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23"/>
  </p:notesMasterIdLst>
  <p:sldIdLst>
    <p:sldId id="256" r:id="rId2"/>
    <p:sldId id="266" r:id="rId3"/>
    <p:sldId id="305" r:id="rId4"/>
    <p:sldId id="324" r:id="rId5"/>
    <p:sldId id="263" r:id="rId6"/>
    <p:sldId id="315" r:id="rId7"/>
    <p:sldId id="304" r:id="rId8"/>
    <p:sldId id="265" r:id="rId9"/>
    <p:sldId id="272" r:id="rId10"/>
    <p:sldId id="300" r:id="rId11"/>
    <p:sldId id="299" r:id="rId12"/>
    <p:sldId id="309" r:id="rId13"/>
    <p:sldId id="307" r:id="rId14"/>
    <p:sldId id="260" r:id="rId15"/>
    <p:sldId id="302" r:id="rId16"/>
    <p:sldId id="319" r:id="rId17"/>
    <p:sldId id="318" r:id="rId18"/>
    <p:sldId id="320" r:id="rId19"/>
    <p:sldId id="316" r:id="rId20"/>
    <p:sldId id="323" r:id="rId21"/>
    <p:sldId id="275" r:id="rId22"/>
  </p:sldIdLst>
  <p:sldSz cx="9144000" cy="5143500" type="screen16x9"/>
  <p:notesSz cx="6858000" cy="9144000"/>
  <p:embeddedFontLst>
    <p:embeddedFont>
      <p:font typeface="Assistant" panose="020B0604020202020204" charset="-79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91B114E-847B-47BC-BE49-0F122B0E72DE}">
  <a:tblStyle styleId="{791B114E-847B-47BC-BE49-0F122B0E72D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460" autoAdjust="0"/>
  </p:normalViewPr>
  <p:slideViewPr>
    <p:cSldViewPr snapToGrid="0">
      <p:cViewPr varScale="1">
        <p:scale>
          <a:sx n="101" d="100"/>
          <a:sy n="101" d="100"/>
        </p:scale>
        <p:origin x="18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es Jakovcic" userId="5a19888112812c8f" providerId="LiveId" clId="{D9E22D1F-8594-4CD0-B82C-46065CA78BEA}"/>
    <pc:docChg chg="delSld">
      <pc:chgData name="Ines Jakovcic" userId="5a19888112812c8f" providerId="LiveId" clId="{D9E22D1F-8594-4CD0-B82C-46065CA78BEA}" dt="2024-02-22T21:31:22.586" v="0" actId="47"/>
      <pc:docMkLst>
        <pc:docMk/>
      </pc:docMkLst>
      <pc:sldChg chg="del">
        <pc:chgData name="Ines Jakovcic" userId="5a19888112812c8f" providerId="LiveId" clId="{D9E22D1F-8594-4CD0-B82C-46065CA78BEA}" dt="2024-02-22T21:31:22.586" v="0" actId="47"/>
        <pc:sldMkLst>
          <pc:docMk/>
          <pc:sldMk cId="407391437" sldId="32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8CA552-4CC7-45DB-A8E2-B0E9BEF94CDF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F8CC4968-5EF2-49FF-BBAC-7F09D2C31932}">
      <dgm:prSet phldrT="[Tekst]" custT="1"/>
      <dgm:spPr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2000" dirty="0">
              <a:solidFill>
                <a:schemeClr val="tx1"/>
              </a:solidFill>
              <a:latin typeface="Assistant" pitchFamily="2" charset="-79"/>
              <a:cs typeface="Assistant" pitchFamily="2" charset="-79"/>
            </a:rPr>
            <a:t>Model rješavanja životnih problema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400" dirty="0">
              <a:solidFill>
                <a:schemeClr val="tx1"/>
              </a:solidFill>
              <a:latin typeface="Assistant" pitchFamily="2" charset="-79"/>
              <a:ea typeface="+mn-lt"/>
              <a:cs typeface="Assistant" pitchFamily="2" charset="-79"/>
            </a:rPr>
            <a:t>(</a:t>
          </a:r>
          <a:r>
            <a:rPr lang="hr-HR" sz="1400" dirty="0" err="1">
              <a:solidFill>
                <a:schemeClr val="tx1"/>
              </a:solidFill>
              <a:latin typeface="Assistant" pitchFamily="2" charset="-79"/>
              <a:ea typeface="+mn-lt"/>
              <a:cs typeface="Assistant" pitchFamily="2" charset="-79"/>
            </a:rPr>
            <a:t>D`Zurilla</a:t>
          </a:r>
          <a:r>
            <a:rPr lang="hr-HR" sz="1400" dirty="0">
              <a:solidFill>
                <a:schemeClr val="tx1"/>
              </a:solidFill>
              <a:latin typeface="Assistant" pitchFamily="2" charset="-79"/>
              <a:ea typeface="+mn-lt"/>
              <a:cs typeface="Assistant" pitchFamily="2" charset="-79"/>
            </a:rPr>
            <a:t> i </a:t>
          </a:r>
          <a:r>
            <a:rPr lang="hr-HR" sz="1400" dirty="0" err="1">
              <a:solidFill>
                <a:schemeClr val="tx1"/>
              </a:solidFill>
              <a:latin typeface="Assistant" pitchFamily="2" charset="-79"/>
              <a:ea typeface="+mn-lt"/>
              <a:cs typeface="Assistant" pitchFamily="2" charset="-79"/>
            </a:rPr>
            <a:t>Nezu</a:t>
          </a:r>
          <a:r>
            <a:rPr lang="hr-HR" sz="1400" dirty="0">
              <a:solidFill>
                <a:schemeClr val="tx1"/>
              </a:solidFill>
              <a:latin typeface="Assistant" pitchFamily="2" charset="-79"/>
              <a:ea typeface="+mn-lt"/>
              <a:cs typeface="Assistant" pitchFamily="2" charset="-79"/>
            </a:rPr>
            <a:t>, 1982)</a:t>
          </a:r>
          <a:endParaRPr lang="en-US" sz="1400" dirty="0">
            <a:solidFill>
              <a:schemeClr val="tx1"/>
            </a:solidFill>
            <a:latin typeface="Assistant" pitchFamily="2" charset="-79"/>
            <a:cs typeface="Assistant" pitchFamily="2" charset="-79"/>
          </a:endParaRPr>
        </a:p>
        <a:p>
          <a:pPr marL="0" lvl="0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dirty="0"/>
        </a:p>
      </dgm:t>
    </dgm:pt>
    <dgm:pt modelId="{6BE6326B-7398-4BB1-811F-3AD27025010D}" type="parTrans" cxnId="{ECF4C6F7-9056-4197-9412-8B38F461716F}">
      <dgm:prSet/>
      <dgm:spPr/>
      <dgm:t>
        <a:bodyPr/>
        <a:lstStyle/>
        <a:p>
          <a:endParaRPr lang="en-US"/>
        </a:p>
      </dgm:t>
    </dgm:pt>
    <dgm:pt modelId="{591E8A20-16FD-487D-942E-9E0F5AF7A5BA}" type="sibTrans" cxnId="{ECF4C6F7-9056-4197-9412-8B38F461716F}">
      <dgm:prSet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321E88CF-6AC3-4026-8D53-646F46CBE378}">
      <dgm:prSet phldrT="[Tekst]" custT="1"/>
      <dgm:spPr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2000" dirty="0">
              <a:solidFill>
                <a:schemeClr val="tx1"/>
              </a:solidFill>
              <a:latin typeface="Assistant" pitchFamily="2" charset="-79"/>
              <a:ea typeface="+mn-lt"/>
              <a:cs typeface="Assistant" pitchFamily="2" charset="-79"/>
            </a:rPr>
            <a:t>Lazarusov </a:t>
          </a:r>
          <a:r>
            <a:rPr lang="hr-HR" sz="2000" i="0" dirty="0">
              <a:solidFill>
                <a:schemeClr val="tx1"/>
              </a:solidFill>
              <a:latin typeface="Assistant" pitchFamily="2" charset="-79"/>
              <a:ea typeface="+mn-lt"/>
              <a:cs typeface="Assistant" pitchFamily="2" charset="-79"/>
            </a:rPr>
            <a:t>odnosni</a:t>
          </a:r>
          <a:r>
            <a:rPr lang="hr-HR" sz="2000" dirty="0">
              <a:solidFill>
                <a:schemeClr val="tx1"/>
              </a:solidFill>
              <a:latin typeface="Assistant" pitchFamily="2" charset="-79"/>
              <a:ea typeface="+mn-lt"/>
              <a:cs typeface="Assistant" pitchFamily="2" charset="-79"/>
            </a:rPr>
            <a:t> model stresa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400" dirty="0">
              <a:solidFill>
                <a:schemeClr val="tx1"/>
              </a:solidFill>
              <a:latin typeface="Assistant" pitchFamily="2" charset="-79"/>
              <a:ea typeface="+mn-lt"/>
              <a:cs typeface="Assistant" pitchFamily="2" charset="-79"/>
            </a:rPr>
            <a:t>(Lazarus, 1999; Lazarus i Falkman, 1984)</a:t>
          </a:r>
          <a:endParaRPr lang="en-US" sz="1100" dirty="0"/>
        </a:p>
      </dgm:t>
    </dgm:pt>
    <dgm:pt modelId="{9D0D91A2-6830-4B86-96EA-51D8F9EC0ED6}" type="parTrans" cxnId="{ADB19AC8-9BE0-40B1-A34C-A6186389FD39}">
      <dgm:prSet/>
      <dgm:spPr/>
      <dgm:t>
        <a:bodyPr/>
        <a:lstStyle/>
        <a:p>
          <a:endParaRPr lang="en-US"/>
        </a:p>
      </dgm:t>
    </dgm:pt>
    <dgm:pt modelId="{F8D7D0E4-E806-4FCA-91E3-4CC9FD98A3D0}" type="sibTrans" cxnId="{ADB19AC8-9BE0-40B1-A34C-A6186389FD39}">
      <dgm:prSet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76BF0113-2FD7-44BA-B9F6-4D74944BC573}">
      <dgm:prSet phldrT="[Tekst]" custT="1">
        <dgm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sz="1800" b="1" dirty="0">
              <a:ea typeface="+mn-lt"/>
              <a:cs typeface="+mn-lt"/>
            </a:rPr>
            <a:t>Odnosni </a:t>
          </a:r>
          <a:r>
            <a:rPr lang="hr-HR" sz="1800" b="1" i="1" dirty="0">
              <a:ea typeface="+mn-lt"/>
              <a:cs typeface="+mn-lt"/>
            </a:rPr>
            <a:t>problem </a:t>
          </a:r>
          <a:r>
            <a:rPr lang="hr-HR" sz="1800" b="1" i="1" dirty="0" err="1">
              <a:ea typeface="+mn-lt"/>
              <a:cs typeface="+mn-lt"/>
            </a:rPr>
            <a:t>solving</a:t>
          </a:r>
          <a:r>
            <a:rPr lang="hr-HR" sz="1800" b="1" dirty="0">
              <a:ea typeface="+mn-lt"/>
              <a:cs typeface="+mn-lt"/>
            </a:rPr>
            <a:t> model stresa i dobrobiti </a:t>
          </a:r>
          <a:r>
            <a:rPr lang="hr-HR" sz="1800" dirty="0">
              <a:solidFill>
                <a:schemeClr val="bg1"/>
              </a:solidFill>
              <a:latin typeface="Assistant" pitchFamily="2" charset="-79"/>
              <a:ea typeface="+mn-lt"/>
              <a:cs typeface="Assistant" pitchFamily="2" charset="-79"/>
            </a:rPr>
            <a:t>(</a:t>
          </a:r>
          <a:r>
            <a:rPr lang="hr-HR" sz="1800" dirty="0" err="1">
              <a:solidFill>
                <a:schemeClr val="bg1"/>
              </a:solidFill>
              <a:latin typeface="Assistant" pitchFamily="2" charset="-79"/>
              <a:ea typeface="+mn-lt"/>
              <a:cs typeface="Assistant" pitchFamily="2" charset="-79"/>
            </a:rPr>
            <a:t>D`Zurilla</a:t>
          </a:r>
          <a:r>
            <a:rPr lang="hr-HR" sz="1800" dirty="0">
              <a:solidFill>
                <a:schemeClr val="bg1"/>
              </a:solidFill>
              <a:latin typeface="Assistant" pitchFamily="2" charset="-79"/>
              <a:ea typeface="+mn-lt"/>
              <a:cs typeface="Assistant" pitchFamily="2" charset="-79"/>
            </a:rPr>
            <a:t> i </a:t>
          </a:r>
          <a:r>
            <a:rPr lang="hr-HR" sz="1800" dirty="0" err="1">
              <a:solidFill>
                <a:schemeClr val="bg1"/>
              </a:solidFill>
              <a:latin typeface="Assistant" pitchFamily="2" charset="-79"/>
              <a:ea typeface="+mn-lt"/>
              <a:cs typeface="Assistant" pitchFamily="2" charset="-79"/>
            </a:rPr>
            <a:t>Nezu</a:t>
          </a:r>
          <a:r>
            <a:rPr lang="hr-HR" sz="1800" dirty="0">
              <a:solidFill>
                <a:schemeClr val="bg1"/>
              </a:solidFill>
              <a:latin typeface="Assistant" pitchFamily="2" charset="-79"/>
              <a:ea typeface="+mn-lt"/>
              <a:cs typeface="Assistant" pitchFamily="2" charset="-79"/>
            </a:rPr>
            <a:t>, 2007)</a:t>
          </a:r>
          <a:endParaRPr lang="en-US" sz="1800" b="1" dirty="0">
            <a:solidFill>
              <a:schemeClr val="bg1"/>
            </a:solidFill>
          </a:endParaRPr>
        </a:p>
      </dgm:t>
    </dgm:pt>
    <dgm:pt modelId="{B7F2C3B1-8D4C-43F9-B8AF-B62E8A0F941E}" type="parTrans" cxnId="{A1328007-CC6D-46A3-A5E1-9D3E8E1FD2CF}">
      <dgm:prSet/>
      <dgm:spPr/>
      <dgm:t>
        <a:bodyPr/>
        <a:lstStyle/>
        <a:p>
          <a:endParaRPr lang="en-US"/>
        </a:p>
      </dgm:t>
    </dgm:pt>
    <dgm:pt modelId="{206BDFBD-CC3B-45FF-93F8-E86E937A990A}" type="sibTrans" cxnId="{A1328007-CC6D-46A3-A5E1-9D3E8E1FD2CF}">
      <dgm:prSet/>
      <dgm:spPr/>
      <dgm:t>
        <a:bodyPr/>
        <a:lstStyle/>
        <a:p>
          <a:endParaRPr lang="en-US"/>
        </a:p>
      </dgm:t>
    </dgm:pt>
    <dgm:pt modelId="{BBECCDDB-DF16-421A-9268-A266DABDB14C}" type="pres">
      <dgm:prSet presAssocID="{7C8CA552-4CC7-45DB-A8E2-B0E9BEF94CDF}" presName="Name0" presStyleCnt="0">
        <dgm:presLayoutVars>
          <dgm:dir/>
          <dgm:resizeHandles val="exact"/>
        </dgm:presLayoutVars>
      </dgm:prSet>
      <dgm:spPr/>
    </dgm:pt>
    <dgm:pt modelId="{03EADAB6-D827-4E9F-978C-C441AB0F7FF4}" type="pres">
      <dgm:prSet presAssocID="{7C8CA552-4CC7-45DB-A8E2-B0E9BEF94CDF}" presName="vNodes" presStyleCnt="0"/>
      <dgm:spPr/>
    </dgm:pt>
    <dgm:pt modelId="{01372D33-3F6E-441C-A0E4-630D5DA1E885}" type="pres">
      <dgm:prSet presAssocID="{F8CC4968-5EF2-49FF-BBAC-7F09D2C31932}" presName="node" presStyleLbl="node1" presStyleIdx="0" presStyleCnt="3" custScaleX="254731" custScaleY="119043" custLinFactNeighborX="-27551" custLinFactNeighborY="-394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1EE733-06D8-4E42-A1AA-CD727B55356D}" type="pres">
      <dgm:prSet presAssocID="{591E8A20-16FD-487D-942E-9E0F5AF7A5BA}" presName="spacerT" presStyleCnt="0"/>
      <dgm:spPr/>
    </dgm:pt>
    <dgm:pt modelId="{21B17792-4420-41D9-BA45-670E133A1C6B}" type="pres">
      <dgm:prSet presAssocID="{591E8A20-16FD-487D-942E-9E0F5AF7A5B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C76863A-1E37-4531-81C6-4204BC2CFED8}" type="pres">
      <dgm:prSet presAssocID="{591E8A20-16FD-487D-942E-9E0F5AF7A5BA}" presName="spacerB" presStyleCnt="0"/>
      <dgm:spPr/>
    </dgm:pt>
    <dgm:pt modelId="{DE5726B9-FA63-4852-87D4-F232DD416B96}" type="pres">
      <dgm:prSet presAssocID="{321E88CF-6AC3-4026-8D53-646F46CBE378}" presName="node" presStyleLbl="node1" presStyleIdx="1" presStyleCnt="3" custScaleX="284908" custScaleY="148446" custLinFactNeighborX="38348" custLinFactNeighborY="-150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929F86-E5D5-442E-AA4D-76AFCB363AF2}" type="pres">
      <dgm:prSet presAssocID="{7C8CA552-4CC7-45DB-A8E2-B0E9BEF94CDF}" presName="sibTransLast" presStyleLbl="sibTrans2D1" presStyleIdx="1" presStyleCnt="2" custAng="308270" custScaleX="438575" custScaleY="122817" custLinFactX="-200000" custLinFactNeighborX="-277796" custLinFactNeighborY="-17588"/>
      <dgm:spPr/>
      <dgm:t>
        <a:bodyPr/>
        <a:lstStyle/>
        <a:p>
          <a:endParaRPr lang="en-US"/>
        </a:p>
      </dgm:t>
    </dgm:pt>
    <dgm:pt modelId="{70FF33B3-005A-4F3B-A152-09D3935C5FFB}" type="pres">
      <dgm:prSet presAssocID="{7C8CA552-4CC7-45DB-A8E2-B0E9BEF94CDF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884FA43B-D501-415C-83FD-90D922322261}" type="pres">
      <dgm:prSet presAssocID="{7C8CA552-4CC7-45DB-A8E2-B0E9BEF94CDF}" presName="lastNode" presStyleLbl="node1" presStyleIdx="2" presStyleCnt="3" custScaleX="131338" custScaleY="73724" custLinFactNeighborX="-4336" custLinFactNeighborY="-146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777D9D-6CC9-4017-A344-8ED5C6C8A6DC}" type="presOf" srcId="{76BF0113-2FD7-44BA-B9F6-4D74944BC573}" destId="{884FA43B-D501-415C-83FD-90D922322261}" srcOrd="0" destOrd="0" presId="urn:microsoft.com/office/officeart/2005/8/layout/equation2"/>
    <dgm:cxn modelId="{9DEC232D-0555-4874-B4DF-AC9169E3924F}" type="presOf" srcId="{7C8CA552-4CC7-45DB-A8E2-B0E9BEF94CDF}" destId="{BBECCDDB-DF16-421A-9268-A266DABDB14C}" srcOrd="0" destOrd="0" presId="urn:microsoft.com/office/officeart/2005/8/layout/equation2"/>
    <dgm:cxn modelId="{DC8E0C6F-B881-4619-A36A-3C82BFCAD016}" type="presOf" srcId="{F8CC4968-5EF2-49FF-BBAC-7F09D2C31932}" destId="{01372D33-3F6E-441C-A0E4-630D5DA1E885}" srcOrd="0" destOrd="0" presId="urn:microsoft.com/office/officeart/2005/8/layout/equation2"/>
    <dgm:cxn modelId="{ECF4C6F7-9056-4197-9412-8B38F461716F}" srcId="{7C8CA552-4CC7-45DB-A8E2-B0E9BEF94CDF}" destId="{F8CC4968-5EF2-49FF-BBAC-7F09D2C31932}" srcOrd="0" destOrd="0" parTransId="{6BE6326B-7398-4BB1-811F-3AD27025010D}" sibTransId="{591E8A20-16FD-487D-942E-9E0F5AF7A5BA}"/>
    <dgm:cxn modelId="{07396181-C095-4ED8-B2EE-4419CB31D297}" type="presOf" srcId="{F8D7D0E4-E806-4FCA-91E3-4CC9FD98A3D0}" destId="{70FF33B3-005A-4F3B-A152-09D3935C5FFB}" srcOrd="1" destOrd="0" presId="urn:microsoft.com/office/officeart/2005/8/layout/equation2"/>
    <dgm:cxn modelId="{1AF7D8EF-7ECF-415C-9371-58F85F29920B}" type="presOf" srcId="{321E88CF-6AC3-4026-8D53-646F46CBE378}" destId="{DE5726B9-FA63-4852-87D4-F232DD416B96}" srcOrd="0" destOrd="0" presId="urn:microsoft.com/office/officeart/2005/8/layout/equation2"/>
    <dgm:cxn modelId="{EE325307-B186-4C91-ACD9-74AD1A6DE263}" type="presOf" srcId="{591E8A20-16FD-487D-942E-9E0F5AF7A5BA}" destId="{21B17792-4420-41D9-BA45-670E133A1C6B}" srcOrd="0" destOrd="0" presId="urn:microsoft.com/office/officeart/2005/8/layout/equation2"/>
    <dgm:cxn modelId="{ADB19AC8-9BE0-40B1-A34C-A6186389FD39}" srcId="{7C8CA552-4CC7-45DB-A8E2-B0E9BEF94CDF}" destId="{321E88CF-6AC3-4026-8D53-646F46CBE378}" srcOrd="1" destOrd="0" parTransId="{9D0D91A2-6830-4B86-96EA-51D8F9EC0ED6}" sibTransId="{F8D7D0E4-E806-4FCA-91E3-4CC9FD98A3D0}"/>
    <dgm:cxn modelId="{6AA8BA99-217A-4E5D-A16F-84EBE83433FE}" type="presOf" srcId="{F8D7D0E4-E806-4FCA-91E3-4CC9FD98A3D0}" destId="{08929F86-E5D5-442E-AA4D-76AFCB363AF2}" srcOrd="0" destOrd="0" presId="urn:microsoft.com/office/officeart/2005/8/layout/equation2"/>
    <dgm:cxn modelId="{A1328007-CC6D-46A3-A5E1-9D3E8E1FD2CF}" srcId="{7C8CA552-4CC7-45DB-A8E2-B0E9BEF94CDF}" destId="{76BF0113-2FD7-44BA-B9F6-4D74944BC573}" srcOrd="2" destOrd="0" parTransId="{B7F2C3B1-8D4C-43F9-B8AF-B62E8A0F941E}" sibTransId="{206BDFBD-CC3B-45FF-93F8-E86E937A990A}"/>
    <dgm:cxn modelId="{3568BDEE-0F65-48BB-89E2-6881551E5B63}" type="presParOf" srcId="{BBECCDDB-DF16-421A-9268-A266DABDB14C}" destId="{03EADAB6-D827-4E9F-978C-C441AB0F7FF4}" srcOrd="0" destOrd="0" presId="urn:microsoft.com/office/officeart/2005/8/layout/equation2"/>
    <dgm:cxn modelId="{0364BC7F-95F2-4693-8DC1-A95825AD40D1}" type="presParOf" srcId="{03EADAB6-D827-4E9F-978C-C441AB0F7FF4}" destId="{01372D33-3F6E-441C-A0E4-630D5DA1E885}" srcOrd="0" destOrd="0" presId="urn:microsoft.com/office/officeart/2005/8/layout/equation2"/>
    <dgm:cxn modelId="{FA038C29-0AA4-4EE9-999B-290EB1B2D472}" type="presParOf" srcId="{03EADAB6-D827-4E9F-978C-C441AB0F7FF4}" destId="{7C1EE733-06D8-4E42-A1AA-CD727B55356D}" srcOrd="1" destOrd="0" presId="urn:microsoft.com/office/officeart/2005/8/layout/equation2"/>
    <dgm:cxn modelId="{FDAD623D-01CB-408C-8DE7-E1E85556BF7E}" type="presParOf" srcId="{03EADAB6-D827-4E9F-978C-C441AB0F7FF4}" destId="{21B17792-4420-41D9-BA45-670E133A1C6B}" srcOrd="2" destOrd="0" presId="urn:microsoft.com/office/officeart/2005/8/layout/equation2"/>
    <dgm:cxn modelId="{9094E56B-4E09-4C17-8380-BAE955BF5EA1}" type="presParOf" srcId="{03EADAB6-D827-4E9F-978C-C441AB0F7FF4}" destId="{8C76863A-1E37-4531-81C6-4204BC2CFED8}" srcOrd="3" destOrd="0" presId="urn:microsoft.com/office/officeart/2005/8/layout/equation2"/>
    <dgm:cxn modelId="{A374AAB1-3AEC-4817-9079-18A0A6BC94AB}" type="presParOf" srcId="{03EADAB6-D827-4E9F-978C-C441AB0F7FF4}" destId="{DE5726B9-FA63-4852-87D4-F232DD416B96}" srcOrd="4" destOrd="0" presId="urn:microsoft.com/office/officeart/2005/8/layout/equation2"/>
    <dgm:cxn modelId="{EDAC2968-8553-420F-B7F1-7ACFA595FB30}" type="presParOf" srcId="{BBECCDDB-DF16-421A-9268-A266DABDB14C}" destId="{08929F86-E5D5-442E-AA4D-76AFCB363AF2}" srcOrd="1" destOrd="0" presId="urn:microsoft.com/office/officeart/2005/8/layout/equation2"/>
    <dgm:cxn modelId="{15B5146E-EA3D-43D0-A4BC-FB7BB759184E}" type="presParOf" srcId="{08929F86-E5D5-442E-AA4D-76AFCB363AF2}" destId="{70FF33B3-005A-4F3B-A152-09D3935C5FFB}" srcOrd="0" destOrd="0" presId="urn:microsoft.com/office/officeart/2005/8/layout/equation2"/>
    <dgm:cxn modelId="{17B744DA-5761-4AD7-BF30-1248E0032B5B}" type="presParOf" srcId="{BBECCDDB-DF16-421A-9268-A266DABDB14C}" destId="{884FA43B-D501-415C-83FD-90D92232226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5AFE40-5BFE-4FB8-AEB8-53393846C65A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D7C242-C911-4EC6-B474-05A4E80AF0C4}" type="pres">
      <dgm:prSet presAssocID="{F05AFE40-5BFE-4FB8-AEB8-53393846C65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D6B96D33-2759-4149-9CEB-08B68042FE4C}" type="presOf" srcId="{F05AFE40-5BFE-4FB8-AEB8-53393846C65A}" destId="{35D7C242-C911-4EC6-B474-05A4E80AF0C4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372D33-3F6E-441C-A0E4-630D5DA1E885}">
      <dsp:nvSpPr>
        <dsp:cNvPr id="0" name=""/>
        <dsp:cNvSpPr/>
      </dsp:nvSpPr>
      <dsp:spPr>
        <a:xfrm>
          <a:off x="0" y="0"/>
          <a:ext cx="3060375" cy="14302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2000" kern="1200" dirty="0">
              <a:solidFill>
                <a:schemeClr val="tx1"/>
              </a:solidFill>
              <a:latin typeface="Assistant" pitchFamily="2" charset="-79"/>
              <a:cs typeface="Assistant" pitchFamily="2" charset="-79"/>
            </a:rPr>
            <a:t>Model rješavanja životnih problema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400" kern="1200" dirty="0">
              <a:solidFill>
                <a:schemeClr val="tx1"/>
              </a:solidFill>
              <a:latin typeface="Assistant" pitchFamily="2" charset="-79"/>
              <a:ea typeface="+mn-lt"/>
              <a:cs typeface="Assistant" pitchFamily="2" charset="-79"/>
            </a:rPr>
            <a:t>(</a:t>
          </a:r>
          <a:r>
            <a:rPr lang="hr-HR" sz="1400" kern="1200" dirty="0" err="1">
              <a:solidFill>
                <a:schemeClr val="tx1"/>
              </a:solidFill>
              <a:latin typeface="Assistant" pitchFamily="2" charset="-79"/>
              <a:ea typeface="+mn-lt"/>
              <a:cs typeface="Assistant" pitchFamily="2" charset="-79"/>
            </a:rPr>
            <a:t>D`Zurilla</a:t>
          </a:r>
          <a:r>
            <a:rPr lang="hr-HR" sz="1400" kern="1200" dirty="0">
              <a:solidFill>
                <a:schemeClr val="tx1"/>
              </a:solidFill>
              <a:latin typeface="Assistant" pitchFamily="2" charset="-79"/>
              <a:ea typeface="+mn-lt"/>
              <a:cs typeface="Assistant" pitchFamily="2" charset="-79"/>
            </a:rPr>
            <a:t> i </a:t>
          </a:r>
          <a:r>
            <a:rPr lang="hr-HR" sz="1400" kern="1200" dirty="0" err="1">
              <a:solidFill>
                <a:schemeClr val="tx1"/>
              </a:solidFill>
              <a:latin typeface="Assistant" pitchFamily="2" charset="-79"/>
              <a:ea typeface="+mn-lt"/>
              <a:cs typeface="Assistant" pitchFamily="2" charset="-79"/>
            </a:rPr>
            <a:t>Nezu</a:t>
          </a:r>
          <a:r>
            <a:rPr lang="hr-HR" sz="1400" kern="1200" dirty="0">
              <a:solidFill>
                <a:schemeClr val="tx1"/>
              </a:solidFill>
              <a:latin typeface="Assistant" pitchFamily="2" charset="-79"/>
              <a:ea typeface="+mn-lt"/>
              <a:cs typeface="Assistant" pitchFamily="2" charset="-79"/>
            </a:rPr>
            <a:t>, 1982)</a:t>
          </a:r>
          <a:endParaRPr lang="en-US" sz="1400" kern="1200" dirty="0">
            <a:solidFill>
              <a:schemeClr val="tx1"/>
            </a:solidFill>
            <a:latin typeface="Assistant" pitchFamily="2" charset="-79"/>
            <a:cs typeface="Assistant" pitchFamily="2" charset="-79"/>
          </a:endParaRPr>
        </a:p>
        <a:p>
          <a:pPr marL="0" lvl="0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448182" y="209448"/>
        <a:ext cx="2164011" cy="1011304"/>
      </dsp:txXfrm>
    </dsp:sp>
    <dsp:sp modelId="{21B17792-4420-41D9-BA45-670E133A1C6B}">
      <dsp:nvSpPr>
        <dsp:cNvPr id="0" name=""/>
        <dsp:cNvSpPr/>
      </dsp:nvSpPr>
      <dsp:spPr>
        <a:xfrm>
          <a:off x="1481240" y="1528471"/>
          <a:ext cx="696820" cy="696820"/>
        </a:xfrm>
        <a:prstGeom prst="mathPlus">
          <a:avLst/>
        </a:prstGeom>
        <a:solidFill>
          <a:schemeClr val="dk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573603" y="1794935"/>
        <a:ext cx="512094" cy="163892"/>
      </dsp:txXfrm>
    </dsp:sp>
    <dsp:sp modelId="{DE5726B9-FA63-4852-87D4-F232DD416B96}">
      <dsp:nvSpPr>
        <dsp:cNvPr id="0" name=""/>
        <dsp:cNvSpPr/>
      </dsp:nvSpPr>
      <dsp:spPr>
        <a:xfrm>
          <a:off x="578906" y="2308167"/>
          <a:ext cx="3422926" cy="17834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2000" kern="1200" dirty="0">
              <a:solidFill>
                <a:schemeClr val="tx1"/>
              </a:solidFill>
              <a:latin typeface="Assistant" pitchFamily="2" charset="-79"/>
              <a:ea typeface="+mn-lt"/>
              <a:cs typeface="Assistant" pitchFamily="2" charset="-79"/>
            </a:rPr>
            <a:t>Lazarusov </a:t>
          </a:r>
          <a:r>
            <a:rPr lang="hr-HR" sz="2000" i="0" kern="1200" dirty="0">
              <a:solidFill>
                <a:schemeClr val="tx1"/>
              </a:solidFill>
              <a:latin typeface="Assistant" pitchFamily="2" charset="-79"/>
              <a:ea typeface="+mn-lt"/>
              <a:cs typeface="Assistant" pitchFamily="2" charset="-79"/>
            </a:rPr>
            <a:t>odnosni</a:t>
          </a:r>
          <a:r>
            <a:rPr lang="hr-HR" sz="2000" kern="1200" dirty="0">
              <a:solidFill>
                <a:schemeClr val="tx1"/>
              </a:solidFill>
              <a:latin typeface="Assistant" pitchFamily="2" charset="-79"/>
              <a:ea typeface="+mn-lt"/>
              <a:cs typeface="Assistant" pitchFamily="2" charset="-79"/>
            </a:rPr>
            <a:t> model stresa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400" kern="1200" dirty="0">
              <a:solidFill>
                <a:schemeClr val="tx1"/>
              </a:solidFill>
              <a:latin typeface="Assistant" pitchFamily="2" charset="-79"/>
              <a:ea typeface="+mn-lt"/>
              <a:cs typeface="Assistant" pitchFamily="2" charset="-79"/>
            </a:rPr>
            <a:t>(Lazarus, 1999; Lazarus i Falkman, 1984)</a:t>
          </a:r>
          <a:endParaRPr lang="en-US" sz="1100" kern="1200" dirty="0"/>
        </a:p>
      </dsp:txBody>
      <dsp:txXfrm>
        <a:off x="1080182" y="2569347"/>
        <a:ext cx="2420374" cy="1261091"/>
      </dsp:txXfrm>
    </dsp:sp>
    <dsp:sp modelId="{08929F86-E5D5-442E-AA4D-76AFCB363AF2}">
      <dsp:nvSpPr>
        <dsp:cNvPr id="0" name=""/>
        <dsp:cNvSpPr/>
      </dsp:nvSpPr>
      <dsp:spPr>
        <a:xfrm>
          <a:off x="3130181" y="1500209"/>
          <a:ext cx="636818" cy="548901"/>
        </a:xfrm>
        <a:prstGeom prst="rightArrow">
          <a:avLst>
            <a:gd name="adj1" fmla="val 60000"/>
            <a:gd name="adj2" fmla="val 50000"/>
          </a:avLst>
        </a:prstGeom>
        <a:solidFill>
          <a:schemeClr val="dk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3130181" y="1609989"/>
        <a:ext cx="472148" cy="329341"/>
      </dsp:txXfrm>
    </dsp:sp>
    <dsp:sp modelId="{884FA43B-D501-415C-83FD-90D922322261}">
      <dsp:nvSpPr>
        <dsp:cNvPr id="0" name=""/>
        <dsp:cNvSpPr/>
      </dsp:nvSpPr>
      <dsp:spPr>
        <a:xfrm>
          <a:off x="4254836" y="815546"/>
          <a:ext cx="3155827" cy="1771461"/>
        </a:xfrm>
        <a:prstGeom prst="ellipse">
          <a:avLst/>
        </a:prstGeom>
        <a:solidFill>
          <a:schemeClr val="dk1"/>
        </a:solidFill>
        <a:ln w="25400" cap="flat" cmpd="sng" algn="ctr">
          <a:solidFill>
            <a:schemeClr val="dk1">
              <a:shade val="15000"/>
            </a:schemeClr>
          </a:solidFill>
          <a:prstDash val="solid"/>
        </a:ln>
        <a:effectLst/>
      </dsp:spPr>
      <dsp:style>
        <a:lnRef idx="2">
          <a:schemeClr val="dk1">
            <a:shade val="15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>
              <a:ea typeface="+mn-lt"/>
              <a:cs typeface="+mn-lt"/>
            </a:rPr>
            <a:t>Odnosni </a:t>
          </a:r>
          <a:r>
            <a:rPr lang="hr-HR" sz="1800" b="1" i="1" kern="1200" dirty="0">
              <a:ea typeface="+mn-lt"/>
              <a:cs typeface="+mn-lt"/>
            </a:rPr>
            <a:t>problem </a:t>
          </a:r>
          <a:r>
            <a:rPr lang="hr-HR" sz="1800" b="1" i="1" kern="1200" dirty="0" err="1">
              <a:ea typeface="+mn-lt"/>
              <a:cs typeface="+mn-lt"/>
            </a:rPr>
            <a:t>solving</a:t>
          </a:r>
          <a:r>
            <a:rPr lang="hr-HR" sz="1800" b="1" kern="1200" dirty="0">
              <a:ea typeface="+mn-lt"/>
              <a:cs typeface="+mn-lt"/>
            </a:rPr>
            <a:t> model stresa i dobrobiti </a:t>
          </a:r>
          <a:r>
            <a:rPr lang="hr-HR" sz="1800" kern="1200" dirty="0">
              <a:solidFill>
                <a:schemeClr val="bg1"/>
              </a:solidFill>
              <a:latin typeface="Assistant" pitchFamily="2" charset="-79"/>
              <a:ea typeface="+mn-lt"/>
              <a:cs typeface="Assistant" pitchFamily="2" charset="-79"/>
            </a:rPr>
            <a:t>(</a:t>
          </a:r>
          <a:r>
            <a:rPr lang="hr-HR" sz="1800" kern="1200" dirty="0" err="1">
              <a:solidFill>
                <a:schemeClr val="bg1"/>
              </a:solidFill>
              <a:latin typeface="Assistant" pitchFamily="2" charset="-79"/>
              <a:ea typeface="+mn-lt"/>
              <a:cs typeface="Assistant" pitchFamily="2" charset="-79"/>
            </a:rPr>
            <a:t>D`Zurilla</a:t>
          </a:r>
          <a:r>
            <a:rPr lang="hr-HR" sz="1800" kern="1200" dirty="0">
              <a:solidFill>
                <a:schemeClr val="bg1"/>
              </a:solidFill>
              <a:latin typeface="Assistant" pitchFamily="2" charset="-79"/>
              <a:ea typeface="+mn-lt"/>
              <a:cs typeface="Assistant" pitchFamily="2" charset="-79"/>
            </a:rPr>
            <a:t> i </a:t>
          </a:r>
          <a:r>
            <a:rPr lang="hr-HR" sz="1800" kern="1200" dirty="0" err="1">
              <a:solidFill>
                <a:schemeClr val="bg1"/>
              </a:solidFill>
              <a:latin typeface="Assistant" pitchFamily="2" charset="-79"/>
              <a:ea typeface="+mn-lt"/>
              <a:cs typeface="Assistant" pitchFamily="2" charset="-79"/>
            </a:rPr>
            <a:t>Nezu</a:t>
          </a:r>
          <a:r>
            <a:rPr lang="hr-HR" sz="1800" kern="1200" dirty="0">
              <a:solidFill>
                <a:schemeClr val="bg1"/>
              </a:solidFill>
              <a:latin typeface="Assistant" pitchFamily="2" charset="-79"/>
              <a:ea typeface="+mn-lt"/>
              <a:cs typeface="Assistant" pitchFamily="2" charset="-79"/>
            </a:rPr>
            <a:t>, 2007)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4716996" y="1074970"/>
        <a:ext cx="2231507" cy="12526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ed3401ed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ed3401ed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>
          <a:extLst>
            <a:ext uri="{FF2B5EF4-FFF2-40B4-BE49-F238E27FC236}">
              <a16:creationId xmlns:a16="http://schemas.microsoft.com/office/drawing/2014/main" id="{31C5ECC9-0989-E5F6-618E-1981CF7E0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e1d838b627_4_38:notes">
            <a:extLst>
              <a:ext uri="{FF2B5EF4-FFF2-40B4-BE49-F238E27FC236}">
                <a16:creationId xmlns:a16="http://schemas.microsoft.com/office/drawing/2014/main" id="{17EFF544-5B37-FB70-6410-3B9D44316F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e1d838b627_4_38:notes">
            <a:extLst>
              <a:ext uri="{FF2B5EF4-FFF2-40B4-BE49-F238E27FC236}">
                <a16:creationId xmlns:a16="http://schemas.microsoft.com/office/drawing/2014/main" id="{24AE3DD3-56E6-4ABA-98AA-5503EE2ECC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2546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>
          <a:extLst>
            <a:ext uri="{FF2B5EF4-FFF2-40B4-BE49-F238E27FC236}">
              <a16:creationId xmlns:a16="http://schemas.microsoft.com/office/drawing/2014/main" id="{F52556AA-0A74-ADA4-F5F9-4C5C54E23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e1d838b627_4_100:notes">
            <a:extLst>
              <a:ext uri="{FF2B5EF4-FFF2-40B4-BE49-F238E27FC236}">
                <a16:creationId xmlns:a16="http://schemas.microsoft.com/office/drawing/2014/main" id="{3FFF0458-66F4-4D4F-8A4A-5A9283F3CB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e1d838b627_4_100:notes">
            <a:extLst>
              <a:ext uri="{FF2B5EF4-FFF2-40B4-BE49-F238E27FC236}">
                <a16:creationId xmlns:a16="http://schemas.microsoft.com/office/drawing/2014/main" id="{06F57802-9065-7A8C-20BC-7C3D02FA46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0682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0E0B78-43BF-43A7-A81B-038DACA9C1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20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>
          <a:extLst>
            <a:ext uri="{FF2B5EF4-FFF2-40B4-BE49-F238E27FC236}">
              <a16:creationId xmlns:a16="http://schemas.microsoft.com/office/drawing/2014/main" id="{ED71ACD1-1D49-4874-655F-158253EA6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e1d838b627_4_100:notes">
            <a:extLst>
              <a:ext uri="{FF2B5EF4-FFF2-40B4-BE49-F238E27FC236}">
                <a16:creationId xmlns:a16="http://schemas.microsoft.com/office/drawing/2014/main" id="{F957DB59-D753-9A68-E903-1E77085DBB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e1d838b627_4_100:notes">
            <a:extLst>
              <a:ext uri="{FF2B5EF4-FFF2-40B4-BE49-F238E27FC236}">
                <a16:creationId xmlns:a16="http://schemas.microsoft.com/office/drawing/2014/main" id="{F6AFE5D7-2FE1-E864-D602-66380D18A1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1746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>
          <a:extLst>
            <a:ext uri="{FF2B5EF4-FFF2-40B4-BE49-F238E27FC236}">
              <a16:creationId xmlns:a16="http://schemas.microsoft.com/office/drawing/2014/main" id="{D7D4E17B-D243-F47C-850F-C397603C7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27eff44cef2_0_1:notes">
            <a:extLst>
              <a:ext uri="{FF2B5EF4-FFF2-40B4-BE49-F238E27FC236}">
                <a16:creationId xmlns:a16="http://schemas.microsoft.com/office/drawing/2014/main" id="{94D1B1C9-3710-A3A4-C9C2-5667F6BE95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27eff44cef2_0_1:notes">
            <a:extLst>
              <a:ext uri="{FF2B5EF4-FFF2-40B4-BE49-F238E27FC236}">
                <a16:creationId xmlns:a16="http://schemas.microsoft.com/office/drawing/2014/main" id="{D716FDF8-77CF-1893-DB18-B63BBE4B1B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37031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>
          <a:extLst>
            <a:ext uri="{FF2B5EF4-FFF2-40B4-BE49-F238E27FC236}">
              <a16:creationId xmlns:a16="http://schemas.microsoft.com/office/drawing/2014/main" id="{D60FD0A8-D9B7-C0AE-1D58-7F87AD7C0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27eff44cef2_0_1:notes">
            <a:extLst>
              <a:ext uri="{FF2B5EF4-FFF2-40B4-BE49-F238E27FC236}">
                <a16:creationId xmlns:a16="http://schemas.microsoft.com/office/drawing/2014/main" id="{21C5254E-3A93-B08A-2AA7-38CC062D8B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27eff44cef2_0_1:notes">
            <a:extLst>
              <a:ext uri="{FF2B5EF4-FFF2-40B4-BE49-F238E27FC236}">
                <a16:creationId xmlns:a16="http://schemas.microsoft.com/office/drawing/2014/main" id="{568020EA-D729-CD0A-0A24-EAA657DC01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00194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>
          <a:extLst>
            <a:ext uri="{FF2B5EF4-FFF2-40B4-BE49-F238E27FC236}">
              <a16:creationId xmlns:a16="http://schemas.microsoft.com/office/drawing/2014/main" id="{3EF9E752-893B-622D-9DD1-6212D0148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27eff44cef2_0_1:notes">
            <a:extLst>
              <a:ext uri="{FF2B5EF4-FFF2-40B4-BE49-F238E27FC236}">
                <a16:creationId xmlns:a16="http://schemas.microsoft.com/office/drawing/2014/main" id="{F3B49FB6-35C6-9F47-1383-FA637CAE0A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27eff44cef2_0_1:notes">
            <a:extLst>
              <a:ext uri="{FF2B5EF4-FFF2-40B4-BE49-F238E27FC236}">
                <a16:creationId xmlns:a16="http://schemas.microsoft.com/office/drawing/2014/main" id="{7504BB55-6566-BA8F-8071-FFE7904021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12356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>
          <a:extLst>
            <a:ext uri="{FF2B5EF4-FFF2-40B4-BE49-F238E27FC236}">
              <a16:creationId xmlns:a16="http://schemas.microsoft.com/office/drawing/2014/main" id="{480C66F0-4E90-C2E1-4208-03CA6F7CD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27eff44cef2_0_1:notes">
            <a:extLst>
              <a:ext uri="{FF2B5EF4-FFF2-40B4-BE49-F238E27FC236}">
                <a16:creationId xmlns:a16="http://schemas.microsoft.com/office/drawing/2014/main" id="{6EEF4E11-622F-69AE-E9AE-BF2B47D882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27eff44cef2_0_1:notes">
            <a:extLst>
              <a:ext uri="{FF2B5EF4-FFF2-40B4-BE49-F238E27FC236}">
                <a16:creationId xmlns:a16="http://schemas.microsoft.com/office/drawing/2014/main" id="{FF2934C3-C3A9-E578-4F59-E355F33736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60944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>
          <a:extLst>
            <a:ext uri="{FF2B5EF4-FFF2-40B4-BE49-F238E27FC236}">
              <a16:creationId xmlns:a16="http://schemas.microsoft.com/office/drawing/2014/main" id="{F2EC471B-C7BC-7CC4-A15F-1CD7E7E69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e1d838b627_0_34:notes">
            <a:extLst>
              <a:ext uri="{FF2B5EF4-FFF2-40B4-BE49-F238E27FC236}">
                <a16:creationId xmlns:a16="http://schemas.microsoft.com/office/drawing/2014/main" id="{68544413-0B23-4A7F-FD55-C4E0123ACC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e1d838b627_0_34:notes">
            <a:extLst>
              <a:ext uri="{FF2B5EF4-FFF2-40B4-BE49-F238E27FC236}">
                <a16:creationId xmlns:a16="http://schemas.microsoft.com/office/drawing/2014/main" id="{CCDDAAB6-97A2-1A83-3CAF-8F7FDB5D09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8657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e1d838b627_4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e1d838b627_4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e1d838b627_4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e1d838b627_4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86476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g135c9f142d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5" name="Google Shape;1085;g135c9f142d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>
          <a:extLst>
            <a:ext uri="{FF2B5EF4-FFF2-40B4-BE49-F238E27FC236}">
              <a16:creationId xmlns:a16="http://schemas.microsoft.com/office/drawing/2014/main" id="{4C0C68B4-628C-B2D4-E1C1-9320FBCA9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e1d838b627_4_53:notes">
            <a:extLst>
              <a:ext uri="{FF2B5EF4-FFF2-40B4-BE49-F238E27FC236}">
                <a16:creationId xmlns:a16="http://schemas.microsoft.com/office/drawing/2014/main" id="{E3C7CDB6-75C6-943A-6046-81EABA0FD6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e1d838b627_4_53:notes">
            <a:extLst>
              <a:ext uri="{FF2B5EF4-FFF2-40B4-BE49-F238E27FC236}">
                <a16:creationId xmlns:a16="http://schemas.microsoft.com/office/drawing/2014/main" id="{E6D543B6-7BEA-FC97-62D3-EEFF30C0E0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729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>
          <a:extLst>
            <a:ext uri="{FF2B5EF4-FFF2-40B4-BE49-F238E27FC236}">
              <a16:creationId xmlns:a16="http://schemas.microsoft.com/office/drawing/2014/main" id="{9CB90A7A-CA0F-A805-28D8-0529532B0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e1d838b627_4_84:notes">
            <a:extLst>
              <a:ext uri="{FF2B5EF4-FFF2-40B4-BE49-F238E27FC236}">
                <a16:creationId xmlns:a16="http://schemas.microsoft.com/office/drawing/2014/main" id="{44829611-1CA4-1353-03A6-67DB4F617A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e1d838b627_4_84:notes">
            <a:extLst>
              <a:ext uri="{FF2B5EF4-FFF2-40B4-BE49-F238E27FC236}">
                <a16:creationId xmlns:a16="http://schemas.microsoft.com/office/drawing/2014/main" id="{9E8BEE22-F817-DF80-88FB-E31445C650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2084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e1d838b627_4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e1d838b627_4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>
          <a:extLst>
            <a:ext uri="{FF2B5EF4-FFF2-40B4-BE49-F238E27FC236}">
              <a16:creationId xmlns:a16="http://schemas.microsoft.com/office/drawing/2014/main" id="{151F4028-36C1-FA0D-F072-E1F83124E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e207fd22f2_0_25013:notes">
            <a:extLst>
              <a:ext uri="{FF2B5EF4-FFF2-40B4-BE49-F238E27FC236}">
                <a16:creationId xmlns:a16="http://schemas.microsoft.com/office/drawing/2014/main" id="{58B101F1-F082-B6A6-93AB-2A140CB0D8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e207fd22f2_0_25013:notes">
            <a:extLst>
              <a:ext uri="{FF2B5EF4-FFF2-40B4-BE49-F238E27FC236}">
                <a16:creationId xmlns:a16="http://schemas.microsoft.com/office/drawing/2014/main" id="{38C4AD5F-E795-9378-9D91-881BB73997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8271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>
          <a:extLst>
            <a:ext uri="{FF2B5EF4-FFF2-40B4-BE49-F238E27FC236}">
              <a16:creationId xmlns:a16="http://schemas.microsoft.com/office/drawing/2014/main" id="{C14BCD05-7096-1B95-FDDD-E35A77D1B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e1d838b627_4_38:notes">
            <a:extLst>
              <a:ext uri="{FF2B5EF4-FFF2-40B4-BE49-F238E27FC236}">
                <a16:creationId xmlns:a16="http://schemas.microsoft.com/office/drawing/2014/main" id="{217EE834-2057-7C2A-185B-BF5EC21620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e1d838b627_4_38:notes">
            <a:extLst>
              <a:ext uri="{FF2B5EF4-FFF2-40B4-BE49-F238E27FC236}">
                <a16:creationId xmlns:a16="http://schemas.microsoft.com/office/drawing/2014/main" id="{B667E22F-9A5F-EC4F-F2BE-633F688D22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47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e1d838b627_4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e1d838b627_4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e1d838b627_4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e1d838b627_4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958125"/>
            <a:ext cx="5080800" cy="22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184525"/>
            <a:ext cx="5080800" cy="39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764361" y="3908571"/>
            <a:ext cx="2477587" cy="2477537"/>
          </a:xfrm>
          <a:custGeom>
            <a:avLst/>
            <a:gdLst/>
            <a:ahLst/>
            <a:cxnLst/>
            <a:rect l="l" t="t" r="r" b="b"/>
            <a:pathLst>
              <a:path w="2477587" h="2477537" extrusionOk="0">
                <a:moveTo>
                  <a:pt x="184577" y="0"/>
                </a:moveTo>
                <a:cubicBezTo>
                  <a:pt x="184725" y="6590"/>
                  <a:pt x="183486" y="13379"/>
                  <a:pt x="180266" y="19573"/>
                </a:cubicBezTo>
                <a:cubicBezTo>
                  <a:pt x="173180" y="33249"/>
                  <a:pt x="158265" y="40087"/>
                  <a:pt x="136810" y="39393"/>
                </a:cubicBezTo>
                <a:cubicBezTo>
                  <a:pt x="115651" y="40037"/>
                  <a:pt x="100786" y="33249"/>
                  <a:pt x="93700" y="19573"/>
                </a:cubicBezTo>
                <a:cubicBezTo>
                  <a:pt x="90480" y="13379"/>
                  <a:pt x="89191" y="6541"/>
                  <a:pt x="89390" y="0"/>
                </a:cubicBezTo>
                <a:lnTo>
                  <a:pt x="79529" y="0"/>
                </a:lnTo>
                <a:cubicBezTo>
                  <a:pt x="79331" y="8077"/>
                  <a:pt x="80916" y="16500"/>
                  <a:pt x="84880" y="24131"/>
                </a:cubicBezTo>
                <a:cubicBezTo>
                  <a:pt x="89984" y="33992"/>
                  <a:pt x="103660" y="50344"/>
                  <a:pt x="136810" y="49253"/>
                </a:cubicBezTo>
                <a:cubicBezTo>
                  <a:pt x="170405" y="50393"/>
                  <a:pt x="183932" y="33992"/>
                  <a:pt x="189086" y="24131"/>
                </a:cubicBezTo>
                <a:cubicBezTo>
                  <a:pt x="193050" y="16500"/>
                  <a:pt x="194586" y="8126"/>
                  <a:pt x="194388" y="0"/>
                </a:cubicBezTo>
                <a:lnTo>
                  <a:pt x="184577" y="0"/>
                </a:lnTo>
                <a:close/>
                <a:moveTo>
                  <a:pt x="189086" y="2453456"/>
                </a:moveTo>
                <a:cubicBezTo>
                  <a:pt x="183932" y="2443595"/>
                  <a:pt x="170256" y="2427095"/>
                  <a:pt x="137156" y="2428333"/>
                </a:cubicBezTo>
                <a:cubicBezTo>
                  <a:pt x="103611" y="2427144"/>
                  <a:pt x="89984" y="2443595"/>
                  <a:pt x="84880" y="2453456"/>
                </a:cubicBezTo>
                <a:cubicBezTo>
                  <a:pt x="80916" y="2461086"/>
                  <a:pt x="79331" y="2469460"/>
                  <a:pt x="79529" y="2477537"/>
                </a:cubicBezTo>
                <a:lnTo>
                  <a:pt x="89390" y="2477537"/>
                </a:lnTo>
                <a:cubicBezTo>
                  <a:pt x="89241" y="2470996"/>
                  <a:pt x="90480" y="2464208"/>
                  <a:pt x="93700" y="2458014"/>
                </a:cubicBezTo>
                <a:cubicBezTo>
                  <a:pt x="100786" y="2444338"/>
                  <a:pt x="115651" y="2437599"/>
                  <a:pt x="137156" y="2438194"/>
                </a:cubicBezTo>
                <a:cubicBezTo>
                  <a:pt x="158216" y="2437500"/>
                  <a:pt x="173180" y="2444338"/>
                  <a:pt x="180266" y="2458014"/>
                </a:cubicBezTo>
                <a:cubicBezTo>
                  <a:pt x="183486" y="2464208"/>
                  <a:pt x="184725" y="2470996"/>
                  <a:pt x="184577" y="2477537"/>
                </a:cubicBezTo>
                <a:lnTo>
                  <a:pt x="194388" y="2477537"/>
                </a:lnTo>
                <a:cubicBezTo>
                  <a:pt x="194586" y="2469460"/>
                  <a:pt x="193000" y="2461086"/>
                  <a:pt x="189086" y="2453456"/>
                </a:cubicBezTo>
                <a:close/>
                <a:moveTo>
                  <a:pt x="1820990" y="2453456"/>
                </a:moveTo>
                <a:cubicBezTo>
                  <a:pt x="1815837" y="2443595"/>
                  <a:pt x="1802458" y="2427095"/>
                  <a:pt x="1769061" y="2428333"/>
                </a:cubicBezTo>
                <a:cubicBezTo>
                  <a:pt x="1735465" y="2427095"/>
                  <a:pt x="1721938" y="2443595"/>
                  <a:pt x="1716785" y="2453456"/>
                </a:cubicBezTo>
                <a:cubicBezTo>
                  <a:pt x="1712821" y="2461086"/>
                  <a:pt x="1711285" y="2469460"/>
                  <a:pt x="1711483" y="2477537"/>
                </a:cubicBezTo>
                <a:lnTo>
                  <a:pt x="1721294" y="2477537"/>
                </a:lnTo>
                <a:cubicBezTo>
                  <a:pt x="1721145" y="2470996"/>
                  <a:pt x="1722384" y="2464208"/>
                  <a:pt x="1725605" y="2458014"/>
                </a:cubicBezTo>
                <a:cubicBezTo>
                  <a:pt x="1732691" y="2444338"/>
                  <a:pt x="1747704" y="2437599"/>
                  <a:pt x="1769061" y="2438194"/>
                </a:cubicBezTo>
                <a:cubicBezTo>
                  <a:pt x="1790169" y="2437451"/>
                  <a:pt x="1805084" y="2444338"/>
                  <a:pt x="1812170" y="2458014"/>
                </a:cubicBezTo>
                <a:cubicBezTo>
                  <a:pt x="1815391" y="2464208"/>
                  <a:pt x="1816630" y="2470996"/>
                  <a:pt x="1816481" y="2477537"/>
                </a:cubicBezTo>
                <a:lnTo>
                  <a:pt x="1826341" y="2477537"/>
                </a:lnTo>
                <a:cubicBezTo>
                  <a:pt x="1826540" y="2469460"/>
                  <a:pt x="1824954" y="2461086"/>
                  <a:pt x="1820990" y="2453456"/>
                </a:cubicBezTo>
                <a:close/>
                <a:moveTo>
                  <a:pt x="2444933" y="2428333"/>
                </a:moveTo>
                <a:cubicBezTo>
                  <a:pt x="2411387" y="2427144"/>
                  <a:pt x="2397810" y="2443595"/>
                  <a:pt x="2392707" y="2453456"/>
                </a:cubicBezTo>
                <a:cubicBezTo>
                  <a:pt x="2388743" y="2461086"/>
                  <a:pt x="2387157" y="2469460"/>
                  <a:pt x="2387355" y="2477537"/>
                </a:cubicBezTo>
                <a:lnTo>
                  <a:pt x="2397166" y="2477537"/>
                </a:lnTo>
                <a:cubicBezTo>
                  <a:pt x="2397018" y="2470996"/>
                  <a:pt x="2398256" y="2464208"/>
                  <a:pt x="2401477" y="2458014"/>
                </a:cubicBezTo>
                <a:cubicBezTo>
                  <a:pt x="2408563" y="2444338"/>
                  <a:pt x="2423577" y="2437550"/>
                  <a:pt x="2444933" y="2438194"/>
                </a:cubicBezTo>
                <a:cubicBezTo>
                  <a:pt x="2458560" y="2437797"/>
                  <a:pt x="2469560" y="2440473"/>
                  <a:pt x="2477538" y="2446023"/>
                </a:cubicBezTo>
                <a:lnTo>
                  <a:pt x="2477538" y="2434478"/>
                </a:lnTo>
                <a:cubicBezTo>
                  <a:pt x="2469659" y="2430464"/>
                  <a:pt x="2459105" y="2427788"/>
                  <a:pt x="2444933" y="2428333"/>
                </a:cubicBezTo>
                <a:close/>
                <a:moveTo>
                  <a:pt x="2392707" y="352554"/>
                </a:moveTo>
                <a:cubicBezTo>
                  <a:pt x="2397810" y="362414"/>
                  <a:pt x="2411239" y="378815"/>
                  <a:pt x="2444636" y="377725"/>
                </a:cubicBezTo>
                <a:cubicBezTo>
                  <a:pt x="2458956" y="378171"/>
                  <a:pt x="2469609" y="375496"/>
                  <a:pt x="2477538" y="371432"/>
                </a:cubicBezTo>
                <a:lnTo>
                  <a:pt x="2477538" y="359986"/>
                </a:lnTo>
                <a:cubicBezTo>
                  <a:pt x="2469510" y="365635"/>
                  <a:pt x="2458361" y="368311"/>
                  <a:pt x="2444636" y="367815"/>
                </a:cubicBezTo>
                <a:cubicBezTo>
                  <a:pt x="2423478" y="368509"/>
                  <a:pt x="2408563" y="361671"/>
                  <a:pt x="2401477" y="347995"/>
                </a:cubicBezTo>
                <a:cubicBezTo>
                  <a:pt x="2393599" y="332832"/>
                  <a:pt x="2397414" y="313954"/>
                  <a:pt x="2405045" y="303895"/>
                </a:cubicBezTo>
                <a:cubicBezTo>
                  <a:pt x="2413468" y="292696"/>
                  <a:pt x="2415995" y="280606"/>
                  <a:pt x="2412081" y="269903"/>
                </a:cubicBezTo>
                <a:cubicBezTo>
                  <a:pt x="2408563" y="260240"/>
                  <a:pt x="2399941" y="252808"/>
                  <a:pt x="2389535" y="250429"/>
                </a:cubicBezTo>
                <a:cubicBezTo>
                  <a:pt x="2381607" y="248596"/>
                  <a:pt x="2345435" y="248447"/>
                  <a:pt x="2286718" y="248547"/>
                </a:cubicBezTo>
                <a:cubicBezTo>
                  <a:pt x="2285627" y="218866"/>
                  <a:pt x="2284091" y="158711"/>
                  <a:pt x="2286866" y="146670"/>
                </a:cubicBezTo>
                <a:cubicBezTo>
                  <a:pt x="2288452" y="139733"/>
                  <a:pt x="2293357" y="133936"/>
                  <a:pt x="2299700" y="131656"/>
                </a:cubicBezTo>
                <a:cubicBezTo>
                  <a:pt x="2306984" y="128981"/>
                  <a:pt x="2315507" y="130963"/>
                  <a:pt x="2323683" y="137156"/>
                </a:cubicBezTo>
                <a:cubicBezTo>
                  <a:pt x="2335922" y="146373"/>
                  <a:pt x="2358863" y="151080"/>
                  <a:pt x="2377296" y="141517"/>
                </a:cubicBezTo>
                <a:cubicBezTo>
                  <a:pt x="2386959" y="136463"/>
                  <a:pt x="2403063" y="123134"/>
                  <a:pt x="2401923" y="90628"/>
                </a:cubicBezTo>
                <a:cubicBezTo>
                  <a:pt x="2403063" y="57727"/>
                  <a:pt x="2386959" y="44397"/>
                  <a:pt x="2377296" y="39343"/>
                </a:cubicBezTo>
                <a:cubicBezTo>
                  <a:pt x="2358863" y="29830"/>
                  <a:pt x="2335922" y="34487"/>
                  <a:pt x="2323683" y="43704"/>
                </a:cubicBezTo>
                <a:cubicBezTo>
                  <a:pt x="2315507" y="49947"/>
                  <a:pt x="2306934" y="51880"/>
                  <a:pt x="2299700" y="49253"/>
                </a:cubicBezTo>
                <a:cubicBezTo>
                  <a:pt x="2293357" y="46925"/>
                  <a:pt x="2288452" y="41177"/>
                  <a:pt x="2286866" y="34240"/>
                </a:cubicBezTo>
                <a:cubicBezTo>
                  <a:pt x="2285677" y="29235"/>
                  <a:pt x="2285281" y="15955"/>
                  <a:pt x="2285281" y="0"/>
                </a:cubicBezTo>
                <a:lnTo>
                  <a:pt x="2275371" y="0"/>
                </a:lnTo>
                <a:cubicBezTo>
                  <a:pt x="2275371" y="16451"/>
                  <a:pt x="2275866" y="30672"/>
                  <a:pt x="2277204" y="36420"/>
                </a:cubicBezTo>
                <a:cubicBezTo>
                  <a:pt x="2279533" y="46627"/>
                  <a:pt x="2286866" y="55100"/>
                  <a:pt x="2296330" y="58569"/>
                </a:cubicBezTo>
                <a:cubicBezTo>
                  <a:pt x="2306835" y="62384"/>
                  <a:pt x="2318678" y="59907"/>
                  <a:pt x="2329678" y="51632"/>
                </a:cubicBezTo>
                <a:cubicBezTo>
                  <a:pt x="2339489" y="44199"/>
                  <a:pt x="2357922" y="40483"/>
                  <a:pt x="2372738" y="48163"/>
                </a:cubicBezTo>
                <a:cubicBezTo>
                  <a:pt x="2386067" y="55100"/>
                  <a:pt x="2392756" y="69619"/>
                  <a:pt x="2392062" y="90628"/>
                </a:cubicBezTo>
                <a:cubicBezTo>
                  <a:pt x="2392756" y="111241"/>
                  <a:pt x="2386067" y="125809"/>
                  <a:pt x="2372738" y="132697"/>
                </a:cubicBezTo>
                <a:cubicBezTo>
                  <a:pt x="2357922" y="140377"/>
                  <a:pt x="2339489" y="136661"/>
                  <a:pt x="2329678" y="129228"/>
                </a:cubicBezTo>
                <a:cubicBezTo>
                  <a:pt x="2318678" y="120953"/>
                  <a:pt x="2306835" y="118476"/>
                  <a:pt x="2296330" y="122341"/>
                </a:cubicBezTo>
                <a:cubicBezTo>
                  <a:pt x="2286866" y="125809"/>
                  <a:pt x="2279533" y="134283"/>
                  <a:pt x="2277204" y="144440"/>
                </a:cubicBezTo>
                <a:cubicBezTo>
                  <a:pt x="2273884" y="158909"/>
                  <a:pt x="2275965" y="225852"/>
                  <a:pt x="2276758" y="248547"/>
                </a:cubicBezTo>
                <a:lnTo>
                  <a:pt x="2275767" y="248547"/>
                </a:lnTo>
                <a:cubicBezTo>
                  <a:pt x="2227257" y="248646"/>
                  <a:pt x="2172206" y="248794"/>
                  <a:pt x="2164278" y="246961"/>
                </a:cubicBezTo>
                <a:cubicBezTo>
                  <a:pt x="2157142" y="245326"/>
                  <a:pt x="2151196" y="240272"/>
                  <a:pt x="2148818" y="233731"/>
                </a:cubicBezTo>
                <a:cubicBezTo>
                  <a:pt x="2146142" y="226298"/>
                  <a:pt x="2148124" y="217577"/>
                  <a:pt x="2154467" y="209154"/>
                </a:cubicBezTo>
                <a:cubicBezTo>
                  <a:pt x="2163931" y="196667"/>
                  <a:pt x="2168688" y="173279"/>
                  <a:pt x="2158926" y="154450"/>
                </a:cubicBezTo>
                <a:cubicBezTo>
                  <a:pt x="2153823" y="144589"/>
                  <a:pt x="2140295" y="128287"/>
                  <a:pt x="2106997" y="129327"/>
                </a:cubicBezTo>
                <a:cubicBezTo>
                  <a:pt x="2073550" y="128237"/>
                  <a:pt x="2059874" y="144589"/>
                  <a:pt x="2054721" y="154499"/>
                </a:cubicBezTo>
                <a:cubicBezTo>
                  <a:pt x="2045009" y="173279"/>
                  <a:pt x="2049766" y="196667"/>
                  <a:pt x="2059181" y="209154"/>
                </a:cubicBezTo>
                <a:cubicBezTo>
                  <a:pt x="2065523" y="217577"/>
                  <a:pt x="2067555" y="226298"/>
                  <a:pt x="2064829" y="233731"/>
                </a:cubicBezTo>
                <a:cubicBezTo>
                  <a:pt x="2062451" y="240272"/>
                  <a:pt x="2056554" y="245326"/>
                  <a:pt x="2049419" y="246961"/>
                </a:cubicBezTo>
                <a:cubicBezTo>
                  <a:pt x="2041441" y="248794"/>
                  <a:pt x="1986440" y="248646"/>
                  <a:pt x="1937880" y="248547"/>
                </a:cubicBezTo>
                <a:lnTo>
                  <a:pt x="1932876" y="248547"/>
                </a:lnTo>
                <a:cubicBezTo>
                  <a:pt x="1933668" y="225852"/>
                  <a:pt x="1935750" y="158909"/>
                  <a:pt x="1932479" y="144440"/>
                </a:cubicBezTo>
                <a:cubicBezTo>
                  <a:pt x="1930150" y="134283"/>
                  <a:pt x="1922817" y="125809"/>
                  <a:pt x="1913353" y="122341"/>
                </a:cubicBezTo>
                <a:cubicBezTo>
                  <a:pt x="1902798" y="118476"/>
                  <a:pt x="1890956" y="120953"/>
                  <a:pt x="1880005" y="129228"/>
                </a:cubicBezTo>
                <a:cubicBezTo>
                  <a:pt x="1870194" y="136661"/>
                  <a:pt x="1851761" y="140377"/>
                  <a:pt x="1836945" y="132697"/>
                </a:cubicBezTo>
                <a:cubicBezTo>
                  <a:pt x="1823616" y="125809"/>
                  <a:pt x="1816927" y="111241"/>
                  <a:pt x="1817621" y="90281"/>
                </a:cubicBezTo>
                <a:cubicBezTo>
                  <a:pt x="1816927" y="69668"/>
                  <a:pt x="1823616" y="55100"/>
                  <a:pt x="1836945" y="48163"/>
                </a:cubicBezTo>
                <a:cubicBezTo>
                  <a:pt x="1851761" y="40483"/>
                  <a:pt x="1870194" y="44199"/>
                  <a:pt x="1880005" y="51632"/>
                </a:cubicBezTo>
                <a:cubicBezTo>
                  <a:pt x="1890956" y="59907"/>
                  <a:pt x="1902798" y="62384"/>
                  <a:pt x="1913353" y="58569"/>
                </a:cubicBezTo>
                <a:cubicBezTo>
                  <a:pt x="1922817" y="55100"/>
                  <a:pt x="1930150" y="46627"/>
                  <a:pt x="1932479" y="36420"/>
                </a:cubicBezTo>
                <a:cubicBezTo>
                  <a:pt x="1933768" y="30622"/>
                  <a:pt x="1934263" y="16401"/>
                  <a:pt x="1934263" y="0"/>
                </a:cubicBezTo>
                <a:lnTo>
                  <a:pt x="1924353" y="0"/>
                </a:lnTo>
                <a:cubicBezTo>
                  <a:pt x="1924353" y="15955"/>
                  <a:pt x="1923957" y="29235"/>
                  <a:pt x="1922817" y="34240"/>
                </a:cubicBezTo>
                <a:cubicBezTo>
                  <a:pt x="1921231" y="41177"/>
                  <a:pt x="1916276" y="46925"/>
                  <a:pt x="1909934" y="49253"/>
                </a:cubicBezTo>
                <a:cubicBezTo>
                  <a:pt x="1902699" y="51880"/>
                  <a:pt x="1894176" y="49947"/>
                  <a:pt x="1885951" y="43704"/>
                </a:cubicBezTo>
                <a:cubicBezTo>
                  <a:pt x="1873762" y="34487"/>
                  <a:pt x="1850770" y="29830"/>
                  <a:pt x="1832387" y="39393"/>
                </a:cubicBezTo>
                <a:cubicBezTo>
                  <a:pt x="1822675" y="44397"/>
                  <a:pt x="1806620" y="57727"/>
                  <a:pt x="1807710" y="90281"/>
                </a:cubicBezTo>
                <a:cubicBezTo>
                  <a:pt x="1806620" y="123134"/>
                  <a:pt x="1822675" y="136463"/>
                  <a:pt x="1832387" y="141517"/>
                </a:cubicBezTo>
                <a:cubicBezTo>
                  <a:pt x="1850820" y="151080"/>
                  <a:pt x="1873762" y="146373"/>
                  <a:pt x="1885951" y="137156"/>
                </a:cubicBezTo>
                <a:cubicBezTo>
                  <a:pt x="1894176" y="130963"/>
                  <a:pt x="1902650" y="128981"/>
                  <a:pt x="1909934" y="131656"/>
                </a:cubicBezTo>
                <a:cubicBezTo>
                  <a:pt x="1916276" y="133936"/>
                  <a:pt x="1921231" y="139733"/>
                  <a:pt x="1922817" y="146670"/>
                </a:cubicBezTo>
                <a:cubicBezTo>
                  <a:pt x="1925592" y="158711"/>
                  <a:pt x="1924056" y="218866"/>
                  <a:pt x="1922965" y="248547"/>
                </a:cubicBezTo>
                <a:cubicBezTo>
                  <a:pt x="1866626" y="248447"/>
                  <a:pt x="1831891" y="248646"/>
                  <a:pt x="1824112" y="250429"/>
                </a:cubicBezTo>
                <a:cubicBezTo>
                  <a:pt x="1813706" y="252808"/>
                  <a:pt x="1805084" y="260240"/>
                  <a:pt x="1801566" y="269903"/>
                </a:cubicBezTo>
                <a:cubicBezTo>
                  <a:pt x="1797652" y="280606"/>
                  <a:pt x="1800179" y="292696"/>
                  <a:pt x="1808652" y="303895"/>
                </a:cubicBezTo>
                <a:cubicBezTo>
                  <a:pt x="1816233" y="313954"/>
                  <a:pt x="1820049" y="332832"/>
                  <a:pt x="1812170" y="347995"/>
                </a:cubicBezTo>
                <a:cubicBezTo>
                  <a:pt x="1805084" y="361671"/>
                  <a:pt x="1790070" y="368509"/>
                  <a:pt x="1768714" y="367815"/>
                </a:cubicBezTo>
                <a:cubicBezTo>
                  <a:pt x="1747605" y="368509"/>
                  <a:pt x="1732691" y="361671"/>
                  <a:pt x="1725605" y="347995"/>
                </a:cubicBezTo>
                <a:cubicBezTo>
                  <a:pt x="1717726" y="332832"/>
                  <a:pt x="1721542" y="313954"/>
                  <a:pt x="1729123" y="303895"/>
                </a:cubicBezTo>
                <a:cubicBezTo>
                  <a:pt x="1737596" y="292696"/>
                  <a:pt x="1740123" y="280606"/>
                  <a:pt x="1736209" y="269903"/>
                </a:cubicBezTo>
                <a:cubicBezTo>
                  <a:pt x="1732691" y="260240"/>
                  <a:pt x="1724069" y="252808"/>
                  <a:pt x="1713663" y="250429"/>
                </a:cubicBezTo>
                <a:cubicBezTo>
                  <a:pt x="1706577" y="248794"/>
                  <a:pt x="1677095" y="248497"/>
                  <a:pt x="1629377" y="248497"/>
                </a:cubicBezTo>
                <a:cubicBezTo>
                  <a:pt x="1630170" y="225803"/>
                  <a:pt x="1632251" y="158860"/>
                  <a:pt x="1628981" y="144440"/>
                </a:cubicBezTo>
                <a:cubicBezTo>
                  <a:pt x="1626652" y="134283"/>
                  <a:pt x="1619318" y="125760"/>
                  <a:pt x="1609854" y="122341"/>
                </a:cubicBezTo>
                <a:cubicBezTo>
                  <a:pt x="1599300" y="118476"/>
                  <a:pt x="1587457" y="120953"/>
                  <a:pt x="1576507" y="129228"/>
                </a:cubicBezTo>
                <a:cubicBezTo>
                  <a:pt x="1566696" y="136661"/>
                  <a:pt x="1548263" y="140377"/>
                  <a:pt x="1533447" y="132697"/>
                </a:cubicBezTo>
                <a:cubicBezTo>
                  <a:pt x="1520118" y="125809"/>
                  <a:pt x="1513429" y="111241"/>
                  <a:pt x="1514122" y="90281"/>
                </a:cubicBezTo>
                <a:cubicBezTo>
                  <a:pt x="1513429" y="69619"/>
                  <a:pt x="1520118" y="55100"/>
                  <a:pt x="1533447" y="48163"/>
                </a:cubicBezTo>
                <a:cubicBezTo>
                  <a:pt x="1548263" y="40483"/>
                  <a:pt x="1566696" y="44199"/>
                  <a:pt x="1576507" y="51632"/>
                </a:cubicBezTo>
                <a:cubicBezTo>
                  <a:pt x="1587457" y="59907"/>
                  <a:pt x="1599300" y="62384"/>
                  <a:pt x="1609854" y="58569"/>
                </a:cubicBezTo>
                <a:cubicBezTo>
                  <a:pt x="1619318" y="55100"/>
                  <a:pt x="1626652" y="46627"/>
                  <a:pt x="1628981" y="36420"/>
                </a:cubicBezTo>
                <a:cubicBezTo>
                  <a:pt x="1630269" y="30622"/>
                  <a:pt x="1630765" y="16401"/>
                  <a:pt x="1630765" y="0"/>
                </a:cubicBezTo>
                <a:lnTo>
                  <a:pt x="1620855" y="0"/>
                </a:lnTo>
                <a:cubicBezTo>
                  <a:pt x="1620855" y="15955"/>
                  <a:pt x="1620458" y="29235"/>
                  <a:pt x="1619318" y="34240"/>
                </a:cubicBezTo>
                <a:cubicBezTo>
                  <a:pt x="1617733" y="41177"/>
                  <a:pt x="1612778" y="46925"/>
                  <a:pt x="1606435" y="49253"/>
                </a:cubicBezTo>
                <a:cubicBezTo>
                  <a:pt x="1599201" y="51880"/>
                  <a:pt x="1590678" y="49947"/>
                  <a:pt x="1582453" y="43704"/>
                </a:cubicBezTo>
                <a:cubicBezTo>
                  <a:pt x="1570214" y="34487"/>
                  <a:pt x="1547272" y="29830"/>
                  <a:pt x="1528839" y="39393"/>
                </a:cubicBezTo>
                <a:cubicBezTo>
                  <a:pt x="1519176" y="44397"/>
                  <a:pt x="1503122" y="57727"/>
                  <a:pt x="1504212" y="90281"/>
                </a:cubicBezTo>
                <a:cubicBezTo>
                  <a:pt x="1503122" y="123134"/>
                  <a:pt x="1519176" y="136463"/>
                  <a:pt x="1528839" y="141517"/>
                </a:cubicBezTo>
                <a:cubicBezTo>
                  <a:pt x="1547272" y="151080"/>
                  <a:pt x="1570214" y="146422"/>
                  <a:pt x="1582453" y="137156"/>
                </a:cubicBezTo>
                <a:cubicBezTo>
                  <a:pt x="1590678" y="130963"/>
                  <a:pt x="1599201" y="128981"/>
                  <a:pt x="1606435" y="131656"/>
                </a:cubicBezTo>
                <a:cubicBezTo>
                  <a:pt x="1612778" y="133936"/>
                  <a:pt x="1617733" y="139733"/>
                  <a:pt x="1619318" y="146670"/>
                </a:cubicBezTo>
                <a:cubicBezTo>
                  <a:pt x="1622044" y="158711"/>
                  <a:pt x="1620557" y="218816"/>
                  <a:pt x="1619467" y="248547"/>
                </a:cubicBezTo>
                <a:lnTo>
                  <a:pt x="1599895" y="248547"/>
                </a:lnTo>
                <a:cubicBezTo>
                  <a:pt x="1551335" y="248646"/>
                  <a:pt x="1496334" y="248794"/>
                  <a:pt x="1488356" y="246961"/>
                </a:cubicBezTo>
                <a:cubicBezTo>
                  <a:pt x="1481221" y="245326"/>
                  <a:pt x="1475324" y="240272"/>
                  <a:pt x="1472946" y="233731"/>
                </a:cubicBezTo>
                <a:cubicBezTo>
                  <a:pt x="1470220" y="226298"/>
                  <a:pt x="1472252" y="217577"/>
                  <a:pt x="1478594" y="209154"/>
                </a:cubicBezTo>
                <a:cubicBezTo>
                  <a:pt x="1488009" y="196667"/>
                  <a:pt x="1492815" y="173279"/>
                  <a:pt x="1483054" y="154499"/>
                </a:cubicBezTo>
                <a:cubicBezTo>
                  <a:pt x="1477901" y="144589"/>
                  <a:pt x="1464373" y="128287"/>
                  <a:pt x="1431125" y="129327"/>
                </a:cubicBezTo>
                <a:cubicBezTo>
                  <a:pt x="1397678" y="128237"/>
                  <a:pt x="1383952" y="144589"/>
                  <a:pt x="1378849" y="154450"/>
                </a:cubicBezTo>
                <a:cubicBezTo>
                  <a:pt x="1369087" y="173279"/>
                  <a:pt x="1373844" y="196667"/>
                  <a:pt x="1383308" y="209154"/>
                </a:cubicBezTo>
                <a:cubicBezTo>
                  <a:pt x="1389651" y="217577"/>
                  <a:pt x="1391682" y="226298"/>
                  <a:pt x="1388957" y="233731"/>
                </a:cubicBezTo>
                <a:cubicBezTo>
                  <a:pt x="1386579" y="240272"/>
                  <a:pt x="1380633" y="245326"/>
                  <a:pt x="1373497" y="246961"/>
                </a:cubicBezTo>
                <a:cubicBezTo>
                  <a:pt x="1362299" y="249538"/>
                  <a:pt x="1273058" y="250380"/>
                  <a:pt x="1210574" y="249488"/>
                </a:cubicBezTo>
                <a:cubicBezTo>
                  <a:pt x="1209484" y="220154"/>
                  <a:pt x="1207899" y="158860"/>
                  <a:pt x="1210674" y="146670"/>
                </a:cubicBezTo>
                <a:cubicBezTo>
                  <a:pt x="1212259" y="139733"/>
                  <a:pt x="1217214" y="133936"/>
                  <a:pt x="1223557" y="131656"/>
                </a:cubicBezTo>
                <a:cubicBezTo>
                  <a:pt x="1230791" y="128981"/>
                  <a:pt x="1239314" y="130963"/>
                  <a:pt x="1247539" y="137156"/>
                </a:cubicBezTo>
                <a:cubicBezTo>
                  <a:pt x="1259778" y="146422"/>
                  <a:pt x="1282720" y="151080"/>
                  <a:pt x="1301153" y="141517"/>
                </a:cubicBezTo>
                <a:cubicBezTo>
                  <a:pt x="1310816" y="136463"/>
                  <a:pt x="1326920" y="123134"/>
                  <a:pt x="1325780" y="90628"/>
                </a:cubicBezTo>
                <a:cubicBezTo>
                  <a:pt x="1326920" y="57727"/>
                  <a:pt x="1310816" y="44397"/>
                  <a:pt x="1301153" y="39393"/>
                </a:cubicBezTo>
                <a:cubicBezTo>
                  <a:pt x="1282720" y="29830"/>
                  <a:pt x="1259778" y="34487"/>
                  <a:pt x="1247539" y="43704"/>
                </a:cubicBezTo>
                <a:cubicBezTo>
                  <a:pt x="1239314" y="49947"/>
                  <a:pt x="1230841" y="51880"/>
                  <a:pt x="1223557" y="49253"/>
                </a:cubicBezTo>
                <a:cubicBezTo>
                  <a:pt x="1217214" y="46925"/>
                  <a:pt x="1212259" y="41177"/>
                  <a:pt x="1210674" y="34240"/>
                </a:cubicBezTo>
                <a:cubicBezTo>
                  <a:pt x="1209534" y="29235"/>
                  <a:pt x="1209137" y="15955"/>
                  <a:pt x="1209137" y="0"/>
                </a:cubicBezTo>
                <a:lnTo>
                  <a:pt x="1199227" y="0"/>
                </a:lnTo>
                <a:cubicBezTo>
                  <a:pt x="1199227" y="16401"/>
                  <a:pt x="1199723" y="30622"/>
                  <a:pt x="1201011" y="36420"/>
                </a:cubicBezTo>
                <a:cubicBezTo>
                  <a:pt x="1203340" y="46627"/>
                  <a:pt x="1210674" y="55100"/>
                  <a:pt x="1220187" y="58569"/>
                </a:cubicBezTo>
                <a:cubicBezTo>
                  <a:pt x="1230692" y="62384"/>
                  <a:pt x="1242535" y="59907"/>
                  <a:pt x="1253485" y="51632"/>
                </a:cubicBezTo>
                <a:cubicBezTo>
                  <a:pt x="1263296" y="44199"/>
                  <a:pt x="1281729" y="40483"/>
                  <a:pt x="1296595" y="48163"/>
                </a:cubicBezTo>
                <a:cubicBezTo>
                  <a:pt x="1309924" y="55100"/>
                  <a:pt x="1316564" y="69619"/>
                  <a:pt x="1315870" y="90628"/>
                </a:cubicBezTo>
                <a:cubicBezTo>
                  <a:pt x="1316564" y="111241"/>
                  <a:pt x="1309924" y="125809"/>
                  <a:pt x="1296595" y="132697"/>
                </a:cubicBezTo>
                <a:cubicBezTo>
                  <a:pt x="1281729" y="140377"/>
                  <a:pt x="1263296" y="136661"/>
                  <a:pt x="1253485" y="129228"/>
                </a:cubicBezTo>
                <a:cubicBezTo>
                  <a:pt x="1242535" y="120953"/>
                  <a:pt x="1230692" y="118476"/>
                  <a:pt x="1220187" y="122341"/>
                </a:cubicBezTo>
                <a:cubicBezTo>
                  <a:pt x="1210674" y="125760"/>
                  <a:pt x="1203340" y="134283"/>
                  <a:pt x="1201011" y="144440"/>
                </a:cubicBezTo>
                <a:cubicBezTo>
                  <a:pt x="1197691" y="159058"/>
                  <a:pt x="1199871" y="227438"/>
                  <a:pt x="1200664" y="249339"/>
                </a:cubicBezTo>
                <a:cubicBezTo>
                  <a:pt x="1174947" y="248844"/>
                  <a:pt x="1155276" y="248051"/>
                  <a:pt x="1150420" y="246961"/>
                </a:cubicBezTo>
                <a:cubicBezTo>
                  <a:pt x="1143284" y="245326"/>
                  <a:pt x="1137388" y="240272"/>
                  <a:pt x="1135009" y="233731"/>
                </a:cubicBezTo>
                <a:cubicBezTo>
                  <a:pt x="1132284" y="226298"/>
                  <a:pt x="1134316" y="217577"/>
                  <a:pt x="1140658" y="209154"/>
                </a:cubicBezTo>
                <a:cubicBezTo>
                  <a:pt x="1150073" y="196667"/>
                  <a:pt x="1154830" y="173279"/>
                  <a:pt x="1145118" y="154450"/>
                </a:cubicBezTo>
                <a:cubicBezTo>
                  <a:pt x="1139965" y="144589"/>
                  <a:pt x="1126338" y="128287"/>
                  <a:pt x="1093189" y="129327"/>
                </a:cubicBezTo>
                <a:cubicBezTo>
                  <a:pt x="1059593" y="128237"/>
                  <a:pt x="1046016" y="144589"/>
                  <a:pt x="1040913" y="154450"/>
                </a:cubicBezTo>
                <a:cubicBezTo>
                  <a:pt x="1031151" y="173279"/>
                  <a:pt x="1035908" y="196667"/>
                  <a:pt x="1045372" y="209154"/>
                </a:cubicBezTo>
                <a:cubicBezTo>
                  <a:pt x="1051715" y="217577"/>
                  <a:pt x="1053697" y="226298"/>
                  <a:pt x="1051021" y="233731"/>
                </a:cubicBezTo>
                <a:cubicBezTo>
                  <a:pt x="1048643" y="240272"/>
                  <a:pt x="1042696" y="245326"/>
                  <a:pt x="1035561" y="246961"/>
                </a:cubicBezTo>
                <a:cubicBezTo>
                  <a:pt x="1027633" y="248794"/>
                  <a:pt x="972632" y="248646"/>
                  <a:pt x="924072" y="248547"/>
                </a:cubicBezTo>
                <a:cubicBezTo>
                  <a:pt x="903954" y="248547"/>
                  <a:pt x="886215" y="248497"/>
                  <a:pt x="871053" y="248547"/>
                </a:cubicBezTo>
                <a:cubicBezTo>
                  <a:pt x="869963" y="218866"/>
                  <a:pt x="868476" y="158711"/>
                  <a:pt x="871201" y="146670"/>
                </a:cubicBezTo>
                <a:cubicBezTo>
                  <a:pt x="872787" y="139733"/>
                  <a:pt x="877742" y="133936"/>
                  <a:pt x="884084" y="131656"/>
                </a:cubicBezTo>
                <a:cubicBezTo>
                  <a:pt x="891368" y="128981"/>
                  <a:pt x="899842" y="130963"/>
                  <a:pt x="908067" y="137156"/>
                </a:cubicBezTo>
                <a:cubicBezTo>
                  <a:pt x="920306" y="146373"/>
                  <a:pt x="943248" y="151080"/>
                  <a:pt x="961681" y="141517"/>
                </a:cubicBezTo>
                <a:cubicBezTo>
                  <a:pt x="971343" y="136463"/>
                  <a:pt x="987447" y="123134"/>
                  <a:pt x="986308" y="90628"/>
                </a:cubicBezTo>
                <a:cubicBezTo>
                  <a:pt x="987447" y="57727"/>
                  <a:pt x="971343" y="44397"/>
                  <a:pt x="961681" y="39393"/>
                </a:cubicBezTo>
                <a:cubicBezTo>
                  <a:pt x="943248" y="29830"/>
                  <a:pt x="920306" y="34487"/>
                  <a:pt x="908067" y="43704"/>
                </a:cubicBezTo>
                <a:cubicBezTo>
                  <a:pt x="899842" y="49947"/>
                  <a:pt x="891319" y="51880"/>
                  <a:pt x="884084" y="49253"/>
                </a:cubicBezTo>
                <a:cubicBezTo>
                  <a:pt x="877742" y="46925"/>
                  <a:pt x="872787" y="41177"/>
                  <a:pt x="871201" y="34240"/>
                </a:cubicBezTo>
                <a:cubicBezTo>
                  <a:pt x="870062" y="29235"/>
                  <a:pt x="869665" y="15906"/>
                  <a:pt x="869665" y="0"/>
                </a:cubicBezTo>
                <a:lnTo>
                  <a:pt x="859755" y="0"/>
                </a:lnTo>
                <a:cubicBezTo>
                  <a:pt x="859755" y="16401"/>
                  <a:pt x="860251" y="30622"/>
                  <a:pt x="861539" y="36420"/>
                </a:cubicBezTo>
                <a:cubicBezTo>
                  <a:pt x="863868" y="46627"/>
                  <a:pt x="871201" y="55100"/>
                  <a:pt x="880665" y="58569"/>
                </a:cubicBezTo>
                <a:cubicBezTo>
                  <a:pt x="891220" y="62384"/>
                  <a:pt x="903062" y="59907"/>
                  <a:pt x="914013" y="51632"/>
                </a:cubicBezTo>
                <a:cubicBezTo>
                  <a:pt x="923874" y="44199"/>
                  <a:pt x="942257" y="40483"/>
                  <a:pt x="957122" y="48163"/>
                </a:cubicBezTo>
                <a:cubicBezTo>
                  <a:pt x="970451" y="55100"/>
                  <a:pt x="977091" y="69619"/>
                  <a:pt x="976398" y="90628"/>
                </a:cubicBezTo>
                <a:cubicBezTo>
                  <a:pt x="977091" y="111241"/>
                  <a:pt x="970451" y="125809"/>
                  <a:pt x="957122" y="132697"/>
                </a:cubicBezTo>
                <a:cubicBezTo>
                  <a:pt x="942257" y="140377"/>
                  <a:pt x="923874" y="136661"/>
                  <a:pt x="914013" y="129228"/>
                </a:cubicBezTo>
                <a:cubicBezTo>
                  <a:pt x="903062" y="120953"/>
                  <a:pt x="891220" y="118476"/>
                  <a:pt x="880665" y="122341"/>
                </a:cubicBezTo>
                <a:cubicBezTo>
                  <a:pt x="871201" y="125760"/>
                  <a:pt x="863868" y="134283"/>
                  <a:pt x="861539" y="144440"/>
                </a:cubicBezTo>
                <a:cubicBezTo>
                  <a:pt x="858269" y="158909"/>
                  <a:pt x="860350" y="225902"/>
                  <a:pt x="861142" y="248596"/>
                </a:cubicBezTo>
                <a:cubicBezTo>
                  <a:pt x="833047" y="248745"/>
                  <a:pt x="815506" y="249240"/>
                  <a:pt x="810303" y="250429"/>
                </a:cubicBezTo>
                <a:cubicBezTo>
                  <a:pt x="799898" y="252808"/>
                  <a:pt x="791276" y="260240"/>
                  <a:pt x="787758" y="269903"/>
                </a:cubicBezTo>
                <a:cubicBezTo>
                  <a:pt x="783843" y="280606"/>
                  <a:pt x="786370" y="292696"/>
                  <a:pt x="794794" y="303895"/>
                </a:cubicBezTo>
                <a:cubicBezTo>
                  <a:pt x="802425" y="313954"/>
                  <a:pt x="806240" y="332832"/>
                  <a:pt x="798362" y="347995"/>
                </a:cubicBezTo>
                <a:cubicBezTo>
                  <a:pt x="791276" y="361671"/>
                  <a:pt x="776312" y="368509"/>
                  <a:pt x="754906" y="367815"/>
                </a:cubicBezTo>
                <a:cubicBezTo>
                  <a:pt x="733748" y="368558"/>
                  <a:pt x="718833" y="361671"/>
                  <a:pt x="711747" y="347995"/>
                </a:cubicBezTo>
                <a:cubicBezTo>
                  <a:pt x="703868" y="332832"/>
                  <a:pt x="707733" y="313954"/>
                  <a:pt x="715315" y="303895"/>
                </a:cubicBezTo>
                <a:cubicBezTo>
                  <a:pt x="723788" y="292696"/>
                  <a:pt x="726265" y="280606"/>
                  <a:pt x="722351" y="269903"/>
                </a:cubicBezTo>
                <a:cubicBezTo>
                  <a:pt x="718833" y="260240"/>
                  <a:pt x="710211" y="252808"/>
                  <a:pt x="699855" y="250429"/>
                </a:cubicBezTo>
                <a:cubicBezTo>
                  <a:pt x="691431" y="248497"/>
                  <a:pt x="655061" y="248447"/>
                  <a:pt x="600506" y="248547"/>
                </a:cubicBezTo>
                <a:cubicBezTo>
                  <a:pt x="589703" y="248596"/>
                  <a:pt x="578505" y="248596"/>
                  <a:pt x="567753" y="248596"/>
                </a:cubicBezTo>
                <a:cubicBezTo>
                  <a:pt x="566662" y="218965"/>
                  <a:pt x="565126" y="158711"/>
                  <a:pt x="567901" y="146670"/>
                </a:cubicBezTo>
                <a:cubicBezTo>
                  <a:pt x="569487" y="139733"/>
                  <a:pt x="574442" y="133936"/>
                  <a:pt x="580784" y="131656"/>
                </a:cubicBezTo>
                <a:cubicBezTo>
                  <a:pt x="588019" y="128981"/>
                  <a:pt x="596541" y="130963"/>
                  <a:pt x="604767" y="137156"/>
                </a:cubicBezTo>
                <a:cubicBezTo>
                  <a:pt x="617006" y="146373"/>
                  <a:pt x="639948" y="151080"/>
                  <a:pt x="658331" y="141517"/>
                </a:cubicBezTo>
                <a:cubicBezTo>
                  <a:pt x="668043" y="136463"/>
                  <a:pt x="684098" y="123134"/>
                  <a:pt x="683008" y="90628"/>
                </a:cubicBezTo>
                <a:cubicBezTo>
                  <a:pt x="684098" y="57727"/>
                  <a:pt x="668043" y="44397"/>
                  <a:pt x="658331" y="39393"/>
                </a:cubicBezTo>
                <a:cubicBezTo>
                  <a:pt x="639948" y="29830"/>
                  <a:pt x="617006" y="34487"/>
                  <a:pt x="604767" y="43704"/>
                </a:cubicBezTo>
                <a:cubicBezTo>
                  <a:pt x="596541" y="49947"/>
                  <a:pt x="588019" y="51880"/>
                  <a:pt x="580784" y="49253"/>
                </a:cubicBezTo>
                <a:cubicBezTo>
                  <a:pt x="574442" y="46925"/>
                  <a:pt x="569487" y="41177"/>
                  <a:pt x="567901" y="34240"/>
                </a:cubicBezTo>
                <a:cubicBezTo>
                  <a:pt x="566761" y="29235"/>
                  <a:pt x="566365" y="15955"/>
                  <a:pt x="566365" y="0"/>
                </a:cubicBezTo>
                <a:lnTo>
                  <a:pt x="556455" y="0"/>
                </a:lnTo>
                <a:cubicBezTo>
                  <a:pt x="556504" y="16401"/>
                  <a:pt x="556950" y="30622"/>
                  <a:pt x="558239" y="36420"/>
                </a:cubicBezTo>
                <a:cubicBezTo>
                  <a:pt x="560568" y="46627"/>
                  <a:pt x="567901" y="55100"/>
                  <a:pt x="577365" y="58569"/>
                </a:cubicBezTo>
                <a:cubicBezTo>
                  <a:pt x="587920" y="62384"/>
                  <a:pt x="599762" y="59907"/>
                  <a:pt x="610713" y="51632"/>
                </a:cubicBezTo>
                <a:cubicBezTo>
                  <a:pt x="620524" y="44199"/>
                  <a:pt x="638957" y="40483"/>
                  <a:pt x="653773" y="48163"/>
                </a:cubicBezTo>
                <a:cubicBezTo>
                  <a:pt x="667102" y="55100"/>
                  <a:pt x="673791" y="69619"/>
                  <a:pt x="673097" y="90628"/>
                </a:cubicBezTo>
                <a:cubicBezTo>
                  <a:pt x="673791" y="111241"/>
                  <a:pt x="667102" y="125809"/>
                  <a:pt x="653773" y="132697"/>
                </a:cubicBezTo>
                <a:cubicBezTo>
                  <a:pt x="638957" y="140377"/>
                  <a:pt x="620524" y="136661"/>
                  <a:pt x="610713" y="129228"/>
                </a:cubicBezTo>
                <a:cubicBezTo>
                  <a:pt x="599762" y="120953"/>
                  <a:pt x="587920" y="118476"/>
                  <a:pt x="577365" y="122341"/>
                </a:cubicBezTo>
                <a:cubicBezTo>
                  <a:pt x="567901" y="125760"/>
                  <a:pt x="560568" y="134283"/>
                  <a:pt x="558239" y="144440"/>
                </a:cubicBezTo>
                <a:cubicBezTo>
                  <a:pt x="554919" y="158909"/>
                  <a:pt x="557050" y="225951"/>
                  <a:pt x="557842" y="248596"/>
                </a:cubicBezTo>
                <a:cubicBezTo>
                  <a:pt x="531184" y="248497"/>
                  <a:pt x="508688" y="248150"/>
                  <a:pt x="503436" y="246961"/>
                </a:cubicBezTo>
                <a:cubicBezTo>
                  <a:pt x="496300" y="245326"/>
                  <a:pt x="490404" y="240272"/>
                  <a:pt x="488025" y="233731"/>
                </a:cubicBezTo>
                <a:cubicBezTo>
                  <a:pt x="485300" y="226298"/>
                  <a:pt x="487332" y="217577"/>
                  <a:pt x="493674" y="209154"/>
                </a:cubicBezTo>
                <a:cubicBezTo>
                  <a:pt x="503089" y="196667"/>
                  <a:pt x="507846" y="173279"/>
                  <a:pt x="498134" y="154450"/>
                </a:cubicBezTo>
                <a:cubicBezTo>
                  <a:pt x="492980" y="144589"/>
                  <a:pt x="479354" y="128287"/>
                  <a:pt x="446205" y="129327"/>
                </a:cubicBezTo>
                <a:cubicBezTo>
                  <a:pt x="412609" y="128237"/>
                  <a:pt x="399032" y="144589"/>
                  <a:pt x="393928" y="154450"/>
                </a:cubicBezTo>
                <a:cubicBezTo>
                  <a:pt x="384167" y="173279"/>
                  <a:pt x="388924" y="196667"/>
                  <a:pt x="398388" y="209154"/>
                </a:cubicBezTo>
                <a:cubicBezTo>
                  <a:pt x="404731" y="217577"/>
                  <a:pt x="406713" y="226298"/>
                  <a:pt x="404037" y="233731"/>
                </a:cubicBezTo>
                <a:cubicBezTo>
                  <a:pt x="401658" y="240272"/>
                  <a:pt x="395712" y="245326"/>
                  <a:pt x="388577" y="246961"/>
                </a:cubicBezTo>
                <a:cubicBezTo>
                  <a:pt x="380649" y="248794"/>
                  <a:pt x="333278" y="248646"/>
                  <a:pt x="291507" y="248547"/>
                </a:cubicBezTo>
                <a:lnTo>
                  <a:pt x="264452" y="248547"/>
                </a:lnTo>
                <a:cubicBezTo>
                  <a:pt x="263362" y="218816"/>
                  <a:pt x="261826" y="158711"/>
                  <a:pt x="264601" y="146670"/>
                </a:cubicBezTo>
                <a:cubicBezTo>
                  <a:pt x="266187" y="139733"/>
                  <a:pt x="271092" y="133936"/>
                  <a:pt x="277484" y="131656"/>
                </a:cubicBezTo>
                <a:cubicBezTo>
                  <a:pt x="284719" y="128981"/>
                  <a:pt x="293241" y="130963"/>
                  <a:pt x="301417" y="137156"/>
                </a:cubicBezTo>
                <a:cubicBezTo>
                  <a:pt x="313656" y="146422"/>
                  <a:pt x="336648" y="151080"/>
                  <a:pt x="355031" y="141517"/>
                </a:cubicBezTo>
                <a:cubicBezTo>
                  <a:pt x="364743" y="136463"/>
                  <a:pt x="380798" y="123134"/>
                  <a:pt x="379707" y="90628"/>
                </a:cubicBezTo>
                <a:cubicBezTo>
                  <a:pt x="380798" y="57727"/>
                  <a:pt x="364743" y="44397"/>
                  <a:pt x="355031" y="39393"/>
                </a:cubicBezTo>
                <a:cubicBezTo>
                  <a:pt x="336648" y="29830"/>
                  <a:pt x="313656" y="34487"/>
                  <a:pt x="301417" y="43704"/>
                </a:cubicBezTo>
                <a:cubicBezTo>
                  <a:pt x="293241" y="49947"/>
                  <a:pt x="284719" y="51880"/>
                  <a:pt x="277484" y="49253"/>
                </a:cubicBezTo>
                <a:cubicBezTo>
                  <a:pt x="271092" y="46925"/>
                  <a:pt x="266187" y="41177"/>
                  <a:pt x="264601" y="34240"/>
                </a:cubicBezTo>
                <a:cubicBezTo>
                  <a:pt x="263461" y="29235"/>
                  <a:pt x="263065" y="15955"/>
                  <a:pt x="263065" y="0"/>
                </a:cubicBezTo>
                <a:lnTo>
                  <a:pt x="253155" y="0"/>
                </a:lnTo>
                <a:cubicBezTo>
                  <a:pt x="253155" y="16401"/>
                  <a:pt x="253650" y="30622"/>
                  <a:pt x="254939" y="36420"/>
                </a:cubicBezTo>
                <a:cubicBezTo>
                  <a:pt x="257267" y="46627"/>
                  <a:pt x="264601" y="55100"/>
                  <a:pt x="274065" y="58569"/>
                </a:cubicBezTo>
                <a:cubicBezTo>
                  <a:pt x="284570" y="62384"/>
                  <a:pt x="296413" y="59907"/>
                  <a:pt x="307413" y="51632"/>
                </a:cubicBezTo>
                <a:cubicBezTo>
                  <a:pt x="317224" y="44199"/>
                  <a:pt x="335657" y="40483"/>
                  <a:pt x="350472" y="48163"/>
                </a:cubicBezTo>
                <a:cubicBezTo>
                  <a:pt x="363802" y="55100"/>
                  <a:pt x="370491" y="69619"/>
                  <a:pt x="369797" y="90628"/>
                </a:cubicBezTo>
                <a:cubicBezTo>
                  <a:pt x="370491" y="111241"/>
                  <a:pt x="363802" y="125809"/>
                  <a:pt x="350472" y="132697"/>
                </a:cubicBezTo>
                <a:cubicBezTo>
                  <a:pt x="335657" y="140427"/>
                  <a:pt x="317224" y="136661"/>
                  <a:pt x="307413" y="129228"/>
                </a:cubicBezTo>
                <a:cubicBezTo>
                  <a:pt x="296413" y="120953"/>
                  <a:pt x="284570" y="118476"/>
                  <a:pt x="274065" y="122341"/>
                </a:cubicBezTo>
                <a:cubicBezTo>
                  <a:pt x="264601" y="125760"/>
                  <a:pt x="257267" y="134283"/>
                  <a:pt x="254939" y="144440"/>
                </a:cubicBezTo>
                <a:cubicBezTo>
                  <a:pt x="251619" y="158860"/>
                  <a:pt x="253700" y="225803"/>
                  <a:pt x="254542" y="248547"/>
                </a:cubicBezTo>
                <a:cubicBezTo>
                  <a:pt x="220699" y="248596"/>
                  <a:pt x="198550" y="248943"/>
                  <a:pt x="192207" y="250429"/>
                </a:cubicBezTo>
                <a:cubicBezTo>
                  <a:pt x="181802" y="252808"/>
                  <a:pt x="173180" y="260240"/>
                  <a:pt x="169662" y="269903"/>
                </a:cubicBezTo>
                <a:cubicBezTo>
                  <a:pt x="165747" y="280606"/>
                  <a:pt x="168274" y="292696"/>
                  <a:pt x="176698" y="303895"/>
                </a:cubicBezTo>
                <a:cubicBezTo>
                  <a:pt x="184329" y="313954"/>
                  <a:pt x="188144" y="332832"/>
                  <a:pt x="180266" y="347995"/>
                </a:cubicBezTo>
                <a:cubicBezTo>
                  <a:pt x="173180" y="361671"/>
                  <a:pt x="158265" y="368509"/>
                  <a:pt x="136810" y="367815"/>
                </a:cubicBezTo>
                <a:cubicBezTo>
                  <a:pt x="115701" y="368558"/>
                  <a:pt x="100786" y="361671"/>
                  <a:pt x="93700" y="347995"/>
                </a:cubicBezTo>
                <a:cubicBezTo>
                  <a:pt x="85822" y="332832"/>
                  <a:pt x="89637" y="313954"/>
                  <a:pt x="97219" y="303895"/>
                </a:cubicBezTo>
                <a:cubicBezTo>
                  <a:pt x="105692" y="292696"/>
                  <a:pt x="108169" y="280606"/>
                  <a:pt x="104304" y="269903"/>
                </a:cubicBezTo>
                <a:cubicBezTo>
                  <a:pt x="100786" y="260240"/>
                  <a:pt x="92115" y="252808"/>
                  <a:pt x="81759" y="250429"/>
                </a:cubicBezTo>
                <a:cubicBezTo>
                  <a:pt x="74277" y="248695"/>
                  <a:pt x="44744" y="248497"/>
                  <a:pt x="0" y="248497"/>
                </a:cubicBezTo>
                <a:lnTo>
                  <a:pt x="0" y="258407"/>
                </a:lnTo>
                <a:cubicBezTo>
                  <a:pt x="36568" y="258358"/>
                  <a:pt x="72691" y="258506"/>
                  <a:pt x="79529" y="260092"/>
                </a:cubicBezTo>
                <a:cubicBezTo>
                  <a:pt x="86664" y="261727"/>
                  <a:pt x="92610" y="266781"/>
                  <a:pt x="94989" y="273272"/>
                </a:cubicBezTo>
                <a:cubicBezTo>
                  <a:pt x="97665" y="280755"/>
                  <a:pt x="95682" y="289475"/>
                  <a:pt x="89340" y="297899"/>
                </a:cubicBezTo>
                <a:cubicBezTo>
                  <a:pt x="79876" y="310386"/>
                  <a:pt x="75119" y="333774"/>
                  <a:pt x="84880" y="352554"/>
                </a:cubicBezTo>
                <a:cubicBezTo>
                  <a:pt x="89984" y="362414"/>
                  <a:pt x="103611" y="378766"/>
                  <a:pt x="136810" y="377725"/>
                </a:cubicBezTo>
                <a:cubicBezTo>
                  <a:pt x="170355" y="378766"/>
                  <a:pt x="183932" y="362414"/>
                  <a:pt x="189086" y="352554"/>
                </a:cubicBezTo>
                <a:cubicBezTo>
                  <a:pt x="198798" y="333774"/>
                  <a:pt x="194041" y="310386"/>
                  <a:pt x="184626" y="297899"/>
                </a:cubicBezTo>
                <a:cubicBezTo>
                  <a:pt x="178284" y="289475"/>
                  <a:pt x="176252" y="280755"/>
                  <a:pt x="178977" y="273272"/>
                </a:cubicBezTo>
                <a:cubicBezTo>
                  <a:pt x="181356" y="266781"/>
                  <a:pt x="187252" y="261727"/>
                  <a:pt x="194388" y="260092"/>
                </a:cubicBezTo>
                <a:cubicBezTo>
                  <a:pt x="200036" y="258804"/>
                  <a:pt x="225456" y="258457"/>
                  <a:pt x="254641" y="258407"/>
                </a:cubicBezTo>
                <a:cubicBezTo>
                  <a:pt x="253898" y="278475"/>
                  <a:pt x="251520" y="349878"/>
                  <a:pt x="254939" y="364842"/>
                </a:cubicBezTo>
                <a:cubicBezTo>
                  <a:pt x="257267" y="375050"/>
                  <a:pt x="264601" y="383523"/>
                  <a:pt x="274065" y="386991"/>
                </a:cubicBezTo>
                <a:cubicBezTo>
                  <a:pt x="284570" y="390807"/>
                  <a:pt x="296413" y="388379"/>
                  <a:pt x="307413" y="380054"/>
                </a:cubicBezTo>
                <a:cubicBezTo>
                  <a:pt x="317224" y="372622"/>
                  <a:pt x="335657" y="368905"/>
                  <a:pt x="350472" y="376586"/>
                </a:cubicBezTo>
                <a:cubicBezTo>
                  <a:pt x="363802" y="383523"/>
                  <a:pt x="370491" y="398091"/>
                  <a:pt x="369797" y="419051"/>
                </a:cubicBezTo>
                <a:cubicBezTo>
                  <a:pt x="370491" y="439664"/>
                  <a:pt x="363802" y="454232"/>
                  <a:pt x="350472" y="461119"/>
                </a:cubicBezTo>
                <a:cubicBezTo>
                  <a:pt x="335657" y="468849"/>
                  <a:pt x="317224" y="465083"/>
                  <a:pt x="307413" y="457651"/>
                </a:cubicBezTo>
                <a:cubicBezTo>
                  <a:pt x="296413" y="449376"/>
                  <a:pt x="284570" y="446898"/>
                  <a:pt x="274065" y="450763"/>
                </a:cubicBezTo>
                <a:cubicBezTo>
                  <a:pt x="264601" y="454232"/>
                  <a:pt x="257267" y="462705"/>
                  <a:pt x="254939" y="472863"/>
                </a:cubicBezTo>
                <a:cubicBezTo>
                  <a:pt x="251619" y="487332"/>
                  <a:pt x="253700" y="554374"/>
                  <a:pt x="254542" y="577018"/>
                </a:cubicBezTo>
                <a:cubicBezTo>
                  <a:pt x="225406" y="576969"/>
                  <a:pt x="200036" y="576672"/>
                  <a:pt x="194388" y="575383"/>
                </a:cubicBezTo>
                <a:cubicBezTo>
                  <a:pt x="187252" y="573748"/>
                  <a:pt x="181356" y="568694"/>
                  <a:pt x="178977" y="562153"/>
                </a:cubicBezTo>
                <a:cubicBezTo>
                  <a:pt x="176252" y="554721"/>
                  <a:pt x="178284" y="546000"/>
                  <a:pt x="184626" y="537576"/>
                </a:cubicBezTo>
                <a:cubicBezTo>
                  <a:pt x="194041" y="525089"/>
                  <a:pt x="198798" y="501701"/>
                  <a:pt x="189086" y="482922"/>
                </a:cubicBezTo>
                <a:cubicBezTo>
                  <a:pt x="183932" y="473011"/>
                  <a:pt x="170355" y="456660"/>
                  <a:pt x="137156" y="457750"/>
                </a:cubicBezTo>
                <a:cubicBezTo>
                  <a:pt x="103561" y="456610"/>
                  <a:pt x="89984" y="473011"/>
                  <a:pt x="84880" y="482922"/>
                </a:cubicBezTo>
                <a:cubicBezTo>
                  <a:pt x="75119" y="501701"/>
                  <a:pt x="79876" y="525089"/>
                  <a:pt x="89340" y="537576"/>
                </a:cubicBezTo>
                <a:cubicBezTo>
                  <a:pt x="95682" y="546000"/>
                  <a:pt x="97665" y="554721"/>
                  <a:pt x="94989" y="562153"/>
                </a:cubicBezTo>
                <a:cubicBezTo>
                  <a:pt x="92610" y="568694"/>
                  <a:pt x="86664" y="573748"/>
                  <a:pt x="79529" y="575383"/>
                </a:cubicBezTo>
                <a:cubicBezTo>
                  <a:pt x="72691" y="576969"/>
                  <a:pt x="36568" y="577068"/>
                  <a:pt x="0" y="577018"/>
                </a:cubicBezTo>
                <a:lnTo>
                  <a:pt x="0" y="586929"/>
                </a:lnTo>
                <a:cubicBezTo>
                  <a:pt x="44744" y="586929"/>
                  <a:pt x="74277" y="586780"/>
                  <a:pt x="81759" y="585046"/>
                </a:cubicBezTo>
                <a:cubicBezTo>
                  <a:pt x="92115" y="582667"/>
                  <a:pt x="100786" y="575185"/>
                  <a:pt x="104304" y="565572"/>
                </a:cubicBezTo>
                <a:cubicBezTo>
                  <a:pt x="108169" y="554820"/>
                  <a:pt x="105692" y="542779"/>
                  <a:pt x="97219" y="531580"/>
                </a:cubicBezTo>
                <a:cubicBezTo>
                  <a:pt x="89637" y="521522"/>
                  <a:pt x="85822" y="502643"/>
                  <a:pt x="93700" y="487480"/>
                </a:cubicBezTo>
                <a:cubicBezTo>
                  <a:pt x="100786" y="473804"/>
                  <a:pt x="115701" y="466917"/>
                  <a:pt x="137156" y="467660"/>
                </a:cubicBezTo>
                <a:cubicBezTo>
                  <a:pt x="158216" y="466917"/>
                  <a:pt x="173180" y="473804"/>
                  <a:pt x="180266" y="487480"/>
                </a:cubicBezTo>
                <a:cubicBezTo>
                  <a:pt x="188144" y="502643"/>
                  <a:pt x="184329" y="521522"/>
                  <a:pt x="176698" y="531580"/>
                </a:cubicBezTo>
                <a:cubicBezTo>
                  <a:pt x="168274" y="542779"/>
                  <a:pt x="165747" y="554820"/>
                  <a:pt x="169662" y="565572"/>
                </a:cubicBezTo>
                <a:cubicBezTo>
                  <a:pt x="173180" y="575185"/>
                  <a:pt x="181802" y="582667"/>
                  <a:pt x="192207" y="585046"/>
                </a:cubicBezTo>
                <a:cubicBezTo>
                  <a:pt x="198550" y="586483"/>
                  <a:pt x="220749" y="586879"/>
                  <a:pt x="254592" y="586929"/>
                </a:cubicBezTo>
                <a:cubicBezTo>
                  <a:pt x="253848" y="607096"/>
                  <a:pt x="251520" y="678350"/>
                  <a:pt x="254939" y="693264"/>
                </a:cubicBezTo>
                <a:cubicBezTo>
                  <a:pt x="257267" y="703472"/>
                  <a:pt x="264601" y="711945"/>
                  <a:pt x="274065" y="715414"/>
                </a:cubicBezTo>
                <a:cubicBezTo>
                  <a:pt x="284570" y="719229"/>
                  <a:pt x="296413" y="716801"/>
                  <a:pt x="307413" y="708476"/>
                </a:cubicBezTo>
                <a:cubicBezTo>
                  <a:pt x="317224" y="701044"/>
                  <a:pt x="335657" y="697328"/>
                  <a:pt x="350472" y="705008"/>
                </a:cubicBezTo>
                <a:cubicBezTo>
                  <a:pt x="363802" y="711945"/>
                  <a:pt x="370491" y="726513"/>
                  <a:pt x="369797" y="747473"/>
                </a:cubicBezTo>
                <a:cubicBezTo>
                  <a:pt x="370491" y="768086"/>
                  <a:pt x="363802" y="782654"/>
                  <a:pt x="350472" y="789542"/>
                </a:cubicBezTo>
                <a:cubicBezTo>
                  <a:pt x="335657" y="797271"/>
                  <a:pt x="317224" y="793506"/>
                  <a:pt x="307413" y="786073"/>
                </a:cubicBezTo>
                <a:cubicBezTo>
                  <a:pt x="296413" y="777798"/>
                  <a:pt x="284570" y="775370"/>
                  <a:pt x="274065" y="779185"/>
                </a:cubicBezTo>
                <a:cubicBezTo>
                  <a:pt x="264601" y="782654"/>
                  <a:pt x="257267" y="791127"/>
                  <a:pt x="254939" y="801285"/>
                </a:cubicBezTo>
                <a:cubicBezTo>
                  <a:pt x="251619" y="815754"/>
                  <a:pt x="253700" y="882647"/>
                  <a:pt x="254542" y="905391"/>
                </a:cubicBezTo>
                <a:cubicBezTo>
                  <a:pt x="220699" y="905441"/>
                  <a:pt x="198550" y="905837"/>
                  <a:pt x="192207" y="907274"/>
                </a:cubicBezTo>
                <a:cubicBezTo>
                  <a:pt x="181802" y="909653"/>
                  <a:pt x="173180" y="917085"/>
                  <a:pt x="169662" y="926748"/>
                </a:cubicBezTo>
                <a:cubicBezTo>
                  <a:pt x="165747" y="937450"/>
                  <a:pt x="168274" y="949541"/>
                  <a:pt x="176698" y="960739"/>
                </a:cubicBezTo>
                <a:cubicBezTo>
                  <a:pt x="184329" y="970798"/>
                  <a:pt x="188144" y="989677"/>
                  <a:pt x="180266" y="1004839"/>
                </a:cubicBezTo>
                <a:cubicBezTo>
                  <a:pt x="173180" y="1018516"/>
                  <a:pt x="158265" y="1025403"/>
                  <a:pt x="136810" y="1024660"/>
                </a:cubicBezTo>
                <a:cubicBezTo>
                  <a:pt x="115701" y="1025403"/>
                  <a:pt x="100786" y="1018516"/>
                  <a:pt x="93700" y="1004839"/>
                </a:cubicBezTo>
                <a:cubicBezTo>
                  <a:pt x="85822" y="989677"/>
                  <a:pt x="89637" y="970798"/>
                  <a:pt x="97219" y="960739"/>
                </a:cubicBezTo>
                <a:cubicBezTo>
                  <a:pt x="105692" y="949541"/>
                  <a:pt x="108169" y="937450"/>
                  <a:pt x="104304" y="926748"/>
                </a:cubicBezTo>
                <a:cubicBezTo>
                  <a:pt x="100786" y="917085"/>
                  <a:pt x="92115" y="909653"/>
                  <a:pt x="81759" y="907274"/>
                </a:cubicBezTo>
                <a:cubicBezTo>
                  <a:pt x="74277" y="905540"/>
                  <a:pt x="44744" y="905342"/>
                  <a:pt x="0" y="905342"/>
                </a:cubicBezTo>
                <a:lnTo>
                  <a:pt x="0" y="915252"/>
                </a:lnTo>
                <a:cubicBezTo>
                  <a:pt x="36618" y="915252"/>
                  <a:pt x="72691" y="915351"/>
                  <a:pt x="79529" y="916936"/>
                </a:cubicBezTo>
                <a:cubicBezTo>
                  <a:pt x="86664" y="918572"/>
                  <a:pt x="92610" y="923626"/>
                  <a:pt x="94989" y="930167"/>
                </a:cubicBezTo>
                <a:cubicBezTo>
                  <a:pt x="97665" y="937599"/>
                  <a:pt x="95682" y="946320"/>
                  <a:pt x="89340" y="954744"/>
                </a:cubicBezTo>
                <a:cubicBezTo>
                  <a:pt x="79876" y="967230"/>
                  <a:pt x="75119" y="990618"/>
                  <a:pt x="84880" y="1009398"/>
                </a:cubicBezTo>
                <a:cubicBezTo>
                  <a:pt x="89984" y="1019308"/>
                  <a:pt x="103660" y="1035660"/>
                  <a:pt x="136810" y="1034570"/>
                </a:cubicBezTo>
                <a:cubicBezTo>
                  <a:pt x="170405" y="1035660"/>
                  <a:pt x="183932" y="1019308"/>
                  <a:pt x="189086" y="1009398"/>
                </a:cubicBezTo>
                <a:cubicBezTo>
                  <a:pt x="198798" y="990618"/>
                  <a:pt x="194041" y="967230"/>
                  <a:pt x="184626" y="954744"/>
                </a:cubicBezTo>
                <a:cubicBezTo>
                  <a:pt x="178284" y="946320"/>
                  <a:pt x="176252" y="937599"/>
                  <a:pt x="178977" y="930167"/>
                </a:cubicBezTo>
                <a:cubicBezTo>
                  <a:pt x="181356" y="923626"/>
                  <a:pt x="187252" y="918572"/>
                  <a:pt x="194388" y="916936"/>
                </a:cubicBezTo>
                <a:cubicBezTo>
                  <a:pt x="200036" y="915648"/>
                  <a:pt x="225456" y="915301"/>
                  <a:pt x="254641" y="915301"/>
                </a:cubicBezTo>
                <a:cubicBezTo>
                  <a:pt x="253898" y="935320"/>
                  <a:pt x="251520" y="1006722"/>
                  <a:pt x="254939" y="1021687"/>
                </a:cubicBezTo>
                <a:cubicBezTo>
                  <a:pt x="257267" y="1031894"/>
                  <a:pt x="264601" y="1040367"/>
                  <a:pt x="274065" y="1043836"/>
                </a:cubicBezTo>
                <a:cubicBezTo>
                  <a:pt x="284570" y="1047651"/>
                  <a:pt x="296413" y="1045223"/>
                  <a:pt x="307413" y="1036899"/>
                </a:cubicBezTo>
                <a:cubicBezTo>
                  <a:pt x="317224" y="1029466"/>
                  <a:pt x="335657" y="1025750"/>
                  <a:pt x="350472" y="1033430"/>
                </a:cubicBezTo>
                <a:cubicBezTo>
                  <a:pt x="363802" y="1040367"/>
                  <a:pt x="370491" y="1054935"/>
                  <a:pt x="369797" y="1075895"/>
                </a:cubicBezTo>
                <a:cubicBezTo>
                  <a:pt x="370491" y="1096508"/>
                  <a:pt x="363802" y="1111076"/>
                  <a:pt x="350472" y="1117964"/>
                </a:cubicBezTo>
                <a:cubicBezTo>
                  <a:pt x="335657" y="1125694"/>
                  <a:pt x="317224" y="1121928"/>
                  <a:pt x="307413" y="1114545"/>
                </a:cubicBezTo>
                <a:cubicBezTo>
                  <a:pt x="296413" y="1106220"/>
                  <a:pt x="284570" y="1103792"/>
                  <a:pt x="274065" y="1107608"/>
                </a:cubicBezTo>
                <a:cubicBezTo>
                  <a:pt x="264601" y="1111076"/>
                  <a:pt x="257267" y="1119549"/>
                  <a:pt x="254939" y="1129707"/>
                </a:cubicBezTo>
                <a:cubicBezTo>
                  <a:pt x="251619" y="1144176"/>
                  <a:pt x="253700" y="1211070"/>
                  <a:pt x="254542" y="1233813"/>
                </a:cubicBezTo>
                <a:cubicBezTo>
                  <a:pt x="220699" y="1233863"/>
                  <a:pt x="198550" y="1234259"/>
                  <a:pt x="192207" y="1235696"/>
                </a:cubicBezTo>
                <a:cubicBezTo>
                  <a:pt x="181802" y="1238075"/>
                  <a:pt x="173180" y="1245507"/>
                  <a:pt x="169662" y="1255170"/>
                </a:cubicBezTo>
                <a:cubicBezTo>
                  <a:pt x="165747" y="1265873"/>
                  <a:pt x="168274" y="1277963"/>
                  <a:pt x="176698" y="1289162"/>
                </a:cubicBezTo>
                <a:cubicBezTo>
                  <a:pt x="184329" y="1299221"/>
                  <a:pt x="188144" y="1318099"/>
                  <a:pt x="180266" y="1333262"/>
                </a:cubicBezTo>
                <a:cubicBezTo>
                  <a:pt x="173180" y="1346938"/>
                  <a:pt x="158265" y="1353825"/>
                  <a:pt x="136810" y="1353082"/>
                </a:cubicBezTo>
                <a:cubicBezTo>
                  <a:pt x="115651" y="1353776"/>
                  <a:pt x="100786" y="1346938"/>
                  <a:pt x="93700" y="1333262"/>
                </a:cubicBezTo>
                <a:cubicBezTo>
                  <a:pt x="85822" y="1318099"/>
                  <a:pt x="89637" y="1299221"/>
                  <a:pt x="97219" y="1289162"/>
                </a:cubicBezTo>
                <a:cubicBezTo>
                  <a:pt x="105692" y="1277963"/>
                  <a:pt x="108169" y="1265873"/>
                  <a:pt x="104304" y="1255170"/>
                </a:cubicBezTo>
                <a:cubicBezTo>
                  <a:pt x="100786" y="1245507"/>
                  <a:pt x="92115" y="1238075"/>
                  <a:pt x="81759" y="1235696"/>
                </a:cubicBezTo>
                <a:cubicBezTo>
                  <a:pt x="74277" y="1233962"/>
                  <a:pt x="44744" y="1233764"/>
                  <a:pt x="0" y="1233764"/>
                </a:cubicBezTo>
                <a:lnTo>
                  <a:pt x="0" y="1243674"/>
                </a:lnTo>
                <a:cubicBezTo>
                  <a:pt x="36568" y="1243625"/>
                  <a:pt x="72691" y="1243773"/>
                  <a:pt x="79529" y="1245359"/>
                </a:cubicBezTo>
                <a:cubicBezTo>
                  <a:pt x="86664" y="1246994"/>
                  <a:pt x="92610" y="1252048"/>
                  <a:pt x="94989" y="1258589"/>
                </a:cubicBezTo>
                <a:cubicBezTo>
                  <a:pt x="97665" y="1266021"/>
                  <a:pt x="95682" y="1274742"/>
                  <a:pt x="89340" y="1283166"/>
                </a:cubicBezTo>
                <a:cubicBezTo>
                  <a:pt x="79876" y="1295653"/>
                  <a:pt x="75119" y="1319041"/>
                  <a:pt x="84880" y="1337820"/>
                </a:cubicBezTo>
                <a:cubicBezTo>
                  <a:pt x="89984" y="1347731"/>
                  <a:pt x="103660" y="1364181"/>
                  <a:pt x="136810" y="1362992"/>
                </a:cubicBezTo>
                <a:cubicBezTo>
                  <a:pt x="170455" y="1364132"/>
                  <a:pt x="183932" y="1347731"/>
                  <a:pt x="189086" y="1337820"/>
                </a:cubicBezTo>
                <a:cubicBezTo>
                  <a:pt x="198798" y="1319041"/>
                  <a:pt x="194041" y="1295653"/>
                  <a:pt x="184626" y="1283166"/>
                </a:cubicBezTo>
                <a:cubicBezTo>
                  <a:pt x="178284" y="1274742"/>
                  <a:pt x="176252" y="1266021"/>
                  <a:pt x="178977" y="1258589"/>
                </a:cubicBezTo>
                <a:cubicBezTo>
                  <a:pt x="181356" y="1252048"/>
                  <a:pt x="187252" y="1246994"/>
                  <a:pt x="194388" y="1245359"/>
                </a:cubicBezTo>
                <a:cubicBezTo>
                  <a:pt x="200036" y="1244071"/>
                  <a:pt x="225456" y="1243724"/>
                  <a:pt x="254641" y="1243724"/>
                </a:cubicBezTo>
                <a:cubicBezTo>
                  <a:pt x="253898" y="1263742"/>
                  <a:pt x="251520" y="1335145"/>
                  <a:pt x="254939" y="1350109"/>
                </a:cubicBezTo>
                <a:cubicBezTo>
                  <a:pt x="257267" y="1360317"/>
                  <a:pt x="264601" y="1368790"/>
                  <a:pt x="274065" y="1372258"/>
                </a:cubicBezTo>
                <a:cubicBezTo>
                  <a:pt x="284570" y="1376074"/>
                  <a:pt x="296413" y="1373646"/>
                  <a:pt x="307413" y="1365321"/>
                </a:cubicBezTo>
                <a:cubicBezTo>
                  <a:pt x="317224" y="1357889"/>
                  <a:pt x="335657" y="1354172"/>
                  <a:pt x="350472" y="1361853"/>
                </a:cubicBezTo>
                <a:cubicBezTo>
                  <a:pt x="363802" y="1368790"/>
                  <a:pt x="370491" y="1383358"/>
                  <a:pt x="369797" y="1404318"/>
                </a:cubicBezTo>
                <a:cubicBezTo>
                  <a:pt x="370491" y="1424931"/>
                  <a:pt x="363802" y="1439499"/>
                  <a:pt x="350472" y="1446436"/>
                </a:cubicBezTo>
                <a:cubicBezTo>
                  <a:pt x="335657" y="1454116"/>
                  <a:pt x="317224" y="1450350"/>
                  <a:pt x="307413" y="1442967"/>
                </a:cubicBezTo>
                <a:cubicBezTo>
                  <a:pt x="296413" y="1434643"/>
                  <a:pt x="284570" y="1432215"/>
                  <a:pt x="274065" y="1436030"/>
                </a:cubicBezTo>
                <a:cubicBezTo>
                  <a:pt x="264601" y="1439499"/>
                  <a:pt x="257267" y="1447972"/>
                  <a:pt x="254939" y="1458130"/>
                </a:cubicBezTo>
                <a:cubicBezTo>
                  <a:pt x="251619" y="1472599"/>
                  <a:pt x="253700" y="1539641"/>
                  <a:pt x="254542" y="1562285"/>
                </a:cubicBezTo>
                <a:cubicBezTo>
                  <a:pt x="225406" y="1562285"/>
                  <a:pt x="200036" y="1561938"/>
                  <a:pt x="194388" y="1560650"/>
                </a:cubicBezTo>
                <a:cubicBezTo>
                  <a:pt x="187252" y="1559015"/>
                  <a:pt x="181356" y="1553961"/>
                  <a:pt x="178977" y="1547420"/>
                </a:cubicBezTo>
                <a:cubicBezTo>
                  <a:pt x="176252" y="1539988"/>
                  <a:pt x="178284" y="1531267"/>
                  <a:pt x="184626" y="1522843"/>
                </a:cubicBezTo>
                <a:cubicBezTo>
                  <a:pt x="194041" y="1510356"/>
                  <a:pt x="198798" y="1486968"/>
                  <a:pt x="189086" y="1468188"/>
                </a:cubicBezTo>
                <a:cubicBezTo>
                  <a:pt x="183932" y="1458278"/>
                  <a:pt x="170256" y="1441828"/>
                  <a:pt x="137156" y="1443017"/>
                </a:cubicBezTo>
                <a:cubicBezTo>
                  <a:pt x="103611" y="1441828"/>
                  <a:pt x="89984" y="1458278"/>
                  <a:pt x="84880" y="1468188"/>
                </a:cubicBezTo>
                <a:cubicBezTo>
                  <a:pt x="75119" y="1486968"/>
                  <a:pt x="79876" y="1510356"/>
                  <a:pt x="89340" y="1522843"/>
                </a:cubicBezTo>
                <a:cubicBezTo>
                  <a:pt x="95682" y="1531267"/>
                  <a:pt x="97665" y="1539988"/>
                  <a:pt x="94989" y="1547420"/>
                </a:cubicBezTo>
                <a:cubicBezTo>
                  <a:pt x="92610" y="1553961"/>
                  <a:pt x="86664" y="1559015"/>
                  <a:pt x="79529" y="1560650"/>
                </a:cubicBezTo>
                <a:cubicBezTo>
                  <a:pt x="72691" y="1562236"/>
                  <a:pt x="36568" y="1562384"/>
                  <a:pt x="0" y="1562335"/>
                </a:cubicBezTo>
                <a:lnTo>
                  <a:pt x="0" y="1572245"/>
                </a:lnTo>
                <a:cubicBezTo>
                  <a:pt x="44744" y="1572245"/>
                  <a:pt x="74277" y="1572047"/>
                  <a:pt x="81759" y="1570313"/>
                </a:cubicBezTo>
                <a:cubicBezTo>
                  <a:pt x="92115" y="1567934"/>
                  <a:pt x="100786" y="1560501"/>
                  <a:pt x="104304" y="1550839"/>
                </a:cubicBezTo>
                <a:cubicBezTo>
                  <a:pt x="108169" y="1540136"/>
                  <a:pt x="105692" y="1528046"/>
                  <a:pt x="97219" y="1516847"/>
                </a:cubicBezTo>
                <a:cubicBezTo>
                  <a:pt x="89637" y="1506788"/>
                  <a:pt x="85822" y="1487910"/>
                  <a:pt x="93700" y="1472747"/>
                </a:cubicBezTo>
                <a:cubicBezTo>
                  <a:pt x="100786" y="1459071"/>
                  <a:pt x="115651" y="1452332"/>
                  <a:pt x="137156" y="1452927"/>
                </a:cubicBezTo>
                <a:cubicBezTo>
                  <a:pt x="158216" y="1452233"/>
                  <a:pt x="173180" y="1459071"/>
                  <a:pt x="180266" y="1472747"/>
                </a:cubicBezTo>
                <a:cubicBezTo>
                  <a:pt x="188144" y="1487910"/>
                  <a:pt x="184329" y="1506788"/>
                  <a:pt x="176698" y="1516847"/>
                </a:cubicBezTo>
                <a:cubicBezTo>
                  <a:pt x="168274" y="1528046"/>
                  <a:pt x="165747" y="1540136"/>
                  <a:pt x="169662" y="1550839"/>
                </a:cubicBezTo>
                <a:cubicBezTo>
                  <a:pt x="173180" y="1560501"/>
                  <a:pt x="181802" y="1567934"/>
                  <a:pt x="192207" y="1570313"/>
                </a:cubicBezTo>
                <a:cubicBezTo>
                  <a:pt x="198550" y="1571750"/>
                  <a:pt x="220749" y="1572146"/>
                  <a:pt x="254592" y="1572196"/>
                </a:cubicBezTo>
                <a:cubicBezTo>
                  <a:pt x="253848" y="1592363"/>
                  <a:pt x="251520" y="1663617"/>
                  <a:pt x="254939" y="1678531"/>
                </a:cubicBezTo>
                <a:cubicBezTo>
                  <a:pt x="257267" y="1688739"/>
                  <a:pt x="264601" y="1697212"/>
                  <a:pt x="274065" y="1700681"/>
                </a:cubicBezTo>
                <a:cubicBezTo>
                  <a:pt x="284570" y="1704496"/>
                  <a:pt x="296413" y="1702068"/>
                  <a:pt x="307413" y="1693743"/>
                </a:cubicBezTo>
                <a:cubicBezTo>
                  <a:pt x="317224" y="1686311"/>
                  <a:pt x="335657" y="1682595"/>
                  <a:pt x="350472" y="1690275"/>
                </a:cubicBezTo>
                <a:cubicBezTo>
                  <a:pt x="363802" y="1697212"/>
                  <a:pt x="370491" y="1711780"/>
                  <a:pt x="369797" y="1732740"/>
                </a:cubicBezTo>
                <a:cubicBezTo>
                  <a:pt x="370491" y="1753353"/>
                  <a:pt x="363802" y="1767921"/>
                  <a:pt x="350472" y="1774858"/>
                </a:cubicBezTo>
                <a:cubicBezTo>
                  <a:pt x="335657" y="1782538"/>
                  <a:pt x="317224" y="1778773"/>
                  <a:pt x="307413" y="1771389"/>
                </a:cubicBezTo>
                <a:cubicBezTo>
                  <a:pt x="296413" y="1763065"/>
                  <a:pt x="284570" y="1760637"/>
                  <a:pt x="274065" y="1764452"/>
                </a:cubicBezTo>
                <a:cubicBezTo>
                  <a:pt x="264601" y="1767921"/>
                  <a:pt x="257267" y="1776394"/>
                  <a:pt x="254939" y="1786602"/>
                </a:cubicBezTo>
                <a:cubicBezTo>
                  <a:pt x="251619" y="1801021"/>
                  <a:pt x="253700" y="1867914"/>
                  <a:pt x="254542" y="1890658"/>
                </a:cubicBezTo>
                <a:cubicBezTo>
                  <a:pt x="220699" y="1890708"/>
                  <a:pt x="198550" y="1891104"/>
                  <a:pt x="192207" y="1892541"/>
                </a:cubicBezTo>
                <a:cubicBezTo>
                  <a:pt x="181802" y="1894920"/>
                  <a:pt x="173180" y="1902402"/>
                  <a:pt x="169662" y="1912014"/>
                </a:cubicBezTo>
                <a:cubicBezTo>
                  <a:pt x="165747" y="1922767"/>
                  <a:pt x="168274" y="1934808"/>
                  <a:pt x="176698" y="1946006"/>
                </a:cubicBezTo>
                <a:cubicBezTo>
                  <a:pt x="184329" y="1956065"/>
                  <a:pt x="188144" y="1974944"/>
                  <a:pt x="180266" y="1990106"/>
                </a:cubicBezTo>
                <a:cubicBezTo>
                  <a:pt x="173180" y="2003783"/>
                  <a:pt x="158315" y="2010521"/>
                  <a:pt x="136810" y="2009927"/>
                </a:cubicBezTo>
                <a:cubicBezTo>
                  <a:pt x="115701" y="2010620"/>
                  <a:pt x="100786" y="2003783"/>
                  <a:pt x="93700" y="1990106"/>
                </a:cubicBezTo>
                <a:cubicBezTo>
                  <a:pt x="85822" y="1974944"/>
                  <a:pt x="89637" y="1956065"/>
                  <a:pt x="97219" y="1946006"/>
                </a:cubicBezTo>
                <a:cubicBezTo>
                  <a:pt x="105692" y="1934808"/>
                  <a:pt x="108169" y="1922767"/>
                  <a:pt x="104304" y="1912014"/>
                </a:cubicBezTo>
                <a:cubicBezTo>
                  <a:pt x="100786" y="1902402"/>
                  <a:pt x="92115" y="1894920"/>
                  <a:pt x="81759" y="1892541"/>
                </a:cubicBezTo>
                <a:cubicBezTo>
                  <a:pt x="74277" y="1890807"/>
                  <a:pt x="44744" y="1890608"/>
                  <a:pt x="0" y="1890658"/>
                </a:cubicBezTo>
                <a:lnTo>
                  <a:pt x="0" y="1900568"/>
                </a:lnTo>
                <a:cubicBezTo>
                  <a:pt x="36568" y="1900469"/>
                  <a:pt x="72691" y="1900618"/>
                  <a:pt x="79529" y="1902203"/>
                </a:cubicBezTo>
                <a:cubicBezTo>
                  <a:pt x="86664" y="1903839"/>
                  <a:pt x="92610" y="1908893"/>
                  <a:pt x="94989" y="1915433"/>
                </a:cubicBezTo>
                <a:cubicBezTo>
                  <a:pt x="97665" y="1922866"/>
                  <a:pt x="95682" y="1931587"/>
                  <a:pt x="89340" y="1940011"/>
                </a:cubicBezTo>
                <a:cubicBezTo>
                  <a:pt x="79876" y="1952497"/>
                  <a:pt x="75119" y="1975885"/>
                  <a:pt x="84880" y="1994715"/>
                </a:cubicBezTo>
                <a:cubicBezTo>
                  <a:pt x="89984" y="2004575"/>
                  <a:pt x="103611" y="2020927"/>
                  <a:pt x="136810" y="2019837"/>
                </a:cubicBezTo>
                <a:cubicBezTo>
                  <a:pt x="170355" y="2021026"/>
                  <a:pt x="183932" y="2004575"/>
                  <a:pt x="189086" y="1994715"/>
                </a:cubicBezTo>
                <a:cubicBezTo>
                  <a:pt x="198798" y="1975885"/>
                  <a:pt x="194041" y="1952497"/>
                  <a:pt x="184626" y="1940011"/>
                </a:cubicBezTo>
                <a:cubicBezTo>
                  <a:pt x="178284" y="1931587"/>
                  <a:pt x="176252" y="1922866"/>
                  <a:pt x="178977" y="1915433"/>
                </a:cubicBezTo>
                <a:cubicBezTo>
                  <a:pt x="181356" y="1908893"/>
                  <a:pt x="187252" y="1903839"/>
                  <a:pt x="194388" y="1902203"/>
                </a:cubicBezTo>
                <a:cubicBezTo>
                  <a:pt x="200036" y="1900915"/>
                  <a:pt x="225456" y="1900618"/>
                  <a:pt x="254641" y="1900568"/>
                </a:cubicBezTo>
                <a:cubicBezTo>
                  <a:pt x="253898" y="1920587"/>
                  <a:pt x="251520" y="1991989"/>
                  <a:pt x="254939" y="2006954"/>
                </a:cubicBezTo>
                <a:cubicBezTo>
                  <a:pt x="257267" y="2017161"/>
                  <a:pt x="264601" y="2025634"/>
                  <a:pt x="274065" y="2029103"/>
                </a:cubicBezTo>
                <a:cubicBezTo>
                  <a:pt x="284570" y="2032918"/>
                  <a:pt x="296413" y="2030490"/>
                  <a:pt x="307413" y="2022166"/>
                </a:cubicBezTo>
                <a:cubicBezTo>
                  <a:pt x="317224" y="2014733"/>
                  <a:pt x="335657" y="2011017"/>
                  <a:pt x="350472" y="2018697"/>
                </a:cubicBezTo>
                <a:cubicBezTo>
                  <a:pt x="363802" y="2025634"/>
                  <a:pt x="370491" y="2040202"/>
                  <a:pt x="369797" y="2061162"/>
                </a:cubicBezTo>
                <a:cubicBezTo>
                  <a:pt x="370491" y="2081775"/>
                  <a:pt x="363802" y="2096343"/>
                  <a:pt x="350472" y="2103280"/>
                </a:cubicBezTo>
                <a:cubicBezTo>
                  <a:pt x="335657" y="2110961"/>
                  <a:pt x="317224" y="2107195"/>
                  <a:pt x="307413" y="2099812"/>
                </a:cubicBezTo>
                <a:cubicBezTo>
                  <a:pt x="296413" y="2091487"/>
                  <a:pt x="284570" y="2089059"/>
                  <a:pt x="274065" y="2092875"/>
                </a:cubicBezTo>
                <a:cubicBezTo>
                  <a:pt x="264601" y="2096343"/>
                  <a:pt x="257267" y="2104816"/>
                  <a:pt x="254939" y="2115024"/>
                </a:cubicBezTo>
                <a:cubicBezTo>
                  <a:pt x="251619" y="2129443"/>
                  <a:pt x="253700" y="2196337"/>
                  <a:pt x="254542" y="2219080"/>
                </a:cubicBezTo>
                <a:cubicBezTo>
                  <a:pt x="220699" y="2219130"/>
                  <a:pt x="198550" y="2219526"/>
                  <a:pt x="192207" y="2220963"/>
                </a:cubicBezTo>
                <a:cubicBezTo>
                  <a:pt x="181802" y="2223342"/>
                  <a:pt x="173180" y="2230824"/>
                  <a:pt x="169662" y="2240437"/>
                </a:cubicBezTo>
                <a:cubicBezTo>
                  <a:pt x="165747" y="2251189"/>
                  <a:pt x="168274" y="2263230"/>
                  <a:pt x="176698" y="2274429"/>
                </a:cubicBezTo>
                <a:cubicBezTo>
                  <a:pt x="184329" y="2284487"/>
                  <a:pt x="188144" y="2303366"/>
                  <a:pt x="180266" y="2318529"/>
                </a:cubicBezTo>
                <a:cubicBezTo>
                  <a:pt x="173180" y="2332205"/>
                  <a:pt x="158315" y="2338993"/>
                  <a:pt x="136810" y="2338349"/>
                </a:cubicBezTo>
                <a:cubicBezTo>
                  <a:pt x="115701" y="2339043"/>
                  <a:pt x="100786" y="2332205"/>
                  <a:pt x="93700" y="2318529"/>
                </a:cubicBezTo>
                <a:cubicBezTo>
                  <a:pt x="85822" y="2303366"/>
                  <a:pt x="89637" y="2284487"/>
                  <a:pt x="97219" y="2274429"/>
                </a:cubicBezTo>
                <a:cubicBezTo>
                  <a:pt x="105692" y="2263230"/>
                  <a:pt x="108169" y="2251189"/>
                  <a:pt x="104304" y="2240437"/>
                </a:cubicBezTo>
                <a:cubicBezTo>
                  <a:pt x="100786" y="2230824"/>
                  <a:pt x="92115" y="2223342"/>
                  <a:pt x="81759" y="2220963"/>
                </a:cubicBezTo>
                <a:cubicBezTo>
                  <a:pt x="74277" y="2219229"/>
                  <a:pt x="44744" y="2219031"/>
                  <a:pt x="0" y="2219080"/>
                </a:cubicBezTo>
                <a:lnTo>
                  <a:pt x="0" y="2228991"/>
                </a:lnTo>
                <a:cubicBezTo>
                  <a:pt x="36618" y="2228941"/>
                  <a:pt x="72691" y="2229040"/>
                  <a:pt x="79529" y="2230626"/>
                </a:cubicBezTo>
                <a:cubicBezTo>
                  <a:pt x="86664" y="2232261"/>
                  <a:pt x="92610" y="2237315"/>
                  <a:pt x="94989" y="2243856"/>
                </a:cubicBezTo>
                <a:cubicBezTo>
                  <a:pt x="97665" y="2251288"/>
                  <a:pt x="95682" y="2260009"/>
                  <a:pt x="89340" y="2268433"/>
                </a:cubicBezTo>
                <a:cubicBezTo>
                  <a:pt x="79876" y="2280920"/>
                  <a:pt x="75119" y="2304308"/>
                  <a:pt x="84880" y="2323137"/>
                </a:cubicBezTo>
                <a:cubicBezTo>
                  <a:pt x="89984" y="2332998"/>
                  <a:pt x="103611" y="2349448"/>
                  <a:pt x="136810" y="2348259"/>
                </a:cubicBezTo>
                <a:cubicBezTo>
                  <a:pt x="170355" y="2349399"/>
                  <a:pt x="183932" y="2332998"/>
                  <a:pt x="189086" y="2323137"/>
                </a:cubicBezTo>
                <a:cubicBezTo>
                  <a:pt x="198798" y="2304308"/>
                  <a:pt x="194041" y="2280920"/>
                  <a:pt x="184626" y="2268433"/>
                </a:cubicBezTo>
                <a:cubicBezTo>
                  <a:pt x="178284" y="2260009"/>
                  <a:pt x="176252" y="2251288"/>
                  <a:pt x="178977" y="2243856"/>
                </a:cubicBezTo>
                <a:cubicBezTo>
                  <a:pt x="181356" y="2237315"/>
                  <a:pt x="187252" y="2232261"/>
                  <a:pt x="194388" y="2230626"/>
                </a:cubicBezTo>
                <a:cubicBezTo>
                  <a:pt x="200036" y="2229337"/>
                  <a:pt x="225456" y="2229040"/>
                  <a:pt x="254641" y="2228991"/>
                </a:cubicBezTo>
                <a:cubicBezTo>
                  <a:pt x="253898" y="2249009"/>
                  <a:pt x="251520" y="2320461"/>
                  <a:pt x="254939" y="2335376"/>
                </a:cubicBezTo>
                <a:cubicBezTo>
                  <a:pt x="257267" y="2345583"/>
                  <a:pt x="264601" y="2354057"/>
                  <a:pt x="274065" y="2357525"/>
                </a:cubicBezTo>
                <a:cubicBezTo>
                  <a:pt x="284570" y="2361341"/>
                  <a:pt x="296413" y="2358913"/>
                  <a:pt x="307413" y="2350588"/>
                </a:cubicBezTo>
                <a:cubicBezTo>
                  <a:pt x="317224" y="2343205"/>
                  <a:pt x="335657" y="2339439"/>
                  <a:pt x="350472" y="2347120"/>
                </a:cubicBezTo>
                <a:cubicBezTo>
                  <a:pt x="363802" y="2354057"/>
                  <a:pt x="370491" y="2368625"/>
                  <a:pt x="369797" y="2389585"/>
                </a:cubicBezTo>
                <a:cubicBezTo>
                  <a:pt x="370491" y="2410198"/>
                  <a:pt x="363802" y="2424766"/>
                  <a:pt x="350472" y="2431703"/>
                </a:cubicBezTo>
                <a:cubicBezTo>
                  <a:pt x="335657" y="2439383"/>
                  <a:pt x="317224" y="2435617"/>
                  <a:pt x="307413" y="2428234"/>
                </a:cubicBezTo>
                <a:cubicBezTo>
                  <a:pt x="296413" y="2419910"/>
                  <a:pt x="284570" y="2417482"/>
                  <a:pt x="274065" y="2421297"/>
                </a:cubicBezTo>
                <a:cubicBezTo>
                  <a:pt x="264601" y="2424766"/>
                  <a:pt x="257267" y="2433239"/>
                  <a:pt x="254939" y="2443446"/>
                </a:cubicBezTo>
                <a:cubicBezTo>
                  <a:pt x="253650" y="2448946"/>
                  <a:pt x="253155" y="2462127"/>
                  <a:pt x="253105" y="2477537"/>
                </a:cubicBezTo>
                <a:lnTo>
                  <a:pt x="263015" y="2477537"/>
                </a:lnTo>
                <a:cubicBezTo>
                  <a:pt x="263065" y="2462622"/>
                  <a:pt x="263511" y="2450383"/>
                  <a:pt x="264601" y="2445626"/>
                </a:cubicBezTo>
                <a:cubicBezTo>
                  <a:pt x="266187" y="2438689"/>
                  <a:pt x="271092" y="2432941"/>
                  <a:pt x="277484" y="2430613"/>
                </a:cubicBezTo>
                <a:cubicBezTo>
                  <a:pt x="284719" y="2427986"/>
                  <a:pt x="293241" y="2429919"/>
                  <a:pt x="301417" y="2436113"/>
                </a:cubicBezTo>
                <a:cubicBezTo>
                  <a:pt x="313656" y="2445379"/>
                  <a:pt x="336648" y="2450037"/>
                  <a:pt x="355031" y="2440473"/>
                </a:cubicBezTo>
                <a:cubicBezTo>
                  <a:pt x="364743" y="2435469"/>
                  <a:pt x="380798" y="2422139"/>
                  <a:pt x="379707" y="2389585"/>
                </a:cubicBezTo>
                <a:cubicBezTo>
                  <a:pt x="380798" y="2356683"/>
                  <a:pt x="364743" y="2343354"/>
                  <a:pt x="355031" y="2338349"/>
                </a:cubicBezTo>
                <a:cubicBezTo>
                  <a:pt x="336648" y="2328786"/>
                  <a:pt x="313706" y="2333444"/>
                  <a:pt x="301417" y="2342710"/>
                </a:cubicBezTo>
                <a:cubicBezTo>
                  <a:pt x="293241" y="2348903"/>
                  <a:pt x="284719" y="2350836"/>
                  <a:pt x="277484" y="2348210"/>
                </a:cubicBezTo>
                <a:cubicBezTo>
                  <a:pt x="271092" y="2345881"/>
                  <a:pt x="266187" y="2340133"/>
                  <a:pt x="264601" y="2333196"/>
                </a:cubicBezTo>
                <a:cubicBezTo>
                  <a:pt x="261777" y="2320808"/>
                  <a:pt x="263461" y="2257730"/>
                  <a:pt x="264601" y="2228991"/>
                </a:cubicBezTo>
                <a:cubicBezTo>
                  <a:pt x="273570" y="2228991"/>
                  <a:pt x="282687" y="2228991"/>
                  <a:pt x="291557" y="2229040"/>
                </a:cubicBezTo>
                <a:cubicBezTo>
                  <a:pt x="346062" y="2229139"/>
                  <a:pt x="382433" y="2229090"/>
                  <a:pt x="390856" y="2227157"/>
                </a:cubicBezTo>
                <a:cubicBezTo>
                  <a:pt x="401212" y="2224779"/>
                  <a:pt x="409834" y="2217346"/>
                  <a:pt x="413352" y="2207684"/>
                </a:cubicBezTo>
                <a:cubicBezTo>
                  <a:pt x="417267" y="2196981"/>
                  <a:pt x="414789" y="2184890"/>
                  <a:pt x="406316" y="2173692"/>
                </a:cubicBezTo>
                <a:cubicBezTo>
                  <a:pt x="398735" y="2163633"/>
                  <a:pt x="394870" y="2144754"/>
                  <a:pt x="402748" y="2129592"/>
                </a:cubicBezTo>
                <a:cubicBezTo>
                  <a:pt x="409834" y="2115916"/>
                  <a:pt x="424749" y="2109078"/>
                  <a:pt x="446254" y="2109772"/>
                </a:cubicBezTo>
                <a:cubicBezTo>
                  <a:pt x="467313" y="2109078"/>
                  <a:pt x="482277" y="2115916"/>
                  <a:pt x="489363" y="2129592"/>
                </a:cubicBezTo>
                <a:cubicBezTo>
                  <a:pt x="497242" y="2144754"/>
                  <a:pt x="493426" y="2163633"/>
                  <a:pt x="485796" y="2173692"/>
                </a:cubicBezTo>
                <a:cubicBezTo>
                  <a:pt x="477372" y="2184890"/>
                  <a:pt x="474845" y="2196981"/>
                  <a:pt x="478759" y="2207684"/>
                </a:cubicBezTo>
                <a:cubicBezTo>
                  <a:pt x="482277" y="2217346"/>
                  <a:pt x="490899" y="2224779"/>
                  <a:pt x="501305" y="2227157"/>
                </a:cubicBezTo>
                <a:cubicBezTo>
                  <a:pt x="507400" y="2228594"/>
                  <a:pt x="528360" y="2228991"/>
                  <a:pt x="560270" y="2229040"/>
                </a:cubicBezTo>
                <a:cubicBezTo>
                  <a:pt x="561360" y="2257829"/>
                  <a:pt x="563045" y="2320808"/>
                  <a:pt x="560221" y="2333196"/>
                </a:cubicBezTo>
                <a:cubicBezTo>
                  <a:pt x="558635" y="2340133"/>
                  <a:pt x="553680" y="2345881"/>
                  <a:pt x="547338" y="2348210"/>
                </a:cubicBezTo>
                <a:cubicBezTo>
                  <a:pt x="540103" y="2350836"/>
                  <a:pt x="531580" y="2348903"/>
                  <a:pt x="523355" y="2342710"/>
                </a:cubicBezTo>
                <a:cubicBezTo>
                  <a:pt x="511116" y="2333444"/>
                  <a:pt x="488174" y="2328786"/>
                  <a:pt x="469741" y="2338349"/>
                </a:cubicBezTo>
                <a:cubicBezTo>
                  <a:pt x="460079" y="2343354"/>
                  <a:pt x="443975" y="2356683"/>
                  <a:pt x="445114" y="2389238"/>
                </a:cubicBezTo>
                <a:cubicBezTo>
                  <a:pt x="443975" y="2422139"/>
                  <a:pt x="460079" y="2435469"/>
                  <a:pt x="469741" y="2440473"/>
                </a:cubicBezTo>
                <a:cubicBezTo>
                  <a:pt x="488174" y="2450037"/>
                  <a:pt x="511116" y="2445379"/>
                  <a:pt x="523355" y="2436113"/>
                </a:cubicBezTo>
                <a:cubicBezTo>
                  <a:pt x="531580" y="2429919"/>
                  <a:pt x="540054" y="2427986"/>
                  <a:pt x="547338" y="2430613"/>
                </a:cubicBezTo>
                <a:cubicBezTo>
                  <a:pt x="553680" y="2432941"/>
                  <a:pt x="558635" y="2438689"/>
                  <a:pt x="560221" y="2445626"/>
                </a:cubicBezTo>
                <a:cubicBezTo>
                  <a:pt x="561311" y="2450433"/>
                  <a:pt x="561707" y="2462672"/>
                  <a:pt x="561757" y="2477537"/>
                </a:cubicBezTo>
                <a:lnTo>
                  <a:pt x="571667" y="2477537"/>
                </a:lnTo>
                <a:cubicBezTo>
                  <a:pt x="571617" y="2462077"/>
                  <a:pt x="571122" y="2448946"/>
                  <a:pt x="569883" y="2443446"/>
                </a:cubicBezTo>
                <a:cubicBezTo>
                  <a:pt x="567554" y="2433239"/>
                  <a:pt x="560221" y="2424766"/>
                  <a:pt x="550707" y="2421297"/>
                </a:cubicBezTo>
                <a:cubicBezTo>
                  <a:pt x="540202" y="2417432"/>
                  <a:pt x="528360" y="2419910"/>
                  <a:pt x="517359" y="2428234"/>
                </a:cubicBezTo>
                <a:cubicBezTo>
                  <a:pt x="507548" y="2435617"/>
                  <a:pt x="489115" y="2439383"/>
                  <a:pt x="474300" y="2431703"/>
                </a:cubicBezTo>
                <a:cubicBezTo>
                  <a:pt x="460971" y="2424766"/>
                  <a:pt x="454331" y="2410198"/>
                  <a:pt x="455025" y="2389238"/>
                </a:cubicBezTo>
                <a:cubicBezTo>
                  <a:pt x="454331" y="2368625"/>
                  <a:pt x="460971" y="2354057"/>
                  <a:pt x="474300" y="2347120"/>
                </a:cubicBezTo>
                <a:cubicBezTo>
                  <a:pt x="489115" y="2339439"/>
                  <a:pt x="507548" y="2343205"/>
                  <a:pt x="517359" y="2350588"/>
                </a:cubicBezTo>
                <a:cubicBezTo>
                  <a:pt x="528360" y="2358913"/>
                  <a:pt x="540202" y="2361390"/>
                  <a:pt x="550707" y="2357525"/>
                </a:cubicBezTo>
                <a:cubicBezTo>
                  <a:pt x="560221" y="2354057"/>
                  <a:pt x="567554" y="2345583"/>
                  <a:pt x="569883" y="2335376"/>
                </a:cubicBezTo>
                <a:cubicBezTo>
                  <a:pt x="573302" y="2320461"/>
                  <a:pt x="570924" y="2249207"/>
                  <a:pt x="570180" y="2229040"/>
                </a:cubicBezTo>
                <a:lnTo>
                  <a:pt x="600555" y="2229040"/>
                </a:lnTo>
                <a:cubicBezTo>
                  <a:pt x="642326" y="2228941"/>
                  <a:pt x="689746" y="2228792"/>
                  <a:pt x="697675" y="2230626"/>
                </a:cubicBezTo>
                <a:cubicBezTo>
                  <a:pt x="704810" y="2232261"/>
                  <a:pt x="710706" y="2237315"/>
                  <a:pt x="713085" y="2243856"/>
                </a:cubicBezTo>
                <a:cubicBezTo>
                  <a:pt x="715810" y="2251288"/>
                  <a:pt x="713828" y="2260009"/>
                  <a:pt x="707436" y="2268433"/>
                </a:cubicBezTo>
                <a:cubicBezTo>
                  <a:pt x="698021" y="2280920"/>
                  <a:pt x="693265" y="2304308"/>
                  <a:pt x="703026" y="2323137"/>
                </a:cubicBezTo>
                <a:cubicBezTo>
                  <a:pt x="708130" y="2332998"/>
                  <a:pt x="721707" y="2349448"/>
                  <a:pt x="754955" y="2348259"/>
                </a:cubicBezTo>
                <a:cubicBezTo>
                  <a:pt x="788501" y="2349399"/>
                  <a:pt x="802078" y="2332998"/>
                  <a:pt x="807182" y="2323137"/>
                </a:cubicBezTo>
                <a:cubicBezTo>
                  <a:pt x="816943" y="2304308"/>
                  <a:pt x="812186" y="2280920"/>
                  <a:pt x="802772" y="2268433"/>
                </a:cubicBezTo>
                <a:cubicBezTo>
                  <a:pt x="796380" y="2260009"/>
                  <a:pt x="794398" y="2251288"/>
                  <a:pt x="797123" y="2243856"/>
                </a:cubicBezTo>
                <a:cubicBezTo>
                  <a:pt x="799501" y="2237315"/>
                  <a:pt x="805398" y="2232261"/>
                  <a:pt x="812533" y="2230626"/>
                </a:cubicBezTo>
                <a:cubicBezTo>
                  <a:pt x="816993" y="2229585"/>
                  <a:pt x="836466" y="2229189"/>
                  <a:pt x="861291" y="2229040"/>
                </a:cubicBezTo>
                <a:cubicBezTo>
                  <a:pt x="860548" y="2249158"/>
                  <a:pt x="858169" y="2320461"/>
                  <a:pt x="861588" y="2335376"/>
                </a:cubicBezTo>
                <a:cubicBezTo>
                  <a:pt x="863917" y="2345583"/>
                  <a:pt x="871251" y="2354057"/>
                  <a:pt x="880715" y="2357525"/>
                </a:cubicBezTo>
                <a:cubicBezTo>
                  <a:pt x="891269" y="2361341"/>
                  <a:pt x="903112" y="2358913"/>
                  <a:pt x="914063" y="2350588"/>
                </a:cubicBezTo>
                <a:cubicBezTo>
                  <a:pt x="923923" y="2343205"/>
                  <a:pt x="942356" y="2339439"/>
                  <a:pt x="957172" y="2347120"/>
                </a:cubicBezTo>
                <a:cubicBezTo>
                  <a:pt x="970501" y="2354057"/>
                  <a:pt x="977141" y="2368625"/>
                  <a:pt x="976447" y="2389585"/>
                </a:cubicBezTo>
                <a:cubicBezTo>
                  <a:pt x="977141" y="2410198"/>
                  <a:pt x="970501" y="2424766"/>
                  <a:pt x="957172" y="2431703"/>
                </a:cubicBezTo>
                <a:cubicBezTo>
                  <a:pt x="942356" y="2439383"/>
                  <a:pt x="923923" y="2435617"/>
                  <a:pt x="914063" y="2428234"/>
                </a:cubicBezTo>
                <a:cubicBezTo>
                  <a:pt x="903112" y="2419910"/>
                  <a:pt x="891269" y="2417482"/>
                  <a:pt x="880715" y="2421297"/>
                </a:cubicBezTo>
                <a:cubicBezTo>
                  <a:pt x="871251" y="2424766"/>
                  <a:pt x="863917" y="2433239"/>
                  <a:pt x="861588" y="2443446"/>
                </a:cubicBezTo>
                <a:cubicBezTo>
                  <a:pt x="860350" y="2448946"/>
                  <a:pt x="859854" y="2462077"/>
                  <a:pt x="859805" y="2477537"/>
                </a:cubicBezTo>
                <a:lnTo>
                  <a:pt x="869715" y="2477537"/>
                </a:lnTo>
                <a:cubicBezTo>
                  <a:pt x="869715" y="2462622"/>
                  <a:pt x="870161" y="2450383"/>
                  <a:pt x="871251" y="2445626"/>
                </a:cubicBezTo>
                <a:cubicBezTo>
                  <a:pt x="872836" y="2438689"/>
                  <a:pt x="877792" y="2432941"/>
                  <a:pt x="884134" y="2430613"/>
                </a:cubicBezTo>
                <a:cubicBezTo>
                  <a:pt x="891368" y="2427986"/>
                  <a:pt x="899891" y="2429919"/>
                  <a:pt x="908117" y="2436113"/>
                </a:cubicBezTo>
                <a:cubicBezTo>
                  <a:pt x="920356" y="2445379"/>
                  <a:pt x="943298" y="2450037"/>
                  <a:pt x="961730" y="2440473"/>
                </a:cubicBezTo>
                <a:cubicBezTo>
                  <a:pt x="971393" y="2435469"/>
                  <a:pt x="987497" y="2422139"/>
                  <a:pt x="986357" y="2389585"/>
                </a:cubicBezTo>
                <a:cubicBezTo>
                  <a:pt x="987497" y="2356683"/>
                  <a:pt x="971393" y="2343354"/>
                  <a:pt x="961730" y="2338349"/>
                </a:cubicBezTo>
                <a:cubicBezTo>
                  <a:pt x="943298" y="2328786"/>
                  <a:pt x="920356" y="2333444"/>
                  <a:pt x="908117" y="2342710"/>
                </a:cubicBezTo>
                <a:cubicBezTo>
                  <a:pt x="899891" y="2348903"/>
                  <a:pt x="891368" y="2350836"/>
                  <a:pt x="884134" y="2348210"/>
                </a:cubicBezTo>
                <a:cubicBezTo>
                  <a:pt x="877792" y="2345881"/>
                  <a:pt x="872836" y="2340133"/>
                  <a:pt x="871251" y="2333196"/>
                </a:cubicBezTo>
                <a:cubicBezTo>
                  <a:pt x="868426" y="2320808"/>
                  <a:pt x="870111" y="2257780"/>
                  <a:pt x="871201" y="2228991"/>
                </a:cubicBezTo>
                <a:cubicBezTo>
                  <a:pt x="887999" y="2228941"/>
                  <a:pt x="906481" y="2228991"/>
                  <a:pt x="924121" y="2229040"/>
                </a:cubicBezTo>
                <a:cubicBezTo>
                  <a:pt x="989231" y="2229189"/>
                  <a:pt x="1029417" y="2229090"/>
                  <a:pt x="1037840" y="2227157"/>
                </a:cubicBezTo>
                <a:cubicBezTo>
                  <a:pt x="1048197" y="2224779"/>
                  <a:pt x="1056868" y="2217346"/>
                  <a:pt x="1060337" y="2207684"/>
                </a:cubicBezTo>
                <a:cubicBezTo>
                  <a:pt x="1064251" y="2196981"/>
                  <a:pt x="1061773" y="2184890"/>
                  <a:pt x="1053300" y="2173692"/>
                </a:cubicBezTo>
                <a:cubicBezTo>
                  <a:pt x="1045719" y="2163633"/>
                  <a:pt x="1041854" y="2144754"/>
                  <a:pt x="1049733" y="2129592"/>
                </a:cubicBezTo>
                <a:cubicBezTo>
                  <a:pt x="1056868" y="2115916"/>
                  <a:pt x="1071733" y="2109078"/>
                  <a:pt x="1093238" y="2109772"/>
                </a:cubicBezTo>
                <a:cubicBezTo>
                  <a:pt x="1114347" y="2109078"/>
                  <a:pt x="1129262" y="2115916"/>
                  <a:pt x="1136347" y="2129592"/>
                </a:cubicBezTo>
                <a:cubicBezTo>
                  <a:pt x="1144226" y="2144754"/>
                  <a:pt x="1140411" y="2163633"/>
                  <a:pt x="1132780" y="2173692"/>
                </a:cubicBezTo>
                <a:cubicBezTo>
                  <a:pt x="1124356" y="2184890"/>
                  <a:pt x="1121829" y="2196981"/>
                  <a:pt x="1125744" y="2207684"/>
                </a:cubicBezTo>
                <a:cubicBezTo>
                  <a:pt x="1129262" y="2217346"/>
                  <a:pt x="1137883" y="2224779"/>
                  <a:pt x="1148289" y="2227157"/>
                </a:cubicBezTo>
                <a:cubicBezTo>
                  <a:pt x="1153789" y="2228446"/>
                  <a:pt x="1175294" y="2229288"/>
                  <a:pt x="1203092" y="2229783"/>
                </a:cubicBezTo>
                <a:cubicBezTo>
                  <a:pt x="1204182" y="2258919"/>
                  <a:pt x="1205768" y="2320907"/>
                  <a:pt x="1202993" y="2333196"/>
                </a:cubicBezTo>
                <a:cubicBezTo>
                  <a:pt x="1201408" y="2340133"/>
                  <a:pt x="1196452" y="2345881"/>
                  <a:pt x="1190110" y="2348210"/>
                </a:cubicBezTo>
                <a:cubicBezTo>
                  <a:pt x="1182876" y="2350836"/>
                  <a:pt x="1174353" y="2348903"/>
                  <a:pt x="1166127" y="2342710"/>
                </a:cubicBezTo>
                <a:cubicBezTo>
                  <a:pt x="1153888" y="2333444"/>
                  <a:pt x="1130946" y="2328786"/>
                  <a:pt x="1112513" y="2338349"/>
                </a:cubicBezTo>
                <a:cubicBezTo>
                  <a:pt x="1102851" y="2343354"/>
                  <a:pt x="1086797" y="2356683"/>
                  <a:pt x="1087887" y="2389238"/>
                </a:cubicBezTo>
                <a:cubicBezTo>
                  <a:pt x="1086797" y="2422139"/>
                  <a:pt x="1102851" y="2435469"/>
                  <a:pt x="1112513" y="2440473"/>
                </a:cubicBezTo>
                <a:cubicBezTo>
                  <a:pt x="1130946" y="2450037"/>
                  <a:pt x="1153888" y="2445379"/>
                  <a:pt x="1166127" y="2436113"/>
                </a:cubicBezTo>
                <a:cubicBezTo>
                  <a:pt x="1174353" y="2429919"/>
                  <a:pt x="1182876" y="2427986"/>
                  <a:pt x="1190110" y="2430613"/>
                </a:cubicBezTo>
                <a:cubicBezTo>
                  <a:pt x="1196452" y="2432941"/>
                  <a:pt x="1201408" y="2438689"/>
                  <a:pt x="1202993" y="2445626"/>
                </a:cubicBezTo>
                <a:cubicBezTo>
                  <a:pt x="1204083" y="2450383"/>
                  <a:pt x="1204480" y="2462622"/>
                  <a:pt x="1204529" y="2477537"/>
                </a:cubicBezTo>
                <a:lnTo>
                  <a:pt x="1214439" y="2477537"/>
                </a:lnTo>
                <a:cubicBezTo>
                  <a:pt x="1214439" y="2462127"/>
                  <a:pt x="1213894" y="2448946"/>
                  <a:pt x="1212656" y="2443446"/>
                </a:cubicBezTo>
                <a:cubicBezTo>
                  <a:pt x="1210327" y="2433239"/>
                  <a:pt x="1202993" y="2424766"/>
                  <a:pt x="1193529" y="2421297"/>
                </a:cubicBezTo>
                <a:cubicBezTo>
                  <a:pt x="1182975" y="2417432"/>
                  <a:pt x="1171132" y="2419910"/>
                  <a:pt x="1160181" y="2428234"/>
                </a:cubicBezTo>
                <a:cubicBezTo>
                  <a:pt x="1150370" y="2435617"/>
                  <a:pt x="1131888" y="2439383"/>
                  <a:pt x="1117122" y="2431703"/>
                </a:cubicBezTo>
                <a:cubicBezTo>
                  <a:pt x="1103793" y="2424766"/>
                  <a:pt x="1097103" y="2410198"/>
                  <a:pt x="1097797" y="2389238"/>
                </a:cubicBezTo>
                <a:cubicBezTo>
                  <a:pt x="1097103" y="2368625"/>
                  <a:pt x="1103793" y="2354057"/>
                  <a:pt x="1117122" y="2347120"/>
                </a:cubicBezTo>
                <a:cubicBezTo>
                  <a:pt x="1131937" y="2339439"/>
                  <a:pt x="1150370" y="2343205"/>
                  <a:pt x="1160181" y="2350588"/>
                </a:cubicBezTo>
                <a:cubicBezTo>
                  <a:pt x="1171132" y="2358913"/>
                  <a:pt x="1182975" y="2361341"/>
                  <a:pt x="1193529" y="2357525"/>
                </a:cubicBezTo>
                <a:cubicBezTo>
                  <a:pt x="1202993" y="2354057"/>
                  <a:pt x="1210327" y="2345583"/>
                  <a:pt x="1212656" y="2335376"/>
                </a:cubicBezTo>
                <a:cubicBezTo>
                  <a:pt x="1216025" y="2320659"/>
                  <a:pt x="1213795" y="2251189"/>
                  <a:pt x="1213002" y="2229932"/>
                </a:cubicBezTo>
                <a:cubicBezTo>
                  <a:pt x="1276279" y="2230824"/>
                  <a:pt x="1363835" y="2229882"/>
                  <a:pt x="1375777" y="2227157"/>
                </a:cubicBezTo>
                <a:cubicBezTo>
                  <a:pt x="1386133" y="2224779"/>
                  <a:pt x="1394804" y="2217346"/>
                  <a:pt x="1398322" y="2207684"/>
                </a:cubicBezTo>
                <a:cubicBezTo>
                  <a:pt x="1402187" y="2196981"/>
                  <a:pt x="1399710" y="2184890"/>
                  <a:pt x="1391236" y="2173692"/>
                </a:cubicBezTo>
                <a:cubicBezTo>
                  <a:pt x="1383655" y="2163633"/>
                  <a:pt x="1379840" y="2144754"/>
                  <a:pt x="1387718" y="2129592"/>
                </a:cubicBezTo>
                <a:cubicBezTo>
                  <a:pt x="1394804" y="2115916"/>
                  <a:pt x="1409719" y="2109078"/>
                  <a:pt x="1431174" y="2109772"/>
                </a:cubicBezTo>
                <a:cubicBezTo>
                  <a:pt x="1452333" y="2109078"/>
                  <a:pt x="1467198" y="2115916"/>
                  <a:pt x="1474283" y="2129592"/>
                </a:cubicBezTo>
                <a:cubicBezTo>
                  <a:pt x="1482162" y="2144754"/>
                  <a:pt x="1478347" y="2163633"/>
                  <a:pt x="1470765" y="2173692"/>
                </a:cubicBezTo>
                <a:cubicBezTo>
                  <a:pt x="1462292" y="2184890"/>
                  <a:pt x="1459765" y="2196981"/>
                  <a:pt x="1463680" y="2207684"/>
                </a:cubicBezTo>
                <a:cubicBezTo>
                  <a:pt x="1467198" y="2217346"/>
                  <a:pt x="1475820" y="2224779"/>
                  <a:pt x="1486225" y="2227157"/>
                </a:cubicBezTo>
                <a:cubicBezTo>
                  <a:pt x="1494649" y="2229090"/>
                  <a:pt x="1534785" y="2229189"/>
                  <a:pt x="1599944" y="2229040"/>
                </a:cubicBezTo>
                <a:cubicBezTo>
                  <a:pt x="1606336" y="2228991"/>
                  <a:pt x="1612877" y="2228991"/>
                  <a:pt x="1619418" y="2228991"/>
                </a:cubicBezTo>
                <a:cubicBezTo>
                  <a:pt x="1620508" y="2257730"/>
                  <a:pt x="1622192" y="2320808"/>
                  <a:pt x="1619368" y="2333196"/>
                </a:cubicBezTo>
                <a:cubicBezTo>
                  <a:pt x="1617782" y="2340133"/>
                  <a:pt x="1612827" y="2345881"/>
                  <a:pt x="1606485" y="2348210"/>
                </a:cubicBezTo>
                <a:cubicBezTo>
                  <a:pt x="1599250" y="2350836"/>
                  <a:pt x="1590728" y="2348903"/>
                  <a:pt x="1582502" y="2342710"/>
                </a:cubicBezTo>
                <a:cubicBezTo>
                  <a:pt x="1570263" y="2333444"/>
                  <a:pt x="1547321" y="2328786"/>
                  <a:pt x="1528888" y="2338349"/>
                </a:cubicBezTo>
                <a:cubicBezTo>
                  <a:pt x="1519226" y="2343354"/>
                  <a:pt x="1503171" y="2356683"/>
                  <a:pt x="1504262" y="2389238"/>
                </a:cubicBezTo>
                <a:cubicBezTo>
                  <a:pt x="1503171" y="2422139"/>
                  <a:pt x="1519226" y="2435469"/>
                  <a:pt x="1528888" y="2440473"/>
                </a:cubicBezTo>
                <a:cubicBezTo>
                  <a:pt x="1547321" y="2450037"/>
                  <a:pt x="1570263" y="2445379"/>
                  <a:pt x="1582502" y="2436113"/>
                </a:cubicBezTo>
                <a:cubicBezTo>
                  <a:pt x="1590728" y="2429919"/>
                  <a:pt x="1599250" y="2427986"/>
                  <a:pt x="1606485" y="2430613"/>
                </a:cubicBezTo>
                <a:cubicBezTo>
                  <a:pt x="1612827" y="2432941"/>
                  <a:pt x="1617782" y="2438689"/>
                  <a:pt x="1619368" y="2445626"/>
                </a:cubicBezTo>
                <a:cubicBezTo>
                  <a:pt x="1620458" y="2450383"/>
                  <a:pt x="1620855" y="2462622"/>
                  <a:pt x="1620904" y="2477537"/>
                </a:cubicBezTo>
                <a:lnTo>
                  <a:pt x="1630814" y="2477537"/>
                </a:lnTo>
                <a:cubicBezTo>
                  <a:pt x="1630765" y="2462127"/>
                  <a:pt x="1630269" y="2448946"/>
                  <a:pt x="1629031" y="2443446"/>
                </a:cubicBezTo>
                <a:cubicBezTo>
                  <a:pt x="1626702" y="2433239"/>
                  <a:pt x="1619368" y="2424766"/>
                  <a:pt x="1609904" y="2421297"/>
                </a:cubicBezTo>
                <a:cubicBezTo>
                  <a:pt x="1599350" y="2417432"/>
                  <a:pt x="1587507" y="2419910"/>
                  <a:pt x="1576556" y="2428234"/>
                </a:cubicBezTo>
                <a:cubicBezTo>
                  <a:pt x="1566745" y="2435667"/>
                  <a:pt x="1548312" y="2439383"/>
                  <a:pt x="1533497" y="2431703"/>
                </a:cubicBezTo>
                <a:cubicBezTo>
                  <a:pt x="1520168" y="2424766"/>
                  <a:pt x="1513478" y="2410198"/>
                  <a:pt x="1514172" y="2389238"/>
                </a:cubicBezTo>
                <a:cubicBezTo>
                  <a:pt x="1513478" y="2368625"/>
                  <a:pt x="1520168" y="2354057"/>
                  <a:pt x="1533497" y="2347120"/>
                </a:cubicBezTo>
                <a:cubicBezTo>
                  <a:pt x="1548312" y="2339489"/>
                  <a:pt x="1566745" y="2343205"/>
                  <a:pt x="1576556" y="2350588"/>
                </a:cubicBezTo>
                <a:cubicBezTo>
                  <a:pt x="1587507" y="2358913"/>
                  <a:pt x="1599350" y="2361390"/>
                  <a:pt x="1609904" y="2357525"/>
                </a:cubicBezTo>
                <a:cubicBezTo>
                  <a:pt x="1619368" y="2354057"/>
                  <a:pt x="1626702" y="2345583"/>
                  <a:pt x="1629031" y="2335376"/>
                </a:cubicBezTo>
                <a:cubicBezTo>
                  <a:pt x="1632450" y="2320461"/>
                  <a:pt x="1630071" y="2249009"/>
                  <a:pt x="1629328" y="2228991"/>
                </a:cubicBezTo>
                <a:cubicBezTo>
                  <a:pt x="1668572" y="2228941"/>
                  <a:pt x="1705140" y="2229189"/>
                  <a:pt x="1711532" y="2230626"/>
                </a:cubicBezTo>
                <a:cubicBezTo>
                  <a:pt x="1718668" y="2232261"/>
                  <a:pt x="1724564" y="2237315"/>
                  <a:pt x="1726943" y="2243856"/>
                </a:cubicBezTo>
                <a:cubicBezTo>
                  <a:pt x="1729668" y="2251288"/>
                  <a:pt x="1727636" y="2260009"/>
                  <a:pt x="1721294" y="2268433"/>
                </a:cubicBezTo>
                <a:cubicBezTo>
                  <a:pt x="1711879" y="2280920"/>
                  <a:pt x="1707073" y="2304308"/>
                  <a:pt x="1716834" y="2323137"/>
                </a:cubicBezTo>
                <a:cubicBezTo>
                  <a:pt x="1721988" y="2332998"/>
                  <a:pt x="1735416" y="2349448"/>
                  <a:pt x="1768764" y="2348259"/>
                </a:cubicBezTo>
                <a:cubicBezTo>
                  <a:pt x="1802359" y="2349399"/>
                  <a:pt x="1815886" y="2332998"/>
                  <a:pt x="1821040" y="2323137"/>
                </a:cubicBezTo>
                <a:cubicBezTo>
                  <a:pt x="1830801" y="2304308"/>
                  <a:pt x="1826044" y="2280920"/>
                  <a:pt x="1816580" y="2268433"/>
                </a:cubicBezTo>
                <a:cubicBezTo>
                  <a:pt x="1810237" y="2260009"/>
                  <a:pt x="1808206" y="2251288"/>
                  <a:pt x="1810931" y="2243856"/>
                </a:cubicBezTo>
                <a:cubicBezTo>
                  <a:pt x="1813310" y="2237315"/>
                  <a:pt x="1819206" y="2232261"/>
                  <a:pt x="1826341" y="2230626"/>
                </a:cubicBezTo>
                <a:cubicBezTo>
                  <a:pt x="1833378" y="2229040"/>
                  <a:pt x="1876933" y="2228892"/>
                  <a:pt x="1920438" y="2228991"/>
                </a:cubicBezTo>
                <a:cubicBezTo>
                  <a:pt x="1919695" y="2249009"/>
                  <a:pt x="1917317" y="2320461"/>
                  <a:pt x="1920736" y="2335376"/>
                </a:cubicBezTo>
                <a:cubicBezTo>
                  <a:pt x="1923065" y="2345583"/>
                  <a:pt x="1930398" y="2354057"/>
                  <a:pt x="1939862" y="2357525"/>
                </a:cubicBezTo>
                <a:cubicBezTo>
                  <a:pt x="1950417" y="2361341"/>
                  <a:pt x="1962259" y="2358913"/>
                  <a:pt x="1973210" y="2350588"/>
                </a:cubicBezTo>
                <a:cubicBezTo>
                  <a:pt x="1983071" y="2343205"/>
                  <a:pt x="2001503" y="2339439"/>
                  <a:pt x="2016319" y="2347120"/>
                </a:cubicBezTo>
                <a:cubicBezTo>
                  <a:pt x="2029648" y="2354057"/>
                  <a:pt x="2036288" y="2368625"/>
                  <a:pt x="2035594" y="2389585"/>
                </a:cubicBezTo>
                <a:cubicBezTo>
                  <a:pt x="2036288" y="2410198"/>
                  <a:pt x="2029648" y="2424766"/>
                  <a:pt x="2016319" y="2431703"/>
                </a:cubicBezTo>
                <a:cubicBezTo>
                  <a:pt x="2001454" y="2439383"/>
                  <a:pt x="1983071" y="2435617"/>
                  <a:pt x="1973210" y="2428234"/>
                </a:cubicBezTo>
                <a:cubicBezTo>
                  <a:pt x="1962259" y="2419910"/>
                  <a:pt x="1950417" y="2417482"/>
                  <a:pt x="1939862" y="2421297"/>
                </a:cubicBezTo>
                <a:cubicBezTo>
                  <a:pt x="1930398" y="2424766"/>
                  <a:pt x="1923065" y="2433239"/>
                  <a:pt x="1920736" y="2443446"/>
                </a:cubicBezTo>
                <a:cubicBezTo>
                  <a:pt x="1919497" y="2448996"/>
                  <a:pt x="1919001" y="2462127"/>
                  <a:pt x="1918952" y="2477537"/>
                </a:cubicBezTo>
                <a:lnTo>
                  <a:pt x="1928862" y="2477537"/>
                </a:lnTo>
                <a:cubicBezTo>
                  <a:pt x="1928862" y="2462622"/>
                  <a:pt x="1929308" y="2450383"/>
                  <a:pt x="1930398" y="2445626"/>
                </a:cubicBezTo>
                <a:cubicBezTo>
                  <a:pt x="1931984" y="2438689"/>
                  <a:pt x="1936939" y="2432941"/>
                  <a:pt x="1943281" y="2430613"/>
                </a:cubicBezTo>
                <a:cubicBezTo>
                  <a:pt x="1950516" y="2427986"/>
                  <a:pt x="1959038" y="2429919"/>
                  <a:pt x="1967264" y="2436113"/>
                </a:cubicBezTo>
                <a:cubicBezTo>
                  <a:pt x="1979503" y="2445379"/>
                  <a:pt x="2002445" y="2450037"/>
                  <a:pt x="2020878" y="2440473"/>
                </a:cubicBezTo>
                <a:cubicBezTo>
                  <a:pt x="2030540" y="2435469"/>
                  <a:pt x="2046644" y="2422139"/>
                  <a:pt x="2045504" y="2389585"/>
                </a:cubicBezTo>
                <a:cubicBezTo>
                  <a:pt x="2046644" y="2356683"/>
                  <a:pt x="2030540" y="2343354"/>
                  <a:pt x="2020878" y="2338349"/>
                </a:cubicBezTo>
                <a:cubicBezTo>
                  <a:pt x="2002445" y="2328786"/>
                  <a:pt x="1979503" y="2333444"/>
                  <a:pt x="1967264" y="2342710"/>
                </a:cubicBezTo>
                <a:cubicBezTo>
                  <a:pt x="1959038" y="2348903"/>
                  <a:pt x="1950516" y="2350836"/>
                  <a:pt x="1943281" y="2348210"/>
                </a:cubicBezTo>
                <a:cubicBezTo>
                  <a:pt x="1936939" y="2345881"/>
                  <a:pt x="1931984" y="2340133"/>
                  <a:pt x="1930398" y="2333196"/>
                </a:cubicBezTo>
                <a:cubicBezTo>
                  <a:pt x="1927574" y="2320808"/>
                  <a:pt x="1929258" y="2257780"/>
                  <a:pt x="1930349" y="2228991"/>
                </a:cubicBezTo>
                <a:cubicBezTo>
                  <a:pt x="1932876" y="2228991"/>
                  <a:pt x="1935452" y="2229040"/>
                  <a:pt x="1937930" y="2229040"/>
                </a:cubicBezTo>
                <a:cubicBezTo>
                  <a:pt x="2003089" y="2229189"/>
                  <a:pt x="2043225" y="2229090"/>
                  <a:pt x="2051649" y="2227157"/>
                </a:cubicBezTo>
                <a:cubicBezTo>
                  <a:pt x="2062054" y="2224779"/>
                  <a:pt x="2070676" y="2217346"/>
                  <a:pt x="2074194" y="2207684"/>
                </a:cubicBezTo>
                <a:cubicBezTo>
                  <a:pt x="2078109" y="2196981"/>
                  <a:pt x="2075582" y="2184890"/>
                  <a:pt x="2067158" y="2173692"/>
                </a:cubicBezTo>
                <a:cubicBezTo>
                  <a:pt x="2059527" y="2163633"/>
                  <a:pt x="2055712" y="2144754"/>
                  <a:pt x="2063590" y="2129592"/>
                </a:cubicBezTo>
                <a:cubicBezTo>
                  <a:pt x="2070676" y="2115916"/>
                  <a:pt x="2085542" y="2109078"/>
                  <a:pt x="2107047" y="2109772"/>
                </a:cubicBezTo>
                <a:cubicBezTo>
                  <a:pt x="2128205" y="2109028"/>
                  <a:pt x="2143070" y="2115916"/>
                  <a:pt x="2150156" y="2129592"/>
                </a:cubicBezTo>
                <a:cubicBezTo>
                  <a:pt x="2158084" y="2144754"/>
                  <a:pt x="2154219" y="2163633"/>
                  <a:pt x="2146638" y="2173692"/>
                </a:cubicBezTo>
                <a:cubicBezTo>
                  <a:pt x="2138165" y="2184890"/>
                  <a:pt x="2135687" y="2196981"/>
                  <a:pt x="2139552" y="2207684"/>
                </a:cubicBezTo>
                <a:cubicBezTo>
                  <a:pt x="2143070" y="2217346"/>
                  <a:pt x="2151741" y="2224779"/>
                  <a:pt x="2162097" y="2227157"/>
                </a:cubicBezTo>
                <a:cubicBezTo>
                  <a:pt x="2170521" y="2229090"/>
                  <a:pt x="2210707" y="2229189"/>
                  <a:pt x="2275816" y="2229040"/>
                </a:cubicBezTo>
                <a:cubicBezTo>
                  <a:pt x="2276907" y="2229040"/>
                  <a:pt x="2277997" y="2229040"/>
                  <a:pt x="2279087" y="2228991"/>
                </a:cubicBezTo>
                <a:cubicBezTo>
                  <a:pt x="2280177" y="2257780"/>
                  <a:pt x="2281862" y="2320808"/>
                  <a:pt x="2279037" y="2333196"/>
                </a:cubicBezTo>
                <a:cubicBezTo>
                  <a:pt x="2277452" y="2340133"/>
                  <a:pt x="2272497" y="2345881"/>
                  <a:pt x="2266154" y="2348210"/>
                </a:cubicBezTo>
                <a:cubicBezTo>
                  <a:pt x="2258920" y="2350836"/>
                  <a:pt x="2250397" y="2348903"/>
                  <a:pt x="2242171" y="2342710"/>
                </a:cubicBezTo>
                <a:cubicBezTo>
                  <a:pt x="2229982" y="2333444"/>
                  <a:pt x="2207040" y="2328786"/>
                  <a:pt x="2188607" y="2338349"/>
                </a:cubicBezTo>
                <a:cubicBezTo>
                  <a:pt x="2178895" y="2343354"/>
                  <a:pt x="2162841" y="2356683"/>
                  <a:pt x="2163931" y="2389238"/>
                </a:cubicBezTo>
                <a:cubicBezTo>
                  <a:pt x="2162841" y="2422139"/>
                  <a:pt x="2178895" y="2435469"/>
                  <a:pt x="2188607" y="2440473"/>
                </a:cubicBezTo>
                <a:cubicBezTo>
                  <a:pt x="2207040" y="2450037"/>
                  <a:pt x="2229982" y="2445379"/>
                  <a:pt x="2242171" y="2436113"/>
                </a:cubicBezTo>
                <a:cubicBezTo>
                  <a:pt x="2250397" y="2429919"/>
                  <a:pt x="2258920" y="2427986"/>
                  <a:pt x="2266154" y="2430613"/>
                </a:cubicBezTo>
                <a:cubicBezTo>
                  <a:pt x="2272497" y="2432941"/>
                  <a:pt x="2277452" y="2438689"/>
                  <a:pt x="2279037" y="2445626"/>
                </a:cubicBezTo>
                <a:cubicBezTo>
                  <a:pt x="2280127" y="2450383"/>
                  <a:pt x="2280573" y="2462622"/>
                  <a:pt x="2280623" y="2477537"/>
                </a:cubicBezTo>
                <a:lnTo>
                  <a:pt x="2290483" y="2477537"/>
                </a:lnTo>
                <a:cubicBezTo>
                  <a:pt x="2290434" y="2462127"/>
                  <a:pt x="2289938" y="2448946"/>
                  <a:pt x="2288700" y="2443446"/>
                </a:cubicBezTo>
                <a:cubicBezTo>
                  <a:pt x="2286371" y="2433239"/>
                  <a:pt x="2279037" y="2424766"/>
                  <a:pt x="2269573" y="2421297"/>
                </a:cubicBezTo>
                <a:cubicBezTo>
                  <a:pt x="2259068" y="2417432"/>
                  <a:pt x="2247226" y="2419910"/>
                  <a:pt x="2236225" y="2428234"/>
                </a:cubicBezTo>
                <a:cubicBezTo>
                  <a:pt x="2226414" y="2435617"/>
                  <a:pt x="2207981" y="2439383"/>
                  <a:pt x="2193166" y="2431703"/>
                </a:cubicBezTo>
                <a:cubicBezTo>
                  <a:pt x="2179837" y="2424766"/>
                  <a:pt x="2173147" y="2410198"/>
                  <a:pt x="2173841" y="2389238"/>
                </a:cubicBezTo>
                <a:cubicBezTo>
                  <a:pt x="2173147" y="2368625"/>
                  <a:pt x="2179837" y="2354057"/>
                  <a:pt x="2193166" y="2347120"/>
                </a:cubicBezTo>
                <a:cubicBezTo>
                  <a:pt x="2207981" y="2339489"/>
                  <a:pt x="2226414" y="2343205"/>
                  <a:pt x="2236225" y="2350588"/>
                </a:cubicBezTo>
                <a:cubicBezTo>
                  <a:pt x="2247226" y="2358913"/>
                  <a:pt x="2259068" y="2361390"/>
                  <a:pt x="2269573" y="2357525"/>
                </a:cubicBezTo>
                <a:cubicBezTo>
                  <a:pt x="2279037" y="2354057"/>
                  <a:pt x="2286371" y="2345583"/>
                  <a:pt x="2288700" y="2335376"/>
                </a:cubicBezTo>
                <a:cubicBezTo>
                  <a:pt x="2292119" y="2320461"/>
                  <a:pt x="2289740" y="2249059"/>
                  <a:pt x="2288997" y="2228991"/>
                </a:cubicBezTo>
                <a:cubicBezTo>
                  <a:pt x="2333890" y="2228892"/>
                  <a:pt x="2380170" y="2228991"/>
                  <a:pt x="2387405" y="2230626"/>
                </a:cubicBezTo>
                <a:cubicBezTo>
                  <a:pt x="2394540" y="2232261"/>
                  <a:pt x="2400437" y="2237315"/>
                  <a:pt x="2402815" y="2243856"/>
                </a:cubicBezTo>
                <a:cubicBezTo>
                  <a:pt x="2405540" y="2251288"/>
                  <a:pt x="2403558" y="2260009"/>
                  <a:pt x="2397166" y="2268433"/>
                </a:cubicBezTo>
                <a:cubicBezTo>
                  <a:pt x="2387752" y="2280920"/>
                  <a:pt x="2382995" y="2304308"/>
                  <a:pt x="2392756" y="2323137"/>
                </a:cubicBezTo>
                <a:cubicBezTo>
                  <a:pt x="2397711" y="2332651"/>
                  <a:pt x="2410545" y="2348309"/>
                  <a:pt x="2441465" y="2348309"/>
                </a:cubicBezTo>
                <a:cubicBezTo>
                  <a:pt x="2442505" y="2348309"/>
                  <a:pt x="2443546" y="2348309"/>
                  <a:pt x="2444685" y="2348259"/>
                </a:cubicBezTo>
                <a:cubicBezTo>
                  <a:pt x="2459006" y="2348755"/>
                  <a:pt x="2469659" y="2346079"/>
                  <a:pt x="2477587" y="2342065"/>
                </a:cubicBezTo>
                <a:lnTo>
                  <a:pt x="2477587" y="2330520"/>
                </a:lnTo>
                <a:cubicBezTo>
                  <a:pt x="2469510" y="2336070"/>
                  <a:pt x="2458411" y="2338745"/>
                  <a:pt x="2444685" y="2338349"/>
                </a:cubicBezTo>
                <a:cubicBezTo>
                  <a:pt x="2423527" y="2339043"/>
                  <a:pt x="2408612" y="2332205"/>
                  <a:pt x="2401527" y="2318529"/>
                </a:cubicBezTo>
                <a:cubicBezTo>
                  <a:pt x="2393648" y="2303366"/>
                  <a:pt x="2397464" y="2284487"/>
                  <a:pt x="2405094" y="2274429"/>
                </a:cubicBezTo>
                <a:cubicBezTo>
                  <a:pt x="2413518" y="2263230"/>
                  <a:pt x="2416045" y="2251189"/>
                  <a:pt x="2412130" y="2240437"/>
                </a:cubicBezTo>
                <a:cubicBezTo>
                  <a:pt x="2408612" y="2230824"/>
                  <a:pt x="2399991" y="2223342"/>
                  <a:pt x="2389585" y="2220963"/>
                </a:cubicBezTo>
                <a:cubicBezTo>
                  <a:pt x="2381657" y="2219130"/>
                  <a:pt x="2345485" y="2218981"/>
                  <a:pt x="2286767" y="2219080"/>
                </a:cubicBezTo>
                <a:cubicBezTo>
                  <a:pt x="2285677" y="2189400"/>
                  <a:pt x="2284141" y="2129245"/>
                  <a:pt x="2286916" y="2117204"/>
                </a:cubicBezTo>
                <a:cubicBezTo>
                  <a:pt x="2288501" y="2110267"/>
                  <a:pt x="2293407" y="2104519"/>
                  <a:pt x="2299749" y="2102190"/>
                </a:cubicBezTo>
                <a:cubicBezTo>
                  <a:pt x="2307033" y="2099564"/>
                  <a:pt x="2315556" y="2101496"/>
                  <a:pt x="2323732" y="2107690"/>
                </a:cubicBezTo>
                <a:cubicBezTo>
                  <a:pt x="2335971" y="2116956"/>
                  <a:pt x="2358913" y="2121614"/>
                  <a:pt x="2377346" y="2112051"/>
                </a:cubicBezTo>
                <a:cubicBezTo>
                  <a:pt x="2387008" y="2107046"/>
                  <a:pt x="2403112" y="2093717"/>
                  <a:pt x="2401973" y="2061162"/>
                </a:cubicBezTo>
                <a:cubicBezTo>
                  <a:pt x="2403112" y="2028260"/>
                  <a:pt x="2387008" y="2014931"/>
                  <a:pt x="2377346" y="2009927"/>
                </a:cubicBezTo>
                <a:cubicBezTo>
                  <a:pt x="2358913" y="2000363"/>
                  <a:pt x="2335971" y="2005021"/>
                  <a:pt x="2323732" y="2014287"/>
                </a:cubicBezTo>
                <a:cubicBezTo>
                  <a:pt x="2315556" y="2020481"/>
                  <a:pt x="2307033" y="2022413"/>
                  <a:pt x="2299749" y="2019787"/>
                </a:cubicBezTo>
                <a:cubicBezTo>
                  <a:pt x="2293407" y="2017458"/>
                  <a:pt x="2288501" y="2011711"/>
                  <a:pt x="2286916" y="2004773"/>
                </a:cubicBezTo>
                <a:cubicBezTo>
                  <a:pt x="2284042" y="1992386"/>
                  <a:pt x="2285727" y="1929407"/>
                  <a:pt x="2286817" y="1900618"/>
                </a:cubicBezTo>
                <a:cubicBezTo>
                  <a:pt x="2345534" y="1900717"/>
                  <a:pt x="2381657" y="1900568"/>
                  <a:pt x="2389585" y="1898735"/>
                </a:cubicBezTo>
                <a:cubicBezTo>
                  <a:pt x="2399991" y="1896356"/>
                  <a:pt x="2408612" y="1888924"/>
                  <a:pt x="2412130" y="1879261"/>
                </a:cubicBezTo>
                <a:cubicBezTo>
                  <a:pt x="2416045" y="1868558"/>
                  <a:pt x="2413518" y="1856468"/>
                  <a:pt x="2405094" y="1845270"/>
                </a:cubicBezTo>
                <a:cubicBezTo>
                  <a:pt x="2397464" y="1835211"/>
                  <a:pt x="2393648" y="1816332"/>
                  <a:pt x="2401527" y="1801169"/>
                </a:cubicBezTo>
                <a:cubicBezTo>
                  <a:pt x="2408612" y="1787493"/>
                  <a:pt x="2423626" y="1780755"/>
                  <a:pt x="2444983" y="1781349"/>
                </a:cubicBezTo>
                <a:cubicBezTo>
                  <a:pt x="2458609" y="1781002"/>
                  <a:pt x="2469609" y="1783628"/>
                  <a:pt x="2477587" y="1789178"/>
                </a:cubicBezTo>
                <a:lnTo>
                  <a:pt x="2477587" y="1777633"/>
                </a:lnTo>
                <a:cubicBezTo>
                  <a:pt x="2469709" y="1773619"/>
                  <a:pt x="2459154" y="1770943"/>
                  <a:pt x="2444983" y="1771439"/>
                </a:cubicBezTo>
                <a:cubicBezTo>
                  <a:pt x="2411437" y="1770250"/>
                  <a:pt x="2397860" y="1786750"/>
                  <a:pt x="2392756" y="1796611"/>
                </a:cubicBezTo>
                <a:cubicBezTo>
                  <a:pt x="2382995" y="1815390"/>
                  <a:pt x="2387752" y="1838778"/>
                  <a:pt x="2397166" y="1851265"/>
                </a:cubicBezTo>
                <a:cubicBezTo>
                  <a:pt x="2403558" y="1859689"/>
                  <a:pt x="2405540" y="1868410"/>
                  <a:pt x="2402815" y="1875892"/>
                </a:cubicBezTo>
                <a:cubicBezTo>
                  <a:pt x="2400437" y="1882383"/>
                  <a:pt x="2394540" y="1887437"/>
                  <a:pt x="2387405" y="1889072"/>
                </a:cubicBezTo>
                <a:cubicBezTo>
                  <a:pt x="2380022" y="1890757"/>
                  <a:pt x="2332304" y="1890807"/>
                  <a:pt x="2286767" y="1890708"/>
                </a:cubicBezTo>
                <a:cubicBezTo>
                  <a:pt x="2285677" y="1861027"/>
                  <a:pt x="2284141" y="1800872"/>
                  <a:pt x="2286916" y="1788782"/>
                </a:cubicBezTo>
                <a:cubicBezTo>
                  <a:pt x="2288501" y="1781845"/>
                  <a:pt x="2293407" y="1776097"/>
                  <a:pt x="2299749" y="1773768"/>
                </a:cubicBezTo>
                <a:cubicBezTo>
                  <a:pt x="2307033" y="1771142"/>
                  <a:pt x="2315556" y="1773074"/>
                  <a:pt x="2323732" y="1779268"/>
                </a:cubicBezTo>
                <a:cubicBezTo>
                  <a:pt x="2335971" y="1788534"/>
                  <a:pt x="2358913" y="1793192"/>
                  <a:pt x="2377346" y="1783628"/>
                </a:cubicBezTo>
                <a:cubicBezTo>
                  <a:pt x="2387008" y="1778624"/>
                  <a:pt x="2403112" y="1765295"/>
                  <a:pt x="2401973" y="1732740"/>
                </a:cubicBezTo>
                <a:cubicBezTo>
                  <a:pt x="2403112" y="1699838"/>
                  <a:pt x="2387008" y="1686509"/>
                  <a:pt x="2377346" y="1681504"/>
                </a:cubicBezTo>
                <a:cubicBezTo>
                  <a:pt x="2358913" y="1671941"/>
                  <a:pt x="2335971" y="1676599"/>
                  <a:pt x="2323732" y="1685865"/>
                </a:cubicBezTo>
                <a:cubicBezTo>
                  <a:pt x="2315556" y="1692059"/>
                  <a:pt x="2307033" y="1693991"/>
                  <a:pt x="2299749" y="1691365"/>
                </a:cubicBezTo>
                <a:cubicBezTo>
                  <a:pt x="2293407" y="1689036"/>
                  <a:pt x="2288501" y="1683288"/>
                  <a:pt x="2286916" y="1676351"/>
                </a:cubicBezTo>
                <a:cubicBezTo>
                  <a:pt x="2284091" y="1664162"/>
                  <a:pt x="2285677" y="1602719"/>
                  <a:pt x="2286767" y="1573385"/>
                </a:cubicBezTo>
                <a:cubicBezTo>
                  <a:pt x="2335277" y="1573286"/>
                  <a:pt x="2381211" y="1572245"/>
                  <a:pt x="2389585" y="1570313"/>
                </a:cubicBezTo>
                <a:cubicBezTo>
                  <a:pt x="2399991" y="1567934"/>
                  <a:pt x="2408612" y="1560501"/>
                  <a:pt x="2412130" y="1550839"/>
                </a:cubicBezTo>
                <a:cubicBezTo>
                  <a:pt x="2416045" y="1540136"/>
                  <a:pt x="2413518" y="1528046"/>
                  <a:pt x="2405094" y="1516847"/>
                </a:cubicBezTo>
                <a:cubicBezTo>
                  <a:pt x="2397464" y="1506788"/>
                  <a:pt x="2393648" y="1487910"/>
                  <a:pt x="2401527" y="1472747"/>
                </a:cubicBezTo>
                <a:cubicBezTo>
                  <a:pt x="2408612" y="1459071"/>
                  <a:pt x="2423626" y="1452332"/>
                  <a:pt x="2444983" y="1452927"/>
                </a:cubicBezTo>
                <a:cubicBezTo>
                  <a:pt x="2458609" y="1452531"/>
                  <a:pt x="2469609" y="1455206"/>
                  <a:pt x="2477587" y="1460756"/>
                </a:cubicBezTo>
                <a:lnTo>
                  <a:pt x="2477587" y="1449211"/>
                </a:lnTo>
                <a:cubicBezTo>
                  <a:pt x="2469709" y="1445197"/>
                  <a:pt x="2459154" y="1442521"/>
                  <a:pt x="2444983" y="1443017"/>
                </a:cubicBezTo>
                <a:cubicBezTo>
                  <a:pt x="2411437" y="1441877"/>
                  <a:pt x="2397860" y="1458278"/>
                  <a:pt x="2392756" y="1468188"/>
                </a:cubicBezTo>
                <a:cubicBezTo>
                  <a:pt x="2382995" y="1486968"/>
                  <a:pt x="2387752" y="1510356"/>
                  <a:pt x="2397166" y="1522843"/>
                </a:cubicBezTo>
                <a:cubicBezTo>
                  <a:pt x="2403558" y="1531267"/>
                  <a:pt x="2405540" y="1539988"/>
                  <a:pt x="2402815" y="1547420"/>
                </a:cubicBezTo>
                <a:cubicBezTo>
                  <a:pt x="2400437" y="1553961"/>
                  <a:pt x="2394540" y="1559015"/>
                  <a:pt x="2387405" y="1560650"/>
                </a:cubicBezTo>
                <a:cubicBezTo>
                  <a:pt x="2379774" y="1562384"/>
                  <a:pt x="2335971" y="1563376"/>
                  <a:pt x="2289046" y="1563524"/>
                </a:cubicBezTo>
                <a:cubicBezTo>
                  <a:pt x="2289839" y="1542168"/>
                  <a:pt x="2292069" y="1472846"/>
                  <a:pt x="2288700" y="1458130"/>
                </a:cubicBezTo>
                <a:cubicBezTo>
                  <a:pt x="2286371" y="1447972"/>
                  <a:pt x="2279037" y="1439499"/>
                  <a:pt x="2269573" y="1436030"/>
                </a:cubicBezTo>
                <a:cubicBezTo>
                  <a:pt x="2259019" y="1432215"/>
                  <a:pt x="2247176" y="1434643"/>
                  <a:pt x="2236225" y="1442967"/>
                </a:cubicBezTo>
                <a:cubicBezTo>
                  <a:pt x="2226414" y="1450350"/>
                  <a:pt x="2207981" y="1454116"/>
                  <a:pt x="2193166" y="1446436"/>
                </a:cubicBezTo>
                <a:cubicBezTo>
                  <a:pt x="2179837" y="1439499"/>
                  <a:pt x="2173147" y="1424931"/>
                  <a:pt x="2173841" y="1403971"/>
                </a:cubicBezTo>
                <a:cubicBezTo>
                  <a:pt x="2173147" y="1383358"/>
                  <a:pt x="2179837" y="1368790"/>
                  <a:pt x="2193166" y="1361853"/>
                </a:cubicBezTo>
                <a:cubicBezTo>
                  <a:pt x="2207981" y="1354172"/>
                  <a:pt x="2226414" y="1357938"/>
                  <a:pt x="2236225" y="1365321"/>
                </a:cubicBezTo>
                <a:cubicBezTo>
                  <a:pt x="2247226" y="1373596"/>
                  <a:pt x="2259019" y="1376074"/>
                  <a:pt x="2269573" y="1372258"/>
                </a:cubicBezTo>
                <a:cubicBezTo>
                  <a:pt x="2279037" y="1368790"/>
                  <a:pt x="2286371" y="1360317"/>
                  <a:pt x="2288700" y="1350109"/>
                </a:cubicBezTo>
                <a:cubicBezTo>
                  <a:pt x="2292119" y="1335145"/>
                  <a:pt x="2289740" y="1263792"/>
                  <a:pt x="2288997" y="1243724"/>
                </a:cubicBezTo>
                <a:cubicBezTo>
                  <a:pt x="2333890" y="1243625"/>
                  <a:pt x="2380170" y="1243674"/>
                  <a:pt x="2387405" y="1245359"/>
                </a:cubicBezTo>
                <a:cubicBezTo>
                  <a:pt x="2394540" y="1246994"/>
                  <a:pt x="2400437" y="1252048"/>
                  <a:pt x="2402815" y="1258589"/>
                </a:cubicBezTo>
                <a:cubicBezTo>
                  <a:pt x="2405540" y="1266021"/>
                  <a:pt x="2403558" y="1274742"/>
                  <a:pt x="2397166" y="1283166"/>
                </a:cubicBezTo>
                <a:cubicBezTo>
                  <a:pt x="2387752" y="1295653"/>
                  <a:pt x="2382995" y="1319041"/>
                  <a:pt x="2392756" y="1337820"/>
                </a:cubicBezTo>
                <a:cubicBezTo>
                  <a:pt x="2397860" y="1347731"/>
                  <a:pt x="2411288" y="1364132"/>
                  <a:pt x="2444685" y="1362992"/>
                </a:cubicBezTo>
                <a:cubicBezTo>
                  <a:pt x="2458956" y="1363488"/>
                  <a:pt x="2469659" y="1360762"/>
                  <a:pt x="2477587" y="1356699"/>
                </a:cubicBezTo>
                <a:lnTo>
                  <a:pt x="2477587" y="1345253"/>
                </a:lnTo>
                <a:cubicBezTo>
                  <a:pt x="2469560" y="1350852"/>
                  <a:pt x="2458460" y="1353478"/>
                  <a:pt x="2444685" y="1353082"/>
                </a:cubicBezTo>
                <a:cubicBezTo>
                  <a:pt x="2423478" y="1353776"/>
                  <a:pt x="2408612" y="1346938"/>
                  <a:pt x="2401527" y="1333262"/>
                </a:cubicBezTo>
                <a:cubicBezTo>
                  <a:pt x="2393648" y="1318099"/>
                  <a:pt x="2397464" y="1299221"/>
                  <a:pt x="2405094" y="1289162"/>
                </a:cubicBezTo>
                <a:cubicBezTo>
                  <a:pt x="2413518" y="1277963"/>
                  <a:pt x="2416045" y="1265873"/>
                  <a:pt x="2412130" y="1255170"/>
                </a:cubicBezTo>
                <a:cubicBezTo>
                  <a:pt x="2408612" y="1245507"/>
                  <a:pt x="2399991" y="1238075"/>
                  <a:pt x="2389585" y="1235696"/>
                </a:cubicBezTo>
                <a:cubicBezTo>
                  <a:pt x="2381657" y="1233863"/>
                  <a:pt x="2345485" y="1233714"/>
                  <a:pt x="2286767" y="1233813"/>
                </a:cubicBezTo>
                <a:cubicBezTo>
                  <a:pt x="2285677" y="1204133"/>
                  <a:pt x="2284141" y="1143978"/>
                  <a:pt x="2286916" y="1131937"/>
                </a:cubicBezTo>
                <a:cubicBezTo>
                  <a:pt x="2288501" y="1125000"/>
                  <a:pt x="2293407" y="1119252"/>
                  <a:pt x="2299749" y="1116923"/>
                </a:cubicBezTo>
                <a:cubicBezTo>
                  <a:pt x="2307033" y="1114297"/>
                  <a:pt x="2315556" y="1116230"/>
                  <a:pt x="2323732" y="1122423"/>
                </a:cubicBezTo>
                <a:cubicBezTo>
                  <a:pt x="2335971" y="1131689"/>
                  <a:pt x="2358913" y="1136347"/>
                  <a:pt x="2377346" y="1126784"/>
                </a:cubicBezTo>
                <a:cubicBezTo>
                  <a:pt x="2387008" y="1121779"/>
                  <a:pt x="2403112" y="1108401"/>
                  <a:pt x="2401973" y="1075895"/>
                </a:cubicBezTo>
                <a:cubicBezTo>
                  <a:pt x="2403112" y="1042994"/>
                  <a:pt x="2387008" y="1029664"/>
                  <a:pt x="2377346" y="1024660"/>
                </a:cubicBezTo>
                <a:cubicBezTo>
                  <a:pt x="2358913" y="1015096"/>
                  <a:pt x="2335971" y="1019754"/>
                  <a:pt x="2323732" y="1029020"/>
                </a:cubicBezTo>
                <a:cubicBezTo>
                  <a:pt x="2315556" y="1035214"/>
                  <a:pt x="2306984" y="1037147"/>
                  <a:pt x="2299749" y="1034520"/>
                </a:cubicBezTo>
                <a:cubicBezTo>
                  <a:pt x="2293407" y="1032191"/>
                  <a:pt x="2288501" y="1026444"/>
                  <a:pt x="2286916" y="1019507"/>
                </a:cubicBezTo>
                <a:cubicBezTo>
                  <a:pt x="2284042" y="1007119"/>
                  <a:pt x="2285727" y="944140"/>
                  <a:pt x="2286817" y="915351"/>
                </a:cubicBezTo>
                <a:cubicBezTo>
                  <a:pt x="2345485" y="915450"/>
                  <a:pt x="2381657" y="915301"/>
                  <a:pt x="2389585" y="913468"/>
                </a:cubicBezTo>
                <a:cubicBezTo>
                  <a:pt x="2399991" y="911089"/>
                  <a:pt x="2408612" y="903657"/>
                  <a:pt x="2412130" y="893994"/>
                </a:cubicBezTo>
                <a:cubicBezTo>
                  <a:pt x="2416045" y="883291"/>
                  <a:pt x="2413518" y="871201"/>
                  <a:pt x="2405094" y="860003"/>
                </a:cubicBezTo>
                <a:cubicBezTo>
                  <a:pt x="2397464" y="849944"/>
                  <a:pt x="2393648" y="831065"/>
                  <a:pt x="2401527" y="815903"/>
                </a:cubicBezTo>
                <a:cubicBezTo>
                  <a:pt x="2408612" y="802226"/>
                  <a:pt x="2423527" y="795389"/>
                  <a:pt x="2444983" y="796082"/>
                </a:cubicBezTo>
                <a:cubicBezTo>
                  <a:pt x="2458560" y="795686"/>
                  <a:pt x="2469560" y="798312"/>
                  <a:pt x="2477587" y="803862"/>
                </a:cubicBezTo>
                <a:lnTo>
                  <a:pt x="2477587" y="792415"/>
                </a:lnTo>
                <a:cubicBezTo>
                  <a:pt x="2469709" y="788402"/>
                  <a:pt x="2459105" y="785726"/>
                  <a:pt x="2444983" y="786172"/>
                </a:cubicBezTo>
                <a:cubicBezTo>
                  <a:pt x="2411586" y="785082"/>
                  <a:pt x="2397860" y="801434"/>
                  <a:pt x="2392756" y="811344"/>
                </a:cubicBezTo>
                <a:cubicBezTo>
                  <a:pt x="2382995" y="830124"/>
                  <a:pt x="2387752" y="853512"/>
                  <a:pt x="2397166" y="865998"/>
                </a:cubicBezTo>
                <a:cubicBezTo>
                  <a:pt x="2403558" y="874422"/>
                  <a:pt x="2405540" y="883143"/>
                  <a:pt x="2402815" y="890575"/>
                </a:cubicBezTo>
                <a:cubicBezTo>
                  <a:pt x="2400437" y="897116"/>
                  <a:pt x="2394540" y="902170"/>
                  <a:pt x="2387405" y="903805"/>
                </a:cubicBezTo>
                <a:cubicBezTo>
                  <a:pt x="2380022" y="905490"/>
                  <a:pt x="2332304" y="905540"/>
                  <a:pt x="2286767" y="905441"/>
                </a:cubicBezTo>
                <a:cubicBezTo>
                  <a:pt x="2285677" y="875760"/>
                  <a:pt x="2284141" y="815556"/>
                  <a:pt x="2286916" y="803515"/>
                </a:cubicBezTo>
                <a:cubicBezTo>
                  <a:pt x="2288501" y="796578"/>
                  <a:pt x="2293407" y="790830"/>
                  <a:pt x="2299749" y="788501"/>
                </a:cubicBezTo>
                <a:cubicBezTo>
                  <a:pt x="2307033" y="785875"/>
                  <a:pt x="2315556" y="787807"/>
                  <a:pt x="2323732" y="794001"/>
                </a:cubicBezTo>
                <a:cubicBezTo>
                  <a:pt x="2335971" y="803267"/>
                  <a:pt x="2358913" y="807925"/>
                  <a:pt x="2377346" y="798362"/>
                </a:cubicBezTo>
                <a:cubicBezTo>
                  <a:pt x="2387008" y="793357"/>
                  <a:pt x="2403112" y="779978"/>
                  <a:pt x="2401973" y="747473"/>
                </a:cubicBezTo>
                <a:cubicBezTo>
                  <a:pt x="2403112" y="714571"/>
                  <a:pt x="2387008" y="701242"/>
                  <a:pt x="2377346" y="696237"/>
                </a:cubicBezTo>
                <a:cubicBezTo>
                  <a:pt x="2358913" y="686674"/>
                  <a:pt x="2335971" y="691332"/>
                  <a:pt x="2323732" y="700598"/>
                </a:cubicBezTo>
                <a:cubicBezTo>
                  <a:pt x="2315556" y="706792"/>
                  <a:pt x="2307033" y="708724"/>
                  <a:pt x="2299749" y="706098"/>
                </a:cubicBezTo>
                <a:cubicBezTo>
                  <a:pt x="2293407" y="703769"/>
                  <a:pt x="2288501" y="698021"/>
                  <a:pt x="2286916" y="691084"/>
                </a:cubicBezTo>
                <a:cubicBezTo>
                  <a:pt x="2284091" y="678845"/>
                  <a:pt x="2285677" y="617402"/>
                  <a:pt x="2286767" y="588118"/>
                </a:cubicBezTo>
                <a:cubicBezTo>
                  <a:pt x="2335277" y="588019"/>
                  <a:pt x="2381211" y="586978"/>
                  <a:pt x="2389585" y="585046"/>
                </a:cubicBezTo>
                <a:cubicBezTo>
                  <a:pt x="2399991" y="582667"/>
                  <a:pt x="2408612" y="575185"/>
                  <a:pt x="2412130" y="565572"/>
                </a:cubicBezTo>
                <a:cubicBezTo>
                  <a:pt x="2416045" y="554869"/>
                  <a:pt x="2413518" y="542779"/>
                  <a:pt x="2405094" y="531580"/>
                </a:cubicBezTo>
                <a:cubicBezTo>
                  <a:pt x="2397464" y="521522"/>
                  <a:pt x="2393648" y="502643"/>
                  <a:pt x="2401527" y="487480"/>
                </a:cubicBezTo>
                <a:cubicBezTo>
                  <a:pt x="2408612" y="473804"/>
                  <a:pt x="2423527" y="466966"/>
                  <a:pt x="2444983" y="467660"/>
                </a:cubicBezTo>
                <a:cubicBezTo>
                  <a:pt x="2458560" y="467214"/>
                  <a:pt x="2469609" y="469890"/>
                  <a:pt x="2477587" y="475489"/>
                </a:cubicBezTo>
                <a:lnTo>
                  <a:pt x="2477587" y="463993"/>
                </a:lnTo>
                <a:cubicBezTo>
                  <a:pt x="2469709" y="459980"/>
                  <a:pt x="2459105" y="457304"/>
                  <a:pt x="2444983" y="457750"/>
                </a:cubicBezTo>
                <a:cubicBezTo>
                  <a:pt x="2411586" y="456610"/>
                  <a:pt x="2397860" y="473011"/>
                  <a:pt x="2392756" y="482922"/>
                </a:cubicBezTo>
                <a:cubicBezTo>
                  <a:pt x="2382995" y="501701"/>
                  <a:pt x="2387752" y="525089"/>
                  <a:pt x="2397166" y="537576"/>
                </a:cubicBezTo>
                <a:cubicBezTo>
                  <a:pt x="2403558" y="546000"/>
                  <a:pt x="2405540" y="554721"/>
                  <a:pt x="2402815" y="562153"/>
                </a:cubicBezTo>
                <a:cubicBezTo>
                  <a:pt x="2400437" y="568694"/>
                  <a:pt x="2394540" y="573748"/>
                  <a:pt x="2387405" y="575383"/>
                </a:cubicBezTo>
                <a:cubicBezTo>
                  <a:pt x="2379774" y="577118"/>
                  <a:pt x="2335971" y="578059"/>
                  <a:pt x="2289046" y="578208"/>
                </a:cubicBezTo>
                <a:cubicBezTo>
                  <a:pt x="2289839" y="556901"/>
                  <a:pt x="2292069" y="487579"/>
                  <a:pt x="2288700" y="472863"/>
                </a:cubicBezTo>
                <a:cubicBezTo>
                  <a:pt x="2286371" y="462705"/>
                  <a:pt x="2279037" y="454232"/>
                  <a:pt x="2269573" y="450763"/>
                </a:cubicBezTo>
                <a:cubicBezTo>
                  <a:pt x="2259068" y="446898"/>
                  <a:pt x="2247176" y="449376"/>
                  <a:pt x="2236225" y="457651"/>
                </a:cubicBezTo>
                <a:cubicBezTo>
                  <a:pt x="2226414" y="465083"/>
                  <a:pt x="2207981" y="468849"/>
                  <a:pt x="2193166" y="461119"/>
                </a:cubicBezTo>
                <a:cubicBezTo>
                  <a:pt x="2179837" y="454232"/>
                  <a:pt x="2173147" y="439664"/>
                  <a:pt x="2173841" y="418704"/>
                </a:cubicBezTo>
                <a:cubicBezTo>
                  <a:pt x="2173147" y="398091"/>
                  <a:pt x="2179837" y="383523"/>
                  <a:pt x="2193166" y="376586"/>
                </a:cubicBezTo>
                <a:cubicBezTo>
                  <a:pt x="2207981" y="368905"/>
                  <a:pt x="2226414" y="372622"/>
                  <a:pt x="2236225" y="380054"/>
                </a:cubicBezTo>
                <a:cubicBezTo>
                  <a:pt x="2247226" y="388329"/>
                  <a:pt x="2259019" y="390807"/>
                  <a:pt x="2269573" y="386991"/>
                </a:cubicBezTo>
                <a:cubicBezTo>
                  <a:pt x="2279037" y="383523"/>
                  <a:pt x="2286371" y="375050"/>
                  <a:pt x="2288700" y="364842"/>
                </a:cubicBezTo>
                <a:cubicBezTo>
                  <a:pt x="2292119" y="349878"/>
                  <a:pt x="2289740" y="278525"/>
                  <a:pt x="2288997" y="258457"/>
                </a:cubicBezTo>
                <a:cubicBezTo>
                  <a:pt x="2333890" y="258358"/>
                  <a:pt x="2380170" y="258407"/>
                  <a:pt x="2387405" y="260092"/>
                </a:cubicBezTo>
                <a:cubicBezTo>
                  <a:pt x="2394540" y="261727"/>
                  <a:pt x="2400437" y="266781"/>
                  <a:pt x="2402815" y="273272"/>
                </a:cubicBezTo>
                <a:cubicBezTo>
                  <a:pt x="2405540" y="280755"/>
                  <a:pt x="2403558" y="289475"/>
                  <a:pt x="2397166" y="297899"/>
                </a:cubicBezTo>
                <a:cubicBezTo>
                  <a:pt x="2387752" y="310386"/>
                  <a:pt x="2382995" y="333774"/>
                  <a:pt x="2392756" y="352554"/>
                </a:cubicBezTo>
                <a:close/>
                <a:moveTo>
                  <a:pt x="1629278" y="258407"/>
                </a:moveTo>
                <a:cubicBezTo>
                  <a:pt x="1668522" y="258407"/>
                  <a:pt x="1705091" y="258605"/>
                  <a:pt x="1711483" y="260092"/>
                </a:cubicBezTo>
                <a:cubicBezTo>
                  <a:pt x="1718618" y="261727"/>
                  <a:pt x="1724515" y="266781"/>
                  <a:pt x="1726893" y="273272"/>
                </a:cubicBezTo>
                <a:cubicBezTo>
                  <a:pt x="1729618" y="280755"/>
                  <a:pt x="1727587" y="289475"/>
                  <a:pt x="1721244" y="297899"/>
                </a:cubicBezTo>
                <a:cubicBezTo>
                  <a:pt x="1711830" y="310386"/>
                  <a:pt x="1707023" y="333774"/>
                  <a:pt x="1716785" y="352554"/>
                </a:cubicBezTo>
                <a:cubicBezTo>
                  <a:pt x="1721938" y="362414"/>
                  <a:pt x="1735366" y="378815"/>
                  <a:pt x="1768714" y="377725"/>
                </a:cubicBezTo>
                <a:cubicBezTo>
                  <a:pt x="1802309" y="378766"/>
                  <a:pt x="1815837" y="362414"/>
                  <a:pt x="1820990" y="352554"/>
                </a:cubicBezTo>
                <a:cubicBezTo>
                  <a:pt x="1830752" y="333774"/>
                  <a:pt x="1825995" y="310386"/>
                  <a:pt x="1816531" y="297899"/>
                </a:cubicBezTo>
                <a:cubicBezTo>
                  <a:pt x="1810188" y="289475"/>
                  <a:pt x="1808156" y="280755"/>
                  <a:pt x="1810882" y="273272"/>
                </a:cubicBezTo>
                <a:cubicBezTo>
                  <a:pt x="1813260" y="266781"/>
                  <a:pt x="1819206" y="261727"/>
                  <a:pt x="1826292" y="260092"/>
                </a:cubicBezTo>
                <a:cubicBezTo>
                  <a:pt x="1833328" y="258457"/>
                  <a:pt x="1876883" y="258358"/>
                  <a:pt x="1920389" y="258457"/>
                </a:cubicBezTo>
                <a:cubicBezTo>
                  <a:pt x="1919646" y="278475"/>
                  <a:pt x="1917267" y="349878"/>
                  <a:pt x="1920686" y="364842"/>
                </a:cubicBezTo>
                <a:cubicBezTo>
                  <a:pt x="1923015" y="375050"/>
                  <a:pt x="1930349" y="383523"/>
                  <a:pt x="1939813" y="386991"/>
                </a:cubicBezTo>
                <a:cubicBezTo>
                  <a:pt x="1950367" y="390807"/>
                  <a:pt x="1962210" y="388329"/>
                  <a:pt x="1973160" y="380054"/>
                </a:cubicBezTo>
                <a:cubicBezTo>
                  <a:pt x="1983021" y="372622"/>
                  <a:pt x="2001454" y="368905"/>
                  <a:pt x="2016270" y="376586"/>
                </a:cubicBezTo>
                <a:cubicBezTo>
                  <a:pt x="2029599" y="383523"/>
                  <a:pt x="2036239" y="398091"/>
                  <a:pt x="2035545" y="419051"/>
                </a:cubicBezTo>
                <a:cubicBezTo>
                  <a:pt x="2036239" y="439664"/>
                  <a:pt x="2029599" y="454232"/>
                  <a:pt x="2016270" y="461119"/>
                </a:cubicBezTo>
                <a:cubicBezTo>
                  <a:pt x="2001454" y="468849"/>
                  <a:pt x="1983021" y="465083"/>
                  <a:pt x="1973160" y="457651"/>
                </a:cubicBezTo>
                <a:cubicBezTo>
                  <a:pt x="1962210" y="449376"/>
                  <a:pt x="1950367" y="446898"/>
                  <a:pt x="1939813" y="450763"/>
                </a:cubicBezTo>
                <a:cubicBezTo>
                  <a:pt x="1930349" y="454182"/>
                  <a:pt x="1923015" y="462705"/>
                  <a:pt x="1920686" y="472863"/>
                </a:cubicBezTo>
                <a:cubicBezTo>
                  <a:pt x="1917317" y="487579"/>
                  <a:pt x="1919547" y="556851"/>
                  <a:pt x="1920339" y="578208"/>
                </a:cubicBezTo>
                <a:cubicBezTo>
                  <a:pt x="1875100" y="578009"/>
                  <a:pt x="1833725" y="577068"/>
                  <a:pt x="1826292" y="575383"/>
                </a:cubicBezTo>
                <a:cubicBezTo>
                  <a:pt x="1819157" y="573748"/>
                  <a:pt x="1813260" y="568694"/>
                  <a:pt x="1810882" y="562153"/>
                </a:cubicBezTo>
                <a:cubicBezTo>
                  <a:pt x="1808156" y="554721"/>
                  <a:pt x="1810188" y="546000"/>
                  <a:pt x="1816531" y="537576"/>
                </a:cubicBezTo>
                <a:cubicBezTo>
                  <a:pt x="1825995" y="525089"/>
                  <a:pt x="1830752" y="501701"/>
                  <a:pt x="1820990" y="482922"/>
                </a:cubicBezTo>
                <a:cubicBezTo>
                  <a:pt x="1815837" y="473011"/>
                  <a:pt x="1802309" y="456610"/>
                  <a:pt x="1769061" y="457750"/>
                </a:cubicBezTo>
                <a:cubicBezTo>
                  <a:pt x="1735664" y="456610"/>
                  <a:pt x="1721938" y="473011"/>
                  <a:pt x="1716785" y="482922"/>
                </a:cubicBezTo>
                <a:cubicBezTo>
                  <a:pt x="1707023" y="501701"/>
                  <a:pt x="1711830" y="525089"/>
                  <a:pt x="1721244" y="537576"/>
                </a:cubicBezTo>
                <a:cubicBezTo>
                  <a:pt x="1727587" y="546000"/>
                  <a:pt x="1729618" y="554721"/>
                  <a:pt x="1726893" y="562153"/>
                </a:cubicBezTo>
                <a:cubicBezTo>
                  <a:pt x="1724515" y="568694"/>
                  <a:pt x="1718618" y="573748"/>
                  <a:pt x="1711483" y="575383"/>
                </a:cubicBezTo>
                <a:cubicBezTo>
                  <a:pt x="1705091" y="576820"/>
                  <a:pt x="1668572" y="577068"/>
                  <a:pt x="1629377" y="577018"/>
                </a:cubicBezTo>
                <a:cubicBezTo>
                  <a:pt x="1630170" y="554374"/>
                  <a:pt x="1632251" y="487332"/>
                  <a:pt x="1628981" y="472863"/>
                </a:cubicBezTo>
                <a:cubicBezTo>
                  <a:pt x="1626652" y="462705"/>
                  <a:pt x="1619318" y="454232"/>
                  <a:pt x="1609854" y="450763"/>
                </a:cubicBezTo>
                <a:cubicBezTo>
                  <a:pt x="1599300" y="446898"/>
                  <a:pt x="1587457" y="449376"/>
                  <a:pt x="1576507" y="457651"/>
                </a:cubicBezTo>
                <a:cubicBezTo>
                  <a:pt x="1566696" y="465083"/>
                  <a:pt x="1548263" y="468849"/>
                  <a:pt x="1533447" y="461119"/>
                </a:cubicBezTo>
                <a:cubicBezTo>
                  <a:pt x="1520118" y="454232"/>
                  <a:pt x="1513429" y="439664"/>
                  <a:pt x="1514122" y="418704"/>
                </a:cubicBezTo>
                <a:cubicBezTo>
                  <a:pt x="1513429" y="398091"/>
                  <a:pt x="1520118" y="383523"/>
                  <a:pt x="1533447" y="376586"/>
                </a:cubicBezTo>
                <a:cubicBezTo>
                  <a:pt x="1548213" y="368905"/>
                  <a:pt x="1566696" y="372622"/>
                  <a:pt x="1576507" y="380054"/>
                </a:cubicBezTo>
                <a:cubicBezTo>
                  <a:pt x="1587457" y="388329"/>
                  <a:pt x="1599300" y="390807"/>
                  <a:pt x="1609854" y="386991"/>
                </a:cubicBezTo>
                <a:cubicBezTo>
                  <a:pt x="1619318" y="383523"/>
                  <a:pt x="1626652" y="375050"/>
                  <a:pt x="1628981" y="364842"/>
                </a:cubicBezTo>
                <a:cubicBezTo>
                  <a:pt x="1632400" y="349878"/>
                  <a:pt x="1630021" y="278475"/>
                  <a:pt x="1629278" y="258407"/>
                </a:cubicBezTo>
                <a:close/>
                <a:moveTo>
                  <a:pt x="1807710" y="747126"/>
                </a:moveTo>
                <a:cubicBezTo>
                  <a:pt x="1806620" y="779978"/>
                  <a:pt x="1822675" y="793357"/>
                  <a:pt x="1832387" y="798362"/>
                </a:cubicBezTo>
                <a:cubicBezTo>
                  <a:pt x="1850820" y="807925"/>
                  <a:pt x="1873762" y="803267"/>
                  <a:pt x="1885951" y="794001"/>
                </a:cubicBezTo>
                <a:cubicBezTo>
                  <a:pt x="1894176" y="787807"/>
                  <a:pt x="1902650" y="785825"/>
                  <a:pt x="1909934" y="788501"/>
                </a:cubicBezTo>
                <a:cubicBezTo>
                  <a:pt x="1916276" y="790830"/>
                  <a:pt x="1921231" y="796578"/>
                  <a:pt x="1922817" y="803515"/>
                </a:cubicBezTo>
                <a:cubicBezTo>
                  <a:pt x="1925592" y="815556"/>
                  <a:pt x="1924056" y="875760"/>
                  <a:pt x="1922965" y="905441"/>
                </a:cubicBezTo>
                <a:cubicBezTo>
                  <a:pt x="1878618" y="905540"/>
                  <a:pt x="1833477" y="905441"/>
                  <a:pt x="1826292" y="903805"/>
                </a:cubicBezTo>
                <a:cubicBezTo>
                  <a:pt x="1819206" y="902170"/>
                  <a:pt x="1813260" y="897116"/>
                  <a:pt x="1810882" y="890575"/>
                </a:cubicBezTo>
                <a:cubicBezTo>
                  <a:pt x="1808156" y="883143"/>
                  <a:pt x="1810188" y="874422"/>
                  <a:pt x="1816531" y="865998"/>
                </a:cubicBezTo>
                <a:cubicBezTo>
                  <a:pt x="1825995" y="853512"/>
                  <a:pt x="1830752" y="830124"/>
                  <a:pt x="1820990" y="811344"/>
                </a:cubicBezTo>
                <a:cubicBezTo>
                  <a:pt x="1815837" y="801434"/>
                  <a:pt x="1802309" y="785082"/>
                  <a:pt x="1769061" y="786172"/>
                </a:cubicBezTo>
                <a:cubicBezTo>
                  <a:pt x="1735664" y="785082"/>
                  <a:pt x="1721938" y="801434"/>
                  <a:pt x="1716785" y="811344"/>
                </a:cubicBezTo>
                <a:cubicBezTo>
                  <a:pt x="1707023" y="830124"/>
                  <a:pt x="1711830" y="853512"/>
                  <a:pt x="1721244" y="865998"/>
                </a:cubicBezTo>
                <a:cubicBezTo>
                  <a:pt x="1727587" y="874422"/>
                  <a:pt x="1729618" y="883143"/>
                  <a:pt x="1726893" y="890575"/>
                </a:cubicBezTo>
                <a:cubicBezTo>
                  <a:pt x="1724515" y="897116"/>
                  <a:pt x="1718618" y="902170"/>
                  <a:pt x="1711483" y="903805"/>
                </a:cubicBezTo>
                <a:cubicBezTo>
                  <a:pt x="1704744" y="905342"/>
                  <a:pt x="1669712" y="906283"/>
                  <a:pt x="1629328" y="906580"/>
                </a:cubicBezTo>
                <a:cubicBezTo>
                  <a:pt x="1630121" y="885125"/>
                  <a:pt x="1632350" y="816002"/>
                  <a:pt x="1628981" y="801285"/>
                </a:cubicBezTo>
                <a:cubicBezTo>
                  <a:pt x="1626652" y="791127"/>
                  <a:pt x="1619318" y="782654"/>
                  <a:pt x="1609854" y="779185"/>
                </a:cubicBezTo>
                <a:cubicBezTo>
                  <a:pt x="1599300" y="775370"/>
                  <a:pt x="1587457" y="777798"/>
                  <a:pt x="1576507" y="786073"/>
                </a:cubicBezTo>
                <a:cubicBezTo>
                  <a:pt x="1566696" y="793506"/>
                  <a:pt x="1548263" y="797271"/>
                  <a:pt x="1533447" y="789542"/>
                </a:cubicBezTo>
                <a:cubicBezTo>
                  <a:pt x="1520118" y="782654"/>
                  <a:pt x="1513429" y="768086"/>
                  <a:pt x="1514122" y="747126"/>
                </a:cubicBezTo>
                <a:cubicBezTo>
                  <a:pt x="1513429" y="726513"/>
                  <a:pt x="1520118" y="711945"/>
                  <a:pt x="1533447" y="705008"/>
                </a:cubicBezTo>
                <a:cubicBezTo>
                  <a:pt x="1548263" y="697328"/>
                  <a:pt x="1566696" y="701044"/>
                  <a:pt x="1576507" y="708476"/>
                </a:cubicBezTo>
                <a:cubicBezTo>
                  <a:pt x="1587457" y="716751"/>
                  <a:pt x="1599300" y="719229"/>
                  <a:pt x="1609854" y="715414"/>
                </a:cubicBezTo>
                <a:cubicBezTo>
                  <a:pt x="1619318" y="711945"/>
                  <a:pt x="1626652" y="703472"/>
                  <a:pt x="1628981" y="693264"/>
                </a:cubicBezTo>
                <a:cubicBezTo>
                  <a:pt x="1632400" y="678350"/>
                  <a:pt x="1630021" y="607096"/>
                  <a:pt x="1629278" y="586929"/>
                </a:cubicBezTo>
                <a:cubicBezTo>
                  <a:pt x="1677095" y="586929"/>
                  <a:pt x="1706577" y="586681"/>
                  <a:pt x="1713663" y="585046"/>
                </a:cubicBezTo>
                <a:cubicBezTo>
                  <a:pt x="1724069" y="582667"/>
                  <a:pt x="1732691" y="575185"/>
                  <a:pt x="1736209" y="565572"/>
                </a:cubicBezTo>
                <a:cubicBezTo>
                  <a:pt x="1740123" y="554869"/>
                  <a:pt x="1737596" y="542779"/>
                  <a:pt x="1729123" y="531580"/>
                </a:cubicBezTo>
                <a:cubicBezTo>
                  <a:pt x="1721542" y="521522"/>
                  <a:pt x="1717726" y="502643"/>
                  <a:pt x="1725605" y="487480"/>
                </a:cubicBezTo>
                <a:cubicBezTo>
                  <a:pt x="1732691" y="473804"/>
                  <a:pt x="1747605" y="466966"/>
                  <a:pt x="1769061" y="467660"/>
                </a:cubicBezTo>
                <a:cubicBezTo>
                  <a:pt x="1790169" y="466966"/>
                  <a:pt x="1805084" y="473804"/>
                  <a:pt x="1812170" y="487480"/>
                </a:cubicBezTo>
                <a:cubicBezTo>
                  <a:pt x="1820049" y="502643"/>
                  <a:pt x="1816233" y="521522"/>
                  <a:pt x="1808652" y="531580"/>
                </a:cubicBezTo>
                <a:cubicBezTo>
                  <a:pt x="1800179" y="542779"/>
                  <a:pt x="1797652" y="554869"/>
                  <a:pt x="1801566" y="565572"/>
                </a:cubicBezTo>
                <a:cubicBezTo>
                  <a:pt x="1805084" y="575185"/>
                  <a:pt x="1813706" y="582667"/>
                  <a:pt x="1824112" y="585046"/>
                </a:cubicBezTo>
                <a:cubicBezTo>
                  <a:pt x="1832288" y="586929"/>
                  <a:pt x="1875942" y="587920"/>
                  <a:pt x="1922916" y="588118"/>
                </a:cubicBezTo>
                <a:cubicBezTo>
                  <a:pt x="1924006" y="617402"/>
                  <a:pt x="1925592" y="678845"/>
                  <a:pt x="1922817" y="691084"/>
                </a:cubicBezTo>
                <a:cubicBezTo>
                  <a:pt x="1921231" y="698021"/>
                  <a:pt x="1916276" y="703769"/>
                  <a:pt x="1909934" y="706098"/>
                </a:cubicBezTo>
                <a:cubicBezTo>
                  <a:pt x="1902650" y="708724"/>
                  <a:pt x="1894176" y="706792"/>
                  <a:pt x="1885951" y="700598"/>
                </a:cubicBezTo>
                <a:cubicBezTo>
                  <a:pt x="1873762" y="691332"/>
                  <a:pt x="1850770" y="686674"/>
                  <a:pt x="1832387" y="696237"/>
                </a:cubicBezTo>
                <a:cubicBezTo>
                  <a:pt x="1822675" y="701242"/>
                  <a:pt x="1806620" y="714571"/>
                  <a:pt x="1807710" y="747126"/>
                </a:cubicBezTo>
                <a:close/>
                <a:moveTo>
                  <a:pt x="1807710" y="1732393"/>
                </a:moveTo>
                <a:cubicBezTo>
                  <a:pt x="1806620" y="1765295"/>
                  <a:pt x="1822675" y="1778624"/>
                  <a:pt x="1832387" y="1783628"/>
                </a:cubicBezTo>
                <a:cubicBezTo>
                  <a:pt x="1850820" y="1793192"/>
                  <a:pt x="1873762" y="1788534"/>
                  <a:pt x="1885951" y="1779268"/>
                </a:cubicBezTo>
                <a:cubicBezTo>
                  <a:pt x="1894176" y="1773074"/>
                  <a:pt x="1902650" y="1771142"/>
                  <a:pt x="1909934" y="1773768"/>
                </a:cubicBezTo>
                <a:cubicBezTo>
                  <a:pt x="1916276" y="1776097"/>
                  <a:pt x="1921231" y="1781845"/>
                  <a:pt x="1922817" y="1788782"/>
                </a:cubicBezTo>
                <a:cubicBezTo>
                  <a:pt x="1925592" y="1800872"/>
                  <a:pt x="1924056" y="1861027"/>
                  <a:pt x="1922965" y="1890708"/>
                </a:cubicBezTo>
                <a:cubicBezTo>
                  <a:pt x="1878618" y="1890807"/>
                  <a:pt x="1833477" y="1890708"/>
                  <a:pt x="1826292" y="1889072"/>
                </a:cubicBezTo>
                <a:cubicBezTo>
                  <a:pt x="1819206" y="1887437"/>
                  <a:pt x="1813260" y="1882383"/>
                  <a:pt x="1810882" y="1875892"/>
                </a:cubicBezTo>
                <a:cubicBezTo>
                  <a:pt x="1808156" y="1868410"/>
                  <a:pt x="1810188" y="1859689"/>
                  <a:pt x="1816531" y="1851265"/>
                </a:cubicBezTo>
                <a:cubicBezTo>
                  <a:pt x="1825995" y="1838778"/>
                  <a:pt x="1830752" y="1815390"/>
                  <a:pt x="1820990" y="1796611"/>
                </a:cubicBezTo>
                <a:cubicBezTo>
                  <a:pt x="1815837" y="1786750"/>
                  <a:pt x="1802458" y="1770299"/>
                  <a:pt x="1769061" y="1771439"/>
                </a:cubicBezTo>
                <a:cubicBezTo>
                  <a:pt x="1735465" y="1770299"/>
                  <a:pt x="1721938" y="1786750"/>
                  <a:pt x="1716785" y="1796611"/>
                </a:cubicBezTo>
                <a:cubicBezTo>
                  <a:pt x="1707023" y="1815390"/>
                  <a:pt x="1711830" y="1838778"/>
                  <a:pt x="1721244" y="1851265"/>
                </a:cubicBezTo>
                <a:cubicBezTo>
                  <a:pt x="1727587" y="1859689"/>
                  <a:pt x="1729618" y="1868410"/>
                  <a:pt x="1726893" y="1875892"/>
                </a:cubicBezTo>
                <a:cubicBezTo>
                  <a:pt x="1724515" y="1882383"/>
                  <a:pt x="1718618" y="1887437"/>
                  <a:pt x="1711483" y="1889072"/>
                </a:cubicBezTo>
                <a:cubicBezTo>
                  <a:pt x="1704744" y="1890608"/>
                  <a:pt x="1669712" y="1891550"/>
                  <a:pt x="1629328" y="1891847"/>
                </a:cubicBezTo>
                <a:cubicBezTo>
                  <a:pt x="1630121" y="1870392"/>
                  <a:pt x="1632350" y="1801269"/>
                  <a:pt x="1628981" y="1786602"/>
                </a:cubicBezTo>
                <a:cubicBezTo>
                  <a:pt x="1626652" y="1776394"/>
                  <a:pt x="1619318" y="1767921"/>
                  <a:pt x="1609854" y="1764452"/>
                </a:cubicBezTo>
                <a:cubicBezTo>
                  <a:pt x="1599300" y="1760637"/>
                  <a:pt x="1587457" y="1763065"/>
                  <a:pt x="1576507" y="1771389"/>
                </a:cubicBezTo>
                <a:cubicBezTo>
                  <a:pt x="1566696" y="1778773"/>
                  <a:pt x="1548263" y="1782538"/>
                  <a:pt x="1533447" y="1774858"/>
                </a:cubicBezTo>
                <a:cubicBezTo>
                  <a:pt x="1520118" y="1767921"/>
                  <a:pt x="1513429" y="1753353"/>
                  <a:pt x="1514122" y="1732393"/>
                </a:cubicBezTo>
                <a:cubicBezTo>
                  <a:pt x="1513429" y="1711780"/>
                  <a:pt x="1520118" y="1697212"/>
                  <a:pt x="1533447" y="1690275"/>
                </a:cubicBezTo>
                <a:cubicBezTo>
                  <a:pt x="1548213" y="1682595"/>
                  <a:pt x="1566696" y="1686360"/>
                  <a:pt x="1576507" y="1693743"/>
                </a:cubicBezTo>
                <a:cubicBezTo>
                  <a:pt x="1587457" y="1702068"/>
                  <a:pt x="1599300" y="1704496"/>
                  <a:pt x="1609854" y="1700681"/>
                </a:cubicBezTo>
                <a:cubicBezTo>
                  <a:pt x="1619318" y="1697212"/>
                  <a:pt x="1626652" y="1688739"/>
                  <a:pt x="1628981" y="1678531"/>
                </a:cubicBezTo>
                <a:cubicBezTo>
                  <a:pt x="1632400" y="1663617"/>
                  <a:pt x="1630021" y="1592363"/>
                  <a:pt x="1629278" y="1572196"/>
                </a:cubicBezTo>
                <a:cubicBezTo>
                  <a:pt x="1677095" y="1572245"/>
                  <a:pt x="1706577" y="1571948"/>
                  <a:pt x="1713663" y="1570313"/>
                </a:cubicBezTo>
                <a:cubicBezTo>
                  <a:pt x="1724069" y="1567934"/>
                  <a:pt x="1732691" y="1560501"/>
                  <a:pt x="1736209" y="1550839"/>
                </a:cubicBezTo>
                <a:cubicBezTo>
                  <a:pt x="1740123" y="1540136"/>
                  <a:pt x="1737596" y="1528046"/>
                  <a:pt x="1729123" y="1516847"/>
                </a:cubicBezTo>
                <a:cubicBezTo>
                  <a:pt x="1721542" y="1506788"/>
                  <a:pt x="1717726" y="1487910"/>
                  <a:pt x="1725605" y="1472747"/>
                </a:cubicBezTo>
                <a:cubicBezTo>
                  <a:pt x="1732691" y="1459071"/>
                  <a:pt x="1747704" y="1452332"/>
                  <a:pt x="1769061" y="1452927"/>
                </a:cubicBezTo>
                <a:cubicBezTo>
                  <a:pt x="1790169" y="1452184"/>
                  <a:pt x="1805084" y="1459071"/>
                  <a:pt x="1812170" y="1472747"/>
                </a:cubicBezTo>
                <a:cubicBezTo>
                  <a:pt x="1820049" y="1487910"/>
                  <a:pt x="1816233" y="1506788"/>
                  <a:pt x="1808652" y="1516847"/>
                </a:cubicBezTo>
                <a:cubicBezTo>
                  <a:pt x="1800179" y="1528046"/>
                  <a:pt x="1797652" y="1540136"/>
                  <a:pt x="1801566" y="1550839"/>
                </a:cubicBezTo>
                <a:cubicBezTo>
                  <a:pt x="1805084" y="1560501"/>
                  <a:pt x="1813706" y="1567934"/>
                  <a:pt x="1824112" y="1570313"/>
                </a:cubicBezTo>
                <a:cubicBezTo>
                  <a:pt x="1832288" y="1572196"/>
                  <a:pt x="1875942" y="1573236"/>
                  <a:pt x="1922916" y="1573385"/>
                </a:cubicBezTo>
                <a:cubicBezTo>
                  <a:pt x="1924006" y="1602669"/>
                  <a:pt x="1925592" y="1664162"/>
                  <a:pt x="1922817" y="1676351"/>
                </a:cubicBezTo>
                <a:cubicBezTo>
                  <a:pt x="1921231" y="1683288"/>
                  <a:pt x="1916276" y="1689036"/>
                  <a:pt x="1909934" y="1691365"/>
                </a:cubicBezTo>
                <a:cubicBezTo>
                  <a:pt x="1902699" y="1693991"/>
                  <a:pt x="1894176" y="1692059"/>
                  <a:pt x="1885951" y="1685865"/>
                </a:cubicBezTo>
                <a:cubicBezTo>
                  <a:pt x="1873762" y="1676599"/>
                  <a:pt x="1850770" y="1671941"/>
                  <a:pt x="1832387" y="1681504"/>
                </a:cubicBezTo>
                <a:cubicBezTo>
                  <a:pt x="1822675" y="1686509"/>
                  <a:pt x="1806620" y="1699838"/>
                  <a:pt x="1807710" y="1732393"/>
                </a:cubicBezTo>
                <a:close/>
                <a:moveTo>
                  <a:pt x="1483054" y="1796611"/>
                </a:moveTo>
                <a:cubicBezTo>
                  <a:pt x="1477901" y="1786750"/>
                  <a:pt x="1464472" y="1770299"/>
                  <a:pt x="1431125" y="1771439"/>
                </a:cubicBezTo>
                <a:cubicBezTo>
                  <a:pt x="1397579" y="1770250"/>
                  <a:pt x="1383952" y="1786701"/>
                  <a:pt x="1378849" y="1796611"/>
                </a:cubicBezTo>
                <a:cubicBezTo>
                  <a:pt x="1369087" y="1815390"/>
                  <a:pt x="1373844" y="1838778"/>
                  <a:pt x="1383308" y="1851265"/>
                </a:cubicBezTo>
                <a:cubicBezTo>
                  <a:pt x="1389651" y="1859689"/>
                  <a:pt x="1391682" y="1868410"/>
                  <a:pt x="1388957" y="1875892"/>
                </a:cubicBezTo>
                <a:cubicBezTo>
                  <a:pt x="1386579" y="1882383"/>
                  <a:pt x="1380633" y="1887437"/>
                  <a:pt x="1373497" y="1889072"/>
                </a:cubicBezTo>
                <a:cubicBezTo>
                  <a:pt x="1365569" y="1890906"/>
                  <a:pt x="1310518" y="1890757"/>
                  <a:pt x="1262008" y="1890708"/>
                </a:cubicBezTo>
                <a:cubicBezTo>
                  <a:pt x="1242535" y="1890658"/>
                  <a:pt x="1225340" y="1890608"/>
                  <a:pt x="1210525" y="1890658"/>
                </a:cubicBezTo>
                <a:cubicBezTo>
                  <a:pt x="1209484" y="1860977"/>
                  <a:pt x="1207948" y="1800823"/>
                  <a:pt x="1210674" y="1788782"/>
                </a:cubicBezTo>
                <a:cubicBezTo>
                  <a:pt x="1212259" y="1781845"/>
                  <a:pt x="1217214" y="1776097"/>
                  <a:pt x="1223557" y="1773768"/>
                </a:cubicBezTo>
                <a:cubicBezTo>
                  <a:pt x="1230791" y="1771142"/>
                  <a:pt x="1239314" y="1773074"/>
                  <a:pt x="1247539" y="1779268"/>
                </a:cubicBezTo>
                <a:cubicBezTo>
                  <a:pt x="1259778" y="1788534"/>
                  <a:pt x="1282720" y="1793192"/>
                  <a:pt x="1301153" y="1783628"/>
                </a:cubicBezTo>
                <a:cubicBezTo>
                  <a:pt x="1310816" y="1778624"/>
                  <a:pt x="1326920" y="1765295"/>
                  <a:pt x="1325780" y="1732740"/>
                </a:cubicBezTo>
                <a:cubicBezTo>
                  <a:pt x="1326920" y="1699838"/>
                  <a:pt x="1310816" y="1686509"/>
                  <a:pt x="1301153" y="1681504"/>
                </a:cubicBezTo>
                <a:cubicBezTo>
                  <a:pt x="1282720" y="1671941"/>
                  <a:pt x="1259778" y="1676599"/>
                  <a:pt x="1247539" y="1685865"/>
                </a:cubicBezTo>
                <a:cubicBezTo>
                  <a:pt x="1239314" y="1692059"/>
                  <a:pt x="1230791" y="1693991"/>
                  <a:pt x="1223557" y="1691365"/>
                </a:cubicBezTo>
                <a:cubicBezTo>
                  <a:pt x="1217214" y="1689036"/>
                  <a:pt x="1212259" y="1683288"/>
                  <a:pt x="1210674" y="1676351"/>
                </a:cubicBezTo>
                <a:cubicBezTo>
                  <a:pt x="1207849" y="1663815"/>
                  <a:pt x="1209583" y="1599547"/>
                  <a:pt x="1210674" y="1571254"/>
                </a:cubicBezTo>
                <a:cubicBezTo>
                  <a:pt x="1273107" y="1570362"/>
                  <a:pt x="1362299" y="1571204"/>
                  <a:pt x="1373497" y="1573781"/>
                </a:cubicBezTo>
                <a:cubicBezTo>
                  <a:pt x="1380633" y="1575416"/>
                  <a:pt x="1386579" y="1580470"/>
                  <a:pt x="1388957" y="1587011"/>
                </a:cubicBezTo>
                <a:cubicBezTo>
                  <a:pt x="1391682" y="1594444"/>
                  <a:pt x="1389651" y="1603165"/>
                  <a:pt x="1383308" y="1611588"/>
                </a:cubicBezTo>
                <a:cubicBezTo>
                  <a:pt x="1373844" y="1624075"/>
                  <a:pt x="1369087" y="1647463"/>
                  <a:pt x="1378849" y="1666243"/>
                </a:cubicBezTo>
                <a:cubicBezTo>
                  <a:pt x="1383804" y="1675806"/>
                  <a:pt x="1396687" y="1691464"/>
                  <a:pt x="1427557" y="1691464"/>
                </a:cubicBezTo>
                <a:cubicBezTo>
                  <a:pt x="1428598" y="1691464"/>
                  <a:pt x="1429688" y="1691415"/>
                  <a:pt x="1430778" y="1691415"/>
                </a:cubicBezTo>
                <a:cubicBezTo>
                  <a:pt x="1464373" y="1692604"/>
                  <a:pt x="1477901" y="1676153"/>
                  <a:pt x="1483054" y="1666243"/>
                </a:cubicBezTo>
                <a:cubicBezTo>
                  <a:pt x="1492815" y="1647463"/>
                  <a:pt x="1488009" y="1624075"/>
                  <a:pt x="1478594" y="1611588"/>
                </a:cubicBezTo>
                <a:cubicBezTo>
                  <a:pt x="1472252" y="1603165"/>
                  <a:pt x="1470220" y="1594444"/>
                  <a:pt x="1472946" y="1587011"/>
                </a:cubicBezTo>
                <a:cubicBezTo>
                  <a:pt x="1475324" y="1580470"/>
                  <a:pt x="1481221" y="1575416"/>
                  <a:pt x="1488356" y="1573781"/>
                </a:cubicBezTo>
                <a:cubicBezTo>
                  <a:pt x="1496334" y="1571948"/>
                  <a:pt x="1551335" y="1572047"/>
                  <a:pt x="1599895" y="1572196"/>
                </a:cubicBezTo>
                <a:lnTo>
                  <a:pt x="1619368" y="1572196"/>
                </a:lnTo>
                <a:cubicBezTo>
                  <a:pt x="1620458" y="1600985"/>
                  <a:pt x="1622143" y="1663963"/>
                  <a:pt x="1619318" y="1676351"/>
                </a:cubicBezTo>
                <a:cubicBezTo>
                  <a:pt x="1617733" y="1683288"/>
                  <a:pt x="1612778" y="1689036"/>
                  <a:pt x="1606435" y="1691365"/>
                </a:cubicBezTo>
                <a:cubicBezTo>
                  <a:pt x="1599201" y="1693991"/>
                  <a:pt x="1590678" y="1692059"/>
                  <a:pt x="1582453" y="1685865"/>
                </a:cubicBezTo>
                <a:cubicBezTo>
                  <a:pt x="1570214" y="1676599"/>
                  <a:pt x="1547272" y="1671941"/>
                  <a:pt x="1528839" y="1681504"/>
                </a:cubicBezTo>
                <a:cubicBezTo>
                  <a:pt x="1519176" y="1686509"/>
                  <a:pt x="1503122" y="1699838"/>
                  <a:pt x="1504212" y="1732393"/>
                </a:cubicBezTo>
                <a:cubicBezTo>
                  <a:pt x="1503122" y="1765295"/>
                  <a:pt x="1519176" y="1778624"/>
                  <a:pt x="1528839" y="1783628"/>
                </a:cubicBezTo>
                <a:cubicBezTo>
                  <a:pt x="1547272" y="1793192"/>
                  <a:pt x="1570214" y="1788534"/>
                  <a:pt x="1582453" y="1779268"/>
                </a:cubicBezTo>
                <a:cubicBezTo>
                  <a:pt x="1590678" y="1773074"/>
                  <a:pt x="1599201" y="1771142"/>
                  <a:pt x="1606435" y="1773768"/>
                </a:cubicBezTo>
                <a:cubicBezTo>
                  <a:pt x="1612778" y="1776097"/>
                  <a:pt x="1617733" y="1781845"/>
                  <a:pt x="1619318" y="1788782"/>
                </a:cubicBezTo>
                <a:cubicBezTo>
                  <a:pt x="1622093" y="1801021"/>
                  <a:pt x="1620508" y="1862662"/>
                  <a:pt x="1619418" y="1891897"/>
                </a:cubicBezTo>
                <a:cubicBezTo>
                  <a:pt x="1562087" y="1892194"/>
                  <a:pt x="1497770" y="1891253"/>
                  <a:pt x="1488356" y="1889072"/>
                </a:cubicBezTo>
                <a:cubicBezTo>
                  <a:pt x="1481221" y="1887437"/>
                  <a:pt x="1475324" y="1882383"/>
                  <a:pt x="1472946" y="1875892"/>
                </a:cubicBezTo>
                <a:cubicBezTo>
                  <a:pt x="1470220" y="1868410"/>
                  <a:pt x="1472252" y="1859689"/>
                  <a:pt x="1478594" y="1851265"/>
                </a:cubicBezTo>
                <a:cubicBezTo>
                  <a:pt x="1488009" y="1838778"/>
                  <a:pt x="1492815" y="1815390"/>
                  <a:pt x="1483054" y="1796611"/>
                </a:cubicBezTo>
                <a:close/>
                <a:moveTo>
                  <a:pt x="1200615" y="1890708"/>
                </a:moveTo>
                <a:cubicBezTo>
                  <a:pt x="1171627" y="1890856"/>
                  <a:pt x="1153541" y="1891302"/>
                  <a:pt x="1148240" y="1892541"/>
                </a:cubicBezTo>
                <a:cubicBezTo>
                  <a:pt x="1137834" y="1894920"/>
                  <a:pt x="1129212" y="1902402"/>
                  <a:pt x="1125694" y="1912014"/>
                </a:cubicBezTo>
                <a:cubicBezTo>
                  <a:pt x="1121779" y="1922767"/>
                  <a:pt x="1124307" y="1934808"/>
                  <a:pt x="1132730" y="1946006"/>
                </a:cubicBezTo>
                <a:cubicBezTo>
                  <a:pt x="1140361" y="1956065"/>
                  <a:pt x="1144176" y="1974944"/>
                  <a:pt x="1136298" y="1990106"/>
                </a:cubicBezTo>
                <a:cubicBezTo>
                  <a:pt x="1129212" y="2003783"/>
                  <a:pt x="1114347" y="2010521"/>
                  <a:pt x="1092842" y="2009927"/>
                </a:cubicBezTo>
                <a:cubicBezTo>
                  <a:pt x="1071684" y="2010571"/>
                  <a:pt x="1056818" y="2003783"/>
                  <a:pt x="1049683" y="1990106"/>
                </a:cubicBezTo>
                <a:cubicBezTo>
                  <a:pt x="1041805" y="1974944"/>
                  <a:pt x="1045669" y="1956065"/>
                  <a:pt x="1053251" y="1946006"/>
                </a:cubicBezTo>
                <a:cubicBezTo>
                  <a:pt x="1061724" y="1934808"/>
                  <a:pt x="1064202" y="1922767"/>
                  <a:pt x="1060287" y="1912014"/>
                </a:cubicBezTo>
                <a:cubicBezTo>
                  <a:pt x="1056818" y="1902402"/>
                  <a:pt x="1048147" y="1894920"/>
                  <a:pt x="1037791" y="1892541"/>
                </a:cubicBezTo>
                <a:cubicBezTo>
                  <a:pt x="1029367" y="1890608"/>
                  <a:pt x="989182" y="1890559"/>
                  <a:pt x="924022" y="1890708"/>
                </a:cubicBezTo>
                <a:cubicBezTo>
                  <a:pt x="906382" y="1890708"/>
                  <a:pt x="887850" y="1890708"/>
                  <a:pt x="871053" y="1890708"/>
                </a:cubicBezTo>
                <a:cubicBezTo>
                  <a:pt x="869963" y="1861027"/>
                  <a:pt x="868476" y="1800872"/>
                  <a:pt x="871201" y="1788782"/>
                </a:cubicBezTo>
                <a:cubicBezTo>
                  <a:pt x="872787" y="1781845"/>
                  <a:pt x="877742" y="1776097"/>
                  <a:pt x="884084" y="1773768"/>
                </a:cubicBezTo>
                <a:cubicBezTo>
                  <a:pt x="891319" y="1771142"/>
                  <a:pt x="899842" y="1773074"/>
                  <a:pt x="908067" y="1779268"/>
                </a:cubicBezTo>
                <a:cubicBezTo>
                  <a:pt x="920306" y="1788534"/>
                  <a:pt x="943248" y="1793192"/>
                  <a:pt x="961681" y="1783628"/>
                </a:cubicBezTo>
                <a:cubicBezTo>
                  <a:pt x="971343" y="1778624"/>
                  <a:pt x="987447" y="1765295"/>
                  <a:pt x="986308" y="1732740"/>
                </a:cubicBezTo>
                <a:cubicBezTo>
                  <a:pt x="987447" y="1699838"/>
                  <a:pt x="971343" y="1686509"/>
                  <a:pt x="961681" y="1681504"/>
                </a:cubicBezTo>
                <a:cubicBezTo>
                  <a:pt x="943248" y="1671941"/>
                  <a:pt x="920306" y="1676599"/>
                  <a:pt x="908067" y="1685865"/>
                </a:cubicBezTo>
                <a:cubicBezTo>
                  <a:pt x="899842" y="1692059"/>
                  <a:pt x="891319" y="1693991"/>
                  <a:pt x="884084" y="1691365"/>
                </a:cubicBezTo>
                <a:cubicBezTo>
                  <a:pt x="877742" y="1689036"/>
                  <a:pt x="872787" y="1683288"/>
                  <a:pt x="871201" y="1676351"/>
                </a:cubicBezTo>
                <a:cubicBezTo>
                  <a:pt x="868377" y="1663963"/>
                  <a:pt x="870062" y="1600985"/>
                  <a:pt x="871152" y="1572196"/>
                </a:cubicBezTo>
                <a:cubicBezTo>
                  <a:pt x="886265" y="1572245"/>
                  <a:pt x="903954" y="1572196"/>
                  <a:pt x="924022" y="1572196"/>
                </a:cubicBezTo>
                <a:cubicBezTo>
                  <a:pt x="972582" y="1572047"/>
                  <a:pt x="1027633" y="1571948"/>
                  <a:pt x="1035561" y="1573781"/>
                </a:cubicBezTo>
                <a:cubicBezTo>
                  <a:pt x="1042696" y="1575416"/>
                  <a:pt x="1048643" y="1580470"/>
                  <a:pt x="1051021" y="1587011"/>
                </a:cubicBezTo>
                <a:cubicBezTo>
                  <a:pt x="1053697" y="1594444"/>
                  <a:pt x="1051715" y="1603165"/>
                  <a:pt x="1045372" y="1611588"/>
                </a:cubicBezTo>
                <a:cubicBezTo>
                  <a:pt x="1035908" y="1624075"/>
                  <a:pt x="1031151" y="1647463"/>
                  <a:pt x="1040913" y="1666243"/>
                </a:cubicBezTo>
                <a:cubicBezTo>
                  <a:pt x="1046016" y="1676153"/>
                  <a:pt x="1059742" y="1692604"/>
                  <a:pt x="1092842" y="1691415"/>
                </a:cubicBezTo>
                <a:cubicBezTo>
                  <a:pt x="1126437" y="1692604"/>
                  <a:pt x="1139965" y="1676153"/>
                  <a:pt x="1145118" y="1666243"/>
                </a:cubicBezTo>
                <a:cubicBezTo>
                  <a:pt x="1154830" y="1647463"/>
                  <a:pt x="1150073" y="1624075"/>
                  <a:pt x="1140658" y="1611588"/>
                </a:cubicBezTo>
                <a:cubicBezTo>
                  <a:pt x="1134316" y="1603165"/>
                  <a:pt x="1132284" y="1594444"/>
                  <a:pt x="1135009" y="1587011"/>
                </a:cubicBezTo>
                <a:cubicBezTo>
                  <a:pt x="1137388" y="1580470"/>
                  <a:pt x="1143284" y="1575416"/>
                  <a:pt x="1150420" y="1573781"/>
                </a:cubicBezTo>
                <a:cubicBezTo>
                  <a:pt x="1155325" y="1572641"/>
                  <a:pt x="1174997" y="1571898"/>
                  <a:pt x="1200763" y="1571403"/>
                </a:cubicBezTo>
                <a:cubicBezTo>
                  <a:pt x="1200020" y="1590331"/>
                  <a:pt x="1197543" y="1663369"/>
                  <a:pt x="1201011" y="1678531"/>
                </a:cubicBezTo>
                <a:cubicBezTo>
                  <a:pt x="1203340" y="1688739"/>
                  <a:pt x="1210674" y="1697212"/>
                  <a:pt x="1220187" y="1700681"/>
                </a:cubicBezTo>
                <a:cubicBezTo>
                  <a:pt x="1230692" y="1704496"/>
                  <a:pt x="1242535" y="1702068"/>
                  <a:pt x="1253485" y="1693743"/>
                </a:cubicBezTo>
                <a:cubicBezTo>
                  <a:pt x="1263296" y="1686311"/>
                  <a:pt x="1281729" y="1682595"/>
                  <a:pt x="1296595" y="1690275"/>
                </a:cubicBezTo>
                <a:cubicBezTo>
                  <a:pt x="1309924" y="1697212"/>
                  <a:pt x="1316564" y="1711780"/>
                  <a:pt x="1315870" y="1732740"/>
                </a:cubicBezTo>
                <a:cubicBezTo>
                  <a:pt x="1316564" y="1753353"/>
                  <a:pt x="1309924" y="1767921"/>
                  <a:pt x="1296595" y="1774858"/>
                </a:cubicBezTo>
                <a:cubicBezTo>
                  <a:pt x="1281779" y="1782538"/>
                  <a:pt x="1263346" y="1778773"/>
                  <a:pt x="1253485" y="1771389"/>
                </a:cubicBezTo>
                <a:cubicBezTo>
                  <a:pt x="1242535" y="1763065"/>
                  <a:pt x="1230692" y="1760637"/>
                  <a:pt x="1220187" y="1764452"/>
                </a:cubicBezTo>
                <a:cubicBezTo>
                  <a:pt x="1210674" y="1767921"/>
                  <a:pt x="1203340" y="1776394"/>
                  <a:pt x="1201011" y="1786602"/>
                </a:cubicBezTo>
                <a:cubicBezTo>
                  <a:pt x="1197741" y="1801021"/>
                  <a:pt x="1199822" y="1868013"/>
                  <a:pt x="1200615" y="1890708"/>
                </a:cubicBezTo>
                <a:close/>
                <a:moveTo>
                  <a:pt x="861142" y="1890658"/>
                </a:moveTo>
                <a:cubicBezTo>
                  <a:pt x="836367" y="1890509"/>
                  <a:pt x="816943" y="1890113"/>
                  <a:pt x="812484" y="1889072"/>
                </a:cubicBezTo>
                <a:cubicBezTo>
                  <a:pt x="805348" y="1887437"/>
                  <a:pt x="799452" y="1882383"/>
                  <a:pt x="797073" y="1875892"/>
                </a:cubicBezTo>
                <a:cubicBezTo>
                  <a:pt x="794348" y="1868410"/>
                  <a:pt x="796330" y="1859689"/>
                  <a:pt x="802722" y="1851265"/>
                </a:cubicBezTo>
                <a:cubicBezTo>
                  <a:pt x="812137" y="1838778"/>
                  <a:pt x="816894" y="1815390"/>
                  <a:pt x="807132" y="1796611"/>
                </a:cubicBezTo>
                <a:cubicBezTo>
                  <a:pt x="802028" y="1786750"/>
                  <a:pt x="788352" y="1770299"/>
                  <a:pt x="755203" y="1771439"/>
                </a:cubicBezTo>
                <a:cubicBezTo>
                  <a:pt x="721657" y="1770349"/>
                  <a:pt x="708080" y="1786750"/>
                  <a:pt x="702976" y="1796611"/>
                </a:cubicBezTo>
                <a:cubicBezTo>
                  <a:pt x="693215" y="1815390"/>
                  <a:pt x="697972" y="1838778"/>
                  <a:pt x="707386" y="1851265"/>
                </a:cubicBezTo>
                <a:cubicBezTo>
                  <a:pt x="713779" y="1859689"/>
                  <a:pt x="715761" y="1868410"/>
                  <a:pt x="713035" y="1875892"/>
                </a:cubicBezTo>
                <a:cubicBezTo>
                  <a:pt x="710657" y="1882383"/>
                  <a:pt x="704760" y="1887437"/>
                  <a:pt x="697625" y="1889072"/>
                </a:cubicBezTo>
                <a:cubicBezTo>
                  <a:pt x="687418" y="1891401"/>
                  <a:pt x="620524" y="1892293"/>
                  <a:pt x="567802" y="1891699"/>
                </a:cubicBezTo>
                <a:cubicBezTo>
                  <a:pt x="566712" y="1862414"/>
                  <a:pt x="565126" y="1800971"/>
                  <a:pt x="567901" y="1788782"/>
                </a:cubicBezTo>
                <a:cubicBezTo>
                  <a:pt x="569487" y="1781845"/>
                  <a:pt x="574442" y="1776097"/>
                  <a:pt x="580784" y="1773768"/>
                </a:cubicBezTo>
                <a:cubicBezTo>
                  <a:pt x="588019" y="1771142"/>
                  <a:pt x="596541" y="1773074"/>
                  <a:pt x="604767" y="1779268"/>
                </a:cubicBezTo>
                <a:cubicBezTo>
                  <a:pt x="617006" y="1788534"/>
                  <a:pt x="639948" y="1793192"/>
                  <a:pt x="658331" y="1783628"/>
                </a:cubicBezTo>
                <a:cubicBezTo>
                  <a:pt x="668043" y="1778624"/>
                  <a:pt x="684098" y="1765295"/>
                  <a:pt x="683008" y="1732740"/>
                </a:cubicBezTo>
                <a:cubicBezTo>
                  <a:pt x="684098" y="1699838"/>
                  <a:pt x="668043" y="1686509"/>
                  <a:pt x="658331" y="1681504"/>
                </a:cubicBezTo>
                <a:cubicBezTo>
                  <a:pt x="639948" y="1671941"/>
                  <a:pt x="617006" y="1676599"/>
                  <a:pt x="604767" y="1685865"/>
                </a:cubicBezTo>
                <a:cubicBezTo>
                  <a:pt x="596541" y="1692059"/>
                  <a:pt x="588019" y="1693991"/>
                  <a:pt x="580784" y="1691365"/>
                </a:cubicBezTo>
                <a:cubicBezTo>
                  <a:pt x="574442" y="1689036"/>
                  <a:pt x="569487" y="1683288"/>
                  <a:pt x="567901" y="1676351"/>
                </a:cubicBezTo>
                <a:cubicBezTo>
                  <a:pt x="565077" y="1663963"/>
                  <a:pt x="566761" y="1600885"/>
                  <a:pt x="567852" y="1572146"/>
                </a:cubicBezTo>
                <a:cubicBezTo>
                  <a:pt x="578604" y="1572146"/>
                  <a:pt x="589753" y="1572146"/>
                  <a:pt x="600506" y="1572196"/>
                </a:cubicBezTo>
                <a:cubicBezTo>
                  <a:pt x="655061" y="1572295"/>
                  <a:pt x="691431" y="1572245"/>
                  <a:pt x="699855" y="1570313"/>
                </a:cubicBezTo>
                <a:cubicBezTo>
                  <a:pt x="710211" y="1567934"/>
                  <a:pt x="718833" y="1560501"/>
                  <a:pt x="722351" y="1550839"/>
                </a:cubicBezTo>
                <a:cubicBezTo>
                  <a:pt x="726265" y="1540136"/>
                  <a:pt x="723788" y="1528046"/>
                  <a:pt x="715315" y="1516847"/>
                </a:cubicBezTo>
                <a:cubicBezTo>
                  <a:pt x="707733" y="1506788"/>
                  <a:pt x="703868" y="1487910"/>
                  <a:pt x="711747" y="1472747"/>
                </a:cubicBezTo>
                <a:cubicBezTo>
                  <a:pt x="718833" y="1459071"/>
                  <a:pt x="733748" y="1452332"/>
                  <a:pt x="755203" y="1452927"/>
                </a:cubicBezTo>
                <a:cubicBezTo>
                  <a:pt x="776411" y="1452382"/>
                  <a:pt x="791276" y="1459071"/>
                  <a:pt x="798362" y="1472747"/>
                </a:cubicBezTo>
                <a:cubicBezTo>
                  <a:pt x="806240" y="1487910"/>
                  <a:pt x="802425" y="1506788"/>
                  <a:pt x="794794" y="1516847"/>
                </a:cubicBezTo>
                <a:cubicBezTo>
                  <a:pt x="786370" y="1528046"/>
                  <a:pt x="783843" y="1540136"/>
                  <a:pt x="787758" y="1550839"/>
                </a:cubicBezTo>
                <a:cubicBezTo>
                  <a:pt x="791276" y="1560501"/>
                  <a:pt x="799898" y="1567934"/>
                  <a:pt x="810254" y="1570313"/>
                </a:cubicBezTo>
                <a:cubicBezTo>
                  <a:pt x="815506" y="1571502"/>
                  <a:pt x="833047" y="1571997"/>
                  <a:pt x="861242" y="1572146"/>
                </a:cubicBezTo>
                <a:cubicBezTo>
                  <a:pt x="860498" y="1592214"/>
                  <a:pt x="858120" y="1663617"/>
                  <a:pt x="861539" y="1678531"/>
                </a:cubicBezTo>
                <a:cubicBezTo>
                  <a:pt x="863868" y="1688739"/>
                  <a:pt x="871201" y="1697212"/>
                  <a:pt x="880665" y="1700681"/>
                </a:cubicBezTo>
                <a:cubicBezTo>
                  <a:pt x="891220" y="1704496"/>
                  <a:pt x="903062" y="1702068"/>
                  <a:pt x="914013" y="1693743"/>
                </a:cubicBezTo>
                <a:cubicBezTo>
                  <a:pt x="923874" y="1686360"/>
                  <a:pt x="942307" y="1682595"/>
                  <a:pt x="957073" y="1690275"/>
                </a:cubicBezTo>
                <a:cubicBezTo>
                  <a:pt x="970451" y="1697212"/>
                  <a:pt x="977091" y="1711780"/>
                  <a:pt x="976398" y="1732740"/>
                </a:cubicBezTo>
                <a:cubicBezTo>
                  <a:pt x="977091" y="1753353"/>
                  <a:pt x="970451" y="1767921"/>
                  <a:pt x="957122" y="1774858"/>
                </a:cubicBezTo>
                <a:cubicBezTo>
                  <a:pt x="942307" y="1782538"/>
                  <a:pt x="923874" y="1778773"/>
                  <a:pt x="914013" y="1771389"/>
                </a:cubicBezTo>
                <a:cubicBezTo>
                  <a:pt x="903062" y="1763065"/>
                  <a:pt x="891220" y="1760637"/>
                  <a:pt x="880715" y="1764452"/>
                </a:cubicBezTo>
                <a:cubicBezTo>
                  <a:pt x="871201" y="1767921"/>
                  <a:pt x="863868" y="1776394"/>
                  <a:pt x="861539" y="1786602"/>
                </a:cubicBezTo>
                <a:cubicBezTo>
                  <a:pt x="858269" y="1801021"/>
                  <a:pt x="860350" y="1867964"/>
                  <a:pt x="861142" y="1890658"/>
                </a:cubicBezTo>
                <a:close/>
                <a:moveTo>
                  <a:pt x="683008" y="1075895"/>
                </a:moveTo>
                <a:cubicBezTo>
                  <a:pt x="684098" y="1042994"/>
                  <a:pt x="668043" y="1029664"/>
                  <a:pt x="658331" y="1024660"/>
                </a:cubicBezTo>
                <a:cubicBezTo>
                  <a:pt x="639948" y="1015096"/>
                  <a:pt x="617006" y="1019754"/>
                  <a:pt x="604767" y="1029020"/>
                </a:cubicBezTo>
                <a:cubicBezTo>
                  <a:pt x="596541" y="1035214"/>
                  <a:pt x="588019" y="1037147"/>
                  <a:pt x="580784" y="1034520"/>
                </a:cubicBezTo>
                <a:cubicBezTo>
                  <a:pt x="574442" y="1032191"/>
                  <a:pt x="569487" y="1026444"/>
                  <a:pt x="567901" y="1019507"/>
                </a:cubicBezTo>
                <a:cubicBezTo>
                  <a:pt x="565126" y="1007267"/>
                  <a:pt x="566712" y="945527"/>
                  <a:pt x="567802" y="916292"/>
                </a:cubicBezTo>
                <a:cubicBezTo>
                  <a:pt x="621416" y="916936"/>
                  <a:pt x="688855" y="915995"/>
                  <a:pt x="699855" y="913468"/>
                </a:cubicBezTo>
                <a:cubicBezTo>
                  <a:pt x="710211" y="911089"/>
                  <a:pt x="718833" y="903657"/>
                  <a:pt x="722351" y="893994"/>
                </a:cubicBezTo>
                <a:cubicBezTo>
                  <a:pt x="726265" y="883291"/>
                  <a:pt x="723788" y="871201"/>
                  <a:pt x="715315" y="860003"/>
                </a:cubicBezTo>
                <a:cubicBezTo>
                  <a:pt x="707733" y="849944"/>
                  <a:pt x="703868" y="831065"/>
                  <a:pt x="711747" y="815903"/>
                </a:cubicBezTo>
                <a:cubicBezTo>
                  <a:pt x="718833" y="802226"/>
                  <a:pt x="733797" y="795389"/>
                  <a:pt x="755203" y="796082"/>
                </a:cubicBezTo>
                <a:cubicBezTo>
                  <a:pt x="776361" y="795339"/>
                  <a:pt x="791276" y="802226"/>
                  <a:pt x="798362" y="815903"/>
                </a:cubicBezTo>
                <a:cubicBezTo>
                  <a:pt x="806240" y="831065"/>
                  <a:pt x="802425" y="849944"/>
                  <a:pt x="794794" y="860003"/>
                </a:cubicBezTo>
                <a:cubicBezTo>
                  <a:pt x="786370" y="871201"/>
                  <a:pt x="783843" y="883291"/>
                  <a:pt x="787758" y="893994"/>
                </a:cubicBezTo>
                <a:cubicBezTo>
                  <a:pt x="791276" y="903657"/>
                  <a:pt x="799898" y="911089"/>
                  <a:pt x="810254" y="913468"/>
                </a:cubicBezTo>
                <a:cubicBezTo>
                  <a:pt x="815506" y="914657"/>
                  <a:pt x="833047" y="915153"/>
                  <a:pt x="861242" y="915301"/>
                </a:cubicBezTo>
                <a:cubicBezTo>
                  <a:pt x="860498" y="935369"/>
                  <a:pt x="858120" y="1006722"/>
                  <a:pt x="861539" y="1021687"/>
                </a:cubicBezTo>
                <a:cubicBezTo>
                  <a:pt x="863868" y="1031894"/>
                  <a:pt x="871201" y="1040367"/>
                  <a:pt x="880665" y="1043836"/>
                </a:cubicBezTo>
                <a:cubicBezTo>
                  <a:pt x="891220" y="1047651"/>
                  <a:pt x="903062" y="1045223"/>
                  <a:pt x="914013" y="1036899"/>
                </a:cubicBezTo>
                <a:cubicBezTo>
                  <a:pt x="923874" y="1029466"/>
                  <a:pt x="942257" y="1025750"/>
                  <a:pt x="957122" y="1033430"/>
                </a:cubicBezTo>
                <a:cubicBezTo>
                  <a:pt x="970451" y="1040367"/>
                  <a:pt x="977091" y="1054935"/>
                  <a:pt x="976398" y="1075895"/>
                </a:cubicBezTo>
                <a:cubicBezTo>
                  <a:pt x="977091" y="1096508"/>
                  <a:pt x="970451" y="1111076"/>
                  <a:pt x="957122" y="1117964"/>
                </a:cubicBezTo>
                <a:cubicBezTo>
                  <a:pt x="942257" y="1125694"/>
                  <a:pt x="923874" y="1121928"/>
                  <a:pt x="914013" y="1114545"/>
                </a:cubicBezTo>
                <a:cubicBezTo>
                  <a:pt x="903062" y="1106220"/>
                  <a:pt x="891220" y="1103792"/>
                  <a:pt x="880665" y="1107608"/>
                </a:cubicBezTo>
                <a:cubicBezTo>
                  <a:pt x="871201" y="1111076"/>
                  <a:pt x="863868" y="1119549"/>
                  <a:pt x="861539" y="1129707"/>
                </a:cubicBezTo>
                <a:cubicBezTo>
                  <a:pt x="858269" y="1144176"/>
                  <a:pt x="860350" y="1211169"/>
                  <a:pt x="861142" y="1233863"/>
                </a:cubicBezTo>
                <a:cubicBezTo>
                  <a:pt x="833047" y="1234012"/>
                  <a:pt x="815506" y="1234507"/>
                  <a:pt x="810303" y="1235696"/>
                </a:cubicBezTo>
                <a:cubicBezTo>
                  <a:pt x="799898" y="1238075"/>
                  <a:pt x="791276" y="1245507"/>
                  <a:pt x="787758" y="1255170"/>
                </a:cubicBezTo>
                <a:cubicBezTo>
                  <a:pt x="783843" y="1265873"/>
                  <a:pt x="786370" y="1277963"/>
                  <a:pt x="794794" y="1289162"/>
                </a:cubicBezTo>
                <a:cubicBezTo>
                  <a:pt x="802425" y="1299221"/>
                  <a:pt x="806240" y="1318099"/>
                  <a:pt x="798362" y="1333262"/>
                </a:cubicBezTo>
                <a:cubicBezTo>
                  <a:pt x="791276" y="1346938"/>
                  <a:pt x="776361" y="1353825"/>
                  <a:pt x="754906" y="1353082"/>
                </a:cubicBezTo>
                <a:cubicBezTo>
                  <a:pt x="733797" y="1353776"/>
                  <a:pt x="718833" y="1346938"/>
                  <a:pt x="711747" y="1333262"/>
                </a:cubicBezTo>
                <a:cubicBezTo>
                  <a:pt x="703868" y="1318099"/>
                  <a:pt x="707733" y="1299221"/>
                  <a:pt x="715315" y="1289162"/>
                </a:cubicBezTo>
                <a:cubicBezTo>
                  <a:pt x="723788" y="1277963"/>
                  <a:pt x="726265" y="1265873"/>
                  <a:pt x="722351" y="1255170"/>
                </a:cubicBezTo>
                <a:cubicBezTo>
                  <a:pt x="718833" y="1245507"/>
                  <a:pt x="710211" y="1238075"/>
                  <a:pt x="699855" y="1235696"/>
                </a:cubicBezTo>
                <a:cubicBezTo>
                  <a:pt x="691431" y="1233764"/>
                  <a:pt x="655011" y="1233714"/>
                  <a:pt x="600506" y="1233813"/>
                </a:cubicBezTo>
                <a:cubicBezTo>
                  <a:pt x="589703" y="1233863"/>
                  <a:pt x="578555" y="1233913"/>
                  <a:pt x="567753" y="1233863"/>
                </a:cubicBezTo>
                <a:cubicBezTo>
                  <a:pt x="566662" y="1204232"/>
                  <a:pt x="565126" y="1143978"/>
                  <a:pt x="567901" y="1131937"/>
                </a:cubicBezTo>
                <a:cubicBezTo>
                  <a:pt x="569487" y="1125000"/>
                  <a:pt x="574442" y="1119252"/>
                  <a:pt x="580784" y="1116923"/>
                </a:cubicBezTo>
                <a:cubicBezTo>
                  <a:pt x="588019" y="1114248"/>
                  <a:pt x="596541" y="1116230"/>
                  <a:pt x="604767" y="1122423"/>
                </a:cubicBezTo>
                <a:cubicBezTo>
                  <a:pt x="617006" y="1131689"/>
                  <a:pt x="639948" y="1136347"/>
                  <a:pt x="658331" y="1126784"/>
                </a:cubicBezTo>
                <a:cubicBezTo>
                  <a:pt x="668043" y="1121779"/>
                  <a:pt x="684098" y="1108401"/>
                  <a:pt x="683008" y="1075895"/>
                </a:cubicBezTo>
                <a:close/>
                <a:moveTo>
                  <a:pt x="683008" y="747473"/>
                </a:moveTo>
                <a:cubicBezTo>
                  <a:pt x="684098" y="714571"/>
                  <a:pt x="668043" y="701242"/>
                  <a:pt x="658331" y="696237"/>
                </a:cubicBezTo>
                <a:cubicBezTo>
                  <a:pt x="639948" y="686674"/>
                  <a:pt x="617006" y="691332"/>
                  <a:pt x="604767" y="700598"/>
                </a:cubicBezTo>
                <a:cubicBezTo>
                  <a:pt x="596541" y="706792"/>
                  <a:pt x="588019" y="708724"/>
                  <a:pt x="580784" y="706098"/>
                </a:cubicBezTo>
                <a:cubicBezTo>
                  <a:pt x="574442" y="703769"/>
                  <a:pt x="569487" y="698021"/>
                  <a:pt x="567901" y="691084"/>
                </a:cubicBezTo>
                <a:cubicBezTo>
                  <a:pt x="565077" y="678697"/>
                  <a:pt x="566761" y="615618"/>
                  <a:pt x="567852" y="586829"/>
                </a:cubicBezTo>
                <a:cubicBezTo>
                  <a:pt x="578604" y="586829"/>
                  <a:pt x="589703" y="586879"/>
                  <a:pt x="600506" y="586879"/>
                </a:cubicBezTo>
                <a:cubicBezTo>
                  <a:pt x="655011" y="587028"/>
                  <a:pt x="691431" y="586978"/>
                  <a:pt x="699855" y="585046"/>
                </a:cubicBezTo>
                <a:cubicBezTo>
                  <a:pt x="710211" y="582667"/>
                  <a:pt x="718833" y="575185"/>
                  <a:pt x="722351" y="565572"/>
                </a:cubicBezTo>
                <a:cubicBezTo>
                  <a:pt x="726265" y="554820"/>
                  <a:pt x="723788" y="542779"/>
                  <a:pt x="715315" y="531580"/>
                </a:cubicBezTo>
                <a:cubicBezTo>
                  <a:pt x="707733" y="521522"/>
                  <a:pt x="703868" y="502643"/>
                  <a:pt x="711747" y="487480"/>
                </a:cubicBezTo>
                <a:cubicBezTo>
                  <a:pt x="718833" y="473804"/>
                  <a:pt x="733748" y="466917"/>
                  <a:pt x="755203" y="467660"/>
                </a:cubicBezTo>
                <a:cubicBezTo>
                  <a:pt x="776312" y="466966"/>
                  <a:pt x="791276" y="473804"/>
                  <a:pt x="798362" y="487480"/>
                </a:cubicBezTo>
                <a:cubicBezTo>
                  <a:pt x="806240" y="502643"/>
                  <a:pt x="802425" y="521522"/>
                  <a:pt x="794794" y="531580"/>
                </a:cubicBezTo>
                <a:cubicBezTo>
                  <a:pt x="786370" y="542779"/>
                  <a:pt x="783843" y="554820"/>
                  <a:pt x="787758" y="565572"/>
                </a:cubicBezTo>
                <a:cubicBezTo>
                  <a:pt x="791276" y="575185"/>
                  <a:pt x="799898" y="582667"/>
                  <a:pt x="810254" y="585046"/>
                </a:cubicBezTo>
                <a:cubicBezTo>
                  <a:pt x="815506" y="586235"/>
                  <a:pt x="833047" y="586730"/>
                  <a:pt x="861242" y="586879"/>
                </a:cubicBezTo>
                <a:cubicBezTo>
                  <a:pt x="860498" y="606947"/>
                  <a:pt x="858120" y="678300"/>
                  <a:pt x="861539" y="693264"/>
                </a:cubicBezTo>
                <a:cubicBezTo>
                  <a:pt x="863868" y="703472"/>
                  <a:pt x="871201" y="711945"/>
                  <a:pt x="880665" y="715414"/>
                </a:cubicBezTo>
                <a:cubicBezTo>
                  <a:pt x="891220" y="719229"/>
                  <a:pt x="903062" y="716801"/>
                  <a:pt x="914013" y="708476"/>
                </a:cubicBezTo>
                <a:cubicBezTo>
                  <a:pt x="923874" y="701044"/>
                  <a:pt x="942257" y="697328"/>
                  <a:pt x="957122" y="705008"/>
                </a:cubicBezTo>
                <a:cubicBezTo>
                  <a:pt x="970451" y="711945"/>
                  <a:pt x="977091" y="726513"/>
                  <a:pt x="976398" y="747473"/>
                </a:cubicBezTo>
                <a:cubicBezTo>
                  <a:pt x="977091" y="768086"/>
                  <a:pt x="970451" y="782654"/>
                  <a:pt x="957122" y="789542"/>
                </a:cubicBezTo>
                <a:cubicBezTo>
                  <a:pt x="942257" y="797271"/>
                  <a:pt x="923874" y="793506"/>
                  <a:pt x="914013" y="786073"/>
                </a:cubicBezTo>
                <a:cubicBezTo>
                  <a:pt x="903062" y="777798"/>
                  <a:pt x="891220" y="775370"/>
                  <a:pt x="880665" y="779185"/>
                </a:cubicBezTo>
                <a:cubicBezTo>
                  <a:pt x="871201" y="782654"/>
                  <a:pt x="863868" y="791127"/>
                  <a:pt x="861539" y="801285"/>
                </a:cubicBezTo>
                <a:cubicBezTo>
                  <a:pt x="858269" y="815754"/>
                  <a:pt x="860350" y="882697"/>
                  <a:pt x="861142" y="905391"/>
                </a:cubicBezTo>
                <a:cubicBezTo>
                  <a:pt x="836367" y="905243"/>
                  <a:pt x="816943" y="904846"/>
                  <a:pt x="812484" y="903805"/>
                </a:cubicBezTo>
                <a:cubicBezTo>
                  <a:pt x="805348" y="902170"/>
                  <a:pt x="799452" y="897116"/>
                  <a:pt x="797073" y="890575"/>
                </a:cubicBezTo>
                <a:cubicBezTo>
                  <a:pt x="794348" y="883143"/>
                  <a:pt x="796330" y="874422"/>
                  <a:pt x="802722" y="865998"/>
                </a:cubicBezTo>
                <a:cubicBezTo>
                  <a:pt x="812137" y="853512"/>
                  <a:pt x="816894" y="830124"/>
                  <a:pt x="807132" y="811344"/>
                </a:cubicBezTo>
                <a:cubicBezTo>
                  <a:pt x="802028" y="801434"/>
                  <a:pt x="788402" y="785082"/>
                  <a:pt x="755203" y="786172"/>
                </a:cubicBezTo>
                <a:cubicBezTo>
                  <a:pt x="721707" y="785131"/>
                  <a:pt x="708080" y="801434"/>
                  <a:pt x="702976" y="811344"/>
                </a:cubicBezTo>
                <a:cubicBezTo>
                  <a:pt x="693215" y="830124"/>
                  <a:pt x="697972" y="853512"/>
                  <a:pt x="707386" y="865998"/>
                </a:cubicBezTo>
                <a:cubicBezTo>
                  <a:pt x="713779" y="874422"/>
                  <a:pt x="715761" y="883143"/>
                  <a:pt x="713035" y="890575"/>
                </a:cubicBezTo>
                <a:cubicBezTo>
                  <a:pt x="710657" y="897116"/>
                  <a:pt x="704760" y="902170"/>
                  <a:pt x="697625" y="903805"/>
                </a:cubicBezTo>
                <a:cubicBezTo>
                  <a:pt x="687418" y="906134"/>
                  <a:pt x="620524" y="907026"/>
                  <a:pt x="567802" y="906432"/>
                </a:cubicBezTo>
                <a:cubicBezTo>
                  <a:pt x="566712" y="877147"/>
                  <a:pt x="565126" y="815704"/>
                  <a:pt x="567901" y="803515"/>
                </a:cubicBezTo>
                <a:cubicBezTo>
                  <a:pt x="569487" y="796578"/>
                  <a:pt x="574442" y="790830"/>
                  <a:pt x="580784" y="788501"/>
                </a:cubicBezTo>
                <a:cubicBezTo>
                  <a:pt x="588019" y="785825"/>
                  <a:pt x="596541" y="787807"/>
                  <a:pt x="604767" y="794001"/>
                </a:cubicBezTo>
                <a:cubicBezTo>
                  <a:pt x="617006" y="803267"/>
                  <a:pt x="639948" y="807925"/>
                  <a:pt x="658331" y="798362"/>
                </a:cubicBezTo>
                <a:cubicBezTo>
                  <a:pt x="668043" y="793357"/>
                  <a:pt x="684098" y="779978"/>
                  <a:pt x="683008" y="747473"/>
                </a:cubicBezTo>
                <a:close/>
                <a:moveTo>
                  <a:pt x="1040913" y="680976"/>
                </a:moveTo>
                <a:cubicBezTo>
                  <a:pt x="1046016" y="690886"/>
                  <a:pt x="1059643" y="707287"/>
                  <a:pt x="1092842" y="706148"/>
                </a:cubicBezTo>
                <a:cubicBezTo>
                  <a:pt x="1126437" y="707188"/>
                  <a:pt x="1139965" y="690886"/>
                  <a:pt x="1145118" y="680976"/>
                </a:cubicBezTo>
                <a:cubicBezTo>
                  <a:pt x="1154830" y="662196"/>
                  <a:pt x="1150073" y="638808"/>
                  <a:pt x="1140658" y="626321"/>
                </a:cubicBezTo>
                <a:cubicBezTo>
                  <a:pt x="1134316" y="617898"/>
                  <a:pt x="1132284" y="609177"/>
                  <a:pt x="1135009" y="601744"/>
                </a:cubicBezTo>
                <a:cubicBezTo>
                  <a:pt x="1137388" y="595204"/>
                  <a:pt x="1143284" y="590149"/>
                  <a:pt x="1150420" y="588514"/>
                </a:cubicBezTo>
                <a:cubicBezTo>
                  <a:pt x="1155276" y="587375"/>
                  <a:pt x="1174997" y="586582"/>
                  <a:pt x="1200763" y="586136"/>
                </a:cubicBezTo>
                <a:cubicBezTo>
                  <a:pt x="1200020" y="605064"/>
                  <a:pt x="1197543" y="678102"/>
                  <a:pt x="1201011" y="693264"/>
                </a:cubicBezTo>
                <a:cubicBezTo>
                  <a:pt x="1203340" y="703472"/>
                  <a:pt x="1210674" y="711945"/>
                  <a:pt x="1220187" y="715414"/>
                </a:cubicBezTo>
                <a:cubicBezTo>
                  <a:pt x="1230692" y="719229"/>
                  <a:pt x="1242535" y="716751"/>
                  <a:pt x="1253485" y="708476"/>
                </a:cubicBezTo>
                <a:cubicBezTo>
                  <a:pt x="1263296" y="701044"/>
                  <a:pt x="1281729" y="697328"/>
                  <a:pt x="1296595" y="705008"/>
                </a:cubicBezTo>
                <a:cubicBezTo>
                  <a:pt x="1309924" y="711945"/>
                  <a:pt x="1316564" y="726513"/>
                  <a:pt x="1315870" y="747473"/>
                </a:cubicBezTo>
                <a:cubicBezTo>
                  <a:pt x="1316564" y="768086"/>
                  <a:pt x="1309924" y="782654"/>
                  <a:pt x="1296595" y="789542"/>
                </a:cubicBezTo>
                <a:cubicBezTo>
                  <a:pt x="1281729" y="797271"/>
                  <a:pt x="1263296" y="793506"/>
                  <a:pt x="1253485" y="786073"/>
                </a:cubicBezTo>
                <a:cubicBezTo>
                  <a:pt x="1242535" y="777798"/>
                  <a:pt x="1230692" y="775370"/>
                  <a:pt x="1220187" y="779185"/>
                </a:cubicBezTo>
                <a:cubicBezTo>
                  <a:pt x="1210674" y="782654"/>
                  <a:pt x="1203340" y="791127"/>
                  <a:pt x="1201011" y="801285"/>
                </a:cubicBezTo>
                <a:cubicBezTo>
                  <a:pt x="1197741" y="815754"/>
                  <a:pt x="1199822" y="882746"/>
                  <a:pt x="1200615" y="905441"/>
                </a:cubicBezTo>
                <a:cubicBezTo>
                  <a:pt x="1171627" y="905589"/>
                  <a:pt x="1153541" y="906035"/>
                  <a:pt x="1148240" y="907274"/>
                </a:cubicBezTo>
                <a:cubicBezTo>
                  <a:pt x="1137834" y="909653"/>
                  <a:pt x="1129212" y="917085"/>
                  <a:pt x="1125694" y="926748"/>
                </a:cubicBezTo>
                <a:cubicBezTo>
                  <a:pt x="1121779" y="937450"/>
                  <a:pt x="1124307" y="949541"/>
                  <a:pt x="1132730" y="960739"/>
                </a:cubicBezTo>
                <a:cubicBezTo>
                  <a:pt x="1140361" y="970798"/>
                  <a:pt x="1144176" y="989677"/>
                  <a:pt x="1136298" y="1004839"/>
                </a:cubicBezTo>
                <a:cubicBezTo>
                  <a:pt x="1129212" y="1018516"/>
                  <a:pt x="1114297" y="1025403"/>
                  <a:pt x="1092842" y="1024660"/>
                </a:cubicBezTo>
                <a:cubicBezTo>
                  <a:pt x="1071733" y="1025403"/>
                  <a:pt x="1056818" y="1018516"/>
                  <a:pt x="1049683" y="1004839"/>
                </a:cubicBezTo>
                <a:cubicBezTo>
                  <a:pt x="1041805" y="989677"/>
                  <a:pt x="1045669" y="970798"/>
                  <a:pt x="1053251" y="960739"/>
                </a:cubicBezTo>
                <a:cubicBezTo>
                  <a:pt x="1061724" y="949541"/>
                  <a:pt x="1064202" y="937450"/>
                  <a:pt x="1060287" y="926748"/>
                </a:cubicBezTo>
                <a:cubicBezTo>
                  <a:pt x="1056818" y="917085"/>
                  <a:pt x="1048147" y="909653"/>
                  <a:pt x="1037791" y="907274"/>
                </a:cubicBezTo>
                <a:cubicBezTo>
                  <a:pt x="1029367" y="905342"/>
                  <a:pt x="989182" y="905292"/>
                  <a:pt x="924022" y="905391"/>
                </a:cubicBezTo>
                <a:cubicBezTo>
                  <a:pt x="906382" y="905441"/>
                  <a:pt x="887850" y="905490"/>
                  <a:pt x="871053" y="905441"/>
                </a:cubicBezTo>
                <a:cubicBezTo>
                  <a:pt x="869963" y="875760"/>
                  <a:pt x="868476" y="815556"/>
                  <a:pt x="871201" y="803515"/>
                </a:cubicBezTo>
                <a:cubicBezTo>
                  <a:pt x="872787" y="796578"/>
                  <a:pt x="877742" y="790830"/>
                  <a:pt x="884084" y="788501"/>
                </a:cubicBezTo>
                <a:cubicBezTo>
                  <a:pt x="891368" y="785825"/>
                  <a:pt x="899842" y="787807"/>
                  <a:pt x="908067" y="794001"/>
                </a:cubicBezTo>
                <a:cubicBezTo>
                  <a:pt x="920306" y="803267"/>
                  <a:pt x="943248" y="807925"/>
                  <a:pt x="961681" y="798362"/>
                </a:cubicBezTo>
                <a:cubicBezTo>
                  <a:pt x="971343" y="793357"/>
                  <a:pt x="987447" y="779978"/>
                  <a:pt x="986308" y="747473"/>
                </a:cubicBezTo>
                <a:cubicBezTo>
                  <a:pt x="987447" y="714571"/>
                  <a:pt x="971343" y="701242"/>
                  <a:pt x="961681" y="696237"/>
                </a:cubicBezTo>
                <a:cubicBezTo>
                  <a:pt x="943248" y="686674"/>
                  <a:pt x="920306" y="691332"/>
                  <a:pt x="908067" y="700598"/>
                </a:cubicBezTo>
                <a:cubicBezTo>
                  <a:pt x="899842" y="706792"/>
                  <a:pt x="891319" y="708724"/>
                  <a:pt x="884084" y="706098"/>
                </a:cubicBezTo>
                <a:cubicBezTo>
                  <a:pt x="877742" y="703769"/>
                  <a:pt x="872787" y="698021"/>
                  <a:pt x="871201" y="691084"/>
                </a:cubicBezTo>
                <a:cubicBezTo>
                  <a:pt x="868377" y="678697"/>
                  <a:pt x="870062" y="615718"/>
                  <a:pt x="871152" y="586929"/>
                </a:cubicBezTo>
                <a:cubicBezTo>
                  <a:pt x="886265" y="586929"/>
                  <a:pt x="903954" y="586929"/>
                  <a:pt x="924072" y="586879"/>
                </a:cubicBezTo>
                <a:cubicBezTo>
                  <a:pt x="972632" y="586780"/>
                  <a:pt x="1027633" y="586681"/>
                  <a:pt x="1035561" y="588514"/>
                </a:cubicBezTo>
                <a:cubicBezTo>
                  <a:pt x="1042696" y="590149"/>
                  <a:pt x="1048643" y="595204"/>
                  <a:pt x="1051021" y="601744"/>
                </a:cubicBezTo>
                <a:cubicBezTo>
                  <a:pt x="1053697" y="609177"/>
                  <a:pt x="1051715" y="617898"/>
                  <a:pt x="1045372" y="626321"/>
                </a:cubicBezTo>
                <a:cubicBezTo>
                  <a:pt x="1035908" y="638808"/>
                  <a:pt x="1031151" y="662196"/>
                  <a:pt x="1040913" y="680976"/>
                </a:cubicBezTo>
                <a:close/>
                <a:moveTo>
                  <a:pt x="1378849" y="680976"/>
                </a:moveTo>
                <a:cubicBezTo>
                  <a:pt x="1383804" y="690539"/>
                  <a:pt x="1396687" y="706197"/>
                  <a:pt x="1427557" y="706197"/>
                </a:cubicBezTo>
                <a:cubicBezTo>
                  <a:pt x="1428598" y="706197"/>
                  <a:pt x="1429688" y="706197"/>
                  <a:pt x="1430778" y="706197"/>
                </a:cubicBezTo>
                <a:cubicBezTo>
                  <a:pt x="1464225" y="707238"/>
                  <a:pt x="1477901" y="690936"/>
                  <a:pt x="1483054" y="681025"/>
                </a:cubicBezTo>
                <a:cubicBezTo>
                  <a:pt x="1492815" y="662246"/>
                  <a:pt x="1488009" y="638858"/>
                  <a:pt x="1478594" y="626371"/>
                </a:cubicBezTo>
                <a:cubicBezTo>
                  <a:pt x="1472252" y="617947"/>
                  <a:pt x="1470220" y="609226"/>
                  <a:pt x="1472946" y="601794"/>
                </a:cubicBezTo>
                <a:cubicBezTo>
                  <a:pt x="1475324" y="595253"/>
                  <a:pt x="1481221" y="590199"/>
                  <a:pt x="1488356" y="588564"/>
                </a:cubicBezTo>
                <a:cubicBezTo>
                  <a:pt x="1496334" y="586730"/>
                  <a:pt x="1551335" y="586829"/>
                  <a:pt x="1599895" y="586929"/>
                </a:cubicBezTo>
                <a:cubicBezTo>
                  <a:pt x="1606683" y="586978"/>
                  <a:pt x="1613125" y="586978"/>
                  <a:pt x="1619368" y="586978"/>
                </a:cubicBezTo>
                <a:cubicBezTo>
                  <a:pt x="1620458" y="615767"/>
                  <a:pt x="1622143" y="678746"/>
                  <a:pt x="1619318" y="691134"/>
                </a:cubicBezTo>
                <a:cubicBezTo>
                  <a:pt x="1617733" y="698071"/>
                  <a:pt x="1612778" y="703819"/>
                  <a:pt x="1606435" y="706148"/>
                </a:cubicBezTo>
                <a:cubicBezTo>
                  <a:pt x="1599201" y="708774"/>
                  <a:pt x="1590678" y="706841"/>
                  <a:pt x="1582453" y="700647"/>
                </a:cubicBezTo>
                <a:cubicBezTo>
                  <a:pt x="1570214" y="691382"/>
                  <a:pt x="1547272" y="686724"/>
                  <a:pt x="1528839" y="696287"/>
                </a:cubicBezTo>
                <a:cubicBezTo>
                  <a:pt x="1519176" y="701292"/>
                  <a:pt x="1503122" y="714621"/>
                  <a:pt x="1504212" y="747176"/>
                </a:cubicBezTo>
                <a:cubicBezTo>
                  <a:pt x="1503122" y="780028"/>
                  <a:pt x="1519176" y="793406"/>
                  <a:pt x="1528839" y="798411"/>
                </a:cubicBezTo>
                <a:cubicBezTo>
                  <a:pt x="1547272" y="807974"/>
                  <a:pt x="1570214" y="803317"/>
                  <a:pt x="1582453" y="794051"/>
                </a:cubicBezTo>
                <a:cubicBezTo>
                  <a:pt x="1590678" y="787857"/>
                  <a:pt x="1599201" y="785875"/>
                  <a:pt x="1606435" y="788551"/>
                </a:cubicBezTo>
                <a:cubicBezTo>
                  <a:pt x="1612778" y="790879"/>
                  <a:pt x="1617733" y="796627"/>
                  <a:pt x="1619318" y="803564"/>
                </a:cubicBezTo>
                <a:cubicBezTo>
                  <a:pt x="1622093" y="815803"/>
                  <a:pt x="1620508" y="877445"/>
                  <a:pt x="1619418" y="906679"/>
                </a:cubicBezTo>
                <a:cubicBezTo>
                  <a:pt x="1562087" y="906927"/>
                  <a:pt x="1497770" y="906035"/>
                  <a:pt x="1488356" y="903855"/>
                </a:cubicBezTo>
                <a:cubicBezTo>
                  <a:pt x="1481221" y="902220"/>
                  <a:pt x="1475324" y="897166"/>
                  <a:pt x="1472946" y="890625"/>
                </a:cubicBezTo>
                <a:cubicBezTo>
                  <a:pt x="1470220" y="883192"/>
                  <a:pt x="1472252" y="874471"/>
                  <a:pt x="1478594" y="866048"/>
                </a:cubicBezTo>
                <a:cubicBezTo>
                  <a:pt x="1488009" y="853561"/>
                  <a:pt x="1492815" y="830173"/>
                  <a:pt x="1483054" y="811393"/>
                </a:cubicBezTo>
                <a:cubicBezTo>
                  <a:pt x="1477901" y="801483"/>
                  <a:pt x="1464373" y="785131"/>
                  <a:pt x="1431125" y="786222"/>
                </a:cubicBezTo>
                <a:cubicBezTo>
                  <a:pt x="1397678" y="785131"/>
                  <a:pt x="1383952" y="801483"/>
                  <a:pt x="1378849" y="811393"/>
                </a:cubicBezTo>
                <a:cubicBezTo>
                  <a:pt x="1369087" y="830173"/>
                  <a:pt x="1373844" y="853561"/>
                  <a:pt x="1383308" y="866048"/>
                </a:cubicBezTo>
                <a:cubicBezTo>
                  <a:pt x="1389651" y="874471"/>
                  <a:pt x="1391682" y="883192"/>
                  <a:pt x="1388957" y="890625"/>
                </a:cubicBezTo>
                <a:cubicBezTo>
                  <a:pt x="1386579" y="897166"/>
                  <a:pt x="1380633" y="902220"/>
                  <a:pt x="1373497" y="903855"/>
                </a:cubicBezTo>
                <a:cubicBezTo>
                  <a:pt x="1365569" y="905688"/>
                  <a:pt x="1310518" y="905540"/>
                  <a:pt x="1261958" y="905441"/>
                </a:cubicBezTo>
                <a:cubicBezTo>
                  <a:pt x="1242535" y="905441"/>
                  <a:pt x="1225340" y="905391"/>
                  <a:pt x="1210525" y="905441"/>
                </a:cubicBezTo>
                <a:cubicBezTo>
                  <a:pt x="1209484" y="875760"/>
                  <a:pt x="1207948" y="815605"/>
                  <a:pt x="1210674" y="803564"/>
                </a:cubicBezTo>
                <a:cubicBezTo>
                  <a:pt x="1212259" y="796627"/>
                  <a:pt x="1217214" y="790879"/>
                  <a:pt x="1223557" y="788551"/>
                </a:cubicBezTo>
                <a:cubicBezTo>
                  <a:pt x="1230791" y="785875"/>
                  <a:pt x="1239314" y="787857"/>
                  <a:pt x="1247539" y="794051"/>
                </a:cubicBezTo>
                <a:cubicBezTo>
                  <a:pt x="1259778" y="803317"/>
                  <a:pt x="1282720" y="807974"/>
                  <a:pt x="1301153" y="798411"/>
                </a:cubicBezTo>
                <a:cubicBezTo>
                  <a:pt x="1310816" y="793406"/>
                  <a:pt x="1326920" y="780028"/>
                  <a:pt x="1325780" y="747522"/>
                </a:cubicBezTo>
                <a:cubicBezTo>
                  <a:pt x="1326920" y="714621"/>
                  <a:pt x="1310816" y="701292"/>
                  <a:pt x="1301153" y="696287"/>
                </a:cubicBezTo>
                <a:cubicBezTo>
                  <a:pt x="1282720" y="686724"/>
                  <a:pt x="1259778" y="691382"/>
                  <a:pt x="1247539" y="700647"/>
                </a:cubicBezTo>
                <a:cubicBezTo>
                  <a:pt x="1239314" y="706841"/>
                  <a:pt x="1230791" y="708774"/>
                  <a:pt x="1223557" y="706148"/>
                </a:cubicBezTo>
                <a:cubicBezTo>
                  <a:pt x="1217214" y="703819"/>
                  <a:pt x="1212259" y="698071"/>
                  <a:pt x="1210674" y="691134"/>
                </a:cubicBezTo>
                <a:cubicBezTo>
                  <a:pt x="1207849" y="678597"/>
                  <a:pt x="1209583" y="614330"/>
                  <a:pt x="1210674" y="586037"/>
                </a:cubicBezTo>
                <a:cubicBezTo>
                  <a:pt x="1273107" y="585145"/>
                  <a:pt x="1362299" y="585987"/>
                  <a:pt x="1373497" y="588564"/>
                </a:cubicBezTo>
                <a:cubicBezTo>
                  <a:pt x="1380633" y="590199"/>
                  <a:pt x="1386579" y="595253"/>
                  <a:pt x="1388957" y="601794"/>
                </a:cubicBezTo>
                <a:cubicBezTo>
                  <a:pt x="1391682" y="609226"/>
                  <a:pt x="1389651" y="617947"/>
                  <a:pt x="1383308" y="626371"/>
                </a:cubicBezTo>
                <a:cubicBezTo>
                  <a:pt x="1373844" y="638858"/>
                  <a:pt x="1369087" y="662246"/>
                  <a:pt x="1378849" y="681025"/>
                </a:cubicBezTo>
                <a:close/>
                <a:moveTo>
                  <a:pt x="1504212" y="1075548"/>
                </a:moveTo>
                <a:cubicBezTo>
                  <a:pt x="1503122" y="1108401"/>
                  <a:pt x="1519176" y="1121779"/>
                  <a:pt x="1528839" y="1126784"/>
                </a:cubicBezTo>
                <a:cubicBezTo>
                  <a:pt x="1547272" y="1136347"/>
                  <a:pt x="1570214" y="1131689"/>
                  <a:pt x="1582453" y="1122423"/>
                </a:cubicBezTo>
                <a:cubicBezTo>
                  <a:pt x="1590678" y="1116230"/>
                  <a:pt x="1599201" y="1114248"/>
                  <a:pt x="1606435" y="1116923"/>
                </a:cubicBezTo>
                <a:cubicBezTo>
                  <a:pt x="1612778" y="1119252"/>
                  <a:pt x="1617733" y="1125000"/>
                  <a:pt x="1619318" y="1131937"/>
                </a:cubicBezTo>
                <a:cubicBezTo>
                  <a:pt x="1622044" y="1143978"/>
                  <a:pt x="1620557" y="1204133"/>
                  <a:pt x="1619467" y="1233813"/>
                </a:cubicBezTo>
                <a:lnTo>
                  <a:pt x="1599895" y="1233813"/>
                </a:lnTo>
                <a:cubicBezTo>
                  <a:pt x="1551335" y="1233913"/>
                  <a:pt x="1496334" y="1234061"/>
                  <a:pt x="1488356" y="1232228"/>
                </a:cubicBezTo>
                <a:cubicBezTo>
                  <a:pt x="1481221" y="1230593"/>
                  <a:pt x="1475324" y="1225539"/>
                  <a:pt x="1472946" y="1218998"/>
                </a:cubicBezTo>
                <a:cubicBezTo>
                  <a:pt x="1470220" y="1211565"/>
                  <a:pt x="1472252" y="1202844"/>
                  <a:pt x="1478594" y="1194421"/>
                </a:cubicBezTo>
                <a:cubicBezTo>
                  <a:pt x="1488009" y="1181934"/>
                  <a:pt x="1492815" y="1158546"/>
                  <a:pt x="1483054" y="1139766"/>
                </a:cubicBezTo>
                <a:cubicBezTo>
                  <a:pt x="1477901" y="1129856"/>
                  <a:pt x="1464373" y="1113554"/>
                  <a:pt x="1431125" y="1114594"/>
                </a:cubicBezTo>
                <a:cubicBezTo>
                  <a:pt x="1397678" y="1113554"/>
                  <a:pt x="1384002" y="1129856"/>
                  <a:pt x="1378849" y="1139766"/>
                </a:cubicBezTo>
                <a:cubicBezTo>
                  <a:pt x="1369087" y="1158546"/>
                  <a:pt x="1373844" y="1181934"/>
                  <a:pt x="1383308" y="1194421"/>
                </a:cubicBezTo>
                <a:cubicBezTo>
                  <a:pt x="1389651" y="1202844"/>
                  <a:pt x="1391682" y="1211565"/>
                  <a:pt x="1388957" y="1218998"/>
                </a:cubicBezTo>
                <a:cubicBezTo>
                  <a:pt x="1386579" y="1225539"/>
                  <a:pt x="1380633" y="1230593"/>
                  <a:pt x="1373497" y="1232228"/>
                </a:cubicBezTo>
                <a:cubicBezTo>
                  <a:pt x="1362299" y="1234804"/>
                  <a:pt x="1273058" y="1235647"/>
                  <a:pt x="1210574" y="1234755"/>
                </a:cubicBezTo>
                <a:cubicBezTo>
                  <a:pt x="1209484" y="1205421"/>
                  <a:pt x="1207899" y="1144127"/>
                  <a:pt x="1210674" y="1131937"/>
                </a:cubicBezTo>
                <a:cubicBezTo>
                  <a:pt x="1212259" y="1125000"/>
                  <a:pt x="1217214" y="1119252"/>
                  <a:pt x="1223557" y="1116923"/>
                </a:cubicBezTo>
                <a:cubicBezTo>
                  <a:pt x="1230791" y="1114248"/>
                  <a:pt x="1239314" y="1116230"/>
                  <a:pt x="1247539" y="1122423"/>
                </a:cubicBezTo>
                <a:cubicBezTo>
                  <a:pt x="1259778" y="1131689"/>
                  <a:pt x="1282720" y="1136347"/>
                  <a:pt x="1301153" y="1126784"/>
                </a:cubicBezTo>
                <a:cubicBezTo>
                  <a:pt x="1310816" y="1121779"/>
                  <a:pt x="1326920" y="1108401"/>
                  <a:pt x="1325780" y="1075895"/>
                </a:cubicBezTo>
                <a:cubicBezTo>
                  <a:pt x="1326920" y="1042994"/>
                  <a:pt x="1310816" y="1029664"/>
                  <a:pt x="1301153" y="1024660"/>
                </a:cubicBezTo>
                <a:cubicBezTo>
                  <a:pt x="1282720" y="1015096"/>
                  <a:pt x="1259778" y="1019754"/>
                  <a:pt x="1247539" y="1029020"/>
                </a:cubicBezTo>
                <a:cubicBezTo>
                  <a:pt x="1239314" y="1035214"/>
                  <a:pt x="1230841" y="1037147"/>
                  <a:pt x="1223557" y="1034520"/>
                </a:cubicBezTo>
                <a:cubicBezTo>
                  <a:pt x="1217214" y="1032191"/>
                  <a:pt x="1212259" y="1026444"/>
                  <a:pt x="1210674" y="1019507"/>
                </a:cubicBezTo>
                <a:cubicBezTo>
                  <a:pt x="1207849" y="1007119"/>
                  <a:pt x="1209534" y="944041"/>
                  <a:pt x="1210674" y="915301"/>
                </a:cubicBezTo>
                <a:cubicBezTo>
                  <a:pt x="1227025" y="915252"/>
                  <a:pt x="1244913" y="915301"/>
                  <a:pt x="1262008" y="915301"/>
                </a:cubicBezTo>
                <a:cubicBezTo>
                  <a:pt x="1327118" y="915450"/>
                  <a:pt x="1367353" y="915400"/>
                  <a:pt x="1375777" y="913468"/>
                </a:cubicBezTo>
                <a:cubicBezTo>
                  <a:pt x="1386133" y="911089"/>
                  <a:pt x="1394804" y="903657"/>
                  <a:pt x="1398322" y="893994"/>
                </a:cubicBezTo>
                <a:cubicBezTo>
                  <a:pt x="1402187" y="883291"/>
                  <a:pt x="1399710" y="871201"/>
                  <a:pt x="1391236" y="860003"/>
                </a:cubicBezTo>
                <a:cubicBezTo>
                  <a:pt x="1383655" y="849944"/>
                  <a:pt x="1379840" y="831065"/>
                  <a:pt x="1387718" y="815903"/>
                </a:cubicBezTo>
                <a:cubicBezTo>
                  <a:pt x="1394804" y="802226"/>
                  <a:pt x="1409719" y="795339"/>
                  <a:pt x="1431174" y="796082"/>
                </a:cubicBezTo>
                <a:cubicBezTo>
                  <a:pt x="1452333" y="795438"/>
                  <a:pt x="1467198" y="802226"/>
                  <a:pt x="1474283" y="815903"/>
                </a:cubicBezTo>
                <a:cubicBezTo>
                  <a:pt x="1482162" y="831065"/>
                  <a:pt x="1478347" y="849944"/>
                  <a:pt x="1470765" y="860003"/>
                </a:cubicBezTo>
                <a:cubicBezTo>
                  <a:pt x="1462292" y="871201"/>
                  <a:pt x="1459765" y="883291"/>
                  <a:pt x="1463680" y="893994"/>
                </a:cubicBezTo>
                <a:cubicBezTo>
                  <a:pt x="1467198" y="903657"/>
                  <a:pt x="1475820" y="911089"/>
                  <a:pt x="1486225" y="913468"/>
                </a:cubicBezTo>
                <a:cubicBezTo>
                  <a:pt x="1496383" y="915797"/>
                  <a:pt x="1561344" y="916788"/>
                  <a:pt x="1619467" y="916540"/>
                </a:cubicBezTo>
                <a:cubicBezTo>
                  <a:pt x="1620557" y="945825"/>
                  <a:pt x="1622143" y="1007267"/>
                  <a:pt x="1619368" y="1019507"/>
                </a:cubicBezTo>
                <a:cubicBezTo>
                  <a:pt x="1617782" y="1026444"/>
                  <a:pt x="1612827" y="1032191"/>
                  <a:pt x="1606485" y="1034520"/>
                </a:cubicBezTo>
                <a:cubicBezTo>
                  <a:pt x="1599250" y="1037147"/>
                  <a:pt x="1590728" y="1035214"/>
                  <a:pt x="1582502" y="1029020"/>
                </a:cubicBezTo>
                <a:cubicBezTo>
                  <a:pt x="1570263" y="1019754"/>
                  <a:pt x="1547321" y="1015096"/>
                  <a:pt x="1528888" y="1024660"/>
                </a:cubicBezTo>
                <a:cubicBezTo>
                  <a:pt x="1519226" y="1029664"/>
                  <a:pt x="1503171" y="1042994"/>
                  <a:pt x="1504262" y="1075548"/>
                </a:cubicBezTo>
                <a:close/>
                <a:moveTo>
                  <a:pt x="1504212" y="1403971"/>
                </a:moveTo>
                <a:cubicBezTo>
                  <a:pt x="1503122" y="1436872"/>
                  <a:pt x="1519176" y="1450202"/>
                  <a:pt x="1528839" y="1455206"/>
                </a:cubicBezTo>
                <a:cubicBezTo>
                  <a:pt x="1547272" y="1464769"/>
                  <a:pt x="1570214" y="1460112"/>
                  <a:pt x="1582453" y="1450846"/>
                </a:cubicBezTo>
                <a:cubicBezTo>
                  <a:pt x="1590678" y="1444652"/>
                  <a:pt x="1599201" y="1442719"/>
                  <a:pt x="1606435" y="1445346"/>
                </a:cubicBezTo>
                <a:cubicBezTo>
                  <a:pt x="1612778" y="1447675"/>
                  <a:pt x="1617733" y="1453422"/>
                  <a:pt x="1619318" y="1460359"/>
                </a:cubicBezTo>
                <a:cubicBezTo>
                  <a:pt x="1622044" y="1472450"/>
                  <a:pt x="1620557" y="1532654"/>
                  <a:pt x="1619467" y="1562285"/>
                </a:cubicBezTo>
                <a:lnTo>
                  <a:pt x="1599944" y="1562285"/>
                </a:lnTo>
                <a:cubicBezTo>
                  <a:pt x="1534735" y="1562137"/>
                  <a:pt x="1494599" y="1562186"/>
                  <a:pt x="1486176" y="1564119"/>
                </a:cubicBezTo>
                <a:cubicBezTo>
                  <a:pt x="1475770" y="1566497"/>
                  <a:pt x="1467148" y="1573930"/>
                  <a:pt x="1463630" y="1583592"/>
                </a:cubicBezTo>
                <a:cubicBezTo>
                  <a:pt x="1459716" y="1594295"/>
                  <a:pt x="1462243" y="1606386"/>
                  <a:pt x="1470716" y="1617584"/>
                </a:cubicBezTo>
                <a:cubicBezTo>
                  <a:pt x="1478297" y="1627643"/>
                  <a:pt x="1482112" y="1646522"/>
                  <a:pt x="1474234" y="1661684"/>
                </a:cubicBezTo>
                <a:cubicBezTo>
                  <a:pt x="1467148" y="1675360"/>
                  <a:pt x="1452134" y="1682099"/>
                  <a:pt x="1430778" y="1681504"/>
                </a:cubicBezTo>
                <a:cubicBezTo>
                  <a:pt x="1409669" y="1682149"/>
                  <a:pt x="1394755" y="1675360"/>
                  <a:pt x="1387669" y="1661684"/>
                </a:cubicBezTo>
                <a:cubicBezTo>
                  <a:pt x="1379790" y="1646522"/>
                  <a:pt x="1383606" y="1627643"/>
                  <a:pt x="1391187" y="1617584"/>
                </a:cubicBezTo>
                <a:cubicBezTo>
                  <a:pt x="1399660" y="1606386"/>
                  <a:pt x="1402138" y="1594295"/>
                  <a:pt x="1398273" y="1583592"/>
                </a:cubicBezTo>
                <a:cubicBezTo>
                  <a:pt x="1394755" y="1573930"/>
                  <a:pt x="1386083" y="1566497"/>
                  <a:pt x="1375727" y="1564119"/>
                </a:cubicBezTo>
                <a:cubicBezTo>
                  <a:pt x="1363785" y="1561393"/>
                  <a:pt x="1276279" y="1560452"/>
                  <a:pt x="1213052" y="1561344"/>
                </a:cubicBezTo>
                <a:cubicBezTo>
                  <a:pt x="1213845" y="1537807"/>
                  <a:pt x="1215876" y="1472400"/>
                  <a:pt x="1212606" y="1458130"/>
                </a:cubicBezTo>
                <a:cubicBezTo>
                  <a:pt x="1210277" y="1447972"/>
                  <a:pt x="1202944" y="1439499"/>
                  <a:pt x="1193479" y="1436030"/>
                </a:cubicBezTo>
                <a:cubicBezTo>
                  <a:pt x="1182925" y="1432215"/>
                  <a:pt x="1171082" y="1434643"/>
                  <a:pt x="1160132" y="1442967"/>
                </a:cubicBezTo>
                <a:cubicBezTo>
                  <a:pt x="1150321" y="1450350"/>
                  <a:pt x="1131838" y="1454116"/>
                  <a:pt x="1117072" y="1446436"/>
                </a:cubicBezTo>
                <a:cubicBezTo>
                  <a:pt x="1103743" y="1439499"/>
                  <a:pt x="1097054" y="1424931"/>
                  <a:pt x="1097747" y="1403971"/>
                </a:cubicBezTo>
                <a:cubicBezTo>
                  <a:pt x="1097054" y="1383358"/>
                  <a:pt x="1103743" y="1368790"/>
                  <a:pt x="1117072" y="1361853"/>
                </a:cubicBezTo>
                <a:cubicBezTo>
                  <a:pt x="1131888" y="1354172"/>
                  <a:pt x="1150321" y="1357938"/>
                  <a:pt x="1160132" y="1365321"/>
                </a:cubicBezTo>
                <a:cubicBezTo>
                  <a:pt x="1171082" y="1373646"/>
                  <a:pt x="1182925" y="1376074"/>
                  <a:pt x="1193479" y="1372258"/>
                </a:cubicBezTo>
                <a:cubicBezTo>
                  <a:pt x="1202944" y="1368790"/>
                  <a:pt x="1210277" y="1360317"/>
                  <a:pt x="1212606" y="1350109"/>
                </a:cubicBezTo>
                <a:cubicBezTo>
                  <a:pt x="1215975" y="1335393"/>
                  <a:pt x="1213746" y="1265873"/>
                  <a:pt x="1212953" y="1244665"/>
                </a:cubicBezTo>
                <a:cubicBezTo>
                  <a:pt x="1276229" y="1245557"/>
                  <a:pt x="1363785" y="1244616"/>
                  <a:pt x="1375727" y="1241890"/>
                </a:cubicBezTo>
                <a:cubicBezTo>
                  <a:pt x="1386083" y="1239512"/>
                  <a:pt x="1394755" y="1232079"/>
                  <a:pt x="1398273" y="1222417"/>
                </a:cubicBezTo>
                <a:cubicBezTo>
                  <a:pt x="1402138" y="1211714"/>
                  <a:pt x="1399660" y="1199624"/>
                  <a:pt x="1391187" y="1188425"/>
                </a:cubicBezTo>
                <a:cubicBezTo>
                  <a:pt x="1383606" y="1178366"/>
                  <a:pt x="1379790" y="1159487"/>
                  <a:pt x="1387669" y="1144325"/>
                </a:cubicBezTo>
                <a:cubicBezTo>
                  <a:pt x="1394755" y="1130649"/>
                  <a:pt x="1409669" y="1123811"/>
                  <a:pt x="1431125" y="1124505"/>
                </a:cubicBezTo>
                <a:cubicBezTo>
                  <a:pt x="1452233" y="1123761"/>
                  <a:pt x="1467148" y="1130649"/>
                  <a:pt x="1474234" y="1144325"/>
                </a:cubicBezTo>
                <a:cubicBezTo>
                  <a:pt x="1482112" y="1159487"/>
                  <a:pt x="1478297" y="1178366"/>
                  <a:pt x="1470716" y="1188425"/>
                </a:cubicBezTo>
                <a:cubicBezTo>
                  <a:pt x="1462243" y="1199624"/>
                  <a:pt x="1459716" y="1211714"/>
                  <a:pt x="1463630" y="1222417"/>
                </a:cubicBezTo>
                <a:cubicBezTo>
                  <a:pt x="1467148" y="1232079"/>
                  <a:pt x="1475770" y="1239512"/>
                  <a:pt x="1486176" y="1241890"/>
                </a:cubicBezTo>
                <a:cubicBezTo>
                  <a:pt x="1494599" y="1243823"/>
                  <a:pt x="1534785" y="1243872"/>
                  <a:pt x="1599895" y="1243724"/>
                </a:cubicBezTo>
                <a:lnTo>
                  <a:pt x="1619368" y="1243724"/>
                </a:lnTo>
                <a:cubicBezTo>
                  <a:pt x="1620458" y="1272463"/>
                  <a:pt x="1622143" y="1335541"/>
                  <a:pt x="1619318" y="1347929"/>
                </a:cubicBezTo>
                <a:cubicBezTo>
                  <a:pt x="1617733" y="1354866"/>
                  <a:pt x="1612778" y="1360614"/>
                  <a:pt x="1606435" y="1362943"/>
                </a:cubicBezTo>
                <a:cubicBezTo>
                  <a:pt x="1599201" y="1365569"/>
                  <a:pt x="1590678" y="1363636"/>
                  <a:pt x="1582453" y="1357443"/>
                </a:cubicBezTo>
                <a:cubicBezTo>
                  <a:pt x="1570214" y="1348177"/>
                  <a:pt x="1547272" y="1343519"/>
                  <a:pt x="1528839" y="1353082"/>
                </a:cubicBezTo>
                <a:cubicBezTo>
                  <a:pt x="1519176" y="1358087"/>
                  <a:pt x="1503122" y="1371416"/>
                  <a:pt x="1504212" y="1403971"/>
                </a:cubicBezTo>
                <a:close/>
                <a:moveTo>
                  <a:pt x="1132730" y="1617584"/>
                </a:moveTo>
                <a:cubicBezTo>
                  <a:pt x="1140361" y="1627643"/>
                  <a:pt x="1144176" y="1646522"/>
                  <a:pt x="1136298" y="1661684"/>
                </a:cubicBezTo>
                <a:cubicBezTo>
                  <a:pt x="1129212" y="1675360"/>
                  <a:pt x="1114297" y="1682099"/>
                  <a:pt x="1092842" y="1681504"/>
                </a:cubicBezTo>
                <a:cubicBezTo>
                  <a:pt x="1071684" y="1682149"/>
                  <a:pt x="1056769" y="1675360"/>
                  <a:pt x="1049683" y="1661684"/>
                </a:cubicBezTo>
                <a:cubicBezTo>
                  <a:pt x="1041805" y="1646522"/>
                  <a:pt x="1045669" y="1627643"/>
                  <a:pt x="1053251" y="1617584"/>
                </a:cubicBezTo>
                <a:cubicBezTo>
                  <a:pt x="1061724" y="1606386"/>
                  <a:pt x="1064202" y="1594295"/>
                  <a:pt x="1060287" y="1583592"/>
                </a:cubicBezTo>
                <a:cubicBezTo>
                  <a:pt x="1056769" y="1573930"/>
                  <a:pt x="1048147" y="1566497"/>
                  <a:pt x="1037791" y="1564119"/>
                </a:cubicBezTo>
                <a:cubicBezTo>
                  <a:pt x="1029367" y="1562186"/>
                  <a:pt x="989182" y="1562137"/>
                  <a:pt x="924022" y="1562285"/>
                </a:cubicBezTo>
                <a:cubicBezTo>
                  <a:pt x="906382" y="1562285"/>
                  <a:pt x="887850" y="1562335"/>
                  <a:pt x="871053" y="1562285"/>
                </a:cubicBezTo>
                <a:cubicBezTo>
                  <a:pt x="869963" y="1532604"/>
                  <a:pt x="868476" y="1472400"/>
                  <a:pt x="871201" y="1460359"/>
                </a:cubicBezTo>
                <a:cubicBezTo>
                  <a:pt x="872787" y="1453422"/>
                  <a:pt x="877742" y="1447675"/>
                  <a:pt x="884084" y="1445346"/>
                </a:cubicBezTo>
                <a:cubicBezTo>
                  <a:pt x="891319" y="1442670"/>
                  <a:pt x="899842" y="1444652"/>
                  <a:pt x="908067" y="1450846"/>
                </a:cubicBezTo>
                <a:cubicBezTo>
                  <a:pt x="920306" y="1460112"/>
                  <a:pt x="943248" y="1464769"/>
                  <a:pt x="961681" y="1455206"/>
                </a:cubicBezTo>
                <a:cubicBezTo>
                  <a:pt x="971343" y="1450202"/>
                  <a:pt x="987447" y="1436872"/>
                  <a:pt x="986308" y="1404318"/>
                </a:cubicBezTo>
                <a:cubicBezTo>
                  <a:pt x="987447" y="1371416"/>
                  <a:pt x="971343" y="1358087"/>
                  <a:pt x="961681" y="1353082"/>
                </a:cubicBezTo>
                <a:cubicBezTo>
                  <a:pt x="943248" y="1343519"/>
                  <a:pt x="920306" y="1348177"/>
                  <a:pt x="908067" y="1357443"/>
                </a:cubicBezTo>
                <a:cubicBezTo>
                  <a:pt x="899842" y="1363636"/>
                  <a:pt x="891319" y="1365569"/>
                  <a:pt x="884084" y="1362943"/>
                </a:cubicBezTo>
                <a:cubicBezTo>
                  <a:pt x="877742" y="1360614"/>
                  <a:pt x="872787" y="1354866"/>
                  <a:pt x="871201" y="1347929"/>
                </a:cubicBezTo>
                <a:cubicBezTo>
                  <a:pt x="868377" y="1335541"/>
                  <a:pt x="870062" y="1272513"/>
                  <a:pt x="871152" y="1243724"/>
                </a:cubicBezTo>
                <a:cubicBezTo>
                  <a:pt x="887949" y="1243674"/>
                  <a:pt x="906382" y="1243724"/>
                  <a:pt x="924022" y="1243724"/>
                </a:cubicBezTo>
                <a:cubicBezTo>
                  <a:pt x="989182" y="1243872"/>
                  <a:pt x="1029367" y="1243823"/>
                  <a:pt x="1037791" y="1241890"/>
                </a:cubicBezTo>
                <a:cubicBezTo>
                  <a:pt x="1048147" y="1239512"/>
                  <a:pt x="1056818" y="1232079"/>
                  <a:pt x="1060287" y="1222417"/>
                </a:cubicBezTo>
                <a:cubicBezTo>
                  <a:pt x="1064202" y="1211714"/>
                  <a:pt x="1061724" y="1199624"/>
                  <a:pt x="1053251" y="1188425"/>
                </a:cubicBezTo>
                <a:cubicBezTo>
                  <a:pt x="1045669" y="1178366"/>
                  <a:pt x="1041805" y="1159487"/>
                  <a:pt x="1049683" y="1144325"/>
                </a:cubicBezTo>
                <a:cubicBezTo>
                  <a:pt x="1056818" y="1130649"/>
                  <a:pt x="1071684" y="1123761"/>
                  <a:pt x="1093189" y="1124505"/>
                </a:cubicBezTo>
                <a:cubicBezTo>
                  <a:pt x="1114248" y="1123811"/>
                  <a:pt x="1129212" y="1130649"/>
                  <a:pt x="1136298" y="1144325"/>
                </a:cubicBezTo>
                <a:cubicBezTo>
                  <a:pt x="1144176" y="1159487"/>
                  <a:pt x="1140361" y="1178366"/>
                  <a:pt x="1132730" y="1188425"/>
                </a:cubicBezTo>
                <a:cubicBezTo>
                  <a:pt x="1124307" y="1199624"/>
                  <a:pt x="1121779" y="1211714"/>
                  <a:pt x="1125694" y="1222417"/>
                </a:cubicBezTo>
                <a:cubicBezTo>
                  <a:pt x="1129212" y="1232079"/>
                  <a:pt x="1137834" y="1239512"/>
                  <a:pt x="1148240" y="1241890"/>
                </a:cubicBezTo>
                <a:cubicBezTo>
                  <a:pt x="1153740" y="1243129"/>
                  <a:pt x="1175245" y="1244021"/>
                  <a:pt x="1203043" y="1244516"/>
                </a:cubicBezTo>
                <a:cubicBezTo>
                  <a:pt x="1204133" y="1273603"/>
                  <a:pt x="1205718" y="1335640"/>
                  <a:pt x="1202944" y="1347929"/>
                </a:cubicBezTo>
                <a:cubicBezTo>
                  <a:pt x="1201358" y="1354866"/>
                  <a:pt x="1196403" y="1360614"/>
                  <a:pt x="1190060" y="1362943"/>
                </a:cubicBezTo>
                <a:cubicBezTo>
                  <a:pt x="1182826" y="1365569"/>
                  <a:pt x="1174303" y="1363636"/>
                  <a:pt x="1166078" y="1357443"/>
                </a:cubicBezTo>
                <a:cubicBezTo>
                  <a:pt x="1153839" y="1348177"/>
                  <a:pt x="1130897" y="1343519"/>
                  <a:pt x="1112464" y="1353082"/>
                </a:cubicBezTo>
                <a:cubicBezTo>
                  <a:pt x="1102802" y="1358087"/>
                  <a:pt x="1086747" y="1371416"/>
                  <a:pt x="1087837" y="1403971"/>
                </a:cubicBezTo>
                <a:cubicBezTo>
                  <a:pt x="1086747" y="1436872"/>
                  <a:pt x="1102802" y="1450202"/>
                  <a:pt x="1112464" y="1455206"/>
                </a:cubicBezTo>
                <a:cubicBezTo>
                  <a:pt x="1130897" y="1464769"/>
                  <a:pt x="1153839" y="1460112"/>
                  <a:pt x="1166078" y="1450846"/>
                </a:cubicBezTo>
                <a:cubicBezTo>
                  <a:pt x="1174303" y="1444652"/>
                  <a:pt x="1182826" y="1442670"/>
                  <a:pt x="1190060" y="1445346"/>
                </a:cubicBezTo>
                <a:cubicBezTo>
                  <a:pt x="1196403" y="1447675"/>
                  <a:pt x="1201358" y="1453422"/>
                  <a:pt x="1202944" y="1460359"/>
                </a:cubicBezTo>
                <a:cubicBezTo>
                  <a:pt x="1205669" y="1472301"/>
                  <a:pt x="1204182" y="1531564"/>
                  <a:pt x="1203092" y="1561493"/>
                </a:cubicBezTo>
                <a:cubicBezTo>
                  <a:pt x="1175294" y="1561988"/>
                  <a:pt x="1153740" y="1562880"/>
                  <a:pt x="1148240" y="1564119"/>
                </a:cubicBezTo>
                <a:cubicBezTo>
                  <a:pt x="1137834" y="1566497"/>
                  <a:pt x="1129212" y="1573930"/>
                  <a:pt x="1125694" y="1583592"/>
                </a:cubicBezTo>
                <a:cubicBezTo>
                  <a:pt x="1121779" y="1594295"/>
                  <a:pt x="1124307" y="1606386"/>
                  <a:pt x="1132730" y="1617584"/>
                </a:cubicBezTo>
                <a:close/>
                <a:moveTo>
                  <a:pt x="986308" y="1075895"/>
                </a:moveTo>
                <a:cubicBezTo>
                  <a:pt x="987447" y="1042994"/>
                  <a:pt x="971343" y="1029664"/>
                  <a:pt x="961681" y="1024660"/>
                </a:cubicBezTo>
                <a:cubicBezTo>
                  <a:pt x="943248" y="1015096"/>
                  <a:pt x="920306" y="1019754"/>
                  <a:pt x="908067" y="1029020"/>
                </a:cubicBezTo>
                <a:cubicBezTo>
                  <a:pt x="899842" y="1035214"/>
                  <a:pt x="891319" y="1037147"/>
                  <a:pt x="884084" y="1034520"/>
                </a:cubicBezTo>
                <a:cubicBezTo>
                  <a:pt x="877742" y="1032191"/>
                  <a:pt x="872787" y="1026444"/>
                  <a:pt x="871201" y="1019507"/>
                </a:cubicBezTo>
                <a:cubicBezTo>
                  <a:pt x="868377" y="1007119"/>
                  <a:pt x="870062" y="944140"/>
                  <a:pt x="871152" y="915351"/>
                </a:cubicBezTo>
                <a:cubicBezTo>
                  <a:pt x="886265" y="915400"/>
                  <a:pt x="903954" y="915351"/>
                  <a:pt x="924072" y="915301"/>
                </a:cubicBezTo>
                <a:cubicBezTo>
                  <a:pt x="972632" y="915202"/>
                  <a:pt x="1027633" y="915103"/>
                  <a:pt x="1035561" y="916936"/>
                </a:cubicBezTo>
                <a:cubicBezTo>
                  <a:pt x="1042696" y="918572"/>
                  <a:pt x="1048643" y="923626"/>
                  <a:pt x="1051021" y="930167"/>
                </a:cubicBezTo>
                <a:cubicBezTo>
                  <a:pt x="1053697" y="937599"/>
                  <a:pt x="1051715" y="946320"/>
                  <a:pt x="1045372" y="954744"/>
                </a:cubicBezTo>
                <a:cubicBezTo>
                  <a:pt x="1035908" y="967230"/>
                  <a:pt x="1031151" y="990618"/>
                  <a:pt x="1040913" y="1009398"/>
                </a:cubicBezTo>
                <a:cubicBezTo>
                  <a:pt x="1046016" y="1019308"/>
                  <a:pt x="1059692" y="1035710"/>
                  <a:pt x="1092842" y="1034570"/>
                </a:cubicBezTo>
                <a:cubicBezTo>
                  <a:pt x="1126437" y="1035660"/>
                  <a:pt x="1139965" y="1019308"/>
                  <a:pt x="1145118" y="1009398"/>
                </a:cubicBezTo>
                <a:cubicBezTo>
                  <a:pt x="1154830" y="990618"/>
                  <a:pt x="1150073" y="967230"/>
                  <a:pt x="1140658" y="954744"/>
                </a:cubicBezTo>
                <a:cubicBezTo>
                  <a:pt x="1134316" y="946320"/>
                  <a:pt x="1132284" y="937599"/>
                  <a:pt x="1135009" y="930167"/>
                </a:cubicBezTo>
                <a:cubicBezTo>
                  <a:pt x="1137388" y="923626"/>
                  <a:pt x="1143284" y="918572"/>
                  <a:pt x="1150420" y="916936"/>
                </a:cubicBezTo>
                <a:cubicBezTo>
                  <a:pt x="1154978" y="915896"/>
                  <a:pt x="1175195" y="915499"/>
                  <a:pt x="1200714" y="915351"/>
                </a:cubicBezTo>
                <a:cubicBezTo>
                  <a:pt x="1199971" y="935468"/>
                  <a:pt x="1197592" y="1006772"/>
                  <a:pt x="1201011" y="1021687"/>
                </a:cubicBezTo>
                <a:cubicBezTo>
                  <a:pt x="1203340" y="1031894"/>
                  <a:pt x="1210674" y="1040367"/>
                  <a:pt x="1220187" y="1043836"/>
                </a:cubicBezTo>
                <a:cubicBezTo>
                  <a:pt x="1230692" y="1047651"/>
                  <a:pt x="1242535" y="1045223"/>
                  <a:pt x="1253485" y="1036899"/>
                </a:cubicBezTo>
                <a:cubicBezTo>
                  <a:pt x="1263296" y="1029466"/>
                  <a:pt x="1281729" y="1025750"/>
                  <a:pt x="1296595" y="1033430"/>
                </a:cubicBezTo>
                <a:cubicBezTo>
                  <a:pt x="1309924" y="1040367"/>
                  <a:pt x="1316564" y="1054935"/>
                  <a:pt x="1315870" y="1075895"/>
                </a:cubicBezTo>
                <a:cubicBezTo>
                  <a:pt x="1316564" y="1096508"/>
                  <a:pt x="1309924" y="1111076"/>
                  <a:pt x="1296595" y="1117964"/>
                </a:cubicBezTo>
                <a:cubicBezTo>
                  <a:pt x="1281729" y="1125694"/>
                  <a:pt x="1263296" y="1121928"/>
                  <a:pt x="1253485" y="1114545"/>
                </a:cubicBezTo>
                <a:cubicBezTo>
                  <a:pt x="1242535" y="1106220"/>
                  <a:pt x="1230692" y="1103792"/>
                  <a:pt x="1220138" y="1107608"/>
                </a:cubicBezTo>
                <a:cubicBezTo>
                  <a:pt x="1210674" y="1111076"/>
                  <a:pt x="1203340" y="1119549"/>
                  <a:pt x="1201011" y="1129707"/>
                </a:cubicBezTo>
                <a:cubicBezTo>
                  <a:pt x="1197691" y="1144325"/>
                  <a:pt x="1199871" y="1212705"/>
                  <a:pt x="1200664" y="1234606"/>
                </a:cubicBezTo>
                <a:cubicBezTo>
                  <a:pt x="1174947" y="1234111"/>
                  <a:pt x="1155276" y="1233368"/>
                  <a:pt x="1150420" y="1232228"/>
                </a:cubicBezTo>
                <a:cubicBezTo>
                  <a:pt x="1143284" y="1230593"/>
                  <a:pt x="1137388" y="1225539"/>
                  <a:pt x="1135009" y="1218998"/>
                </a:cubicBezTo>
                <a:cubicBezTo>
                  <a:pt x="1132284" y="1211565"/>
                  <a:pt x="1134316" y="1202844"/>
                  <a:pt x="1140658" y="1194421"/>
                </a:cubicBezTo>
                <a:cubicBezTo>
                  <a:pt x="1150073" y="1181934"/>
                  <a:pt x="1154830" y="1158546"/>
                  <a:pt x="1145118" y="1139766"/>
                </a:cubicBezTo>
                <a:cubicBezTo>
                  <a:pt x="1139965" y="1129856"/>
                  <a:pt x="1126338" y="1113554"/>
                  <a:pt x="1093189" y="1114594"/>
                </a:cubicBezTo>
                <a:cubicBezTo>
                  <a:pt x="1059593" y="1113554"/>
                  <a:pt x="1046016" y="1129856"/>
                  <a:pt x="1040913" y="1139766"/>
                </a:cubicBezTo>
                <a:cubicBezTo>
                  <a:pt x="1031151" y="1158546"/>
                  <a:pt x="1035908" y="1181934"/>
                  <a:pt x="1045372" y="1194421"/>
                </a:cubicBezTo>
                <a:cubicBezTo>
                  <a:pt x="1051715" y="1202844"/>
                  <a:pt x="1053697" y="1211565"/>
                  <a:pt x="1051021" y="1218998"/>
                </a:cubicBezTo>
                <a:cubicBezTo>
                  <a:pt x="1048643" y="1225539"/>
                  <a:pt x="1042696" y="1230593"/>
                  <a:pt x="1035561" y="1232228"/>
                </a:cubicBezTo>
                <a:cubicBezTo>
                  <a:pt x="1027633" y="1234061"/>
                  <a:pt x="972632" y="1233962"/>
                  <a:pt x="924072" y="1233813"/>
                </a:cubicBezTo>
                <a:cubicBezTo>
                  <a:pt x="903954" y="1233813"/>
                  <a:pt x="886215" y="1233764"/>
                  <a:pt x="871053" y="1233813"/>
                </a:cubicBezTo>
                <a:cubicBezTo>
                  <a:pt x="869963" y="1204133"/>
                  <a:pt x="868476" y="1143978"/>
                  <a:pt x="871201" y="1131937"/>
                </a:cubicBezTo>
                <a:cubicBezTo>
                  <a:pt x="872787" y="1125000"/>
                  <a:pt x="877742" y="1119252"/>
                  <a:pt x="884084" y="1116923"/>
                </a:cubicBezTo>
                <a:cubicBezTo>
                  <a:pt x="891319" y="1114248"/>
                  <a:pt x="899842" y="1116230"/>
                  <a:pt x="908067" y="1122423"/>
                </a:cubicBezTo>
                <a:cubicBezTo>
                  <a:pt x="920306" y="1131689"/>
                  <a:pt x="943248" y="1136347"/>
                  <a:pt x="961681" y="1126784"/>
                </a:cubicBezTo>
                <a:cubicBezTo>
                  <a:pt x="971343" y="1121779"/>
                  <a:pt x="987447" y="1108401"/>
                  <a:pt x="986308" y="1075895"/>
                </a:cubicBezTo>
                <a:close/>
                <a:moveTo>
                  <a:pt x="569834" y="1350109"/>
                </a:moveTo>
                <a:cubicBezTo>
                  <a:pt x="573253" y="1335194"/>
                  <a:pt x="570874" y="1263940"/>
                  <a:pt x="570131" y="1243773"/>
                </a:cubicBezTo>
                <a:cubicBezTo>
                  <a:pt x="579496" y="1243773"/>
                  <a:pt x="589654" y="1243773"/>
                  <a:pt x="600506" y="1243724"/>
                </a:cubicBezTo>
                <a:cubicBezTo>
                  <a:pt x="642326" y="1243625"/>
                  <a:pt x="689697" y="1243525"/>
                  <a:pt x="697625" y="1245359"/>
                </a:cubicBezTo>
                <a:cubicBezTo>
                  <a:pt x="704760" y="1246994"/>
                  <a:pt x="710657" y="1252048"/>
                  <a:pt x="713035" y="1258589"/>
                </a:cubicBezTo>
                <a:cubicBezTo>
                  <a:pt x="715761" y="1266021"/>
                  <a:pt x="713779" y="1274742"/>
                  <a:pt x="707386" y="1283166"/>
                </a:cubicBezTo>
                <a:cubicBezTo>
                  <a:pt x="697972" y="1295653"/>
                  <a:pt x="693215" y="1319041"/>
                  <a:pt x="702976" y="1337820"/>
                </a:cubicBezTo>
                <a:cubicBezTo>
                  <a:pt x="707932" y="1347384"/>
                  <a:pt x="720815" y="1363042"/>
                  <a:pt x="751685" y="1363042"/>
                </a:cubicBezTo>
                <a:cubicBezTo>
                  <a:pt x="752725" y="1363042"/>
                  <a:pt x="753816" y="1363042"/>
                  <a:pt x="754906" y="1363042"/>
                </a:cubicBezTo>
                <a:cubicBezTo>
                  <a:pt x="788452" y="1364181"/>
                  <a:pt x="802028" y="1347780"/>
                  <a:pt x="807132" y="1337870"/>
                </a:cubicBezTo>
                <a:cubicBezTo>
                  <a:pt x="816894" y="1319090"/>
                  <a:pt x="812137" y="1295702"/>
                  <a:pt x="802722" y="1283216"/>
                </a:cubicBezTo>
                <a:cubicBezTo>
                  <a:pt x="796330" y="1274792"/>
                  <a:pt x="794348" y="1266071"/>
                  <a:pt x="797073" y="1258638"/>
                </a:cubicBezTo>
                <a:cubicBezTo>
                  <a:pt x="799452" y="1252098"/>
                  <a:pt x="805348" y="1247044"/>
                  <a:pt x="812484" y="1245408"/>
                </a:cubicBezTo>
                <a:cubicBezTo>
                  <a:pt x="816993" y="1244368"/>
                  <a:pt x="836417" y="1243971"/>
                  <a:pt x="861242" y="1243823"/>
                </a:cubicBezTo>
                <a:cubicBezTo>
                  <a:pt x="860498" y="1263940"/>
                  <a:pt x="858120" y="1335244"/>
                  <a:pt x="861539" y="1350159"/>
                </a:cubicBezTo>
                <a:cubicBezTo>
                  <a:pt x="863868" y="1360366"/>
                  <a:pt x="871201" y="1368839"/>
                  <a:pt x="880715" y="1372308"/>
                </a:cubicBezTo>
                <a:cubicBezTo>
                  <a:pt x="891220" y="1376123"/>
                  <a:pt x="903062" y="1373695"/>
                  <a:pt x="914013" y="1365371"/>
                </a:cubicBezTo>
                <a:cubicBezTo>
                  <a:pt x="923874" y="1357938"/>
                  <a:pt x="942307" y="1354222"/>
                  <a:pt x="957122" y="1361902"/>
                </a:cubicBezTo>
                <a:cubicBezTo>
                  <a:pt x="970451" y="1368839"/>
                  <a:pt x="977091" y="1383407"/>
                  <a:pt x="976398" y="1404367"/>
                </a:cubicBezTo>
                <a:cubicBezTo>
                  <a:pt x="977091" y="1424980"/>
                  <a:pt x="970451" y="1439548"/>
                  <a:pt x="957073" y="1446485"/>
                </a:cubicBezTo>
                <a:cubicBezTo>
                  <a:pt x="942307" y="1454166"/>
                  <a:pt x="923874" y="1450400"/>
                  <a:pt x="914013" y="1443017"/>
                </a:cubicBezTo>
                <a:cubicBezTo>
                  <a:pt x="903062" y="1434692"/>
                  <a:pt x="891220" y="1432264"/>
                  <a:pt x="880665" y="1436080"/>
                </a:cubicBezTo>
                <a:cubicBezTo>
                  <a:pt x="871201" y="1439548"/>
                  <a:pt x="863868" y="1448021"/>
                  <a:pt x="861539" y="1458179"/>
                </a:cubicBezTo>
                <a:cubicBezTo>
                  <a:pt x="858269" y="1472648"/>
                  <a:pt x="860350" y="1539591"/>
                  <a:pt x="861142" y="1562285"/>
                </a:cubicBezTo>
                <a:cubicBezTo>
                  <a:pt x="836367" y="1562137"/>
                  <a:pt x="816943" y="1561740"/>
                  <a:pt x="812484" y="1560700"/>
                </a:cubicBezTo>
                <a:cubicBezTo>
                  <a:pt x="805348" y="1559065"/>
                  <a:pt x="799452" y="1554010"/>
                  <a:pt x="797073" y="1547470"/>
                </a:cubicBezTo>
                <a:cubicBezTo>
                  <a:pt x="794348" y="1540037"/>
                  <a:pt x="796330" y="1531316"/>
                  <a:pt x="802722" y="1522892"/>
                </a:cubicBezTo>
                <a:cubicBezTo>
                  <a:pt x="812137" y="1510406"/>
                  <a:pt x="816894" y="1487018"/>
                  <a:pt x="807132" y="1468238"/>
                </a:cubicBezTo>
                <a:cubicBezTo>
                  <a:pt x="802028" y="1458328"/>
                  <a:pt x="788402" y="1441877"/>
                  <a:pt x="755203" y="1443066"/>
                </a:cubicBezTo>
                <a:cubicBezTo>
                  <a:pt x="721707" y="1441927"/>
                  <a:pt x="708080" y="1458328"/>
                  <a:pt x="702976" y="1468238"/>
                </a:cubicBezTo>
                <a:cubicBezTo>
                  <a:pt x="693215" y="1487018"/>
                  <a:pt x="697972" y="1510406"/>
                  <a:pt x="707386" y="1522892"/>
                </a:cubicBezTo>
                <a:cubicBezTo>
                  <a:pt x="713779" y="1531316"/>
                  <a:pt x="715761" y="1540037"/>
                  <a:pt x="713035" y="1547470"/>
                </a:cubicBezTo>
                <a:cubicBezTo>
                  <a:pt x="710657" y="1554010"/>
                  <a:pt x="704760" y="1559065"/>
                  <a:pt x="697625" y="1560700"/>
                </a:cubicBezTo>
                <a:cubicBezTo>
                  <a:pt x="689697" y="1562533"/>
                  <a:pt x="642326" y="1562434"/>
                  <a:pt x="600555" y="1562335"/>
                </a:cubicBezTo>
                <a:cubicBezTo>
                  <a:pt x="589654" y="1562285"/>
                  <a:pt x="579546" y="1562285"/>
                  <a:pt x="570230" y="1562285"/>
                </a:cubicBezTo>
                <a:cubicBezTo>
                  <a:pt x="571023" y="1539542"/>
                  <a:pt x="573104" y="1472648"/>
                  <a:pt x="569834" y="1458179"/>
                </a:cubicBezTo>
                <a:cubicBezTo>
                  <a:pt x="567505" y="1448021"/>
                  <a:pt x="560171" y="1439548"/>
                  <a:pt x="550657" y="1436080"/>
                </a:cubicBezTo>
                <a:cubicBezTo>
                  <a:pt x="540153" y="1432264"/>
                  <a:pt x="528310" y="1434692"/>
                  <a:pt x="517310" y="1443017"/>
                </a:cubicBezTo>
                <a:cubicBezTo>
                  <a:pt x="507499" y="1450400"/>
                  <a:pt x="489066" y="1454166"/>
                  <a:pt x="474250" y="1446485"/>
                </a:cubicBezTo>
                <a:cubicBezTo>
                  <a:pt x="460921" y="1439548"/>
                  <a:pt x="454281" y="1424980"/>
                  <a:pt x="454975" y="1404020"/>
                </a:cubicBezTo>
                <a:cubicBezTo>
                  <a:pt x="454281" y="1383407"/>
                  <a:pt x="460921" y="1368839"/>
                  <a:pt x="474250" y="1361902"/>
                </a:cubicBezTo>
                <a:cubicBezTo>
                  <a:pt x="489066" y="1354222"/>
                  <a:pt x="507499" y="1357988"/>
                  <a:pt x="517310" y="1365371"/>
                </a:cubicBezTo>
                <a:cubicBezTo>
                  <a:pt x="528310" y="1373695"/>
                  <a:pt x="540153" y="1376123"/>
                  <a:pt x="550657" y="1372308"/>
                </a:cubicBezTo>
                <a:cubicBezTo>
                  <a:pt x="560171" y="1368839"/>
                  <a:pt x="567505" y="1360366"/>
                  <a:pt x="569834" y="1350159"/>
                </a:cubicBezTo>
                <a:close/>
                <a:moveTo>
                  <a:pt x="1920686" y="1458130"/>
                </a:moveTo>
                <a:cubicBezTo>
                  <a:pt x="1917317" y="1472846"/>
                  <a:pt x="1919547" y="1542118"/>
                  <a:pt x="1920339" y="1563475"/>
                </a:cubicBezTo>
                <a:cubicBezTo>
                  <a:pt x="1875100" y="1563276"/>
                  <a:pt x="1833725" y="1562335"/>
                  <a:pt x="1826292" y="1560650"/>
                </a:cubicBezTo>
                <a:cubicBezTo>
                  <a:pt x="1819157" y="1559015"/>
                  <a:pt x="1813260" y="1553961"/>
                  <a:pt x="1810882" y="1547420"/>
                </a:cubicBezTo>
                <a:cubicBezTo>
                  <a:pt x="1808156" y="1539988"/>
                  <a:pt x="1810188" y="1531267"/>
                  <a:pt x="1816531" y="1522843"/>
                </a:cubicBezTo>
                <a:cubicBezTo>
                  <a:pt x="1825995" y="1510356"/>
                  <a:pt x="1830752" y="1486968"/>
                  <a:pt x="1820990" y="1468188"/>
                </a:cubicBezTo>
                <a:cubicBezTo>
                  <a:pt x="1815837" y="1458278"/>
                  <a:pt x="1802458" y="1441877"/>
                  <a:pt x="1769061" y="1443017"/>
                </a:cubicBezTo>
                <a:cubicBezTo>
                  <a:pt x="1735465" y="1441927"/>
                  <a:pt x="1721938" y="1458328"/>
                  <a:pt x="1716785" y="1468188"/>
                </a:cubicBezTo>
                <a:cubicBezTo>
                  <a:pt x="1707023" y="1486968"/>
                  <a:pt x="1711830" y="1510356"/>
                  <a:pt x="1721244" y="1522843"/>
                </a:cubicBezTo>
                <a:cubicBezTo>
                  <a:pt x="1727587" y="1531267"/>
                  <a:pt x="1729618" y="1539988"/>
                  <a:pt x="1726893" y="1547420"/>
                </a:cubicBezTo>
                <a:cubicBezTo>
                  <a:pt x="1724515" y="1553961"/>
                  <a:pt x="1718618" y="1559015"/>
                  <a:pt x="1711483" y="1560650"/>
                </a:cubicBezTo>
                <a:cubicBezTo>
                  <a:pt x="1705091" y="1562137"/>
                  <a:pt x="1668572" y="1562335"/>
                  <a:pt x="1629377" y="1562285"/>
                </a:cubicBezTo>
                <a:cubicBezTo>
                  <a:pt x="1630170" y="1539641"/>
                  <a:pt x="1632251" y="1472599"/>
                  <a:pt x="1628981" y="1458130"/>
                </a:cubicBezTo>
                <a:cubicBezTo>
                  <a:pt x="1626652" y="1447972"/>
                  <a:pt x="1619318" y="1439499"/>
                  <a:pt x="1609854" y="1436030"/>
                </a:cubicBezTo>
                <a:cubicBezTo>
                  <a:pt x="1599300" y="1432215"/>
                  <a:pt x="1587457" y="1434643"/>
                  <a:pt x="1576507" y="1442967"/>
                </a:cubicBezTo>
                <a:cubicBezTo>
                  <a:pt x="1566696" y="1450350"/>
                  <a:pt x="1548263" y="1454116"/>
                  <a:pt x="1533447" y="1446436"/>
                </a:cubicBezTo>
                <a:cubicBezTo>
                  <a:pt x="1520118" y="1439499"/>
                  <a:pt x="1513429" y="1424931"/>
                  <a:pt x="1514122" y="1403971"/>
                </a:cubicBezTo>
                <a:cubicBezTo>
                  <a:pt x="1513429" y="1383358"/>
                  <a:pt x="1520118" y="1368790"/>
                  <a:pt x="1533447" y="1361853"/>
                </a:cubicBezTo>
                <a:cubicBezTo>
                  <a:pt x="1548263" y="1354172"/>
                  <a:pt x="1566696" y="1357938"/>
                  <a:pt x="1576507" y="1365321"/>
                </a:cubicBezTo>
                <a:cubicBezTo>
                  <a:pt x="1587457" y="1373596"/>
                  <a:pt x="1599300" y="1376074"/>
                  <a:pt x="1609854" y="1372258"/>
                </a:cubicBezTo>
                <a:cubicBezTo>
                  <a:pt x="1619318" y="1368790"/>
                  <a:pt x="1626652" y="1360317"/>
                  <a:pt x="1628981" y="1350109"/>
                </a:cubicBezTo>
                <a:cubicBezTo>
                  <a:pt x="1632400" y="1335145"/>
                  <a:pt x="1630021" y="1263742"/>
                  <a:pt x="1629278" y="1243724"/>
                </a:cubicBezTo>
                <a:cubicBezTo>
                  <a:pt x="1668522" y="1243674"/>
                  <a:pt x="1705091" y="1243872"/>
                  <a:pt x="1711483" y="1245359"/>
                </a:cubicBezTo>
                <a:cubicBezTo>
                  <a:pt x="1718618" y="1246994"/>
                  <a:pt x="1724515" y="1252048"/>
                  <a:pt x="1726893" y="1258589"/>
                </a:cubicBezTo>
                <a:cubicBezTo>
                  <a:pt x="1729618" y="1266021"/>
                  <a:pt x="1727587" y="1274742"/>
                  <a:pt x="1721244" y="1283166"/>
                </a:cubicBezTo>
                <a:cubicBezTo>
                  <a:pt x="1711830" y="1295653"/>
                  <a:pt x="1707023" y="1319041"/>
                  <a:pt x="1716785" y="1337820"/>
                </a:cubicBezTo>
                <a:cubicBezTo>
                  <a:pt x="1721938" y="1347731"/>
                  <a:pt x="1735267" y="1364132"/>
                  <a:pt x="1768714" y="1362992"/>
                </a:cubicBezTo>
                <a:cubicBezTo>
                  <a:pt x="1802062" y="1364132"/>
                  <a:pt x="1815837" y="1347731"/>
                  <a:pt x="1820990" y="1337820"/>
                </a:cubicBezTo>
                <a:cubicBezTo>
                  <a:pt x="1830752" y="1319041"/>
                  <a:pt x="1825995" y="1295653"/>
                  <a:pt x="1816531" y="1283166"/>
                </a:cubicBezTo>
                <a:cubicBezTo>
                  <a:pt x="1810188" y="1274742"/>
                  <a:pt x="1808156" y="1266021"/>
                  <a:pt x="1810882" y="1258589"/>
                </a:cubicBezTo>
                <a:cubicBezTo>
                  <a:pt x="1813260" y="1252048"/>
                  <a:pt x="1819206" y="1246994"/>
                  <a:pt x="1826292" y="1245359"/>
                </a:cubicBezTo>
                <a:cubicBezTo>
                  <a:pt x="1833328" y="1243773"/>
                  <a:pt x="1876883" y="1243625"/>
                  <a:pt x="1920389" y="1243724"/>
                </a:cubicBezTo>
                <a:cubicBezTo>
                  <a:pt x="1919646" y="1263742"/>
                  <a:pt x="1917267" y="1335145"/>
                  <a:pt x="1920686" y="1350109"/>
                </a:cubicBezTo>
                <a:cubicBezTo>
                  <a:pt x="1923015" y="1360317"/>
                  <a:pt x="1930349" y="1368790"/>
                  <a:pt x="1939813" y="1372258"/>
                </a:cubicBezTo>
                <a:cubicBezTo>
                  <a:pt x="1950367" y="1376074"/>
                  <a:pt x="1962210" y="1373646"/>
                  <a:pt x="1973160" y="1365321"/>
                </a:cubicBezTo>
                <a:cubicBezTo>
                  <a:pt x="1983021" y="1357889"/>
                  <a:pt x="2001454" y="1354172"/>
                  <a:pt x="2016270" y="1361853"/>
                </a:cubicBezTo>
                <a:cubicBezTo>
                  <a:pt x="2029599" y="1368790"/>
                  <a:pt x="2036239" y="1383358"/>
                  <a:pt x="2035545" y="1404318"/>
                </a:cubicBezTo>
                <a:cubicBezTo>
                  <a:pt x="2036239" y="1424931"/>
                  <a:pt x="2029599" y="1439499"/>
                  <a:pt x="2016220" y="1446436"/>
                </a:cubicBezTo>
                <a:cubicBezTo>
                  <a:pt x="2001454" y="1454116"/>
                  <a:pt x="1983021" y="1450350"/>
                  <a:pt x="1973160" y="1442967"/>
                </a:cubicBezTo>
                <a:cubicBezTo>
                  <a:pt x="1962210" y="1434643"/>
                  <a:pt x="1950367" y="1432215"/>
                  <a:pt x="1939813" y="1436030"/>
                </a:cubicBezTo>
                <a:cubicBezTo>
                  <a:pt x="1930349" y="1439499"/>
                  <a:pt x="1923015" y="1447972"/>
                  <a:pt x="1920686" y="1458130"/>
                </a:cubicBezTo>
                <a:close/>
                <a:moveTo>
                  <a:pt x="1920290" y="1233813"/>
                </a:moveTo>
                <a:cubicBezTo>
                  <a:pt x="1865536" y="1233714"/>
                  <a:pt x="1831743" y="1233962"/>
                  <a:pt x="1824112" y="1235696"/>
                </a:cubicBezTo>
                <a:cubicBezTo>
                  <a:pt x="1813706" y="1238075"/>
                  <a:pt x="1805084" y="1245507"/>
                  <a:pt x="1801566" y="1255170"/>
                </a:cubicBezTo>
                <a:cubicBezTo>
                  <a:pt x="1797652" y="1265873"/>
                  <a:pt x="1800179" y="1277963"/>
                  <a:pt x="1808652" y="1289162"/>
                </a:cubicBezTo>
                <a:cubicBezTo>
                  <a:pt x="1816233" y="1299221"/>
                  <a:pt x="1820049" y="1318099"/>
                  <a:pt x="1812170" y="1333262"/>
                </a:cubicBezTo>
                <a:cubicBezTo>
                  <a:pt x="1805084" y="1346938"/>
                  <a:pt x="1790169" y="1353726"/>
                  <a:pt x="1768714" y="1353082"/>
                </a:cubicBezTo>
                <a:cubicBezTo>
                  <a:pt x="1747605" y="1353776"/>
                  <a:pt x="1732691" y="1346938"/>
                  <a:pt x="1725605" y="1333262"/>
                </a:cubicBezTo>
                <a:cubicBezTo>
                  <a:pt x="1717726" y="1318099"/>
                  <a:pt x="1721542" y="1299221"/>
                  <a:pt x="1729123" y="1289162"/>
                </a:cubicBezTo>
                <a:cubicBezTo>
                  <a:pt x="1737596" y="1277963"/>
                  <a:pt x="1740123" y="1265873"/>
                  <a:pt x="1736209" y="1255170"/>
                </a:cubicBezTo>
                <a:cubicBezTo>
                  <a:pt x="1732691" y="1245507"/>
                  <a:pt x="1724069" y="1238075"/>
                  <a:pt x="1713663" y="1235696"/>
                </a:cubicBezTo>
                <a:cubicBezTo>
                  <a:pt x="1706577" y="1234061"/>
                  <a:pt x="1677144" y="1233764"/>
                  <a:pt x="1629377" y="1233813"/>
                </a:cubicBezTo>
                <a:cubicBezTo>
                  <a:pt x="1630170" y="1211070"/>
                  <a:pt x="1632251" y="1144176"/>
                  <a:pt x="1628981" y="1129707"/>
                </a:cubicBezTo>
                <a:cubicBezTo>
                  <a:pt x="1626652" y="1119549"/>
                  <a:pt x="1619318" y="1111076"/>
                  <a:pt x="1609854" y="1107608"/>
                </a:cubicBezTo>
                <a:cubicBezTo>
                  <a:pt x="1599300" y="1103743"/>
                  <a:pt x="1587457" y="1106220"/>
                  <a:pt x="1576507" y="1114545"/>
                </a:cubicBezTo>
                <a:cubicBezTo>
                  <a:pt x="1566696" y="1121928"/>
                  <a:pt x="1548263" y="1125694"/>
                  <a:pt x="1533447" y="1117964"/>
                </a:cubicBezTo>
                <a:cubicBezTo>
                  <a:pt x="1520118" y="1111076"/>
                  <a:pt x="1513429" y="1096508"/>
                  <a:pt x="1514122" y="1075548"/>
                </a:cubicBezTo>
                <a:cubicBezTo>
                  <a:pt x="1513429" y="1054935"/>
                  <a:pt x="1520118" y="1040367"/>
                  <a:pt x="1533447" y="1033430"/>
                </a:cubicBezTo>
                <a:cubicBezTo>
                  <a:pt x="1548263" y="1025750"/>
                  <a:pt x="1566696" y="1029466"/>
                  <a:pt x="1576507" y="1036899"/>
                </a:cubicBezTo>
                <a:cubicBezTo>
                  <a:pt x="1587457" y="1045223"/>
                  <a:pt x="1599300" y="1047651"/>
                  <a:pt x="1609854" y="1043836"/>
                </a:cubicBezTo>
                <a:cubicBezTo>
                  <a:pt x="1619318" y="1040367"/>
                  <a:pt x="1626652" y="1031894"/>
                  <a:pt x="1628981" y="1021687"/>
                </a:cubicBezTo>
                <a:cubicBezTo>
                  <a:pt x="1632301" y="1007020"/>
                  <a:pt x="1630121" y="937896"/>
                  <a:pt x="1629328" y="916441"/>
                </a:cubicBezTo>
                <a:cubicBezTo>
                  <a:pt x="1670554" y="916144"/>
                  <a:pt x="1706330" y="915153"/>
                  <a:pt x="1713663" y="913468"/>
                </a:cubicBezTo>
                <a:cubicBezTo>
                  <a:pt x="1724069" y="911089"/>
                  <a:pt x="1732691" y="903657"/>
                  <a:pt x="1736209" y="893994"/>
                </a:cubicBezTo>
                <a:cubicBezTo>
                  <a:pt x="1740123" y="883291"/>
                  <a:pt x="1737596" y="871201"/>
                  <a:pt x="1729123" y="860003"/>
                </a:cubicBezTo>
                <a:cubicBezTo>
                  <a:pt x="1721542" y="849944"/>
                  <a:pt x="1717726" y="831065"/>
                  <a:pt x="1725605" y="815903"/>
                </a:cubicBezTo>
                <a:cubicBezTo>
                  <a:pt x="1732691" y="802226"/>
                  <a:pt x="1747605" y="795339"/>
                  <a:pt x="1769061" y="796082"/>
                </a:cubicBezTo>
                <a:cubicBezTo>
                  <a:pt x="1790169" y="795339"/>
                  <a:pt x="1805084" y="802226"/>
                  <a:pt x="1812170" y="815903"/>
                </a:cubicBezTo>
                <a:cubicBezTo>
                  <a:pt x="1820049" y="831065"/>
                  <a:pt x="1816233" y="849944"/>
                  <a:pt x="1808652" y="860003"/>
                </a:cubicBezTo>
                <a:cubicBezTo>
                  <a:pt x="1800179" y="871201"/>
                  <a:pt x="1797652" y="883291"/>
                  <a:pt x="1801566" y="893994"/>
                </a:cubicBezTo>
                <a:cubicBezTo>
                  <a:pt x="1805084" y="903657"/>
                  <a:pt x="1813706" y="911089"/>
                  <a:pt x="1824112" y="913468"/>
                </a:cubicBezTo>
                <a:cubicBezTo>
                  <a:pt x="1831743" y="915202"/>
                  <a:pt x="1865586" y="915450"/>
                  <a:pt x="1920389" y="915351"/>
                </a:cubicBezTo>
                <a:cubicBezTo>
                  <a:pt x="1919646" y="935518"/>
                  <a:pt x="1917267" y="1006772"/>
                  <a:pt x="1920686" y="1021687"/>
                </a:cubicBezTo>
                <a:cubicBezTo>
                  <a:pt x="1923015" y="1031894"/>
                  <a:pt x="1930349" y="1040367"/>
                  <a:pt x="1939813" y="1043836"/>
                </a:cubicBezTo>
                <a:cubicBezTo>
                  <a:pt x="1950367" y="1047651"/>
                  <a:pt x="1962210" y="1045223"/>
                  <a:pt x="1973160" y="1036899"/>
                </a:cubicBezTo>
                <a:cubicBezTo>
                  <a:pt x="1983021" y="1029466"/>
                  <a:pt x="2001454" y="1025750"/>
                  <a:pt x="2016270" y="1033430"/>
                </a:cubicBezTo>
                <a:cubicBezTo>
                  <a:pt x="2029599" y="1040367"/>
                  <a:pt x="2036239" y="1054935"/>
                  <a:pt x="2035545" y="1075895"/>
                </a:cubicBezTo>
                <a:cubicBezTo>
                  <a:pt x="2036239" y="1096508"/>
                  <a:pt x="2029599" y="1111076"/>
                  <a:pt x="2016270" y="1117964"/>
                </a:cubicBezTo>
                <a:cubicBezTo>
                  <a:pt x="2001454" y="1125694"/>
                  <a:pt x="1983021" y="1121928"/>
                  <a:pt x="1973160" y="1114545"/>
                </a:cubicBezTo>
                <a:cubicBezTo>
                  <a:pt x="1962210" y="1106220"/>
                  <a:pt x="1950367" y="1103792"/>
                  <a:pt x="1939813" y="1107608"/>
                </a:cubicBezTo>
                <a:cubicBezTo>
                  <a:pt x="1930349" y="1111076"/>
                  <a:pt x="1923015" y="1119549"/>
                  <a:pt x="1920686" y="1129707"/>
                </a:cubicBezTo>
                <a:cubicBezTo>
                  <a:pt x="1917416" y="1144176"/>
                  <a:pt x="1919497" y="1211070"/>
                  <a:pt x="1920290" y="1233813"/>
                </a:cubicBezTo>
                <a:close/>
                <a:moveTo>
                  <a:pt x="1212606" y="364842"/>
                </a:moveTo>
                <a:cubicBezTo>
                  <a:pt x="1215975" y="350126"/>
                  <a:pt x="1213746" y="280606"/>
                  <a:pt x="1212953" y="259398"/>
                </a:cubicBezTo>
                <a:cubicBezTo>
                  <a:pt x="1276229" y="260290"/>
                  <a:pt x="1363785" y="259349"/>
                  <a:pt x="1375727" y="256623"/>
                </a:cubicBezTo>
                <a:cubicBezTo>
                  <a:pt x="1386083" y="254245"/>
                  <a:pt x="1394755" y="246763"/>
                  <a:pt x="1398273" y="237150"/>
                </a:cubicBezTo>
                <a:cubicBezTo>
                  <a:pt x="1402138" y="226397"/>
                  <a:pt x="1399660" y="214357"/>
                  <a:pt x="1391187" y="203158"/>
                </a:cubicBezTo>
                <a:cubicBezTo>
                  <a:pt x="1383606" y="193099"/>
                  <a:pt x="1379790" y="174220"/>
                  <a:pt x="1387669" y="159058"/>
                </a:cubicBezTo>
                <a:cubicBezTo>
                  <a:pt x="1394755" y="145382"/>
                  <a:pt x="1409669" y="138494"/>
                  <a:pt x="1431125" y="139238"/>
                </a:cubicBezTo>
                <a:cubicBezTo>
                  <a:pt x="1452283" y="138544"/>
                  <a:pt x="1467148" y="145382"/>
                  <a:pt x="1474234" y="159058"/>
                </a:cubicBezTo>
                <a:cubicBezTo>
                  <a:pt x="1482112" y="174220"/>
                  <a:pt x="1478297" y="193099"/>
                  <a:pt x="1470716" y="203158"/>
                </a:cubicBezTo>
                <a:cubicBezTo>
                  <a:pt x="1462243" y="214357"/>
                  <a:pt x="1459716" y="226397"/>
                  <a:pt x="1463630" y="237150"/>
                </a:cubicBezTo>
                <a:cubicBezTo>
                  <a:pt x="1467148" y="246763"/>
                  <a:pt x="1475770" y="254245"/>
                  <a:pt x="1486176" y="256623"/>
                </a:cubicBezTo>
                <a:cubicBezTo>
                  <a:pt x="1494599" y="258556"/>
                  <a:pt x="1534785" y="258605"/>
                  <a:pt x="1599895" y="258457"/>
                </a:cubicBezTo>
                <a:lnTo>
                  <a:pt x="1619368" y="258457"/>
                </a:lnTo>
                <a:cubicBezTo>
                  <a:pt x="1620458" y="287196"/>
                  <a:pt x="1622143" y="350274"/>
                  <a:pt x="1619318" y="362662"/>
                </a:cubicBezTo>
                <a:cubicBezTo>
                  <a:pt x="1617733" y="369599"/>
                  <a:pt x="1612778" y="375347"/>
                  <a:pt x="1606435" y="377676"/>
                </a:cubicBezTo>
                <a:cubicBezTo>
                  <a:pt x="1599201" y="380302"/>
                  <a:pt x="1590678" y="378369"/>
                  <a:pt x="1582453" y="372126"/>
                </a:cubicBezTo>
                <a:cubicBezTo>
                  <a:pt x="1570214" y="362910"/>
                  <a:pt x="1547272" y="358252"/>
                  <a:pt x="1528839" y="367815"/>
                </a:cubicBezTo>
                <a:cubicBezTo>
                  <a:pt x="1519176" y="372820"/>
                  <a:pt x="1503122" y="386149"/>
                  <a:pt x="1504212" y="418704"/>
                </a:cubicBezTo>
                <a:cubicBezTo>
                  <a:pt x="1503122" y="451556"/>
                  <a:pt x="1519176" y="464935"/>
                  <a:pt x="1528839" y="469939"/>
                </a:cubicBezTo>
                <a:cubicBezTo>
                  <a:pt x="1547272" y="479503"/>
                  <a:pt x="1570214" y="474845"/>
                  <a:pt x="1582453" y="465579"/>
                </a:cubicBezTo>
                <a:cubicBezTo>
                  <a:pt x="1590678" y="459385"/>
                  <a:pt x="1599201" y="457452"/>
                  <a:pt x="1606435" y="460079"/>
                </a:cubicBezTo>
                <a:cubicBezTo>
                  <a:pt x="1612778" y="462358"/>
                  <a:pt x="1617733" y="468155"/>
                  <a:pt x="1619318" y="475092"/>
                </a:cubicBezTo>
                <a:cubicBezTo>
                  <a:pt x="1622044" y="487133"/>
                  <a:pt x="1620557" y="547338"/>
                  <a:pt x="1619467" y="577018"/>
                </a:cubicBezTo>
                <a:cubicBezTo>
                  <a:pt x="1612927" y="577018"/>
                  <a:pt x="1606336" y="577018"/>
                  <a:pt x="1599895" y="576969"/>
                </a:cubicBezTo>
                <a:cubicBezTo>
                  <a:pt x="1534785" y="576820"/>
                  <a:pt x="1494599" y="576919"/>
                  <a:pt x="1486176" y="578852"/>
                </a:cubicBezTo>
                <a:cubicBezTo>
                  <a:pt x="1475770" y="581230"/>
                  <a:pt x="1467148" y="588663"/>
                  <a:pt x="1463630" y="598325"/>
                </a:cubicBezTo>
                <a:cubicBezTo>
                  <a:pt x="1459716" y="609028"/>
                  <a:pt x="1462243" y="621119"/>
                  <a:pt x="1470716" y="632317"/>
                </a:cubicBezTo>
                <a:cubicBezTo>
                  <a:pt x="1478297" y="642376"/>
                  <a:pt x="1482112" y="661255"/>
                  <a:pt x="1474234" y="676417"/>
                </a:cubicBezTo>
                <a:cubicBezTo>
                  <a:pt x="1467148" y="690093"/>
                  <a:pt x="1452233" y="696931"/>
                  <a:pt x="1430778" y="696237"/>
                </a:cubicBezTo>
                <a:cubicBezTo>
                  <a:pt x="1409620" y="696882"/>
                  <a:pt x="1394755" y="690093"/>
                  <a:pt x="1387669" y="676417"/>
                </a:cubicBezTo>
                <a:cubicBezTo>
                  <a:pt x="1379790" y="661255"/>
                  <a:pt x="1383606" y="642376"/>
                  <a:pt x="1391187" y="632317"/>
                </a:cubicBezTo>
                <a:cubicBezTo>
                  <a:pt x="1399660" y="621119"/>
                  <a:pt x="1402138" y="609028"/>
                  <a:pt x="1398273" y="598325"/>
                </a:cubicBezTo>
                <a:cubicBezTo>
                  <a:pt x="1394755" y="588663"/>
                  <a:pt x="1386083" y="581230"/>
                  <a:pt x="1375727" y="578852"/>
                </a:cubicBezTo>
                <a:cubicBezTo>
                  <a:pt x="1363785" y="576126"/>
                  <a:pt x="1276279" y="575185"/>
                  <a:pt x="1213052" y="576077"/>
                </a:cubicBezTo>
                <a:cubicBezTo>
                  <a:pt x="1213845" y="552540"/>
                  <a:pt x="1215876" y="487133"/>
                  <a:pt x="1212606" y="472863"/>
                </a:cubicBezTo>
                <a:cubicBezTo>
                  <a:pt x="1210277" y="462705"/>
                  <a:pt x="1202944" y="454232"/>
                  <a:pt x="1193479" y="450763"/>
                </a:cubicBezTo>
                <a:cubicBezTo>
                  <a:pt x="1182925" y="446898"/>
                  <a:pt x="1171082" y="449376"/>
                  <a:pt x="1160132" y="457651"/>
                </a:cubicBezTo>
                <a:cubicBezTo>
                  <a:pt x="1150321" y="465083"/>
                  <a:pt x="1131838" y="468800"/>
                  <a:pt x="1117072" y="461119"/>
                </a:cubicBezTo>
                <a:cubicBezTo>
                  <a:pt x="1103743" y="454232"/>
                  <a:pt x="1097054" y="439664"/>
                  <a:pt x="1097747" y="418704"/>
                </a:cubicBezTo>
                <a:cubicBezTo>
                  <a:pt x="1097054" y="398091"/>
                  <a:pt x="1103743" y="383523"/>
                  <a:pt x="1117072" y="376586"/>
                </a:cubicBezTo>
                <a:cubicBezTo>
                  <a:pt x="1131888" y="368905"/>
                  <a:pt x="1150321" y="372622"/>
                  <a:pt x="1160132" y="380054"/>
                </a:cubicBezTo>
                <a:cubicBezTo>
                  <a:pt x="1171082" y="388379"/>
                  <a:pt x="1182925" y="390807"/>
                  <a:pt x="1193479" y="386991"/>
                </a:cubicBezTo>
                <a:cubicBezTo>
                  <a:pt x="1202944" y="383523"/>
                  <a:pt x="1210277" y="375050"/>
                  <a:pt x="1212606" y="364842"/>
                </a:cubicBezTo>
                <a:close/>
                <a:moveTo>
                  <a:pt x="871152" y="258457"/>
                </a:moveTo>
                <a:cubicBezTo>
                  <a:pt x="887949" y="258407"/>
                  <a:pt x="906382" y="258457"/>
                  <a:pt x="924022" y="258457"/>
                </a:cubicBezTo>
                <a:cubicBezTo>
                  <a:pt x="989182" y="258605"/>
                  <a:pt x="1029367" y="258556"/>
                  <a:pt x="1037791" y="256623"/>
                </a:cubicBezTo>
                <a:cubicBezTo>
                  <a:pt x="1048147" y="254245"/>
                  <a:pt x="1056818" y="246763"/>
                  <a:pt x="1060287" y="237150"/>
                </a:cubicBezTo>
                <a:cubicBezTo>
                  <a:pt x="1064202" y="226397"/>
                  <a:pt x="1061724" y="214357"/>
                  <a:pt x="1053251" y="203158"/>
                </a:cubicBezTo>
                <a:cubicBezTo>
                  <a:pt x="1045669" y="193099"/>
                  <a:pt x="1041805" y="174220"/>
                  <a:pt x="1049683" y="159058"/>
                </a:cubicBezTo>
                <a:cubicBezTo>
                  <a:pt x="1056818" y="145382"/>
                  <a:pt x="1071684" y="138494"/>
                  <a:pt x="1093189" y="139238"/>
                </a:cubicBezTo>
                <a:cubicBezTo>
                  <a:pt x="1114248" y="138494"/>
                  <a:pt x="1129212" y="145382"/>
                  <a:pt x="1136298" y="159058"/>
                </a:cubicBezTo>
                <a:cubicBezTo>
                  <a:pt x="1144176" y="174220"/>
                  <a:pt x="1140361" y="193099"/>
                  <a:pt x="1132730" y="203158"/>
                </a:cubicBezTo>
                <a:cubicBezTo>
                  <a:pt x="1124307" y="214357"/>
                  <a:pt x="1121779" y="226397"/>
                  <a:pt x="1125694" y="237150"/>
                </a:cubicBezTo>
                <a:cubicBezTo>
                  <a:pt x="1129212" y="246763"/>
                  <a:pt x="1137834" y="254245"/>
                  <a:pt x="1148240" y="256623"/>
                </a:cubicBezTo>
                <a:cubicBezTo>
                  <a:pt x="1153740" y="257862"/>
                  <a:pt x="1175245" y="258754"/>
                  <a:pt x="1203043" y="259249"/>
                </a:cubicBezTo>
                <a:cubicBezTo>
                  <a:pt x="1204133" y="288336"/>
                  <a:pt x="1205718" y="350373"/>
                  <a:pt x="1202944" y="362662"/>
                </a:cubicBezTo>
                <a:cubicBezTo>
                  <a:pt x="1201358" y="369599"/>
                  <a:pt x="1196403" y="375347"/>
                  <a:pt x="1190060" y="377676"/>
                </a:cubicBezTo>
                <a:cubicBezTo>
                  <a:pt x="1182826" y="380302"/>
                  <a:pt x="1174303" y="378369"/>
                  <a:pt x="1166078" y="372126"/>
                </a:cubicBezTo>
                <a:cubicBezTo>
                  <a:pt x="1153839" y="362910"/>
                  <a:pt x="1130897" y="358252"/>
                  <a:pt x="1112464" y="367815"/>
                </a:cubicBezTo>
                <a:cubicBezTo>
                  <a:pt x="1102802" y="372820"/>
                  <a:pt x="1086747" y="386149"/>
                  <a:pt x="1087837" y="418704"/>
                </a:cubicBezTo>
                <a:cubicBezTo>
                  <a:pt x="1086747" y="451556"/>
                  <a:pt x="1102802" y="464935"/>
                  <a:pt x="1112464" y="469939"/>
                </a:cubicBezTo>
                <a:cubicBezTo>
                  <a:pt x="1130897" y="479503"/>
                  <a:pt x="1153839" y="474845"/>
                  <a:pt x="1166078" y="465579"/>
                </a:cubicBezTo>
                <a:cubicBezTo>
                  <a:pt x="1174303" y="459385"/>
                  <a:pt x="1182826" y="457403"/>
                  <a:pt x="1190060" y="460079"/>
                </a:cubicBezTo>
                <a:cubicBezTo>
                  <a:pt x="1196403" y="462358"/>
                  <a:pt x="1201358" y="468155"/>
                  <a:pt x="1202944" y="475092"/>
                </a:cubicBezTo>
                <a:cubicBezTo>
                  <a:pt x="1205669" y="487034"/>
                  <a:pt x="1204182" y="546297"/>
                  <a:pt x="1203092" y="576226"/>
                </a:cubicBezTo>
                <a:cubicBezTo>
                  <a:pt x="1175294" y="576721"/>
                  <a:pt x="1153740" y="577563"/>
                  <a:pt x="1148240" y="578852"/>
                </a:cubicBezTo>
                <a:cubicBezTo>
                  <a:pt x="1137834" y="581230"/>
                  <a:pt x="1129212" y="588663"/>
                  <a:pt x="1125694" y="598325"/>
                </a:cubicBezTo>
                <a:cubicBezTo>
                  <a:pt x="1121779" y="609028"/>
                  <a:pt x="1124307" y="621119"/>
                  <a:pt x="1132730" y="632317"/>
                </a:cubicBezTo>
                <a:cubicBezTo>
                  <a:pt x="1140361" y="642376"/>
                  <a:pt x="1144176" y="661255"/>
                  <a:pt x="1136298" y="676417"/>
                </a:cubicBezTo>
                <a:cubicBezTo>
                  <a:pt x="1129212" y="690093"/>
                  <a:pt x="1114297" y="696981"/>
                  <a:pt x="1092842" y="696237"/>
                </a:cubicBezTo>
                <a:cubicBezTo>
                  <a:pt x="1071684" y="696882"/>
                  <a:pt x="1056769" y="690093"/>
                  <a:pt x="1049683" y="676417"/>
                </a:cubicBezTo>
                <a:cubicBezTo>
                  <a:pt x="1041805" y="661255"/>
                  <a:pt x="1045669" y="642376"/>
                  <a:pt x="1053251" y="632317"/>
                </a:cubicBezTo>
                <a:cubicBezTo>
                  <a:pt x="1061724" y="621119"/>
                  <a:pt x="1064202" y="609028"/>
                  <a:pt x="1060287" y="598325"/>
                </a:cubicBezTo>
                <a:cubicBezTo>
                  <a:pt x="1056818" y="588663"/>
                  <a:pt x="1048147" y="581230"/>
                  <a:pt x="1037791" y="578852"/>
                </a:cubicBezTo>
                <a:cubicBezTo>
                  <a:pt x="1029367" y="576919"/>
                  <a:pt x="989182" y="576870"/>
                  <a:pt x="924022" y="576969"/>
                </a:cubicBezTo>
                <a:cubicBezTo>
                  <a:pt x="906382" y="577018"/>
                  <a:pt x="887850" y="577068"/>
                  <a:pt x="871053" y="577018"/>
                </a:cubicBezTo>
                <a:cubicBezTo>
                  <a:pt x="869963" y="547338"/>
                  <a:pt x="868476" y="487133"/>
                  <a:pt x="871201" y="475092"/>
                </a:cubicBezTo>
                <a:cubicBezTo>
                  <a:pt x="872787" y="468155"/>
                  <a:pt x="877742" y="462358"/>
                  <a:pt x="884084" y="460079"/>
                </a:cubicBezTo>
                <a:cubicBezTo>
                  <a:pt x="891319" y="457452"/>
                  <a:pt x="899842" y="459385"/>
                  <a:pt x="908067" y="465579"/>
                </a:cubicBezTo>
                <a:cubicBezTo>
                  <a:pt x="920306" y="474845"/>
                  <a:pt x="943248" y="479503"/>
                  <a:pt x="961681" y="469939"/>
                </a:cubicBezTo>
                <a:cubicBezTo>
                  <a:pt x="971343" y="464935"/>
                  <a:pt x="987447" y="451556"/>
                  <a:pt x="986308" y="419051"/>
                </a:cubicBezTo>
                <a:cubicBezTo>
                  <a:pt x="987447" y="386149"/>
                  <a:pt x="971343" y="372820"/>
                  <a:pt x="961681" y="367815"/>
                </a:cubicBezTo>
                <a:cubicBezTo>
                  <a:pt x="943248" y="358252"/>
                  <a:pt x="920306" y="362910"/>
                  <a:pt x="908067" y="372126"/>
                </a:cubicBezTo>
                <a:cubicBezTo>
                  <a:pt x="899842" y="378369"/>
                  <a:pt x="891319" y="380302"/>
                  <a:pt x="884084" y="377676"/>
                </a:cubicBezTo>
                <a:cubicBezTo>
                  <a:pt x="877742" y="375347"/>
                  <a:pt x="872787" y="369599"/>
                  <a:pt x="871201" y="362662"/>
                </a:cubicBezTo>
                <a:cubicBezTo>
                  <a:pt x="868377" y="350274"/>
                  <a:pt x="870062" y="287196"/>
                  <a:pt x="871152" y="258457"/>
                </a:cubicBezTo>
                <a:close/>
                <a:moveTo>
                  <a:pt x="569834" y="364842"/>
                </a:moveTo>
                <a:cubicBezTo>
                  <a:pt x="573253" y="349927"/>
                  <a:pt x="570874" y="278673"/>
                  <a:pt x="570131" y="258506"/>
                </a:cubicBezTo>
                <a:cubicBezTo>
                  <a:pt x="579496" y="258506"/>
                  <a:pt x="589654" y="258506"/>
                  <a:pt x="600506" y="258457"/>
                </a:cubicBezTo>
                <a:cubicBezTo>
                  <a:pt x="642326" y="258358"/>
                  <a:pt x="689697" y="258258"/>
                  <a:pt x="697625" y="260092"/>
                </a:cubicBezTo>
                <a:cubicBezTo>
                  <a:pt x="704760" y="261727"/>
                  <a:pt x="710657" y="266781"/>
                  <a:pt x="713035" y="273272"/>
                </a:cubicBezTo>
                <a:cubicBezTo>
                  <a:pt x="715761" y="280755"/>
                  <a:pt x="713779" y="289475"/>
                  <a:pt x="707386" y="297899"/>
                </a:cubicBezTo>
                <a:cubicBezTo>
                  <a:pt x="697972" y="310386"/>
                  <a:pt x="693215" y="333774"/>
                  <a:pt x="702976" y="352554"/>
                </a:cubicBezTo>
                <a:cubicBezTo>
                  <a:pt x="707932" y="362117"/>
                  <a:pt x="720815" y="377775"/>
                  <a:pt x="751685" y="377775"/>
                </a:cubicBezTo>
                <a:cubicBezTo>
                  <a:pt x="752725" y="377775"/>
                  <a:pt x="753816" y="377725"/>
                  <a:pt x="754906" y="377725"/>
                </a:cubicBezTo>
                <a:cubicBezTo>
                  <a:pt x="788452" y="378766"/>
                  <a:pt x="802028" y="362414"/>
                  <a:pt x="807132" y="352554"/>
                </a:cubicBezTo>
                <a:cubicBezTo>
                  <a:pt x="816894" y="333774"/>
                  <a:pt x="812137" y="310386"/>
                  <a:pt x="802722" y="297899"/>
                </a:cubicBezTo>
                <a:cubicBezTo>
                  <a:pt x="796330" y="289475"/>
                  <a:pt x="794348" y="280755"/>
                  <a:pt x="797073" y="273272"/>
                </a:cubicBezTo>
                <a:cubicBezTo>
                  <a:pt x="799452" y="266781"/>
                  <a:pt x="805348" y="261727"/>
                  <a:pt x="812484" y="260092"/>
                </a:cubicBezTo>
                <a:cubicBezTo>
                  <a:pt x="816993" y="259051"/>
                  <a:pt x="836417" y="258655"/>
                  <a:pt x="861242" y="258506"/>
                </a:cubicBezTo>
                <a:cubicBezTo>
                  <a:pt x="860498" y="278624"/>
                  <a:pt x="858120" y="349927"/>
                  <a:pt x="861539" y="364842"/>
                </a:cubicBezTo>
                <a:cubicBezTo>
                  <a:pt x="863868" y="375050"/>
                  <a:pt x="871201" y="383523"/>
                  <a:pt x="880665" y="386991"/>
                </a:cubicBezTo>
                <a:cubicBezTo>
                  <a:pt x="891220" y="390807"/>
                  <a:pt x="903062" y="388329"/>
                  <a:pt x="914013" y="380054"/>
                </a:cubicBezTo>
                <a:cubicBezTo>
                  <a:pt x="923874" y="372622"/>
                  <a:pt x="942307" y="368905"/>
                  <a:pt x="957122" y="376586"/>
                </a:cubicBezTo>
                <a:cubicBezTo>
                  <a:pt x="970451" y="383523"/>
                  <a:pt x="977091" y="398091"/>
                  <a:pt x="976398" y="419051"/>
                </a:cubicBezTo>
                <a:cubicBezTo>
                  <a:pt x="977091" y="439664"/>
                  <a:pt x="970451" y="454232"/>
                  <a:pt x="957122" y="461119"/>
                </a:cubicBezTo>
                <a:cubicBezTo>
                  <a:pt x="942307" y="468849"/>
                  <a:pt x="923874" y="465083"/>
                  <a:pt x="914013" y="457651"/>
                </a:cubicBezTo>
                <a:cubicBezTo>
                  <a:pt x="903062" y="449376"/>
                  <a:pt x="891220" y="446948"/>
                  <a:pt x="880665" y="450763"/>
                </a:cubicBezTo>
                <a:cubicBezTo>
                  <a:pt x="871201" y="454232"/>
                  <a:pt x="863868" y="462705"/>
                  <a:pt x="861539" y="472863"/>
                </a:cubicBezTo>
                <a:cubicBezTo>
                  <a:pt x="858269" y="487332"/>
                  <a:pt x="860350" y="554275"/>
                  <a:pt x="861142" y="576969"/>
                </a:cubicBezTo>
                <a:cubicBezTo>
                  <a:pt x="836367" y="576820"/>
                  <a:pt x="816943" y="576424"/>
                  <a:pt x="812484" y="575383"/>
                </a:cubicBezTo>
                <a:cubicBezTo>
                  <a:pt x="805348" y="573748"/>
                  <a:pt x="799452" y="568694"/>
                  <a:pt x="797073" y="562153"/>
                </a:cubicBezTo>
                <a:cubicBezTo>
                  <a:pt x="794348" y="554721"/>
                  <a:pt x="796330" y="546000"/>
                  <a:pt x="802722" y="537576"/>
                </a:cubicBezTo>
                <a:cubicBezTo>
                  <a:pt x="812137" y="525089"/>
                  <a:pt x="816894" y="501701"/>
                  <a:pt x="807132" y="482922"/>
                </a:cubicBezTo>
                <a:cubicBezTo>
                  <a:pt x="802028" y="473011"/>
                  <a:pt x="788402" y="456660"/>
                  <a:pt x="755203" y="457750"/>
                </a:cubicBezTo>
                <a:cubicBezTo>
                  <a:pt x="721707" y="456660"/>
                  <a:pt x="708080" y="473011"/>
                  <a:pt x="702976" y="482922"/>
                </a:cubicBezTo>
                <a:cubicBezTo>
                  <a:pt x="693215" y="501701"/>
                  <a:pt x="697972" y="525089"/>
                  <a:pt x="707386" y="537576"/>
                </a:cubicBezTo>
                <a:cubicBezTo>
                  <a:pt x="713779" y="546000"/>
                  <a:pt x="715761" y="554721"/>
                  <a:pt x="713035" y="562153"/>
                </a:cubicBezTo>
                <a:cubicBezTo>
                  <a:pt x="710657" y="568694"/>
                  <a:pt x="704760" y="573748"/>
                  <a:pt x="697625" y="575383"/>
                </a:cubicBezTo>
                <a:cubicBezTo>
                  <a:pt x="689697" y="577217"/>
                  <a:pt x="642326" y="577068"/>
                  <a:pt x="600506" y="576969"/>
                </a:cubicBezTo>
                <a:lnTo>
                  <a:pt x="570230" y="576969"/>
                </a:lnTo>
                <a:cubicBezTo>
                  <a:pt x="571023" y="554225"/>
                  <a:pt x="573104" y="487282"/>
                  <a:pt x="569834" y="472863"/>
                </a:cubicBezTo>
                <a:cubicBezTo>
                  <a:pt x="567505" y="462705"/>
                  <a:pt x="560171" y="454182"/>
                  <a:pt x="550657" y="450763"/>
                </a:cubicBezTo>
                <a:cubicBezTo>
                  <a:pt x="540153" y="446898"/>
                  <a:pt x="528310" y="449376"/>
                  <a:pt x="517310" y="457651"/>
                </a:cubicBezTo>
                <a:cubicBezTo>
                  <a:pt x="507499" y="465083"/>
                  <a:pt x="489066" y="468849"/>
                  <a:pt x="474250" y="461119"/>
                </a:cubicBezTo>
                <a:cubicBezTo>
                  <a:pt x="460921" y="454232"/>
                  <a:pt x="454281" y="439664"/>
                  <a:pt x="454975" y="418704"/>
                </a:cubicBezTo>
                <a:cubicBezTo>
                  <a:pt x="454281" y="398091"/>
                  <a:pt x="460921" y="383523"/>
                  <a:pt x="474250" y="376586"/>
                </a:cubicBezTo>
                <a:cubicBezTo>
                  <a:pt x="489066" y="368905"/>
                  <a:pt x="507499" y="372622"/>
                  <a:pt x="517310" y="380054"/>
                </a:cubicBezTo>
                <a:cubicBezTo>
                  <a:pt x="528310" y="388329"/>
                  <a:pt x="540153" y="390807"/>
                  <a:pt x="550657" y="386991"/>
                </a:cubicBezTo>
                <a:cubicBezTo>
                  <a:pt x="560171" y="383523"/>
                  <a:pt x="567505" y="375050"/>
                  <a:pt x="569834" y="364842"/>
                </a:cubicBezTo>
                <a:close/>
                <a:moveTo>
                  <a:pt x="264601" y="475092"/>
                </a:moveTo>
                <a:cubicBezTo>
                  <a:pt x="266187" y="468155"/>
                  <a:pt x="271092" y="462358"/>
                  <a:pt x="277484" y="460079"/>
                </a:cubicBezTo>
                <a:cubicBezTo>
                  <a:pt x="284719" y="457452"/>
                  <a:pt x="293241" y="459385"/>
                  <a:pt x="301417" y="465579"/>
                </a:cubicBezTo>
                <a:cubicBezTo>
                  <a:pt x="313656" y="474845"/>
                  <a:pt x="336648" y="479503"/>
                  <a:pt x="355031" y="469939"/>
                </a:cubicBezTo>
                <a:cubicBezTo>
                  <a:pt x="364743" y="464935"/>
                  <a:pt x="380798" y="451556"/>
                  <a:pt x="379707" y="419051"/>
                </a:cubicBezTo>
                <a:cubicBezTo>
                  <a:pt x="380798" y="386149"/>
                  <a:pt x="364743" y="372820"/>
                  <a:pt x="355031" y="367815"/>
                </a:cubicBezTo>
                <a:cubicBezTo>
                  <a:pt x="336648" y="358252"/>
                  <a:pt x="313656" y="362910"/>
                  <a:pt x="301417" y="372126"/>
                </a:cubicBezTo>
                <a:cubicBezTo>
                  <a:pt x="293241" y="378320"/>
                  <a:pt x="284719" y="380302"/>
                  <a:pt x="277484" y="377676"/>
                </a:cubicBezTo>
                <a:cubicBezTo>
                  <a:pt x="271092" y="375347"/>
                  <a:pt x="266187" y="369599"/>
                  <a:pt x="264601" y="362662"/>
                </a:cubicBezTo>
                <a:cubicBezTo>
                  <a:pt x="261777" y="350274"/>
                  <a:pt x="263461" y="287147"/>
                  <a:pt x="264601" y="258407"/>
                </a:cubicBezTo>
                <a:cubicBezTo>
                  <a:pt x="273520" y="258407"/>
                  <a:pt x="282687" y="258457"/>
                  <a:pt x="291557" y="258457"/>
                </a:cubicBezTo>
                <a:cubicBezTo>
                  <a:pt x="346062" y="258605"/>
                  <a:pt x="382433" y="258556"/>
                  <a:pt x="390856" y="256623"/>
                </a:cubicBezTo>
                <a:cubicBezTo>
                  <a:pt x="401212" y="254245"/>
                  <a:pt x="409834" y="246763"/>
                  <a:pt x="413352" y="237150"/>
                </a:cubicBezTo>
                <a:cubicBezTo>
                  <a:pt x="417267" y="226397"/>
                  <a:pt x="414789" y="214357"/>
                  <a:pt x="406316" y="203158"/>
                </a:cubicBezTo>
                <a:cubicBezTo>
                  <a:pt x="398735" y="193099"/>
                  <a:pt x="394870" y="174220"/>
                  <a:pt x="402748" y="159058"/>
                </a:cubicBezTo>
                <a:cubicBezTo>
                  <a:pt x="409834" y="145382"/>
                  <a:pt x="424749" y="138494"/>
                  <a:pt x="446254" y="139238"/>
                </a:cubicBezTo>
                <a:cubicBezTo>
                  <a:pt x="467363" y="138494"/>
                  <a:pt x="482277" y="145382"/>
                  <a:pt x="489363" y="159058"/>
                </a:cubicBezTo>
                <a:cubicBezTo>
                  <a:pt x="497242" y="174220"/>
                  <a:pt x="493426" y="193099"/>
                  <a:pt x="485796" y="203158"/>
                </a:cubicBezTo>
                <a:cubicBezTo>
                  <a:pt x="477372" y="214357"/>
                  <a:pt x="474845" y="226397"/>
                  <a:pt x="478759" y="237150"/>
                </a:cubicBezTo>
                <a:cubicBezTo>
                  <a:pt x="482277" y="246763"/>
                  <a:pt x="490899" y="254245"/>
                  <a:pt x="501305" y="256623"/>
                </a:cubicBezTo>
                <a:cubicBezTo>
                  <a:pt x="507400" y="258011"/>
                  <a:pt x="528360" y="258457"/>
                  <a:pt x="560270" y="258506"/>
                </a:cubicBezTo>
                <a:cubicBezTo>
                  <a:pt x="561360" y="287295"/>
                  <a:pt x="563045" y="350274"/>
                  <a:pt x="560221" y="362662"/>
                </a:cubicBezTo>
                <a:cubicBezTo>
                  <a:pt x="558635" y="369599"/>
                  <a:pt x="553680" y="375347"/>
                  <a:pt x="547338" y="377676"/>
                </a:cubicBezTo>
                <a:cubicBezTo>
                  <a:pt x="540054" y="380302"/>
                  <a:pt x="531580" y="378369"/>
                  <a:pt x="523355" y="372126"/>
                </a:cubicBezTo>
                <a:cubicBezTo>
                  <a:pt x="511116" y="362910"/>
                  <a:pt x="488174" y="358252"/>
                  <a:pt x="469741" y="367815"/>
                </a:cubicBezTo>
                <a:cubicBezTo>
                  <a:pt x="460079" y="372820"/>
                  <a:pt x="443975" y="386149"/>
                  <a:pt x="445114" y="418704"/>
                </a:cubicBezTo>
                <a:cubicBezTo>
                  <a:pt x="443975" y="451556"/>
                  <a:pt x="460079" y="464935"/>
                  <a:pt x="469741" y="469939"/>
                </a:cubicBezTo>
                <a:cubicBezTo>
                  <a:pt x="488174" y="479503"/>
                  <a:pt x="511116" y="474845"/>
                  <a:pt x="523355" y="465579"/>
                </a:cubicBezTo>
                <a:cubicBezTo>
                  <a:pt x="531580" y="459385"/>
                  <a:pt x="540054" y="457452"/>
                  <a:pt x="547338" y="460079"/>
                </a:cubicBezTo>
                <a:cubicBezTo>
                  <a:pt x="553680" y="462358"/>
                  <a:pt x="558635" y="468155"/>
                  <a:pt x="560221" y="475092"/>
                </a:cubicBezTo>
                <a:cubicBezTo>
                  <a:pt x="562946" y="487133"/>
                  <a:pt x="561410" y="547288"/>
                  <a:pt x="560369" y="576969"/>
                </a:cubicBezTo>
                <a:cubicBezTo>
                  <a:pt x="528409" y="577018"/>
                  <a:pt x="507400" y="577415"/>
                  <a:pt x="501305" y="578852"/>
                </a:cubicBezTo>
                <a:cubicBezTo>
                  <a:pt x="490899" y="581230"/>
                  <a:pt x="482277" y="588663"/>
                  <a:pt x="478759" y="598325"/>
                </a:cubicBezTo>
                <a:cubicBezTo>
                  <a:pt x="474845" y="609028"/>
                  <a:pt x="477372" y="621119"/>
                  <a:pt x="485796" y="632317"/>
                </a:cubicBezTo>
                <a:cubicBezTo>
                  <a:pt x="493426" y="642376"/>
                  <a:pt x="497242" y="661255"/>
                  <a:pt x="489363" y="676417"/>
                </a:cubicBezTo>
                <a:cubicBezTo>
                  <a:pt x="482277" y="690093"/>
                  <a:pt x="467313" y="696931"/>
                  <a:pt x="445907" y="696237"/>
                </a:cubicBezTo>
                <a:cubicBezTo>
                  <a:pt x="424799" y="696882"/>
                  <a:pt x="409834" y="690093"/>
                  <a:pt x="402748" y="676417"/>
                </a:cubicBezTo>
                <a:cubicBezTo>
                  <a:pt x="394870" y="661255"/>
                  <a:pt x="398735" y="642376"/>
                  <a:pt x="406316" y="632317"/>
                </a:cubicBezTo>
                <a:cubicBezTo>
                  <a:pt x="414789" y="621119"/>
                  <a:pt x="417267" y="609028"/>
                  <a:pt x="413352" y="598325"/>
                </a:cubicBezTo>
                <a:cubicBezTo>
                  <a:pt x="409834" y="588663"/>
                  <a:pt x="401212" y="581230"/>
                  <a:pt x="390856" y="578852"/>
                </a:cubicBezTo>
                <a:cubicBezTo>
                  <a:pt x="382433" y="576919"/>
                  <a:pt x="346062" y="576870"/>
                  <a:pt x="291557" y="576969"/>
                </a:cubicBezTo>
                <a:cubicBezTo>
                  <a:pt x="282637" y="577018"/>
                  <a:pt x="273471" y="577018"/>
                  <a:pt x="264502" y="577018"/>
                </a:cubicBezTo>
                <a:cubicBezTo>
                  <a:pt x="263412" y="547387"/>
                  <a:pt x="261876" y="487133"/>
                  <a:pt x="264651" y="475092"/>
                </a:cubicBezTo>
                <a:close/>
                <a:moveTo>
                  <a:pt x="264601" y="803515"/>
                </a:moveTo>
                <a:cubicBezTo>
                  <a:pt x="266187" y="796578"/>
                  <a:pt x="271092" y="790830"/>
                  <a:pt x="277484" y="788501"/>
                </a:cubicBezTo>
                <a:cubicBezTo>
                  <a:pt x="284719" y="785825"/>
                  <a:pt x="293241" y="787807"/>
                  <a:pt x="301417" y="794001"/>
                </a:cubicBezTo>
                <a:cubicBezTo>
                  <a:pt x="313656" y="803267"/>
                  <a:pt x="336648" y="807925"/>
                  <a:pt x="355031" y="798362"/>
                </a:cubicBezTo>
                <a:cubicBezTo>
                  <a:pt x="364743" y="793357"/>
                  <a:pt x="380798" y="779978"/>
                  <a:pt x="379707" y="747473"/>
                </a:cubicBezTo>
                <a:cubicBezTo>
                  <a:pt x="380798" y="714571"/>
                  <a:pt x="364743" y="701242"/>
                  <a:pt x="355031" y="696237"/>
                </a:cubicBezTo>
                <a:cubicBezTo>
                  <a:pt x="336648" y="686674"/>
                  <a:pt x="313656" y="691332"/>
                  <a:pt x="301417" y="700598"/>
                </a:cubicBezTo>
                <a:cubicBezTo>
                  <a:pt x="293241" y="706792"/>
                  <a:pt x="284719" y="708724"/>
                  <a:pt x="277484" y="706098"/>
                </a:cubicBezTo>
                <a:cubicBezTo>
                  <a:pt x="271092" y="703769"/>
                  <a:pt x="266187" y="698021"/>
                  <a:pt x="264601" y="691084"/>
                </a:cubicBezTo>
                <a:cubicBezTo>
                  <a:pt x="261777" y="678697"/>
                  <a:pt x="263461" y="615718"/>
                  <a:pt x="264601" y="586929"/>
                </a:cubicBezTo>
                <a:cubicBezTo>
                  <a:pt x="272975" y="586929"/>
                  <a:pt x="281993" y="586929"/>
                  <a:pt x="291557" y="586879"/>
                </a:cubicBezTo>
                <a:cubicBezTo>
                  <a:pt x="333328" y="586780"/>
                  <a:pt x="380698" y="586681"/>
                  <a:pt x="388627" y="588514"/>
                </a:cubicBezTo>
                <a:cubicBezTo>
                  <a:pt x="395762" y="590149"/>
                  <a:pt x="401708" y="595204"/>
                  <a:pt x="404086" y="601744"/>
                </a:cubicBezTo>
                <a:cubicBezTo>
                  <a:pt x="406762" y="609177"/>
                  <a:pt x="404780" y="617898"/>
                  <a:pt x="398438" y="626321"/>
                </a:cubicBezTo>
                <a:cubicBezTo>
                  <a:pt x="388973" y="638808"/>
                  <a:pt x="384217" y="662196"/>
                  <a:pt x="393978" y="680976"/>
                </a:cubicBezTo>
                <a:cubicBezTo>
                  <a:pt x="399082" y="690886"/>
                  <a:pt x="412758" y="707287"/>
                  <a:pt x="445907" y="706148"/>
                </a:cubicBezTo>
                <a:cubicBezTo>
                  <a:pt x="479503" y="707188"/>
                  <a:pt x="493030" y="690886"/>
                  <a:pt x="498183" y="680976"/>
                </a:cubicBezTo>
                <a:cubicBezTo>
                  <a:pt x="507895" y="662196"/>
                  <a:pt x="503138" y="638808"/>
                  <a:pt x="493724" y="626321"/>
                </a:cubicBezTo>
                <a:cubicBezTo>
                  <a:pt x="487381" y="617898"/>
                  <a:pt x="485350" y="609177"/>
                  <a:pt x="488075" y="601744"/>
                </a:cubicBezTo>
                <a:cubicBezTo>
                  <a:pt x="490453" y="595204"/>
                  <a:pt x="496350" y="590149"/>
                  <a:pt x="503485" y="588514"/>
                </a:cubicBezTo>
                <a:cubicBezTo>
                  <a:pt x="508738" y="587325"/>
                  <a:pt x="531283" y="586929"/>
                  <a:pt x="557991" y="586879"/>
                </a:cubicBezTo>
                <a:cubicBezTo>
                  <a:pt x="557248" y="606947"/>
                  <a:pt x="554869" y="678300"/>
                  <a:pt x="558288" y="693264"/>
                </a:cubicBezTo>
                <a:cubicBezTo>
                  <a:pt x="560617" y="703472"/>
                  <a:pt x="567951" y="711945"/>
                  <a:pt x="577415" y="715414"/>
                </a:cubicBezTo>
                <a:cubicBezTo>
                  <a:pt x="587969" y="719229"/>
                  <a:pt x="599812" y="716801"/>
                  <a:pt x="610763" y="708476"/>
                </a:cubicBezTo>
                <a:cubicBezTo>
                  <a:pt x="620574" y="701044"/>
                  <a:pt x="639007" y="697328"/>
                  <a:pt x="653822" y="705008"/>
                </a:cubicBezTo>
                <a:cubicBezTo>
                  <a:pt x="667151" y="711945"/>
                  <a:pt x="673841" y="726513"/>
                  <a:pt x="673147" y="747473"/>
                </a:cubicBezTo>
                <a:cubicBezTo>
                  <a:pt x="673841" y="768086"/>
                  <a:pt x="667151" y="782654"/>
                  <a:pt x="653822" y="789542"/>
                </a:cubicBezTo>
                <a:cubicBezTo>
                  <a:pt x="639007" y="797271"/>
                  <a:pt x="620574" y="793506"/>
                  <a:pt x="610763" y="786073"/>
                </a:cubicBezTo>
                <a:cubicBezTo>
                  <a:pt x="599812" y="777798"/>
                  <a:pt x="587969" y="775370"/>
                  <a:pt x="577415" y="779185"/>
                </a:cubicBezTo>
                <a:cubicBezTo>
                  <a:pt x="567951" y="782654"/>
                  <a:pt x="560617" y="791127"/>
                  <a:pt x="558288" y="801285"/>
                </a:cubicBezTo>
                <a:cubicBezTo>
                  <a:pt x="554968" y="815952"/>
                  <a:pt x="557149" y="884580"/>
                  <a:pt x="557941" y="906283"/>
                </a:cubicBezTo>
                <a:cubicBezTo>
                  <a:pt x="530788" y="905887"/>
                  <a:pt x="508985" y="905044"/>
                  <a:pt x="503485" y="903805"/>
                </a:cubicBezTo>
                <a:cubicBezTo>
                  <a:pt x="496350" y="902170"/>
                  <a:pt x="490453" y="897116"/>
                  <a:pt x="488075" y="890575"/>
                </a:cubicBezTo>
                <a:cubicBezTo>
                  <a:pt x="485350" y="883143"/>
                  <a:pt x="487381" y="874422"/>
                  <a:pt x="493724" y="865998"/>
                </a:cubicBezTo>
                <a:cubicBezTo>
                  <a:pt x="503138" y="853512"/>
                  <a:pt x="507895" y="830124"/>
                  <a:pt x="498183" y="811344"/>
                </a:cubicBezTo>
                <a:cubicBezTo>
                  <a:pt x="493030" y="801434"/>
                  <a:pt x="479404" y="785082"/>
                  <a:pt x="446254" y="786172"/>
                </a:cubicBezTo>
                <a:cubicBezTo>
                  <a:pt x="412659" y="785131"/>
                  <a:pt x="399082" y="801434"/>
                  <a:pt x="393978" y="811344"/>
                </a:cubicBezTo>
                <a:cubicBezTo>
                  <a:pt x="384217" y="830124"/>
                  <a:pt x="388973" y="853512"/>
                  <a:pt x="398438" y="865998"/>
                </a:cubicBezTo>
                <a:cubicBezTo>
                  <a:pt x="404780" y="874422"/>
                  <a:pt x="406762" y="883143"/>
                  <a:pt x="404037" y="890575"/>
                </a:cubicBezTo>
                <a:cubicBezTo>
                  <a:pt x="401708" y="897116"/>
                  <a:pt x="395762" y="902170"/>
                  <a:pt x="388627" y="903805"/>
                </a:cubicBezTo>
                <a:cubicBezTo>
                  <a:pt x="380698" y="905639"/>
                  <a:pt x="333328" y="905540"/>
                  <a:pt x="291557" y="905391"/>
                </a:cubicBezTo>
                <a:lnTo>
                  <a:pt x="264502" y="905391"/>
                </a:lnTo>
                <a:cubicBezTo>
                  <a:pt x="263412" y="875661"/>
                  <a:pt x="261876" y="815556"/>
                  <a:pt x="264651" y="803515"/>
                </a:cubicBezTo>
                <a:close/>
                <a:moveTo>
                  <a:pt x="264601" y="1131937"/>
                </a:moveTo>
                <a:cubicBezTo>
                  <a:pt x="266187" y="1125000"/>
                  <a:pt x="271092" y="1119252"/>
                  <a:pt x="277484" y="1116923"/>
                </a:cubicBezTo>
                <a:cubicBezTo>
                  <a:pt x="284719" y="1114248"/>
                  <a:pt x="293241" y="1116230"/>
                  <a:pt x="301417" y="1122423"/>
                </a:cubicBezTo>
                <a:cubicBezTo>
                  <a:pt x="313656" y="1131689"/>
                  <a:pt x="336648" y="1136347"/>
                  <a:pt x="355031" y="1126784"/>
                </a:cubicBezTo>
                <a:cubicBezTo>
                  <a:pt x="364743" y="1121779"/>
                  <a:pt x="380798" y="1108401"/>
                  <a:pt x="379707" y="1075895"/>
                </a:cubicBezTo>
                <a:cubicBezTo>
                  <a:pt x="380798" y="1042994"/>
                  <a:pt x="364743" y="1029664"/>
                  <a:pt x="355031" y="1024660"/>
                </a:cubicBezTo>
                <a:cubicBezTo>
                  <a:pt x="336648" y="1015096"/>
                  <a:pt x="313656" y="1019754"/>
                  <a:pt x="301417" y="1029020"/>
                </a:cubicBezTo>
                <a:cubicBezTo>
                  <a:pt x="293241" y="1035214"/>
                  <a:pt x="284719" y="1037147"/>
                  <a:pt x="277484" y="1034520"/>
                </a:cubicBezTo>
                <a:cubicBezTo>
                  <a:pt x="271092" y="1032191"/>
                  <a:pt x="266187" y="1026444"/>
                  <a:pt x="264601" y="1019507"/>
                </a:cubicBezTo>
                <a:cubicBezTo>
                  <a:pt x="261777" y="1007119"/>
                  <a:pt x="263461" y="944041"/>
                  <a:pt x="264601" y="915301"/>
                </a:cubicBezTo>
                <a:lnTo>
                  <a:pt x="291507" y="915301"/>
                </a:lnTo>
                <a:cubicBezTo>
                  <a:pt x="346062" y="915450"/>
                  <a:pt x="382433" y="915400"/>
                  <a:pt x="390856" y="913468"/>
                </a:cubicBezTo>
                <a:cubicBezTo>
                  <a:pt x="401212" y="911089"/>
                  <a:pt x="409834" y="903657"/>
                  <a:pt x="413352" y="893994"/>
                </a:cubicBezTo>
                <a:cubicBezTo>
                  <a:pt x="417267" y="883291"/>
                  <a:pt x="414789" y="871201"/>
                  <a:pt x="406316" y="860003"/>
                </a:cubicBezTo>
                <a:cubicBezTo>
                  <a:pt x="398735" y="849944"/>
                  <a:pt x="394870" y="831065"/>
                  <a:pt x="402748" y="815903"/>
                </a:cubicBezTo>
                <a:cubicBezTo>
                  <a:pt x="409834" y="802226"/>
                  <a:pt x="424749" y="795339"/>
                  <a:pt x="446254" y="796082"/>
                </a:cubicBezTo>
                <a:cubicBezTo>
                  <a:pt x="467363" y="795339"/>
                  <a:pt x="482277" y="802226"/>
                  <a:pt x="489363" y="815903"/>
                </a:cubicBezTo>
                <a:cubicBezTo>
                  <a:pt x="497242" y="831065"/>
                  <a:pt x="493426" y="849944"/>
                  <a:pt x="485796" y="860003"/>
                </a:cubicBezTo>
                <a:cubicBezTo>
                  <a:pt x="477372" y="871201"/>
                  <a:pt x="474845" y="883291"/>
                  <a:pt x="478759" y="893994"/>
                </a:cubicBezTo>
                <a:cubicBezTo>
                  <a:pt x="482277" y="903657"/>
                  <a:pt x="490899" y="911089"/>
                  <a:pt x="501305" y="913468"/>
                </a:cubicBezTo>
                <a:cubicBezTo>
                  <a:pt x="507251" y="914855"/>
                  <a:pt x="529896" y="915747"/>
                  <a:pt x="557941" y="916193"/>
                </a:cubicBezTo>
                <a:cubicBezTo>
                  <a:pt x="557149" y="937302"/>
                  <a:pt x="554919" y="1006921"/>
                  <a:pt x="558288" y="1021687"/>
                </a:cubicBezTo>
                <a:cubicBezTo>
                  <a:pt x="560617" y="1031894"/>
                  <a:pt x="567951" y="1040367"/>
                  <a:pt x="577415" y="1043836"/>
                </a:cubicBezTo>
                <a:cubicBezTo>
                  <a:pt x="587969" y="1047651"/>
                  <a:pt x="599812" y="1045223"/>
                  <a:pt x="610763" y="1036899"/>
                </a:cubicBezTo>
                <a:cubicBezTo>
                  <a:pt x="620574" y="1029466"/>
                  <a:pt x="639007" y="1025750"/>
                  <a:pt x="653822" y="1033430"/>
                </a:cubicBezTo>
                <a:cubicBezTo>
                  <a:pt x="667151" y="1040367"/>
                  <a:pt x="673841" y="1054935"/>
                  <a:pt x="673147" y="1075895"/>
                </a:cubicBezTo>
                <a:cubicBezTo>
                  <a:pt x="673841" y="1096508"/>
                  <a:pt x="667151" y="1111076"/>
                  <a:pt x="653822" y="1117964"/>
                </a:cubicBezTo>
                <a:cubicBezTo>
                  <a:pt x="639007" y="1125694"/>
                  <a:pt x="620574" y="1121928"/>
                  <a:pt x="610763" y="1114545"/>
                </a:cubicBezTo>
                <a:cubicBezTo>
                  <a:pt x="599812" y="1106220"/>
                  <a:pt x="587969" y="1103792"/>
                  <a:pt x="577415" y="1107608"/>
                </a:cubicBezTo>
                <a:cubicBezTo>
                  <a:pt x="567951" y="1111076"/>
                  <a:pt x="560617" y="1119549"/>
                  <a:pt x="558288" y="1129707"/>
                </a:cubicBezTo>
                <a:cubicBezTo>
                  <a:pt x="554968" y="1144176"/>
                  <a:pt x="557099" y="1211218"/>
                  <a:pt x="557892" y="1233863"/>
                </a:cubicBezTo>
                <a:cubicBezTo>
                  <a:pt x="531234" y="1233813"/>
                  <a:pt x="508738" y="1233417"/>
                  <a:pt x="503485" y="1232228"/>
                </a:cubicBezTo>
                <a:cubicBezTo>
                  <a:pt x="496350" y="1230593"/>
                  <a:pt x="490453" y="1225539"/>
                  <a:pt x="488075" y="1218998"/>
                </a:cubicBezTo>
                <a:cubicBezTo>
                  <a:pt x="485350" y="1211565"/>
                  <a:pt x="487381" y="1202844"/>
                  <a:pt x="493724" y="1194421"/>
                </a:cubicBezTo>
                <a:cubicBezTo>
                  <a:pt x="503138" y="1181934"/>
                  <a:pt x="507895" y="1158546"/>
                  <a:pt x="498183" y="1139766"/>
                </a:cubicBezTo>
                <a:cubicBezTo>
                  <a:pt x="493030" y="1129856"/>
                  <a:pt x="479404" y="1113554"/>
                  <a:pt x="446254" y="1114594"/>
                </a:cubicBezTo>
                <a:cubicBezTo>
                  <a:pt x="412659" y="1113554"/>
                  <a:pt x="399082" y="1129856"/>
                  <a:pt x="393978" y="1139766"/>
                </a:cubicBezTo>
                <a:cubicBezTo>
                  <a:pt x="384217" y="1158546"/>
                  <a:pt x="388973" y="1181934"/>
                  <a:pt x="398438" y="1194421"/>
                </a:cubicBezTo>
                <a:cubicBezTo>
                  <a:pt x="404780" y="1202844"/>
                  <a:pt x="406762" y="1211565"/>
                  <a:pt x="404086" y="1218998"/>
                </a:cubicBezTo>
                <a:cubicBezTo>
                  <a:pt x="401708" y="1225539"/>
                  <a:pt x="395762" y="1230593"/>
                  <a:pt x="388627" y="1232228"/>
                </a:cubicBezTo>
                <a:cubicBezTo>
                  <a:pt x="380698" y="1234061"/>
                  <a:pt x="333377" y="1233962"/>
                  <a:pt x="291557" y="1233813"/>
                </a:cubicBezTo>
                <a:lnTo>
                  <a:pt x="264502" y="1233813"/>
                </a:lnTo>
                <a:cubicBezTo>
                  <a:pt x="263412" y="1204083"/>
                  <a:pt x="261876" y="1143978"/>
                  <a:pt x="264651" y="1131937"/>
                </a:cubicBezTo>
                <a:close/>
                <a:moveTo>
                  <a:pt x="264601" y="1460359"/>
                </a:moveTo>
                <a:cubicBezTo>
                  <a:pt x="266187" y="1453422"/>
                  <a:pt x="271092" y="1447675"/>
                  <a:pt x="277484" y="1445346"/>
                </a:cubicBezTo>
                <a:cubicBezTo>
                  <a:pt x="284719" y="1442670"/>
                  <a:pt x="293241" y="1444652"/>
                  <a:pt x="301417" y="1450846"/>
                </a:cubicBezTo>
                <a:cubicBezTo>
                  <a:pt x="313656" y="1460112"/>
                  <a:pt x="336598" y="1464769"/>
                  <a:pt x="355031" y="1455206"/>
                </a:cubicBezTo>
                <a:cubicBezTo>
                  <a:pt x="364743" y="1450202"/>
                  <a:pt x="380798" y="1436872"/>
                  <a:pt x="379707" y="1404318"/>
                </a:cubicBezTo>
                <a:cubicBezTo>
                  <a:pt x="380798" y="1371416"/>
                  <a:pt x="364743" y="1358087"/>
                  <a:pt x="355031" y="1353082"/>
                </a:cubicBezTo>
                <a:cubicBezTo>
                  <a:pt x="336648" y="1343519"/>
                  <a:pt x="313706" y="1348177"/>
                  <a:pt x="301417" y="1357443"/>
                </a:cubicBezTo>
                <a:cubicBezTo>
                  <a:pt x="293241" y="1363636"/>
                  <a:pt x="284719" y="1365569"/>
                  <a:pt x="277484" y="1362943"/>
                </a:cubicBezTo>
                <a:cubicBezTo>
                  <a:pt x="271092" y="1360614"/>
                  <a:pt x="266187" y="1354866"/>
                  <a:pt x="264601" y="1347929"/>
                </a:cubicBezTo>
                <a:cubicBezTo>
                  <a:pt x="261777" y="1335541"/>
                  <a:pt x="263461" y="1272463"/>
                  <a:pt x="264601" y="1243724"/>
                </a:cubicBezTo>
                <a:lnTo>
                  <a:pt x="291557" y="1243724"/>
                </a:lnTo>
                <a:cubicBezTo>
                  <a:pt x="346062" y="1243872"/>
                  <a:pt x="382433" y="1243823"/>
                  <a:pt x="390856" y="1241890"/>
                </a:cubicBezTo>
                <a:cubicBezTo>
                  <a:pt x="401212" y="1239512"/>
                  <a:pt x="409834" y="1232079"/>
                  <a:pt x="413352" y="1222417"/>
                </a:cubicBezTo>
                <a:cubicBezTo>
                  <a:pt x="417267" y="1211714"/>
                  <a:pt x="414789" y="1199624"/>
                  <a:pt x="406316" y="1188425"/>
                </a:cubicBezTo>
                <a:cubicBezTo>
                  <a:pt x="398735" y="1178366"/>
                  <a:pt x="394870" y="1159487"/>
                  <a:pt x="402748" y="1144325"/>
                </a:cubicBezTo>
                <a:cubicBezTo>
                  <a:pt x="409834" y="1130649"/>
                  <a:pt x="424749" y="1123761"/>
                  <a:pt x="446254" y="1124505"/>
                </a:cubicBezTo>
                <a:cubicBezTo>
                  <a:pt x="467363" y="1123811"/>
                  <a:pt x="482277" y="1130649"/>
                  <a:pt x="489363" y="1144325"/>
                </a:cubicBezTo>
                <a:cubicBezTo>
                  <a:pt x="497242" y="1159487"/>
                  <a:pt x="493426" y="1178366"/>
                  <a:pt x="485796" y="1188425"/>
                </a:cubicBezTo>
                <a:cubicBezTo>
                  <a:pt x="477372" y="1199624"/>
                  <a:pt x="474845" y="1211714"/>
                  <a:pt x="478759" y="1222417"/>
                </a:cubicBezTo>
                <a:cubicBezTo>
                  <a:pt x="482277" y="1232079"/>
                  <a:pt x="490899" y="1239512"/>
                  <a:pt x="501305" y="1241890"/>
                </a:cubicBezTo>
                <a:cubicBezTo>
                  <a:pt x="507400" y="1243278"/>
                  <a:pt x="528360" y="1243724"/>
                  <a:pt x="560270" y="1243773"/>
                </a:cubicBezTo>
                <a:cubicBezTo>
                  <a:pt x="561360" y="1272562"/>
                  <a:pt x="563045" y="1335541"/>
                  <a:pt x="560221" y="1347929"/>
                </a:cubicBezTo>
                <a:cubicBezTo>
                  <a:pt x="558635" y="1354866"/>
                  <a:pt x="553680" y="1360614"/>
                  <a:pt x="547338" y="1362943"/>
                </a:cubicBezTo>
                <a:cubicBezTo>
                  <a:pt x="540054" y="1365569"/>
                  <a:pt x="531580" y="1363636"/>
                  <a:pt x="523355" y="1357443"/>
                </a:cubicBezTo>
                <a:cubicBezTo>
                  <a:pt x="511116" y="1348177"/>
                  <a:pt x="488174" y="1343519"/>
                  <a:pt x="469741" y="1353082"/>
                </a:cubicBezTo>
                <a:cubicBezTo>
                  <a:pt x="460079" y="1358087"/>
                  <a:pt x="443975" y="1371416"/>
                  <a:pt x="445114" y="1403971"/>
                </a:cubicBezTo>
                <a:cubicBezTo>
                  <a:pt x="443975" y="1436872"/>
                  <a:pt x="460079" y="1450202"/>
                  <a:pt x="469741" y="1455206"/>
                </a:cubicBezTo>
                <a:cubicBezTo>
                  <a:pt x="488174" y="1464769"/>
                  <a:pt x="511116" y="1460112"/>
                  <a:pt x="523355" y="1450846"/>
                </a:cubicBezTo>
                <a:cubicBezTo>
                  <a:pt x="531580" y="1444652"/>
                  <a:pt x="540054" y="1442670"/>
                  <a:pt x="547338" y="1445346"/>
                </a:cubicBezTo>
                <a:cubicBezTo>
                  <a:pt x="553680" y="1447675"/>
                  <a:pt x="558635" y="1453422"/>
                  <a:pt x="560221" y="1460359"/>
                </a:cubicBezTo>
                <a:cubicBezTo>
                  <a:pt x="562946" y="1472400"/>
                  <a:pt x="561410" y="1532555"/>
                  <a:pt x="560369" y="1562236"/>
                </a:cubicBezTo>
                <a:cubicBezTo>
                  <a:pt x="528409" y="1562285"/>
                  <a:pt x="507400" y="1562731"/>
                  <a:pt x="501305" y="1564119"/>
                </a:cubicBezTo>
                <a:cubicBezTo>
                  <a:pt x="490899" y="1566497"/>
                  <a:pt x="482277" y="1573930"/>
                  <a:pt x="478759" y="1583592"/>
                </a:cubicBezTo>
                <a:cubicBezTo>
                  <a:pt x="474845" y="1594295"/>
                  <a:pt x="477372" y="1606386"/>
                  <a:pt x="485796" y="1617584"/>
                </a:cubicBezTo>
                <a:cubicBezTo>
                  <a:pt x="493426" y="1627643"/>
                  <a:pt x="497242" y="1646522"/>
                  <a:pt x="489363" y="1661684"/>
                </a:cubicBezTo>
                <a:cubicBezTo>
                  <a:pt x="482277" y="1675360"/>
                  <a:pt x="467313" y="1682099"/>
                  <a:pt x="445907" y="1681504"/>
                </a:cubicBezTo>
                <a:cubicBezTo>
                  <a:pt x="424749" y="1682149"/>
                  <a:pt x="409834" y="1675360"/>
                  <a:pt x="402748" y="1661684"/>
                </a:cubicBezTo>
                <a:cubicBezTo>
                  <a:pt x="394870" y="1646522"/>
                  <a:pt x="398735" y="1627643"/>
                  <a:pt x="406316" y="1617584"/>
                </a:cubicBezTo>
                <a:cubicBezTo>
                  <a:pt x="414789" y="1606386"/>
                  <a:pt x="417267" y="1594295"/>
                  <a:pt x="413352" y="1583592"/>
                </a:cubicBezTo>
                <a:cubicBezTo>
                  <a:pt x="409834" y="1573930"/>
                  <a:pt x="401212" y="1566497"/>
                  <a:pt x="390856" y="1564119"/>
                </a:cubicBezTo>
                <a:cubicBezTo>
                  <a:pt x="382433" y="1562186"/>
                  <a:pt x="346062" y="1562137"/>
                  <a:pt x="291557" y="1562285"/>
                </a:cubicBezTo>
                <a:lnTo>
                  <a:pt x="264502" y="1562285"/>
                </a:lnTo>
                <a:cubicBezTo>
                  <a:pt x="263412" y="1532654"/>
                  <a:pt x="261876" y="1472450"/>
                  <a:pt x="264651" y="1460359"/>
                </a:cubicBezTo>
                <a:close/>
                <a:moveTo>
                  <a:pt x="264601" y="1788782"/>
                </a:moveTo>
                <a:cubicBezTo>
                  <a:pt x="266187" y="1781845"/>
                  <a:pt x="271092" y="1776097"/>
                  <a:pt x="277484" y="1773768"/>
                </a:cubicBezTo>
                <a:cubicBezTo>
                  <a:pt x="284719" y="1771142"/>
                  <a:pt x="293241" y="1773074"/>
                  <a:pt x="301417" y="1779268"/>
                </a:cubicBezTo>
                <a:cubicBezTo>
                  <a:pt x="313656" y="1788534"/>
                  <a:pt x="336648" y="1793192"/>
                  <a:pt x="355031" y="1783628"/>
                </a:cubicBezTo>
                <a:cubicBezTo>
                  <a:pt x="364743" y="1778624"/>
                  <a:pt x="380798" y="1765295"/>
                  <a:pt x="379707" y="1732740"/>
                </a:cubicBezTo>
                <a:cubicBezTo>
                  <a:pt x="380798" y="1699838"/>
                  <a:pt x="364743" y="1686509"/>
                  <a:pt x="355031" y="1681504"/>
                </a:cubicBezTo>
                <a:cubicBezTo>
                  <a:pt x="336598" y="1671941"/>
                  <a:pt x="313656" y="1676599"/>
                  <a:pt x="301417" y="1685865"/>
                </a:cubicBezTo>
                <a:cubicBezTo>
                  <a:pt x="293241" y="1692059"/>
                  <a:pt x="284719" y="1693991"/>
                  <a:pt x="277484" y="1691365"/>
                </a:cubicBezTo>
                <a:cubicBezTo>
                  <a:pt x="271092" y="1689036"/>
                  <a:pt x="266187" y="1683288"/>
                  <a:pt x="264601" y="1676351"/>
                </a:cubicBezTo>
                <a:cubicBezTo>
                  <a:pt x="261777" y="1663963"/>
                  <a:pt x="263461" y="1600985"/>
                  <a:pt x="264601" y="1572196"/>
                </a:cubicBezTo>
                <a:lnTo>
                  <a:pt x="291557" y="1572196"/>
                </a:lnTo>
                <a:cubicBezTo>
                  <a:pt x="333328" y="1572096"/>
                  <a:pt x="380698" y="1571948"/>
                  <a:pt x="388627" y="1573781"/>
                </a:cubicBezTo>
                <a:cubicBezTo>
                  <a:pt x="395762" y="1575416"/>
                  <a:pt x="401658" y="1580470"/>
                  <a:pt x="404037" y="1587011"/>
                </a:cubicBezTo>
                <a:cubicBezTo>
                  <a:pt x="406762" y="1594444"/>
                  <a:pt x="404780" y="1603165"/>
                  <a:pt x="398438" y="1611588"/>
                </a:cubicBezTo>
                <a:cubicBezTo>
                  <a:pt x="388973" y="1624075"/>
                  <a:pt x="384217" y="1647463"/>
                  <a:pt x="393978" y="1666243"/>
                </a:cubicBezTo>
                <a:cubicBezTo>
                  <a:pt x="399082" y="1676153"/>
                  <a:pt x="412807" y="1692604"/>
                  <a:pt x="445907" y="1691415"/>
                </a:cubicBezTo>
                <a:cubicBezTo>
                  <a:pt x="479503" y="1692604"/>
                  <a:pt x="493030" y="1676153"/>
                  <a:pt x="498183" y="1666243"/>
                </a:cubicBezTo>
                <a:cubicBezTo>
                  <a:pt x="507895" y="1647463"/>
                  <a:pt x="503138" y="1624075"/>
                  <a:pt x="493724" y="1611588"/>
                </a:cubicBezTo>
                <a:cubicBezTo>
                  <a:pt x="487381" y="1603165"/>
                  <a:pt x="485350" y="1594444"/>
                  <a:pt x="488075" y="1587011"/>
                </a:cubicBezTo>
                <a:cubicBezTo>
                  <a:pt x="490453" y="1580470"/>
                  <a:pt x="496350" y="1575416"/>
                  <a:pt x="503485" y="1573781"/>
                </a:cubicBezTo>
                <a:cubicBezTo>
                  <a:pt x="508738" y="1572592"/>
                  <a:pt x="531283" y="1572196"/>
                  <a:pt x="557991" y="1572146"/>
                </a:cubicBezTo>
                <a:cubicBezTo>
                  <a:pt x="557248" y="1592214"/>
                  <a:pt x="554869" y="1663567"/>
                  <a:pt x="558288" y="1678531"/>
                </a:cubicBezTo>
                <a:cubicBezTo>
                  <a:pt x="560617" y="1688739"/>
                  <a:pt x="567951" y="1697212"/>
                  <a:pt x="577415" y="1700681"/>
                </a:cubicBezTo>
                <a:cubicBezTo>
                  <a:pt x="587969" y="1704496"/>
                  <a:pt x="599812" y="1702068"/>
                  <a:pt x="610763" y="1693743"/>
                </a:cubicBezTo>
                <a:cubicBezTo>
                  <a:pt x="620574" y="1686360"/>
                  <a:pt x="639007" y="1682595"/>
                  <a:pt x="653822" y="1690275"/>
                </a:cubicBezTo>
                <a:cubicBezTo>
                  <a:pt x="667151" y="1697212"/>
                  <a:pt x="673841" y="1711780"/>
                  <a:pt x="673147" y="1732740"/>
                </a:cubicBezTo>
                <a:cubicBezTo>
                  <a:pt x="673841" y="1753353"/>
                  <a:pt x="667151" y="1767921"/>
                  <a:pt x="653822" y="1774858"/>
                </a:cubicBezTo>
                <a:cubicBezTo>
                  <a:pt x="639007" y="1782538"/>
                  <a:pt x="620574" y="1778773"/>
                  <a:pt x="610763" y="1771389"/>
                </a:cubicBezTo>
                <a:cubicBezTo>
                  <a:pt x="599812" y="1763065"/>
                  <a:pt x="587969" y="1760637"/>
                  <a:pt x="577415" y="1764452"/>
                </a:cubicBezTo>
                <a:cubicBezTo>
                  <a:pt x="567951" y="1767921"/>
                  <a:pt x="560617" y="1776394"/>
                  <a:pt x="558288" y="1786602"/>
                </a:cubicBezTo>
                <a:cubicBezTo>
                  <a:pt x="554968" y="1801219"/>
                  <a:pt x="557149" y="1869847"/>
                  <a:pt x="557941" y="1891600"/>
                </a:cubicBezTo>
                <a:cubicBezTo>
                  <a:pt x="530788" y="1891154"/>
                  <a:pt x="508985" y="1890361"/>
                  <a:pt x="503485" y="1889072"/>
                </a:cubicBezTo>
                <a:cubicBezTo>
                  <a:pt x="496350" y="1887437"/>
                  <a:pt x="490453" y="1882383"/>
                  <a:pt x="488075" y="1875892"/>
                </a:cubicBezTo>
                <a:cubicBezTo>
                  <a:pt x="485350" y="1868410"/>
                  <a:pt x="487381" y="1859689"/>
                  <a:pt x="493724" y="1851265"/>
                </a:cubicBezTo>
                <a:cubicBezTo>
                  <a:pt x="503138" y="1838778"/>
                  <a:pt x="507895" y="1815390"/>
                  <a:pt x="498183" y="1796611"/>
                </a:cubicBezTo>
                <a:cubicBezTo>
                  <a:pt x="493030" y="1786750"/>
                  <a:pt x="479304" y="1770299"/>
                  <a:pt x="446254" y="1771439"/>
                </a:cubicBezTo>
                <a:cubicBezTo>
                  <a:pt x="412659" y="1770349"/>
                  <a:pt x="399082" y="1786750"/>
                  <a:pt x="393978" y="1796611"/>
                </a:cubicBezTo>
                <a:cubicBezTo>
                  <a:pt x="384217" y="1815390"/>
                  <a:pt x="388973" y="1838778"/>
                  <a:pt x="398438" y="1851265"/>
                </a:cubicBezTo>
                <a:cubicBezTo>
                  <a:pt x="404780" y="1859689"/>
                  <a:pt x="406762" y="1868410"/>
                  <a:pt x="404037" y="1875892"/>
                </a:cubicBezTo>
                <a:cubicBezTo>
                  <a:pt x="401658" y="1882383"/>
                  <a:pt x="395762" y="1887437"/>
                  <a:pt x="388627" y="1889072"/>
                </a:cubicBezTo>
                <a:cubicBezTo>
                  <a:pt x="380698" y="1890906"/>
                  <a:pt x="333328" y="1890807"/>
                  <a:pt x="291557" y="1890708"/>
                </a:cubicBezTo>
                <a:cubicBezTo>
                  <a:pt x="281944" y="1890658"/>
                  <a:pt x="272926" y="1890658"/>
                  <a:pt x="264502" y="1890658"/>
                </a:cubicBezTo>
                <a:cubicBezTo>
                  <a:pt x="263412" y="1860928"/>
                  <a:pt x="261876" y="1800823"/>
                  <a:pt x="264651" y="1788782"/>
                </a:cubicBezTo>
                <a:close/>
                <a:moveTo>
                  <a:pt x="558239" y="2115024"/>
                </a:moveTo>
                <a:cubicBezTo>
                  <a:pt x="554919" y="2129443"/>
                  <a:pt x="557050" y="2196485"/>
                  <a:pt x="557842" y="2219130"/>
                </a:cubicBezTo>
                <a:cubicBezTo>
                  <a:pt x="531184" y="2219080"/>
                  <a:pt x="508688" y="2218734"/>
                  <a:pt x="503436" y="2217495"/>
                </a:cubicBezTo>
                <a:cubicBezTo>
                  <a:pt x="496300" y="2215860"/>
                  <a:pt x="490404" y="2210806"/>
                  <a:pt x="488025" y="2204314"/>
                </a:cubicBezTo>
                <a:cubicBezTo>
                  <a:pt x="485300" y="2196832"/>
                  <a:pt x="487332" y="2188111"/>
                  <a:pt x="493674" y="2179688"/>
                </a:cubicBezTo>
                <a:cubicBezTo>
                  <a:pt x="503089" y="2167201"/>
                  <a:pt x="507846" y="2143813"/>
                  <a:pt x="498134" y="2125033"/>
                </a:cubicBezTo>
                <a:cubicBezTo>
                  <a:pt x="492980" y="2115173"/>
                  <a:pt x="479354" y="2098722"/>
                  <a:pt x="446205" y="2099911"/>
                </a:cubicBezTo>
                <a:cubicBezTo>
                  <a:pt x="412510" y="2098722"/>
                  <a:pt x="399032" y="2115173"/>
                  <a:pt x="393928" y="2125033"/>
                </a:cubicBezTo>
                <a:cubicBezTo>
                  <a:pt x="384167" y="2143813"/>
                  <a:pt x="388924" y="2167201"/>
                  <a:pt x="398388" y="2179688"/>
                </a:cubicBezTo>
                <a:cubicBezTo>
                  <a:pt x="404731" y="2188111"/>
                  <a:pt x="406713" y="2196832"/>
                  <a:pt x="403987" y="2204314"/>
                </a:cubicBezTo>
                <a:cubicBezTo>
                  <a:pt x="401658" y="2210806"/>
                  <a:pt x="395712" y="2215860"/>
                  <a:pt x="388577" y="2217495"/>
                </a:cubicBezTo>
                <a:cubicBezTo>
                  <a:pt x="380649" y="2219328"/>
                  <a:pt x="333328" y="2219229"/>
                  <a:pt x="291557" y="2219130"/>
                </a:cubicBezTo>
                <a:cubicBezTo>
                  <a:pt x="281944" y="2219080"/>
                  <a:pt x="272876" y="2219080"/>
                  <a:pt x="264452" y="2219080"/>
                </a:cubicBezTo>
                <a:cubicBezTo>
                  <a:pt x="263362" y="2189400"/>
                  <a:pt x="261826" y="2129245"/>
                  <a:pt x="264601" y="2117204"/>
                </a:cubicBezTo>
                <a:cubicBezTo>
                  <a:pt x="266187" y="2110267"/>
                  <a:pt x="271092" y="2104519"/>
                  <a:pt x="277484" y="2102190"/>
                </a:cubicBezTo>
                <a:cubicBezTo>
                  <a:pt x="284719" y="2099564"/>
                  <a:pt x="293241" y="2101496"/>
                  <a:pt x="301417" y="2107690"/>
                </a:cubicBezTo>
                <a:cubicBezTo>
                  <a:pt x="313656" y="2116956"/>
                  <a:pt x="336648" y="2121614"/>
                  <a:pt x="355031" y="2112051"/>
                </a:cubicBezTo>
                <a:cubicBezTo>
                  <a:pt x="364743" y="2107046"/>
                  <a:pt x="380798" y="2093717"/>
                  <a:pt x="379707" y="2061162"/>
                </a:cubicBezTo>
                <a:cubicBezTo>
                  <a:pt x="380798" y="2028260"/>
                  <a:pt x="364743" y="2014931"/>
                  <a:pt x="355031" y="2009927"/>
                </a:cubicBezTo>
                <a:cubicBezTo>
                  <a:pt x="336598" y="2000363"/>
                  <a:pt x="313656" y="2005021"/>
                  <a:pt x="301417" y="2014287"/>
                </a:cubicBezTo>
                <a:cubicBezTo>
                  <a:pt x="293241" y="2020481"/>
                  <a:pt x="284719" y="2022413"/>
                  <a:pt x="277484" y="2019787"/>
                </a:cubicBezTo>
                <a:cubicBezTo>
                  <a:pt x="271092" y="2017458"/>
                  <a:pt x="266187" y="2011711"/>
                  <a:pt x="264601" y="2004773"/>
                </a:cubicBezTo>
                <a:cubicBezTo>
                  <a:pt x="261777" y="1992386"/>
                  <a:pt x="263461" y="1929308"/>
                  <a:pt x="264601" y="1900568"/>
                </a:cubicBezTo>
                <a:cubicBezTo>
                  <a:pt x="273520" y="1900568"/>
                  <a:pt x="282637" y="1900568"/>
                  <a:pt x="291557" y="1900618"/>
                </a:cubicBezTo>
                <a:cubicBezTo>
                  <a:pt x="346062" y="1900717"/>
                  <a:pt x="382433" y="1900618"/>
                  <a:pt x="390856" y="1898735"/>
                </a:cubicBezTo>
                <a:cubicBezTo>
                  <a:pt x="401212" y="1896356"/>
                  <a:pt x="409834" y="1888924"/>
                  <a:pt x="413352" y="1879261"/>
                </a:cubicBezTo>
                <a:cubicBezTo>
                  <a:pt x="417267" y="1868558"/>
                  <a:pt x="414789" y="1856468"/>
                  <a:pt x="406316" y="1845270"/>
                </a:cubicBezTo>
                <a:cubicBezTo>
                  <a:pt x="398735" y="1835211"/>
                  <a:pt x="394870" y="1816332"/>
                  <a:pt x="402748" y="1801169"/>
                </a:cubicBezTo>
                <a:cubicBezTo>
                  <a:pt x="409834" y="1787493"/>
                  <a:pt x="424749" y="1780755"/>
                  <a:pt x="446254" y="1781349"/>
                </a:cubicBezTo>
                <a:cubicBezTo>
                  <a:pt x="467412" y="1780804"/>
                  <a:pt x="482277" y="1787493"/>
                  <a:pt x="489363" y="1801169"/>
                </a:cubicBezTo>
                <a:cubicBezTo>
                  <a:pt x="497242" y="1816332"/>
                  <a:pt x="493426" y="1835211"/>
                  <a:pt x="485796" y="1845270"/>
                </a:cubicBezTo>
                <a:cubicBezTo>
                  <a:pt x="477372" y="1856468"/>
                  <a:pt x="474845" y="1868558"/>
                  <a:pt x="478759" y="1879261"/>
                </a:cubicBezTo>
                <a:cubicBezTo>
                  <a:pt x="482277" y="1888924"/>
                  <a:pt x="490899" y="1896356"/>
                  <a:pt x="501305" y="1898735"/>
                </a:cubicBezTo>
                <a:cubicBezTo>
                  <a:pt x="507251" y="1900122"/>
                  <a:pt x="529896" y="1901014"/>
                  <a:pt x="557941" y="1901460"/>
                </a:cubicBezTo>
                <a:cubicBezTo>
                  <a:pt x="557149" y="1922618"/>
                  <a:pt x="554919" y="1992237"/>
                  <a:pt x="558288" y="2006954"/>
                </a:cubicBezTo>
                <a:cubicBezTo>
                  <a:pt x="560617" y="2017161"/>
                  <a:pt x="567951" y="2025634"/>
                  <a:pt x="577415" y="2029103"/>
                </a:cubicBezTo>
                <a:cubicBezTo>
                  <a:pt x="587969" y="2032918"/>
                  <a:pt x="599812" y="2030490"/>
                  <a:pt x="610763" y="2022166"/>
                </a:cubicBezTo>
                <a:cubicBezTo>
                  <a:pt x="620574" y="2014783"/>
                  <a:pt x="639007" y="2011017"/>
                  <a:pt x="653822" y="2018697"/>
                </a:cubicBezTo>
                <a:cubicBezTo>
                  <a:pt x="667151" y="2025634"/>
                  <a:pt x="673841" y="2040202"/>
                  <a:pt x="673147" y="2061162"/>
                </a:cubicBezTo>
                <a:cubicBezTo>
                  <a:pt x="673841" y="2081775"/>
                  <a:pt x="667151" y="2096343"/>
                  <a:pt x="653822" y="2103280"/>
                </a:cubicBezTo>
                <a:cubicBezTo>
                  <a:pt x="639007" y="2110961"/>
                  <a:pt x="620574" y="2107195"/>
                  <a:pt x="610763" y="2099812"/>
                </a:cubicBezTo>
                <a:cubicBezTo>
                  <a:pt x="599812" y="2091487"/>
                  <a:pt x="587969" y="2089059"/>
                  <a:pt x="577415" y="2092875"/>
                </a:cubicBezTo>
                <a:cubicBezTo>
                  <a:pt x="567951" y="2096343"/>
                  <a:pt x="560617" y="2104816"/>
                  <a:pt x="558288" y="2115024"/>
                </a:cubicBezTo>
                <a:close/>
                <a:moveTo>
                  <a:pt x="861539" y="2115024"/>
                </a:moveTo>
                <a:cubicBezTo>
                  <a:pt x="858269" y="2129443"/>
                  <a:pt x="860350" y="2196436"/>
                  <a:pt x="861142" y="2219130"/>
                </a:cubicBezTo>
                <a:cubicBezTo>
                  <a:pt x="833047" y="2219279"/>
                  <a:pt x="815506" y="2219774"/>
                  <a:pt x="810254" y="2220963"/>
                </a:cubicBezTo>
                <a:cubicBezTo>
                  <a:pt x="799898" y="2223342"/>
                  <a:pt x="791276" y="2230824"/>
                  <a:pt x="787758" y="2240437"/>
                </a:cubicBezTo>
                <a:cubicBezTo>
                  <a:pt x="783843" y="2251189"/>
                  <a:pt x="786370" y="2263230"/>
                  <a:pt x="794794" y="2274429"/>
                </a:cubicBezTo>
                <a:cubicBezTo>
                  <a:pt x="802425" y="2284487"/>
                  <a:pt x="806240" y="2303366"/>
                  <a:pt x="798362" y="2318529"/>
                </a:cubicBezTo>
                <a:cubicBezTo>
                  <a:pt x="791276" y="2332205"/>
                  <a:pt x="776411" y="2338944"/>
                  <a:pt x="754906" y="2338349"/>
                </a:cubicBezTo>
                <a:cubicBezTo>
                  <a:pt x="733797" y="2339043"/>
                  <a:pt x="718833" y="2332205"/>
                  <a:pt x="711747" y="2318529"/>
                </a:cubicBezTo>
                <a:cubicBezTo>
                  <a:pt x="703868" y="2303366"/>
                  <a:pt x="707733" y="2284487"/>
                  <a:pt x="715315" y="2274429"/>
                </a:cubicBezTo>
                <a:cubicBezTo>
                  <a:pt x="723788" y="2263230"/>
                  <a:pt x="726265" y="2251189"/>
                  <a:pt x="722351" y="2240437"/>
                </a:cubicBezTo>
                <a:cubicBezTo>
                  <a:pt x="718833" y="2230824"/>
                  <a:pt x="710211" y="2223342"/>
                  <a:pt x="699855" y="2220963"/>
                </a:cubicBezTo>
                <a:cubicBezTo>
                  <a:pt x="691431" y="2219031"/>
                  <a:pt x="655011" y="2218981"/>
                  <a:pt x="600506" y="2219130"/>
                </a:cubicBezTo>
                <a:cubicBezTo>
                  <a:pt x="589703" y="2219130"/>
                  <a:pt x="578505" y="2219179"/>
                  <a:pt x="567753" y="2219179"/>
                </a:cubicBezTo>
                <a:cubicBezTo>
                  <a:pt x="566662" y="2189499"/>
                  <a:pt x="565126" y="2129295"/>
                  <a:pt x="567901" y="2117204"/>
                </a:cubicBezTo>
                <a:cubicBezTo>
                  <a:pt x="569487" y="2110267"/>
                  <a:pt x="574442" y="2104519"/>
                  <a:pt x="580784" y="2102190"/>
                </a:cubicBezTo>
                <a:cubicBezTo>
                  <a:pt x="588019" y="2099564"/>
                  <a:pt x="596541" y="2101496"/>
                  <a:pt x="604767" y="2107690"/>
                </a:cubicBezTo>
                <a:cubicBezTo>
                  <a:pt x="617006" y="2116956"/>
                  <a:pt x="639948" y="2121614"/>
                  <a:pt x="658331" y="2112051"/>
                </a:cubicBezTo>
                <a:cubicBezTo>
                  <a:pt x="668043" y="2107046"/>
                  <a:pt x="684098" y="2093717"/>
                  <a:pt x="683008" y="2061162"/>
                </a:cubicBezTo>
                <a:cubicBezTo>
                  <a:pt x="684098" y="2028260"/>
                  <a:pt x="668043" y="2014931"/>
                  <a:pt x="658331" y="2009927"/>
                </a:cubicBezTo>
                <a:cubicBezTo>
                  <a:pt x="639948" y="2000363"/>
                  <a:pt x="617006" y="2005021"/>
                  <a:pt x="604767" y="2014287"/>
                </a:cubicBezTo>
                <a:cubicBezTo>
                  <a:pt x="596541" y="2020481"/>
                  <a:pt x="588019" y="2022413"/>
                  <a:pt x="580784" y="2019787"/>
                </a:cubicBezTo>
                <a:cubicBezTo>
                  <a:pt x="574442" y="2017458"/>
                  <a:pt x="569487" y="2011711"/>
                  <a:pt x="567901" y="2004773"/>
                </a:cubicBezTo>
                <a:cubicBezTo>
                  <a:pt x="565126" y="1992534"/>
                  <a:pt x="566712" y="1930794"/>
                  <a:pt x="567802" y="1901609"/>
                </a:cubicBezTo>
                <a:cubicBezTo>
                  <a:pt x="621416" y="1902203"/>
                  <a:pt x="688855" y="1901262"/>
                  <a:pt x="699855" y="1898735"/>
                </a:cubicBezTo>
                <a:cubicBezTo>
                  <a:pt x="710211" y="1896356"/>
                  <a:pt x="718833" y="1888924"/>
                  <a:pt x="722351" y="1879261"/>
                </a:cubicBezTo>
                <a:cubicBezTo>
                  <a:pt x="726265" y="1868558"/>
                  <a:pt x="723788" y="1856468"/>
                  <a:pt x="715315" y="1845270"/>
                </a:cubicBezTo>
                <a:cubicBezTo>
                  <a:pt x="707733" y="1835211"/>
                  <a:pt x="703868" y="1816332"/>
                  <a:pt x="711747" y="1801169"/>
                </a:cubicBezTo>
                <a:cubicBezTo>
                  <a:pt x="718833" y="1787493"/>
                  <a:pt x="733797" y="1780755"/>
                  <a:pt x="755203" y="1781349"/>
                </a:cubicBezTo>
                <a:cubicBezTo>
                  <a:pt x="776411" y="1780804"/>
                  <a:pt x="791276" y="1787493"/>
                  <a:pt x="798362" y="1801169"/>
                </a:cubicBezTo>
                <a:cubicBezTo>
                  <a:pt x="806240" y="1816332"/>
                  <a:pt x="802425" y="1835211"/>
                  <a:pt x="794794" y="1845270"/>
                </a:cubicBezTo>
                <a:cubicBezTo>
                  <a:pt x="786370" y="1856468"/>
                  <a:pt x="783843" y="1868558"/>
                  <a:pt x="787758" y="1879261"/>
                </a:cubicBezTo>
                <a:cubicBezTo>
                  <a:pt x="791276" y="1888924"/>
                  <a:pt x="799898" y="1896356"/>
                  <a:pt x="810254" y="1898735"/>
                </a:cubicBezTo>
                <a:cubicBezTo>
                  <a:pt x="815506" y="1899924"/>
                  <a:pt x="833047" y="1900420"/>
                  <a:pt x="861242" y="1900568"/>
                </a:cubicBezTo>
                <a:cubicBezTo>
                  <a:pt x="860498" y="1920636"/>
                  <a:pt x="858120" y="1992039"/>
                  <a:pt x="861539" y="2006954"/>
                </a:cubicBezTo>
                <a:cubicBezTo>
                  <a:pt x="863868" y="2017161"/>
                  <a:pt x="871201" y="2025634"/>
                  <a:pt x="880665" y="2029103"/>
                </a:cubicBezTo>
                <a:cubicBezTo>
                  <a:pt x="891220" y="2032918"/>
                  <a:pt x="903062" y="2030490"/>
                  <a:pt x="914013" y="2022166"/>
                </a:cubicBezTo>
                <a:cubicBezTo>
                  <a:pt x="923874" y="2014783"/>
                  <a:pt x="942307" y="2011017"/>
                  <a:pt x="957073" y="2018697"/>
                </a:cubicBezTo>
                <a:cubicBezTo>
                  <a:pt x="970451" y="2025634"/>
                  <a:pt x="977091" y="2040202"/>
                  <a:pt x="976398" y="2061162"/>
                </a:cubicBezTo>
                <a:cubicBezTo>
                  <a:pt x="977091" y="2081775"/>
                  <a:pt x="970451" y="2096343"/>
                  <a:pt x="957122" y="2103280"/>
                </a:cubicBezTo>
                <a:cubicBezTo>
                  <a:pt x="942307" y="2110961"/>
                  <a:pt x="923874" y="2107195"/>
                  <a:pt x="914013" y="2099812"/>
                </a:cubicBezTo>
                <a:cubicBezTo>
                  <a:pt x="903062" y="2091487"/>
                  <a:pt x="891220" y="2089059"/>
                  <a:pt x="880715" y="2092875"/>
                </a:cubicBezTo>
                <a:cubicBezTo>
                  <a:pt x="871201" y="2096343"/>
                  <a:pt x="863868" y="2104816"/>
                  <a:pt x="861539" y="2115024"/>
                </a:cubicBezTo>
                <a:close/>
                <a:moveTo>
                  <a:pt x="1201011" y="2115024"/>
                </a:moveTo>
                <a:cubicBezTo>
                  <a:pt x="1197691" y="2129592"/>
                  <a:pt x="1199871" y="2197972"/>
                  <a:pt x="1200664" y="2219873"/>
                </a:cubicBezTo>
                <a:cubicBezTo>
                  <a:pt x="1174947" y="2219427"/>
                  <a:pt x="1155276" y="2218635"/>
                  <a:pt x="1150420" y="2217495"/>
                </a:cubicBezTo>
                <a:cubicBezTo>
                  <a:pt x="1143284" y="2215860"/>
                  <a:pt x="1137388" y="2210806"/>
                  <a:pt x="1135009" y="2204314"/>
                </a:cubicBezTo>
                <a:cubicBezTo>
                  <a:pt x="1132284" y="2196832"/>
                  <a:pt x="1134316" y="2188111"/>
                  <a:pt x="1140658" y="2179688"/>
                </a:cubicBezTo>
                <a:cubicBezTo>
                  <a:pt x="1150073" y="2167201"/>
                  <a:pt x="1154830" y="2143813"/>
                  <a:pt x="1145118" y="2125033"/>
                </a:cubicBezTo>
                <a:cubicBezTo>
                  <a:pt x="1139965" y="2115173"/>
                  <a:pt x="1126338" y="2098722"/>
                  <a:pt x="1093189" y="2099911"/>
                </a:cubicBezTo>
                <a:cubicBezTo>
                  <a:pt x="1059494" y="2098722"/>
                  <a:pt x="1046016" y="2115173"/>
                  <a:pt x="1040913" y="2125033"/>
                </a:cubicBezTo>
                <a:cubicBezTo>
                  <a:pt x="1031151" y="2143813"/>
                  <a:pt x="1035908" y="2167201"/>
                  <a:pt x="1045372" y="2179688"/>
                </a:cubicBezTo>
                <a:cubicBezTo>
                  <a:pt x="1051715" y="2188111"/>
                  <a:pt x="1053697" y="2196832"/>
                  <a:pt x="1051021" y="2204314"/>
                </a:cubicBezTo>
                <a:cubicBezTo>
                  <a:pt x="1048643" y="2210806"/>
                  <a:pt x="1042696" y="2215860"/>
                  <a:pt x="1035561" y="2217495"/>
                </a:cubicBezTo>
                <a:cubicBezTo>
                  <a:pt x="1027633" y="2219328"/>
                  <a:pt x="972632" y="2219229"/>
                  <a:pt x="924072" y="2219130"/>
                </a:cubicBezTo>
                <a:cubicBezTo>
                  <a:pt x="903954" y="2219080"/>
                  <a:pt x="886215" y="2219031"/>
                  <a:pt x="871053" y="2219080"/>
                </a:cubicBezTo>
                <a:cubicBezTo>
                  <a:pt x="869963" y="2189400"/>
                  <a:pt x="868476" y="2129245"/>
                  <a:pt x="871201" y="2117204"/>
                </a:cubicBezTo>
                <a:cubicBezTo>
                  <a:pt x="872787" y="2110267"/>
                  <a:pt x="877742" y="2104519"/>
                  <a:pt x="884084" y="2102190"/>
                </a:cubicBezTo>
                <a:cubicBezTo>
                  <a:pt x="891319" y="2099564"/>
                  <a:pt x="899842" y="2101496"/>
                  <a:pt x="908067" y="2107690"/>
                </a:cubicBezTo>
                <a:cubicBezTo>
                  <a:pt x="920306" y="2116956"/>
                  <a:pt x="943248" y="2121614"/>
                  <a:pt x="961681" y="2112051"/>
                </a:cubicBezTo>
                <a:cubicBezTo>
                  <a:pt x="971343" y="2107046"/>
                  <a:pt x="987447" y="2093717"/>
                  <a:pt x="986308" y="2061162"/>
                </a:cubicBezTo>
                <a:cubicBezTo>
                  <a:pt x="987447" y="2028260"/>
                  <a:pt x="971343" y="2014931"/>
                  <a:pt x="961681" y="2009927"/>
                </a:cubicBezTo>
                <a:cubicBezTo>
                  <a:pt x="943248" y="2000363"/>
                  <a:pt x="920306" y="2005021"/>
                  <a:pt x="908067" y="2014287"/>
                </a:cubicBezTo>
                <a:cubicBezTo>
                  <a:pt x="899842" y="2020481"/>
                  <a:pt x="891319" y="2022413"/>
                  <a:pt x="884084" y="2019787"/>
                </a:cubicBezTo>
                <a:cubicBezTo>
                  <a:pt x="877742" y="2017458"/>
                  <a:pt x="872787" y="2011711"/>
                  <a:pt x="871201" y="2004773"/>
                </a:cubicBezTo>
                <a:cubicBezTo>
                  <a:pt x="868377" y="1992386"/>
                  <a:pt x="870062" y="1929407"/>
                  <a:pt x="871152" y="1900618"/>
                </a:cubicBezTo>
                <a:cubicBezTo>
                  <a:pt x="886265" y="1900618"/>
                  <a:pt x="903954" y="1900618"/>
                  <a:pt x="924022" y="1900618"/>
                </a:cubicBezTo>
                <a:cubicBezTo>
                  <a:pt x="972582" y="1900469"/>
                  <a:pt x="1027633" y="1900370"/>
                  <a:pt x="1035561" y="1902203"/>
                </a:cubicBezTo>
                <a:cubicBezTo>
                  <a:pt x="1042696" y="1903839"/>
                  <a:pt x="1048643" y="1908893"/>
                  <a:pt x="1051021" y="1915433"/>
                </a:cubicBezTo>
                <a:cubicBezTo>
                  <a:pt x="1053697" y="1922866"/>
                  <a:pt x="1051715" y="1931587"/>
                  <a:pt x="1045372" y="1940011"/>
                </a:cubicBezTo>
                <a:cubicBezTo>
                  <a:pt x="1035908" y="1952497"/>
                  <a:pt x="1031151" y="1975885"/>
                  <a:pt x="1040913" y="1994715"/>
                </a:cubicBezTo>
                <a:cubicBezTo>
                  <a:pt x="1046016" y="2004575"/>
                  <a:pt x="1059742" y="2021026"/>
                  <a:pt x="1092842" y="2019837"/>
                </a:cubicBezTo>
                <a:cubicBezTo>
                  <a:pt x="1126289" y="2020976"/>
                  <a:pt x="1139965" y="2004575"/>
                  <a:pt x="1145118" y="1994715"/>
                </a:cubicBezTo>
                <a:cubicBezTo>
                  <a:pt x="1154830" y="1975885"/>
                  <a:pt x="1150073" y="1952497"/>
                  <a:pt x="1140658" y="1940011"/>
                </a:cubicBezTo>
                <a:cubicBezTo>
                  <a:pt x="1134316" y="1931587"/>
                  <a:pt x="1132284" y="1922866"/>
                  <a:pt x="1135009" y="1915433"/>
                </a:cubicBezTo>
                <a:cubicBezTo>
                  <a:pt x="1137388" y="1908893"/>
                  <a:pt x="1143284" y="1903839"/>
                  <a:pt x="1150420" y="1902203"/>
                </a:cubicBezTo>
                <a:cubicBezTo>
                  <a:pt x="1154978" y="1901163"/>
                  <a:pt x="1175195" y="1900766"/>
                  <a:pt x="1200714" y="1900618"/>
                </a:cubicBezTo>
                <a:cubicBezTo>
                  <a:pt x="1199971" y="1920735"/>
                  <a:pt x="1197592" y="1992039"/>
                  <a:pt x="1201011" y="2006954"/>
                </a:cubicBezTo>
                <a:cubicBezTo>
                  <a:pt x="1203340" y="2017161"/>
                  <a:pt x="1210674" y="2025634"/>
                  <a:pt x="1220187" y="2029103"/>
                </a:cubicBezTo>
                <a:cubicBezTo>
                  <a:pt x="1230692" y="2032918"/>
                  <a:pt x="1242535" y="2030490"/>
                  <a:pt x="1253485" y="2022166"/>
                </a:cubicBezTo>
                <a:cubicBezTo>
                  <a:pt x="1263296" y="2014733"/>
                  <a:pt x="1281729" y="2011017"/>
                  <a:pt x="1296595" y="2018697"/>
                </a:cubicBezTo>
                <a:cubicBezTo>
                  <a:pt x="1309924" y="2025634"/>
                  <a:pt x="1316564" y="2040202"/>
                  <a:pt x="1315870" y="2061162"/>
                </a:cubicBezTo>
                <a:cubicBezTo>
                  <a:pt x="1316564" y="2081775"/>
                  <a:pt x="1309924" y="2096343"/>
                  <a:pt x="1296595" y="2103280"/>
                </a:cubicBezTo>
                <a:cubicBezTo>
                  <a:pt x="1281779" y="2110961"/>
                  <a:pt x="1263346" y="2107244"/>
                  <a:pt x="1253485" y="2099812"/>
                </a:cubicBezTo>
                <a:cubicBezTo>
                  <a:pt x="1242535" y="2091487"/>
                  <a:pt x="1230692" y="2089059"/>
                  <a:pt x="1220187" y="2092875"/>
                </a:cubicBezTo>
                <a:cubicBezTo>
                  <a:pt x="1210674" y="2096343"/>
                  <a:pt x="1203340" y="2104816"/>
                  <a:pt x="1201011" y="2115024"/>
                </a:cubicBezTo>
                <a:close/>
                <a:moveTo>
                  <a:pt x="1619467" y="2219080"/>
                </a:moveTo>
                <a:cubicBezTo>
                  <a:pt x="1613174" y="2219080"/>
                  <a:pt x="1606683" y="2219080"/>
                  <a:pt x="1599845" y="2219130"/>
                </a:cubicBezTo>
                <a:cubicBezTo>
                  <a:pt x="1551335" y="2219229"/>
                  <a:pt x="1496334" y="2219328"/>
                  <a:pt x="1488356" y="2217495"/>
                </a:cubicBezTo>
                <a:cubicBezTo>
                  <a:pt x="1481221" y="2215860"/>
                  <a:pt x="1475324" y="2210806"/>
                  <a:pt x="1472946" y="2204314"/>
                </a:cubicBezTo>
                <a:cubicBezTo>
                  <a:pt x="1470220" y="2196832"/>
                  <a:pt x="1472252" y="2188111"/>
                  <a:pt x="1478594" y="2179688"/>
                </a:cubicBezTo>
                <a:cubicBezTo>
                  <a:pt x="1488009" y="2167201"/>
                  <a:pt x="1492815" y="2143813"/>
                  <a:pt x="1483054" y="2125033"/>
                </a:cubicBezTo>
                <a:cubicBezTo>
                  <a:pt x="1477901" y="2115173"/>
                  <a:pt x="1464472" y="2098672"/>
                  <a:pt x="1431125" y="2099911"/>
                </a:cubicBezTo>
                <a:cubicBezTo>
                  <a:pt x="1397728" y="2098672"/>
                  <a:pt x="1383952" y="2115123"/>
                  <a:pt x="1378849" y="2125033"/>
                </a:cubicBezTo>
                <a:cubicBezTo>
                  <a:pt x="1369087" y="2143813"/>
                  <a:pt x="1373844" y="2167201"/>
                  <a:pt x="1383308" y="2179688"/>
                </a:cubicBezTo>
                <a:cubicBezTo>
                  <a:pt x="1389651" y="2188111"/>
                  <a:pt x="1391682" y="2196832"/>
                  <a:pt x="1388957" y="2204314"/>
                </a:cubicBezTo>
                <a:cubicBezTo>
                  <a:pt x="1386579" y="2210806"/>
                  <a:pt x="1380633" y="2215860"/>
                  <a:pt x="1373497" y="2217495"/>
                </a:cubicBezTo>
                <a:cubicBezTo>
                  <a:pt x="1362299" y="2220072"/>
                  <a:pt x="1273058" y="2220914"/>
                  <a:pt x="1210574" y="2220022"/>
                </a:cubicBezTo>
                <a:cubicBezTo>
                  <a:pt x="1209484" y="2190688"/>
                  <a:pt x="1207899" y="2129394"/>
                  <a:pt x="1210674" y="2117204"/>
                </a:cubicBezTo>
                <a:cubicBezTo>
                  <a:pt x="1212259" y="2110267"/>
                  <a:pt x="1217214" y="2104519"/>
                  <a:pt x="1223557" y="2102190"/>
                </a:cubicBezTo>
                <a:cubicBezTo>
                  <a:pt x="1230791" y="2099564"/>
                  <a:pt x="1239314" y="2101496"/>
                  <a:pt x="1247539" y="2107690"/>
                </a:cubicBezTo>
                <a:cubicBezTo>
                  <a:pt x="1259778" y="2116956"/>
                  <a:pt x="1282720" y="2121614"/>
                  <a:pt x="1301153" y="2112051"/>
                </a:cubicBezTo>
                <a:cubicBezTo>
                  <a:pt x="1310816" y="2107046"/>
                  <a:pt x="1326920" y="2093717"/>
                  <a:pt x="1325780" y="2061162"/>
                </a:cubicBezTo>
                <a:cubicBezTo>
                  <a:pt x="1326920" y="2028260"/>
                  <a:pt x="1310816" y="2014931"/>
                  <a:pt x="1301153" y="2009927"/>
                </a:cubicBezTo>
                <a:cubicBezTo>
                  <a:pt x="1282720" y="2000363"/>
                  <a:pt x="1259778" y="2005021"/>
                  <a:pt x="1247539" y="2014287"/>
                </a:cubicBezTo>
                <a:cubicBezTo>
                  <a:pt x="1239314" y="2020481"/>
                  <a:pt x="1230791" y="2022413"/>
                  <a:pt x="1223557" y="2019787"/>
                </a:cubicBezTo>
                <a:cubicBezTo>
                  <a:pt x="1217214" y="2017458"/>
                  <a:pt x="1212259" y="2011711"/>
                  <a:pt x="1210674" y="2004773"/>
                </a:cubicBezTo>
                <a:cubicBezTo>
                  <a:pt x="1207849" y="1992386"/>
                  <a:pt x="1209534" y="1929308"/>
                  <a:pt x="1210674" y="1900568"/>
                </a:cubicBezTo>
                <a:cubicBezTo>
                  <a:pt x="1227025" y="1900519"/>
                  <a:pt x="1244913" y="1900568"/>
                  <a:pt x="1262008" y="1900618"/>
                </a:cubicBezTo>
                <a:cubicBezTo>
                  <a:pt x="1327167" y="1900717"/>
                  <a:pt x="1367353" y="1900618"/>
                  <a:pt x="1375777" y="1898735"/>
                </a:cubicBezTo>
                <a:cubicBezTo>
                  <a:pt x="1386133" y="1896356"/>
                  <a:pt x="1394804" y="1888924"/>
                  <a:pt x="1398322" y="1879261"/>
                </a:cubicBezTo>
                <a:cubicBezTo>
                  <a:pt x="1402187" y="1868558"/>
                  <a:pt x="1399710" y="1856468"/>
                  <a:pt x="1391236" y="1845270"/>
                </a:cubicBezTo>
                <a:cubicBezTo>
                  <a:pt x="1383655" y="1835211"/>
                  <a:pt x="1379840" y="1816332"/>
                  <a:pt x="1387718" y="1801169"/>
                </a:cubicBezTo>
                <a:cubicBezTo>
                  <a:pt x="1394804" y="1787493"/>
                  <a:pt x="1409818" y="1780755"/>
                  <a:pt x="1431174" y="1781349"/>
                </a:cubicBezTo>
                <a:cubicBezTo>
                  <a:pt x="1452333" y="1780804"/>
                  <a:pt x="1467198" y="1787493"/>
                  <a:pt x="1474283" y="1801169"/>
                </a:cubicBezTo>
                <a:cubicBezTo>
                  <a:pt x="1482162" y="1816332"/>
                  <a:pt x="1478347" y="1835211"/>
                  <a:pt x="1470765" y="1845270"/>
                </a:cubicBezTo>
                <a:cubicBezTo>
                  <a:pt x="1462292" y="1856468"/>
                  <a:pt x="1459765" y="1868558"/>
                  <a:pt x="1463680" y="1879261"/>
                </a:cubicBezTo>
                <a:cubicBezTo>
                  <a:pt x="1467198" y="1888924"/>
                  <a:pt x="1475820" y="1896356"/>
                  <a:pt x="1486225" y="1898735"/>
                </a:cubicBezTo>
                <a:cubicBezTo>
                  <a:pt x="1496383" y="1901064"/>
                  <a:pt x="1561344" y="1902104"/>
                  <a:pt x="1619467" y="1901807"/>
                </a:cubicBezTo>
                <a:cubicBezTo>
                  <a:pt x="1620557" y="1931092"/>
                  <a:pt x="1622143" y="1992584"/>
                  <a:pt x="1619368" y="2004773"/>
                </a:cubicBezTo>
                <a:cubicBezTo>
                  <a:pt x="1617782" y="2011711"/>
                  <a:pt x="1612827" y="2017458"/>
                  <a:pt x="1606485" y="2019787"/>
                </a:cubicBezTo>
                <a:cubicBezTo>
                  <a:pt x="1599250" y="2022413"/>
                  <a:pt x="1590728" y="2020481"/>
                  <a:pt x="1582502" y="2014287"/>
                </a:cubicBezTo>
                <a:cubicBezTo>
                  <a:pt x="1570263" y="2005021"/>
                  <a:pt x="1547321" y="2000363"/>
                  <a:pt x="1528888" y="2009927"/>
                </a:cubicBezTo>
                <a:cubicBezTo>
                  <a:pt x="1519226" y="2014931"/>
                  <a:pt x="1503171" y="2028260"/>
                  <a:pt x="1504262" y="2060815"/>
                </a:cubicBezTo>
                <a:cubicBezTo>
                  <a:pt x="1503171" y="2093717"/>
                  <a:pt x="1519226" y="2107046"/>
                  <a:pt x="1528888" y="2112051"/>
                </a:cubicBezTo>
                <a:cubicBezTo>
                  <a:pt x="1547321" y="2121614"/>
                  <a:pt x="1570263" y="2116956"/>
                  <a:pt x="1582502" y="2107690"/>
                </a:cubicBezTo>
                <a:cubicBezTo>
                  <a:pt x="1590728" y="2101496"/>
                  <a:pt x="1599250" y="2099564"/>
                  <a:pt x="1606485" y="2102190"/>
                </a:cubicBezTo>
                <a:cubicBezTo>
                  <a:pt x="1612827" y="2104519"/>
                  <a:pt x="1617782" y="2110267"/>
                  <a:pt x="1619368" y="2117204"/>
                </a:cubicBezTo>
                <a:cubicBezTo>
                  <a:pt x="1622093" y="2129245"/>
                  <a:pt x="1620607" y="2189400"/>
                  <a:pt x="1619517" y="2219080"/>
                </a:cubicBezTo>
                <a:close/>
                <a:moveTo>
                  <a:pt x="1922965" y="2219080"/>
                </a:moveTo>
                <a:cubicBezTo>
                  <a:pt x="1866626" y="2218981"/>
                  <a:pt x="1831891" y="2219179"/>
                  <a:pt x="1824112" y="2220963"/>
                </a:cubicBezTo>
                <a:cubicBezTo>
                  <a:pt x="1813706" y="2223342"/>
                  <a:pt x="1805084" y="2230824"/>
                  <a:pt x="1801566" y="2240437"/>
                </a:cubicBezTo>
                <a:cubicBezTo>
                  <a:pt x="1797652" y="2251189"/>
                  <a:pt x="1800179" y="2263230"/>
                  <a:pt x="1808652" y="2274429"/>
                </a:cubicBezTo>
                <a:cubicBezTo>
                  <a:pt x="1816233" y="2284487"/>
                  <a:pt x="1820049" y="2303366"/>
                  <a:pt x="1812170" y="2318529"/>
                </a:cubicBezTo>
                <a:cubicBezTo>
                  <a:pt x="1805084" y="2332205"/>
                  <a:pt x="1790070" y="2338944"/>
                  <a:pt x="1768714" y="2338349"/>
                </a:cubicBezTo>
                <a:cubicBezTo>
                  <a:pt x="1747605" y="2338993"/>
                  <a:pt x="1732691" y="2332205"/>
                  <a:pt x="1725605" y="2318529"/>
                </a:cubicBezTo>
                <a:cubicBezTo>
                  <a:pt x="1717726" y="2303366"/>
                  <a:pt x="1721542" y="2284487"/>
                  <a:pt x="1729123" y="2274429"/>
                </a:cubicBezTo>
                <a:cubicBezTo>
                  <a:pt x="1737596" y="2263230"/>
                  <a:pt x="1740123" y="2251189"/>
                  <a:pt x="1736209" y="2240437"/>
                </a:cubicBezTo>
                <a:cubicBezTo>
                  <a:pt x="1732691" y="2230824"/>
                  <a:pt x="1724069" y="2223342"/>
                  <a:pt x="1713663" y="2220963"/>
                </a:cubicBezTo>
                <a:cubicBezTo>
                  <a:pt x="1706577" y="2219328"/>
                  <a:pt x="1677144" y="2219031"/>
                  <a:pt x="1629377" y="2219080"/>
                </a:cubicBezTo>
                <a:cubicBezTo>
                  <a:pt x="1630170" y="2196337"/>
                  <a:pt x="1632251" y="2129443"/>
                  <a:pt x="1628981" y="2115024"/>
                </a:cubicBezTo>
                <a:cubicBezTo>
                  <a:pt x="1626652" y="2104816"/>
                  <a:pt x="1619318" y="2096343"/>
                  <a:pt x="1609854" y="2092875"/>
                </a:cubicBezTo>
                <a:cubicBezTo>
                  <a:pt x="1599300" y="2089059"/>
                  <a:pt x="1587457" y="2091487"/>
                  <a:pt x="1576507" y="2099812"/>
                </a:cubicBezTo>
                <a:cubicBezTo>
                  <a:pt x="1566696" y="2107244"/>
                  <a:pt x="1548263" y="2110961"/>
                  <a:pt x="1533447" y="2103280"/>
                </a:cubicBezTo>
                <a:cubicBezTo>
                  <a:pt x="1520118" y="2096343"/>
                  <a:pt x="1513429" y="2081775"/>
                  <a:pt x="1514122" y="2060815"/>
                </a:cubicBezTo>
                <a:cubicBezTo>
                  <a:pt x="1513429" y="2040202"/>
                  <a:pt x="1520118" y="2025634"/>
                  <a:pt x="1533447" y="2018697"/>
                </a:cubicBezTo>
                <a:cubicBezTo>
                  <a:pt x="1548213" y="2011017"/>
                  <a:pt x="1566696" y="2014783"/>
                  <a:pt x="1576507" y="2022166"/>
                </a:cubicBezTo>
                <a:cubicBezTo>
                  <a:pt x="1587457" y="2030490"/>
                  <a:pt x="1599300" y="2032918"/>
                  <a:pt x="1609854" y="2029103"/>
                </a:cubicBezTo>
                <a:cubicBezTo>
                  <a:pt x="1619318" y="2025634"/>
                  <a:pt x="1626652" y="2017161"/>
                  <a:pt x="1628981" y="2006954"/>
                </a:cubicBezTo>
                <a:cubicBezTo>
                  <a:pt x="1632301" y="1992287"/>
                  <a:pt x="1630121" y="1923213"/>
                  <a:pt x="1629328" y="1901757"/>
                </a:cubicBezTo>
                <a:cubicBezTo>
                  <a:pt x="1670554" y="1901411"/>
                  <a:pt x="1706330" y="1900420"/>
                  <a:pt x="1713663" y="1898735"/>
                </a:cubicBezTo>
                <a:cubicBezTo>
                  <a:pt x="1724069" y="1896356"/>
                  <a:pt x="1732691" y="1888924"/>
                  <a:pt x="1736209" y="1879261"/>
                </a:cubicBezTo>
                <a:cubicBezTo>
                  <a:pt x="1740123" y="1868558"/>
                  <a:pt x="1737596" y="1856468"/>
                  <a:pt x="1729123" y="1845270"/>
                </a:cubicBezTo>
                <a:cubicBezTo>
                  <a:pt x="1721542" y="1835211"/>
                  <a:pt x="1717726" y="1816332"/>
                  <a:pt x="1725605" y="1801169"/>
                </a:cubicBezTo>
                <a:cubicBezTo>
                  <a:pt x="1732691" y="1787493"/>
                  <a:pt x="1747704" y="1780755"/>
                  <a:pt x="1769061" y="1781349"/>
                </a:cubicBezTo>
                <a:cubicBezTo>
                  <a:pt x="1790219" y="1780804"/>
                  <a:pt x="1805084" y="1787493"/>
                  <a:pt x="1812170" y="1801169"/>
                </a:cubicBezTo>
                <a:cubicBezTo>
                  <a:pt x="1820049" y="1816332"/>
                  <a:pt x="1816233" y="1835211"/>
                  <a:pt x="1808652" y="1845270"/>
                </a:cubicBezTo>
                <a:cubicBezTo>
                  <a:pt x="1800179" y="1856468"/>
                  <a:pt x="1797652" y="1868558"/>
                  <a:pt x="1801566" y="1879261"/>
                </a:cubicBezTo>
                <a:cubicBezTo>
                  <a:pt x="1805084" y="1888924"/>
                  <a:pt x="1813756" y="1896356"/>
                  <a:pt x="1824112" y="1898735"/>
                </a:cubicBezTo>
                <a:cubicBezTo>
                  <a:pt x="1831891" y="1900519"/>
                  <a:pt x="1866577" y="1900717"/>
                  <a:pt x="1922866" y="1900618"/>
                </a:cubicBezTo>
                <a:cubicBezTo>
                  <a:pt x="1923957" y="1929407"/>
                  <a:pt x="1925641" y="1992386"/>
                  <a:pt x="1922817" y="2004773"/>
                </a:cubicBezTo>
                <a:cubicBezTo>
                  <a:pt x="1921231" y="2011711"/>
                  <a:pt x="1916276" y="2017458"/>
                  <a:pt x="1909934" y="2019787"/>
                </a:cubicBezTo>
                <a:cubicBezTo>
                  <a:pt x="1902699" y="2022413"/>
                  <a:pt x="1894176" y="2020481"/>
                  <a:pt x="1885951" y="2014287"/>
                </a:cubicBezTo>
                <a:cubicBezTo>
                  <a:pt x="1873762" y="2005021"/>
                  <a:pt x="1850770" y="2000363"/>
                  <a:pt x="1832387" y="2009927"/>
                </a:cubicBezTo>
                <a:cubicBezTo>
                  <a:pt x="1822675" y="2014931"/>
                  <a:pt x="1806620" y="2028260"/>
                  <a:pt x="1807710" y="2060815"/>
                </a:cubicBezTo>
                <a:cubicBezTo>
                  <a:pt x="1806620" y="2093717"/>
                  <a:pt x="1822675" y="2107046"/>
                  <a:pt x="1832387" y="2112051"/>
                </a:cubicBezTo>
                <a:cubicBezTo>
                  <a:pt x="1850820" y="2121614"/>
                  <a:pt x="1873762" y="2116956"/>
                  <a:pt x="1885951" y="2107690"/>
                </a:cubicBezTo>
                <a:cubicBezTo>
                  <a:pt x="1894176" y="2101496"/>
                  <a:pt x="1902650" y="2099564"/>
                  <a:pt x="1909934" y="2102190"/>
                </a:cubicBezTo>
                <a:cubicBezTo>
                  <a:pt x="1916276" y="2104519"/>
                  <a:pt x="1921231" y="2110267"/>
                  <a:pt x="1922817" y="2117204"/>
                </a:cubicBezTo>
                <a:cubicBezTo>
                  <a:pt x="1925592" y="2129245"/>
                  <a:pt x="1924056" y="2189400"/>
                  <a:pt x="1922965" y="2219080"/>
                </a:cubicBezTo>
                <a:close/>
                <a:moveTo>
                  <a:pt x="2296330" y="2029103"/>
                </a:moveTo>
                <a:cubicBezTo>
                  <a:pt x="2306835" y="2032918"/>
                  <a:pt x="2318678" y="2030490"/>
                  <a:pt x="2329678" y="2022166"/>
                </a:cubicBezTo>
                <a:cubicBezTo>
                  <a:pt x="2339489" y="2014733"/>
                  <a:pt x="2357922" y="2011017"/>
                  <a:pt x="2372738" y="2018697"/>
                </a:cubicBezTo>
                <a:cubicBezTo>
                  <a:pt x="2386067" y="2025634"/>
                  <a:pt x="2392756" y="2040202"/>
                  <a:pt x="2392062" y="2061162"/>
                </a:cubicBezTo>
                <a:cubicBezTo>
                  <a:pt x="2392756" y="2081775"/>
                  <a:pt x="2386067" y="2096343"/>
                  <a:pt x="2372738" y="2103280"/>
                </a:cubicBezTo>
                <a:cubicBezTo>
                  <a:pt x="2357922" y="2110961"/>
                  <a:pt x="2339489" y="2107244"/>
                  <a:pt x="2329678" y="2099812"/>
                </a:cubicBezTo>
                <a:cubicBezTo>
                  <a:pt x="2318678" y="2091487"/>
                  <a:pt x="2306835" y="2089059"/>
                  <a:pt x="2296330" y="2092875"/>
                </a:cubicBezTo>
                <a:cubicBezTo>
                  <a:pt x="2286866" y="2096343"/>
                  <a:pt x="2279533" y="2104816"/>
                  <a:pt x="2277204" y="2115024"/>
                </a:cubicBezTo>
                <a:cubicBezTo>
                  <a:pt x="2273884" y="2129443"/>
                  <a:pt x="2275965" y="2196386"/>
                  <a:pt x="2276758" y="2219130"/>
                </a:cubicBezTo>
                <a:lnTo>
                  <a:pt x="2275767" y="2219130"/>
                </a:lnTo>
                <a:cubicBezTo>
                  <a:pt x="2227207" y="2219229"/>
                  <a:pt x="2172206" y="2219328"/>
                  <a:pt x="2164278" y="2217495"/>
                </a:cubicBezTo>
                <a:cubicBezTo>
                  <a:pt x="2157142" y="2215860"/>
                  <a:pt x="2151196" y="2210806"/>
                  <a:pt x="2148818" y="2204314"/>
                </a:cubicBezTo>
                <a:cubicBezTo>
                  <a:pt x="2146142" y="2196832"/>
                  <a:pt x="2148124" y="2188111"/>
                  <a:pt x="2154467" y="2179688"/>
                </a:cubicBezTo>
                <a:cubicBezTo>
                  <a:pt x="2163931" y="2167201"/>
                  <a:pt x="2168688" y="2143813"/>
                  <a:pt x="2158926" y="2125033"/>
                </a:cubicBezTo>
                <a:cubicBezTo>
                  <a:pt x="2153823" y="2115173"/>
                  <a:pt x="2140345" y="2098672"/>
                  <a:pt x="2106997" y="2099911"/>
                </a:cubicBezTo>
                <a:cubicBezTo>
                  <a:pt x="2073550" y="2098672"/>
                  <a:pt x="2059874" y="2115123"/>
                  <a:pt x="2054721" y="2125033"/>
                </a:cubicBezTo>
                <a:cubicBezTo>
                  <a:pt x="2045009" y="2143813"/>
                  <a:pt x="2049766" y="2167201"/>
                  <a:pt x="2059181" y="2179688"/>
                </a:cubicBezTo>
                <a:cubicBezTo>
                  <a:pt x="2065523" y="2188111"/>
                  <a:pt x="2067555" y="2196832"/>
                  <a:pt x="2064829" y="2204314"/>
                </a:cubicBezTo>
                <a:cubicBezTo>
                  <a:pt x="2062451" y="2210806"/>
                  <a:pt x="2056554" y="2215860"/>
                  <a:pt x="2049419" y="2217495"/>
                </a:cubicBezTo>
                <a:cubicBezTo>
                  <a:pt x="2041441" y="2219328"/>
                  <a:pt x="1986440" y="2219229"/>
                  <a:pt x="1937930" y="2219130"/>
                </a:cubicBezTo>
                <a:cubicBezTo>
                  <a:pt x="1936196" y="2219130"/>
                  <a:pt x="1934560" y="2219080"/>
                  <a:pt x="1932876" y="2219080"/>
                </a:cubicBezTo>
                <a:cubicBezTo>
                  <a:pt x="1933668" y="2196386"/>
                  <a:pt x="1935750" y="2129443"/>
                  <a:pt x="1932479" y="2115024"/>
                </a:cubicBezTo>
                <a:cubicBezTo>
                  <a:pt x="1930150" y="2104816"/>
                  <a:pt x="1922817" y="2096343"/>
                  <a:pt x="1913353" y="2092875"/>
                </a:cubicBezTo>
                <a:cubicBezTo>
                  <a:pt x="1902798" y="2089059"/>
                  <a:pt x="1890956" y="2091487"/>
                  <a:pt x="1880005" y="2099812"/>
                </a:cubicBezTo>
                <a:cubicBezTo>
                  <a:pt x="1870194" y="2107195"/>
                  <a:pt x="1851761" y="2110961"/>
                  <a:pt x="1836945" y="2103280"/>
                </a:cubicBezTo>
                <a:cubicBezTo>
                  <a:pt x="1823616" y="2096343"/>
                  <a:pt x="1816927" y="2081775"/>
                  <a:pt x="1817621" y="2060815"/>
                </a:cubicBezTo>
                <a:cubicBezTo>
                  <a:pt x="1816927" y="2040202"/>
                  <a:pt x="1823616" y="2025634"/>
                  <a:pt x="1836945" y="2018697"/>
                </a:cubicBezTo>
                <a:cubicBezTo>
                  <a:pt x="1851761" y="2011017"/>
                  <a:pt x="1870194" y="2014783"/>
                  <a:pt x="1880005" y="2022166"/>
                </a:cubicBezTo>
                <a:cubicBezTo>
                  <a:pt x="1890956" y="2030490"/>
                  <a:pt x="1902798" y="2032918"/>
                  <a:pt x="1913353" y="2029103"/>
                </a:cubicBezTo>
                <a:cubicBezTo>
                  <a:pt x="1922817" y="2025634"/>
                  <a:pt x="1930150" y="2017161"/>
                  <a:pt x="1932479" y="2006954"/>
                </a:cubicBezTo>
                <a:cubicBezTo>
                  <a:pt x="1935898" y="1992039"/>
                  <a:pt x="1933520" y="1920735"/>
                  <a:pt x="1932777" y="1900618"/>
                </a:cubicBezTo>
                <a:lnTo>
                  <a:pt x="1937880" y="1900618"/>
                </a:lnTo>
                <a:cubicBezTo>
                  <a:pt x="1986440" y="1900469"/>
                  <a:pt x="2041441" y="1900370"/>
                  <a:pt x="2049419" y="1902203"/>
                </a:cubicBezTo>
                <a:cubicBezTo>
                  <a:pt x="2056554" y="1903839"/>
                  <a:pt x="2062451" y="1908893"/>
                  <a:pt x="2064829" y="1915433"/>
                </a:cubicBezTo>
                <a:cubicBezTo>
                  <a:pt x="2067555" y="1922866"/>
                  <a:pt x="2065523" y="1931587"/>
                  <a:pt x="2059181" y="1940011"/>
                </a:cubicBezTo>
                <a:cubicBezTo>
                  <a:pt x="2049766" y="1952497"/>
                  <a:pt x="2045009" y="1975885"/>
                  <a:pt x="2054721" y="1994715"/>
                </a:cubicBezTo>
                <a:cubicBezTo>
                  <a:pt x="2059874" y="2004575"/>
                  <a:pt x="2073253" y="2020976"/>
                  <a:pt x="2106650" y="2019837"/>
                </a:cubicBezTo>
                <a:cubicBezTo>
                  <a:pt x="2107790" y="2019837"/>
                  <a:pt x="2108830" y="2019837"/>
                  <a:pt x="2109921" y="2019837"/>
                </a:cubicBezTo>
                <a:cubicBezTo>
                  <a:pt x="2141088" y="2019837"/>
                  <a:pt x="2153971" y="2004179"/>
                  <a:pt x="2158926" y="1994665"/>
                </a:cubicBezTo>
                <a:cubicBezTo>
                  <a:pt x="2168688" y="1975836"/>
                  <a:pt x="2163931" y="1952448"/>
                  <a:pt x="2154467" y="1939961"/>
                </a:cubicBezTo>
                <a:cubicBezTo>
                  <a:pt x="2148124" y="1931537"/>
                  <a:pt x="2146142" y="1922816"/>
                  <a:pt x="2148818" y="1915384"/>
                </a:cubicBezTo>
                <a:cubicBezTo>
                  <a:pt x="2151196" y="1908843"/>
                  <a:pt x="2157142" y="1903789"/>
                  <a:pt x="2164278" y="1902154"/>
                </a:cubicBezTo>
                <a:cubicBezTo>
                  <a:pt x="2172206" y="1900321"/>
                  <a:pt x="2227257" y="1900420"/>
                  <a:pt x="2275816" y="1900568"/>
                </a:cubicBezTo>
                <a:lnTo>
                  <a:pt x="2276857" y="1900568"/>
                </a:lnTo>
                <a:cubicBezTo>
                  <a:pt x="2276114" y="1920636"/>
                  <a:pt x="2273785" y="1991989"/>
                  <a:pt x="2277204" y="2006904"/>
                </a:cubicBezTo>
                <a:cubicBezTo>
                  <a:pt x="2279533" y="2017112"/>
                  <a:pt x="2286866" y="2025585"/>
                  <a:pt x="2296330" y="2029053"/>
                </a:cubicBezTo>
                <a:close/>
                <a:moveTo>
                  <a:pt x="2296330" y="1700681"/>
                </a:moveTo>
                <a:cubicBezTo>
                  <a:pt x="2306835" y="1704496"/>
                  <a:pt x="2318678" y="1702068"/>
                  <a:pt x="2329678" y="1693743"/>
                </a:cubicBezTo>
                <a:cubicBezTo>
                  <a:pt x="2339489" y="1686360"/>
                  <a:pt x="2357922" y="1682595"/>
                  <a:pt x="2372738" y="1690275"/>
                </a:cubicBezTo>
                <a:cubicBezTo>
                  <a:pt x="2386067" y="1697212"/>
                  <a:pt x="2392756" y="1711780"/>
                  <a:pt x="2392062" y="1732740"/>
                </a:cubicBezTo>
                <a:cubicBezTo>
                  <a:pt x="2392756" y="1753353"/>
                  <a:pt x="2386067" y="1767921"/>
                  <a:pt x="2372738" y="1774858"/>
                </a:cubicBezTo>
                <a:cubicBezTo>
                  <a:pt x="2357922" y="1782538"/>
                  <a:pt x="2339489" y="1778773"/>
                  <a:pt x="2329678" y="1771389"/>
                </a:cubicBezTo>
                <a:cubicBezTo>
                  <a:pt x="2318678" y="1763065"/>
                  <a:pt x="2306835" y="1760637"/>
                  <a:pt x="2296330" y="1764452"/>
                </a:cubicBezTo>
                <a:cubicBezTo>
                  <a:pt x="2286866" y="1767921"/>
                  <a:pt x="2279533" y="1776394"/>
                  <a:pt x="2277204" y="1786602"/>
                </a:cubicBezTo>
                <a:cubicBezTo>
                  <a:pt x="2273884" y="1801021"/>
                  <a:pt x="2275965" y="1868013"/>
                  <a:pt x="2276758" y="1890708"/>
                </a:cubicBezTo>
                <a:lnTo>
                  <a:pt x="2275816" y="1890708"/>
                </a:lnTo>
                <a:cubicBezTo>
                  <a:pt x="2210608" y="1890559"/>
                  <a:pt x="2170472" y="1890608"/>
                  <a:pt x="2162048" y="1892541"/>
                </a:cubicBezTo>
                <a:cubicBezTo>
                  <a:pt x="2151692" y="1894920"/>
                  <a:pt x="2143020" y="1902402"/>
                  <a:pt x="2139502" y="1912014"/>
                </a:cubicBezTo>
                <a:cubicBezTo>
                  <a:pt x="2135637" y="1922767"/>
                  <a:pt x="2138115" y="1934808"/>
                  <a:pt x="2146588" y="1946006"/>
                </a:cubicBezTo>
                <a:cubicBezTo>
                  <a:pt x="2154169" y="1956065"/>
                  <a:pt x="2158034" y="1974944"/>
                  <a:pt x="2150106" y="1990106"/>
                </a:cubicBezTo>
                <a:cubicBezTo>
                  <a:pt x="2143020" y="2003783"/>
                  <a:pt x="2128007" y="2010521"/>
                  <a:pt x="2106650" y="2009927"/>
                </a:cubicBezTo>
                <a:cubicBezTo>
                  <a:pt x="2085492" y="2010521"/>
                  <a:pt x="2070627" y="2003783"/>
                  <a:pt x="2063541" y="1990106"/>
                </a:cubicBezTo>
                <a:cubicBezTo>
                  <a:pt x="2055662" y="1974944"/>
                  <a:pt x="2059478" y="1956065"/>
                  <a:pt x="2067109" y="1946006"/>
                </a:cubicBezTo>
                <a:cubicBezTo>
                  <a:pt x="2075532" y="1934808"/>
                  <a:pt x="2078059" y="1922767"/>
                  <a:pt x="2074145" y="1912014"/>
                </a:cubicBezTo>
                <a:cubicBezTo>
                  <a:pt x="2070627" y="1902402"/>
                  <a:pt x="2062005" y="1894920"/>
                  <a:pt x="2051599" y="1892541"/>
                </a:cubicBezTo>
                <a:cubicBezTo>
                  <a:pt x="2043176" y="1890608"/>
                  <a:pt x="2003039" y="1890559"/>
                  <a:pt x="1937831" y="1890708"/>
                </a:cubicBezTo>
                <a:lnTo>
                  <a:pt x="1932876" y="1890708"/>
                </a:lnTo>
                <a:cubicBezTo>
                  <a:pt x="1933668" y="1868013"/>
                  <a:pt x="1935799" y="1801021"/>
                  <a:pt x="1932479" y="1786602"/>
                </a:cubicBezTo>
                <a:cubicBezTo>
                  <a:pt x="1930150" y="1776394"/>
                  <a:pt x="1922817" y="1767921"/>
                  <a:pt x="1913353" y="1764452"/>
                </a:cubicBezTo>
                <a:cubicBezTo>
                  <a:pt x="1902798" y="1760637"/>
                  <a:pt x="1890956" y="1763065"/>
                  <a:pt x="1880005" y="1771389"/>
                </a:cubicBezTo>
                <a:cubicBezTo>
                  <a:pt x="1870194" y="1778773"/>
                  <a:pt x="1851761" y="1782538"/>
                  <a:pt x="1836945" y="1774858"/>
                </a:cubicBezTo>
                <a:cubicBezTo>
                  <a:pt x="1823616" y="1767921"/>
                  <a:pt x="1816927" y="1753353"/>
                  <a:pt x="1817621" y="1732393"/>
                </a:cubicBezTo>
                <a:cubicBezTo>
                  <a:pt x="1816927" y="1711780"/>
                  <a:pt x="1823616" y="1697212"/>
                  <a:pt x="1836945" y="1690275"/>
                </a:cubicBezTo>
                <a:cubicBezTo>
                  <a:pt x="1851761" y="1682595"/>
                  <a:pt x="1870194" y="1686360"/>
                  <a:pt x="1880005" y="1693743"/>
                </a:cubicBezTo>
                <a:cubicBezTo>
                  <a:pt x="1890956" y="1702068"/>
                  <a:pt x="1902798" y="1704496"/>
                  <a:pt x="1913353" y="1700681"/>
                </a:cubicBezTo>
                <a:cubicBezTo>
                  <a:pt x="1922817" y="1697212"/>
                  <a:pt x="1930150" y="1688739"/>
                  <a:pt x="1932479" y="1678531"/>
                </a:cubicBezTo>
                <a:cubicBezTo>
                  <a:pt x="1935849" y="1663864"/>
                  <a:pt x="1933619" y="1594989"/>
                  <a:pt x="1932826" y="1573434"/>
                </a:cubicBezTo>
                <a:cubicBezTo>
                  <a:pt x="1986836" y="1573484"/>
                  <a:pt x="2042284" y="1572443"/>
                  <a:pt x="2051599" y="1570313"/>
                </a:cubicBezTo>
                <a:cubicBezTo>
                  <a:pt x="2062005" y="1567934"/>
                  <a:pt x="2070627" y="1560501"/>
                  <a:pt x="2074145" y="1550839"/>
                </a:cubicBezTo>
                <a:cubicBezTo>
                  <a:pt x="2078059" y="1540136"/>
                  <a:pt x="2075532" y="1528046"/>
                  <a:pt x="2067109" y="1516847"/>
                </a:cubicBezTo>
                <a:cubicBezTo>
                  <a:pt x="2059478" y="1506788"/>
                  <a:pt x="2055662" y="1487910"/>
                  <a:pt x="2063541" y="1472747"/>
                </a:cubicBezTo>
                <a:cubicBezTo>
                  <a:pt x="2070627" y="1459071"/>
                  <a:pt x="2085641" y="1452332"/>
                  <a:pt x="2106997" y="1452927"/>
                </a:cubicBezTo>
                <a:cubicBezTo>
                  <a:pt x="2128155" y="1452184"/>
                  <a:pt x="2143020" y="1459071"/>
                  <a:pt x="2150106" y="1472747"/>
                </a:cubicBezTo>
                <a:cubicBezTo>
                  <a:pt x="2158034" y="1487910"/>
                  <a:pt x="2154169" y="1506788"/>
                  <a:pt x="2146588" y="1516847"/>
                </a:cubicBezTo>
                <a:cubicBezTo>
                  <a:pt x="2138115" y="1528046"/>
                  <a:pt x="2135637" y="1540136"/>
                  <a:pt x="2139502" y="1550839"/>
                </a:cubicBezTo>
                <a:cubicBezTo>
                  <a:pt x="2143020" y="1560501"/>
                  <a:pt x="2151692" y="1567934"/>
                  <a:pt x="2162048" y="1570313"/>
                </a:cubicBezTo>
                <a:cubicBezTo>
                  <a:pt x="2171165" y="1572394"/>
                  <a:pt x="2224135" y="1573434"/>
                  <a:pt x="2276807" y="1573434"/>
                </a:cubicBezTo>
                <a:cubicBezTo>
                  <a:pt x="2276015" y="1594989"/>
                  <a:pt x="2273834" y="1663864"/>
                  <a:pt x="2277204" y="1678531"/>
                </a:cubicBezTo>
                <a:cubicBezTo>
                  <a:pt x="2279533" y="1688739"/>
                  <a:pt x="2286866" y="1697212"/>
                  <a:pt x="2296330" y="1700681"/>
                </a:cubicBezTo>
                <a:close/>
                <a:moveTo>
                  <a:pt x="2278988" y="1347929"/>
                </a:moveTo>
                <a:cubicBezTo>
                  <a:pt x="2277402" y="1354866"/>
                  <a:pt x="2272447" y="1360614"/>
                  <a:pt x="2266104" y="1362943"/>
                </a:cubicBezTo>
                <a:cubicBezTo>
                  <a:pt x="2258870" y="1365569"/>
                  <a:pt x="2250347" y="1363636"/>
                  <a:pt x="2242122" y="1357443"/>
                </a:cubicBezTo>
                <a:cubicBezTo>
                  <a:pt x="2229932" y="1348177"/>
                  <a:pt x="2206990" y="1343519"/>
                  <a:pt x="2188558" y="1353082"/>
                </a:cubicBezTo>
                <a:cubicBezTo>
                  <a:pt x="2178846" y="1358087"/>
                  <a:pt x="2162791" y="1371416"/>
                  <a:pt x="2163881" y="1403971"/>
                </a:cubicBezTo>
                <a:cubicBezTo>
                  <a:pt x="2162791" y="1436872"/>
                  <a:pt x="2178846" y="1450202"/>
                  <a:pt x="2188558" y="1455206"/>
                </a:cubicBezTo>
                <a:cubicBezTo>
                  <a:pt x="2206990" y="1464769"/>
                  <a:pt x="2229932" y="1460112"/>
                  <a:pt x="2242122" y="1450846"/>
                </a:cubicBezTo>
                <a:cubicBezTo>
                  <a:pt x="2250347" y="1444652"/>
                  <a:pt x="2258870" y="1442719"/>
                  <a:pt x="2266104" y="1445346"/>
                </a:cubicBezTo>
                <a:cubicBezTo>
                  <a:pt x="2272447" y="1447675"/>
                  <a:pt x="2277402" y="1453422"/>
                  <a:pt x="2278988" y="1460359"/>
                </a:cubicBezTo>
                <a:cubicBezTo>
                  <a:pt x="2281812" y="1472599"/>
                  <a:pt x="2280177" y="1534339"/>
                  <a:pt x="2279087" y="1563524"/>
                </a:cubicBezTo>
                <a:cubicBezTo>
                  <a:pt x="2226414" y="1563574"/>
                  <a:pt x="2172800" y="1562632"/>
                  <a:pt x="2164278" y="1560650"/>
                </a:cubicBezTo>
                <a:cubicBezTo>
                  <a:pt x="2157142" y="1559015"/>
                  <a:pt x="2151196" y="1553961"/>
                  <a:pt x="2148818" y="1547420"/>
                </a:cubicBezTo>
                <a:cubicBezTo>
                  <a:pt x="2146142" y="1539988"/>
                  <a:pt x="2148124" y="1531267"/>
                  <a:pt x="2154467" y="1522843"/>
                </a:cubicBezTo>
                <a:cubicBezTo>
                  <a:pt x="2163931" y="1510356"/>
                  <a:pt x="2168688" y="1486968"/>
                  <a:pt x="2158926" y="1468188"/>
                </a:cubicBezTo>
                <a:cubicBezTo>
                  <a:pt x="2153823" y="1458278"/>
                  <a:pt x="2140444" y="1441877"/>
                  <a:pt x="2106997" y="1443017"/>
                </a:cubicBezTo>
                <a:cubicBezTo>
                  <a:pt x="2073451" y="1441927"/>
                  <a:pt x="2059874" y="1458328"/>
                  <a:pt x="2054721" y="1468188"/>
                </a:cubicBezTo>
                <a:cubicBezTo>
                  <a:pt x="2045009" y="1486968"/>
                  <a:pt x="2049766" y="1510356"/>
                  <a:pt x="2059181" y="1522843"/>
                </a:cubicBezTo>
                <a:cubicBezTo>
                  <a:pt x="2065523" y="1531267"/>
                  <a:pt x="2067555" y="1539988"/>
                  <a:pt x="2064829" y="1547420"/>
                </a:cubicBezTo>
                <a:cubicBezTo>
                  <a:pt x="2062451" y="1553961"/>
                  <a:pt x="2056554" y="1559015"/>
                  <a:pt x="2049419" y="1560650"/>
                </a:cubicBezTo>
                <a:cubicBezTo>
                  <a:pt x="2040648" y="1562682"/>
                  <a:pt x="1984309" y="1563623"/>
                  <a:pt x="1930249" y="1563524"/>
                </a:cubicBezTo>
                <a:cubicBezTo>
                  <a:pt x="1929159" y="1534289"/>
                  <a:pt x="1927574" y="1472599"/>
                  <a:pt x="1930349" y="1460359"/>
                </a:cubicBezTo>
                <a:cubicBezTo>
                  <a:pt x="1931934" y="1453422"/>
                  <a:pt x="1936889" y="1447675"/>
                  <a:pt x="1943232" y="1445346"/>
                </a:cubicBezTo>
                <a:cubicBezTo>
                  <a:pt x="1950466" y="1442719"/>
                  <a:pt x="1958989" y="1444652"/>
                  <a:pt x="1967214" y="1450846"/>
                </a:cubicBezTo>
                <a:cubicBezTo>
                  <a:pt x="1979453" y="1460112"/>
                  <a:pt x="2002395" y="1464769"/>
                  <a:pt x="2020828" y="1455206"/>
                </a:cubicBezTo>
                <a:cubicBezTo>
                  <a:pt x="2030491" y="1450202"/>
                  <a:pt x="2046595" y="1436872"/>
                  <a:pt x="2045455" y="1404318"/>
                </a:cubicBezTo>
                <a:cubicBezTo>
                  <a:pt x="2046595" y="1371416"/>
                  <a:pt x="2030491" y="1358087"/>
                  <a:pt x="2020828" y="1353082"/>
                </a:cubicBezTo>
                <a:cubicBezTo>
                  <a:pt x="2002395" y="1343519"/>
                  <a:pt x="1979453" y="1348177"/>
                  <a:pt x="1967214" y="1357443"/>
                </a:cubicBezTo>
                <a:cubicBezTo>
                  <a:pt x="1958989" y="1363636"/>
                  <a:pt x="1950516" y="1365569"/>
                  <a:pt x="1943232" y="1362943"/>
                </a:cubicBezTo>
                <a:cubicBezTo>
                  <a:pt x="1936889" y="1360614"/>
                  <a:pt x="1931934" y="1354866"/>
                  <a:pt x="1930349" y="1347929"/>
                </a:cubicBezTo>
                <a:cubicBezTo>
                  <a:pt x="1927524" y="1335541"/>
                  <a:pt x="1929209" y="1272513"/>
                  <a:pt x="1930299" y="1243724"/>
                </a:cubicBezTo>
                <a:lnTo>
                  <a:pt x="1937880" y="1243724"/>
                </a:lnTo>
                <a:cubicBezTo>
                  <a:pt x="2002990" y="1243872"/>
                  <a:pt x="2043176" y="1243823"/>
                  <a:pt x="2051599" y="1241890"/>
                </a:cubicBezTo>
                <a:cubicBezTo>
                  <a:pt x="2062005" y="1239512"/>
                  <a:pt x="2070627" y="1232079"/>
                  <a:pt x="2074145" y="1222417"/>
                </a:cubicBezTo>
                <a:cubicBezTo>
                  <a:pt x="2078059" y="1211714"/>
                  <a:pt x="2075532" y="1199624"/>
                  <a:pt x="2067109" y="1188425"/>
                </a:cubicBezTo>
                <a:cubicBezTo>
                  <a:pt x="2059478" y="1178366"/>
                  <a:pt x="2055662" y="1159487"/>
                  <a:pt x="2063541" y="1144325"/>
                </a:cubicBezTo>
                <a:cubicBezTo>
                  <a:pt x="2070627" y="1130649"/>
                  <a:pt x="2085542" y="1123761"/>
                  <a:pt x="2106997" y="1124505"/>
                </a:cubicBezTo>
                <a:cubicBezTo>
                  <a:pt x="2128155" y="1123761"/>
                  <a:pt x="2143020" y="1130649"/>
                  <a:pt x="2150106" y="1144325"/>
                </a:cubicBezTo>
                <a:cubicBezTo>
                  <a:pt x="2158034" y="1159487"/>
                  <a:pt x="2154169" y="1178366"/>
                  <a:pt x="2146588" y="1188425"/>
                </a:cubicBezTo>
                <a:cubicBezTo>
                  <a:pt x="2138115" y="1199624"/>
                  <a:pt x="2135637" y="1211714"/>
                  <a:pt x="2139502" y="1222417"/>
                </a:cubicBezTo>
                <a:cubicBezTo>
                  <a:pt x="2143020" y="1232079"/>
                  <a:pt x="2151692" y="1239512"/>
                  <a:pt x="2162048" y="1241890"/>
                </a:cubicBezTo>
                <a:cubicBezTo>
                  <a:pt x="2170472" y="1243823"/>
                  <a:pt x="2210657" y="1243872"/>
                  <a:pt x="2275816" y="1243724"/>
                </a:cubicBezTo>
                <a:lnTo>
                  <a:pt x="2279037" y="1243724"/>
                </a:lnTo>
                <a:cubicBezTo>
                  <a:pt x="2280127" y="1272513"/>
                  <a:pt x="2281812" y="1335541"/>
                  <a:pt x="2278988" y="1347929"/>
                </a:cubicBezTo>
                <a:close/>
                <a:moveTo>
                  <a:pt x="2296330" y="1043836"/>
                </a:moveTo>
                <a:cubicBezTo>
                  <a:pt x="2306835" y="1047651"/>
                  <a:pt x="2318678" y="1045223"/>
                  <a:pt x="2329678" y="1036899"/>
                </a:cubicBezTo>
                <a:cubicBezTo>
                  <a:pt x="2339489" y="1029466"/>
                  <a:pt x="2357922" y="1025750"/>
                  <a:pt x="2372738" y="1033430"/>
                </a:cubicBezTo>
                <a:cubicBezTo>
                  <a:pt x="2386067" y="1040367"/>
                  <a:pt x="2392756" y="1054935"/>
                  <a:pt x="2392062" y="1075895"/>
                </a:cubicBezTo>
                <a:cubicBezTo>
                  <a:pt x="2392756" y="1096508"/>
                  <a:pt x="2386067" y="1111076"/>
                  <a:pt x="2372738" y="1117964"/>
                </a:cubicBezTo>
                <a:cubicBezTo>
                  <a:pt x="2357922" y="1125694"/>
                  <a:pt x="2339489" y="1121928"/>
                  <a:pt x="2329678" y="1114545"/>
                </a:cubicBezTo>
                <a:cubicBezTo>
                  <a:pt x="2318678" y="1106220"/>
                  <a:pt x="2306835" y="1103792"/>
                  <a:pt x="2296330" y="1107608"/>
                </a:cubicBezTo>
                <a:cubicBezTo>
                  <a:pt x="2286817" y="1111076"/>
                  <a:pt x="2279533" y="1119549"/>
                  <a:pt x="2277204" y="1129707"/>
                </a:cubicBezTo>
                <a:cubicBezTo>
                  <a:pt x="2273884" y="1144176"/>
                  <a:pt x="2275965" y="1211119"/>
                  <a:pt x="2276758" y="1233813"/>
                </a:cubicBezTo>
                <a:lnTo>
                  <a:pt x="2275767" y="1233813"/>
                </a:lnTo>
                <a:cubicBezTo>
                  <a:pt x="2227257" y="1233913"/>
                  <a:pt x="2172206" y="1234061"/>
                  <a:pt x="2164278" y="1232228"/>
                </a:cubicBezTo>
                <a:cubicBezTo>
                  <a:pt x="2157142" y="1230593"/>
                  <a:pt x="2151196" y="1225539"/>
                  <a:pt x="2148818" y="1218998"/>
                </a:cubicBezTo>
                <a:cubicBezTo>
                  <a:pt x="2146142" y="1211565"/>
                  <a:pt x="2148124" y="1202844"/>
                  <a:pt x="2154467" y="1194421"/>
                </a:cubicBezTo>
                <a:cubicBezTo>
                  <a:pt x="2163931" y="1181934"/>
                  <a:pt x="2168688" y="1158546"/>
                  <a:pt x="2158926" y="1139766"/>
                </a:cubicBezTo>
                <a:cubicBezTo>
                  <a:pt x="2153823" y="1129856"/>
                  <a:pt x="2140196" y="1113504"/>
                  <a:pt x="2106997" y="1114594"/>
                </a:cubicBezTo>
                <a:cubicBezTo>
                  <a:pt x="2073550" y="1113554"/>
                  <a:pt x="2059874" y="1129856"/>
                  <a:pt x="2054721" y="1139766"/>
                </a:cubicBezTo>
                <a:cubicBezTo>
                  <a:pt x="2045009" y="1158546"/>
                  <a:pt x="2049766" y="1181934"/>
                  <a:pt x="2059181" y="1194421"/>
                </a:cubicBezTo>
                <a:cubicBezTo>
                  <a:pt x="2065523" y="1202844"/>
                  <a:pt x="2067555" y="1211565"/>
                  <a:pt x="2064829" y="1218998"/>
                </a:cubicBezTo>
                <a:cubicBezTo>
                  <a:pt x="2062451" y="1225539"/>
                  <a:pt x="2056554" y="1230593"/>
                  <a:pt x="2049419" y="1232228"/>
                </a:cubicBezTo>
                <a:cubicBezTo>
                  <a:pt x="2041441" y="1234061"/>
                  <a:pt x="1986440" y="1233962"/>
                  <a:pt x="1937880" y="1233813"/>
                </a:cubicBezTo>
                <a:lnTo>
                  <a:pt x="1930200" y="1233813"/>
                </a:lnTo>
                <a:cubicBezTo>
                  <a:pt x="1929110" y="1204133"/>
                  <a:pt x="1927623" y="1143978"/>
                  <a:pt x="1930349" y="1131937"/>
                </a:cubicBezTo>
                <a:cubicBezTo>
                  <a:pt x="1931934" y="1125000"/>
                  <a:pt x="1936889" y="1119252"/>
                  <a:pt x="1943232" y="1116923"/>
                </a:cubicBezTo>
                <a:cubicBezTo>
                  <a:pt x="1950516" y="1114248"/>
                  <a:pt x="1958989" y="1116230"/>
                  <a:pt x="1967214" y="1122423"/>
                </a:cubicBezTo>
                <a:cubicBezTo>
                  <a:pt x="1979453" y="1131689"/>
                  <a:pt x="2002395" y="1136347"/>
                  <a:pt x="2020828" y="1126784"/>
                </a:cubicBezTo>
                <a:cubicBezTo>
                  <a:pt x="2030491" y="1121779"/>
                  <a:pt x="2046595" y="1108401"/>
                  <a:pt x="2045455" y="1075895"/>
                </a:cubicBezTo>
                <a:cubicBezTo>
                  <a:pt x="2046595" y="1042994"/>
                  <a:pt x="2030491" y="1029664"/>
                  <a:pt x="2020828" y="1024660"/>
                </a:cubicBezTo>
                <a:cubicBezTo>
                  <a:pt x="2002395" y="1015096"/>
                  <a:pt x="1979453" y="1019754"/>
                  <a:pt x="1967214" y="1029020"/>
                </a:cubicBezTo>
                <a:cubicBezTo>
                  <a:pt x="1958989" y="1035214"/>
                  <a:pt x="1950516" y="1037147"/>
                  <a:pt x="1943232" y="1034520"/>
                </a:cubicBezTo>
                <a:cubicBezTo>
                  <a:pt x="1936889" y="1032191"/>
                  <a:pt x="1931934" y="1026444"/>
                  <a:pt x="1930349" y="1019507"/>
                </a:cubicBezTo>
                <a:cubicBezTo>
                  <a:pt x="1927524" y="1007119"/>
                  <a:pt x="1929209" y="944090"/>
                  <a:pt x="1930299" y="915351"/>
                </a:cubicBezTo>
                <a:cubicBezTo>
                  <a:pt x="1932826" y="915351"/>
                  <a:pt x="1935304" y="915351"/>
                  <a:pt x="1937880" y="915301"/>
                </a:cubicBezTo>
                <a:cubicBezTo>
                  <a:pt x="1986440" y="915202"/>
                  <a:pt x="2041441" y="915103"/>
                  <a:pt x="2049419" y="916936"/>
                </a:cubicBezTo>
                <a:cubicBezTo>
                  <a:pt x="2056554" y="918572"/>
                  <a:pt x="2062451" y="923626"/>
                  <a:pt x="2064829" y="930167"/>
                </a:cubicBezTo>
                <a:cubicBezTo>
                  <a:pt x="2067555" y="937599"/>
                  <a:pt x="2065523" y="946320"/>
                  <a:pt x="2059181" y="954744"/>
                </a:cubicBezTo>
                <a:cubicBezTo>
                  <a:pt x="2049766" y="967230"/>
                  <a:pt x="2045009" y="990618"/>
                  <a:pt x="2054721" y="1009398"/>
                </a:cubicBezTo>
                <a:cubicBezTo>
                  <a:pt x="2059874" y="1019308"/>
                  <a:pt x="2073451" y="1035710"/>
                  <a:pt x="2106650" y="1034570"/>
                </a:cubicBezTo>
                <a:cubicBezTo>
                  <a:pt x="2107790" y="1034570"/>
                  <a:pt x="2108830" y="1034619"/>
                  <a:pt x="2109921" y="1034619"/>
                </a:cubicBezTo>
                <a:cubicBezTo>
                  <a:pt x="2141088" y="1034619"/>
                  <a:pt x="2153971" y="1018961"/>
                  <a:pt x="2158926" y="1009398"/>
                </a:cubicBezTo>
                <a:cubicBezTo>
                  <a:pt x="2168688" y="990618"/>
                  <a:pt x="2163931" y="967230"/>
                  <a:pt x="2154467" y="954744"/>
                </a:cubicBezTo>
                <a:cubicBezTo>
                  <a:pt x="2148124" y="946320"/>
                  <a:pt x="2146142" y="937599"/>
                  <a:pt x="2148818" y="930167"/>
                </a:cubicBezTo>
                <a:cubicBezTo>
                  <a:pt x="2151196" y="923626"/>
                  <a:pt x="2157142" y="918572"/>
                  <a:pt x="2164278" y="916936"/>
                </a:cubicBezTo>
                <a:cubicBezTo>
                  <a:pt x="2172206" y="915103"/>
                  <a:pt x="2227257" y="915202"/>
                  <a:pt x="2275767" y="915301"/>
                </a:cubicBezTo>
                <a:lnTo>
                  <a:pt x="2276857" y="915301"/>
                </a:lnTo>
                <a:cubicBezTo>
                  <a:pt x="2276114" y="935419"/>
                  <a:pt x="2273785" y="1006772"/>
                  <a:pt x="2277204" y="1021687"/>
                </a:cubicBezTo>
                <a:cubicBezTo>
                  <a:pt x="2279533" y="1031894"/>
                  <a:pt x="2286866" y="1040367"/>
                  <a:pt x="2296330" y="1043836"/>
                </a:cubicBezTo>
                <a:close/>
                <a:moveTo>
                  <a:pt x="2296330" y="715414"/>
                </a:moveTo>
                <a:cubicBezTo>
                  <a:pt x="2306835" y="719229"/>
                  <a:pt x="2318678" y="716801"/>
                  <a:pt x="2329678" y="708476"/>
                </a:cubicBezTo>
                <a:cubicBezTo>
                  <a:pt x="2339489" y="701044"/>
                  <a:pt x="2357922" y="697328"/>
                  <a:pt x="2372738" y="705008"/>
                </a:cubicBezTo>
                <a:cubicBezTo>
                  <a:pt x="2386067" y="711945"/>
                  <a:pt x="2392756" y="726513"/>
                  <a:pt x="2392062" y="747473"/>
                </a:cubicBezTo>
                <a:cubicBezTo>
                  <a:pt x="2392756" y="768086"/>
                  <a:pt x="2386067" y="782654"/>
                  <a:pt x="2372738" y="789542"/>
                </a:cubicBezTo>
                <a:cubicBezTo>
                  <a:pt x="2357922" y="797271"/>
                  <a:pt x="2339489" y="793506"/>
                  <a:pt x="2329678" y="786073"/>
                </a:cubicBezTo>
                <a:cubicBezTo>
                  <a:pt x="2318678" y="777798"/>
                  <a:pt x="2306835" y="775320"/>
                  <a:pt x="2296330" y="779185"/>
                </a:cubicBezTo>
                <a:cubicBezTo>
                  <a:pt x="2286866" y="782654"/>
                  <a:pt x="2279533" y="791127"/>
                  <a:pt x="2277204" y="801285"/>
                </a:cubicBezTo>
                <a:cubicBezTo>
                  <a:pt x="2273884" y="815754"/>
                  <a:pt x="2275965" y="882746"/>
                  <a:pt x="2276807" y="905391"/>
                </a:cubicBezTo>
                <a:lnTo>
                  <a:pt x="2275816" y="905391"/>
                </a:lnTo>
                <a:cubicBezTo>
                  <a:pt x="2210657" y="905292"/>
                  <a:pt x="2170472" y="905342"/>
                  <a:pt x="2162048" y="907274"/>
                </a:cubicBezTo>
                <a:cubicBezTo>
                  <a:pt x="2151692" y="909653"/>
                  <a:pt x="2143020" y="917085"/>
                  <a:pt x="2139502" y="926748"/>
                </a:cubicBezTo>
                <a:cubicBezTo>
                  <a:pt x="2135637" y="937450"/>
                  <a:pt x="2138115" y="949541"/>
                  <a:pt x="2146588" y="960739"/>
                </a:cubicBezTo>
                <a:cubicBezTo>
                  <a:pt x="2154169" y="970798"/>
                  <a:pt x="2158034" y="989677"/>
                  <a:pt x="2150106" y="1004839"/>
                </a:cubicBezTo>
                <a:cubicBezTo>
                  <a:pt x="2143020" y="1018516"/>
                  <a:pt x="2128106" y="1025353"/>
                  <a:pt x="2106650" y="1024660"/>
                </a:cubicBezTo>
                <a:cubicBezTo>
                  <a:pt x="2085492" y="1025403"/>
                  <a:pt x="2070627" y="1018516"/>
                  <a:pt x="2063541" y="1004839"/>
                </a:cubicBezTo>
                <a:cubicBezTo>
                  <a:pt x="2055662" y="989677"/>
                  <a:pt x="2059478" y="970798"/>
                  <a:pt x="2067109" y="960739"/>
                </a:cubicBezTo>
                <a:cubicBezTo>
                  <a:pt x="2075532" y="949541"/>
                  <a:pt x="2078059" y="937450"/>
                  <a:pt x="2074145" y="926748"/>
                </a:cubicBezTo>
                <a:cubicBezTo>
                  <a:pt x="2070627" y="917085"/>
                  <a:pt x="2062005" y="909653"/>
                  <a:pt x="2051599" y="907274"/>
                </a:cubicBezTo>
                <a:cubicBezTo>
                  <a:pt x="2043176" y="905342"/>
                  <a:pt x="2002990" y="905292"/>
                  <a:pt x="1937880" y="905391"/>
                </a:cubicBezTo>
                <a:cubicBezTo>
                  <a:pt x="1936196" y="905441"/>
                  <a:pt x="1934560" y="905441"/>
                  <a:pt x="1932876" y="905441"/>
                </a:cubicBezTo>
                <a:cubicBezTo>
                  <a:pt x="1933668" y="882746"/>
                  <a:pt x="1935799" y="815754"/>
                  <a:pt x="1932479" y="801285"/>
                </a:cubicBezTo>
                <a:cubicBezTo>
                  <a:pt x="1930150" y="791127"/>
                  <a:pt x="1922817" y="782654"/>
                  <a:pt x="1913353" y="779185"/>
                </a:cubicBezTo>
                <a:cubicBezTo>
                  <a:pt x="1902798" y="775320"/>
                  <a:pt x="1890956" y="777798"/>
                  <a:pt x="1880005" y="786073"/>
                </a:cubicBezTo>
                <a:cubicBezTo>
                  <a:pt x="1870194" y="793506"/>
                  <a:pt x="1851761" y="797271"/>
                  <a:pt x="1836945" y="789542"/>
                </a:cubicBezTo>
                <a:cubicBezTo>
                  <a:pt x="1823616" y="782654"/>
                  <a:pt x="1816927" y="768086"/>
                  <a:pt x="1817621" y="747126"/>
                </a:cubicBezTo>
                <a:cubicBezTo>
                  <a:pt x="1816927" y="726513"/>
                  <a:pt x="1823616" y="711945"/>
                  <a:pt x="1836945" y="705008"/>
                </a:cubicBezTo>
                <a:cubicBezTo>
                  <a:pt x="1851761" y="697328"/>
                  <a:pt x="1870194" y="701044"/>
                  <a:pt x="1880005" y="708476"/>
                </a:cubicBezTo>
                <a:cubicBezTo>
                  <a:pt x="1890956" y="716801"/>
                  <a:pt x="1902798" y="719229"/>
                  <a:pt x="1913353" y="715414"/>
                </a:cubicBezTo>
                <a:cubicBezTo>
                  <a:pt x="1922817" y="711945"/>
                  <a:pt x="1930150" y="703472"/>
                  <a:pt x="1932479" y="693264"/>
                </a:cubicBezTo>
                <a:cubicBezTo>
                  <a:pt x="1935849" y="678597"/>
                  <a:pt x="1933619" y="609722"/>
                  <a:pt x="1932826" y="588118"/>
                </a:cubicBezTo>
                <a:cubicBezTo>
                  <a:pt x="1986836" y="588217"/>
                  <a:pt x="2042284" y="587176"/>
                  <a:pt x="2051599" y="585046"/>
                </a:cubicBezTo>
                <a:cubicBezTo>
                  <a:pt x="2062005" y="582667"/>
                  <a:pt x="2070627" y="575185"/>
                  <a:pt x="2074145" y="565572"/>
                </a:cubicBezTo>
                <a:cubicBezTo>
                  <a:pt x="2078059" y="554820"/>
                  <a:pt x="2075532" y="542779"/>
                  <a:pt x="2067109" y="531580"/>
                </a:cubicBezTo>
                <a:cubicBezTo>
                  <a:pt x="2059478" y="521522"/>
                  <a:pt x="2055662" y="502643"/>
                  <a:pt x="2063541" y="487480"/>
                </a:cubicBezTo>
                <a:cubicBezTo>
                  <a:pt x="2070627" y="473804"/>
                  <a:pt x="2085542" y="466966"/>
                  <a:pt x="2106997" y="467660"/>
                </a:cubicBezTo>
                <a:cubicBezTo>
                  <a:pt x="2128155" y="466966"/>
                  <a:pt x="2143020" y="473804"/>
                  <a:pt x="2150106" y="487480"/>
                </a:cubicBezTo>
                <a:cubicBezTo>
                  <a:pt x="2158034" y="502643"/>
                  <a:pt x="2154169" y="521522"/>
                  <a:pt x="2146588" y="531580"/>
                </a:cubicBezTo>
                <a:cubicBezTo>
                  <a:pt x="2138115" y="542779"/>
                  <a:pt x="2135637" y="554820"/>
                  <a:pt x="2139502" y="565572"/>
                </a:cubicBezTo>
                <a:cubicBezTo>
                  <a:pt x="2143020" y="575185"/>
                  <a:pt x="2151692" y="582667"/>
                  <a:pt x="2162048" y="585046"/>
                </a:cubicBezTo>
                <a:cubicBezTo>
                  <a:pt x="2171165" y="587127"/>
                  <a:pt x="2224135" y="588167"/>
                  <a:pt x="2276807" y="588167"/>
                </a:cubicBezTo>
                <a:cubicBezTo>
                  <a:pt x="2276015" y="609722"/>
                  <a:pt x="2273834" y="678597"/>
                  <a:pt x="2277204" y="693264"/>
                </a:cubicBezTo>
                <a:cubicBezTo>
                  <a:pt x="2279533" y="703472"/>
                  <a:pt x="2286866" y="711945"/>
                  <a:pt x="2296330" y="715414"/>
                </a:cubicBezTo>
                <a:close/>
                <a:moveTo>
                  <a:pt x="2278988" y="362662"/>
                </a:moveTo>
                <a:cubicBezTo>
                  <a:pt x="2277402" y="369599"/>
                  <a:pt x="2272447" y="375347"/>
                  <a:pt x="2266104" y="377676"/>
                </a:cubicBezTo>
                <a:cubicBezTo>
                  <a:pt x="2258870" y="380302"/>
                  <a:pt x="2250347" y="378369"/>
                  <a:pt x="2242122" y="372126"/>
                </a:cubicBezTo>
                <a:cubicBezTo>
                  <a:pt x="2229932" y="362910"/>
                  <a:pt x="2206990" y="358252"/>
                  <a:pt x="2188558" y="367815"/>
                </a:cubicBezTo>
                <a:cubicBezTo>
                  <a:pt x="2178846" y="372820"/>
                  <a:pt x="2162791" y="386149"/>
                  <a:pt x="2163881" y="418704"/>
                </a:cubicBezTo>
                <a:cubicBezTo>
                  <a:pt x="2162791" y="451556"/>
                  <a:pt x="2178846" y="464935"/>
                  <a:pt x="2188558" y="469939"/>
                </a:cubicBezTo>
                <a:cubicBezTo>
                  <a:pt x="2206990" y="479503"/>
                  <a:pt x="2229932" y="474845"/>
                  <a:pt x="2242122" y="465579"/>
                </a:cubicBezTo>
                <a:cubicBezTo>
                  <a:pt x="2250347" y="459385"/>
                  <a:pt x="2258870" y="457452"/>
                  <a:pt x="2266104" y="460079"/>
                </a:cubicBezTo>
                <a:cubicBezTo>
                  <a:pt x="2272447" y="462358"/>
                  <a:pt x="2277402" y="468155"/>
                  <a:pt x="2278988" y="475092"/>
                </a:cubicBezTo>
                <a:cubicBezTo>
                  <a:pt x="2281812" y="487332"/>
                  <a:pt x="2280177" y="549022"/>
                  <a:pt x="2279087" y="578257"/>
                </a:cubicBezTo>
                <a:cubicBezTo>
                  <a:pt x="2226414" y="578257"/>
                  <a:pt x="2172800" y="577316"/>
                  <a:pt x="2164278" y="575383"/>
                </a:cubicBezTo>
                <a:cubicBezTo>
                  <a:pt x="2157142" y="573748"/>
                  <a:pt x="2151196" y="568694"/>
                  <a:pt x="2148818" y="562153"/>
                </a:cubicBezTo>
                <a:cubicBezTo>
                  <a:pt x="2146142" y="554721"/>
                  <a:pt x="2148124" y="546000"/>
                  <a:pt x="2154467" y="537576"/>
                </a:cubicBezTo>
                <a:cubicBezTo>
                  <a:pt x="2163931" y="525089"/>
                  <a:pt x="2168688" y="501701"/>
                  <a:pt x="2158926" y="482872"/>
                </a:cubicBezTo>
                <a:cubicBezTo>
                  <a:pt x="2153823" y="473011"/>
                  <a:pt x="2140196" y="456610"/>
                  <a:pt x="2106997" y="457750"/>
                </a:cubicBezTo>
                <a:cubicBezTo>
                  <a:pt x="2073550" y="456610"/>
                  <a:pt x="2059874" y="473011"/>
                  <a:pt x="2054721" y="482922"/>
                </a:cubicBezTo>
                <a:cubicBezTo>
                  <a:pt x="2045009" y="501701"/>
                  <a:pt x="2049766" y="525089"/>
                  <a:pt x="2059181" y="537576"/>
                </a:cubicBezTo>
                <a:cubicBezTo>
                  <a:pt x="2065523" y="546000"/>
                  <a:pt x="2067555" y="554721"/>
                  <a:pt x="2064829" y="562153"/>
                </a:cubicBezTo>
                <a:cubicBezTo>
                  <a:pt x="2062451" y="568694"/>
                  <a:pt x="2056554" y="573748"/>
                  <a:pt x="2049419" y="575383"/>
                </a:cubicBezTo>
                <a:cubicBezTo>
                  <a:pt x="2040648" y="577415"/>
                  <a:pt x="1984309" y="578356"/>
                  <a:pt x="1930249" y="578257"/>
                </a:cubicBezTo>
                <a:cubicBezTo>
                  <a:pt x="1929159" y="549022"/>
                  <a:pt x="1927574" y="487332"/>
                  <a:pt x="1930349" y="475092"/>
                </a:cubicBezTo>
                <a:cubicBezTo>
                  <a:pt x="1931934" y="468155"/>
                  <a:pt x="1936889" y="462358"/>
                  <a:pt x="1943232" y="460079"/>
                </a:cubicBezTo>
                <a:cubicBezTo>
                  <a:pt x="1950466" y="457452"/>
                  <a:pt x="1958989" y="459385"/>
                  <a:pt x="1967214" y="465579"/>
                </a:cubicBezTo>
                <a:cubicBezTo>
                  <a:pt x="1979453" y="474845"/>
                  <a:pt x="2002395" y="479503"/>
                  <a:pt x="2020828" y="469939"/>
                </a:cubicBezTo>
                <a:cubicBezTo>
                  <a:pt x="2030491" y="464885"/>
                  <a:pt x="2046595" y="451556"/>
                  <a:pt x="2045455" y="419051"/>
                </a:cubicBezTo>
                <a:cubicBezTo>
                  <a:pt x="2046595" y="386149"/>
                  <a:pt x="2030491" y="372820"/>
                  <a:pt x="2020828" y="367815"/>
                </a:cubicBezTo>
                <a:cubicBezTo>
                  <a:pt x="2002395" y="358252"/>
                  <a:pt x="1979453" y="362910"/>
                  <a:pt x="1967214" y="372126"/>
                </a:cubicBezTo>
                <a:cubicBezTo>
                  <a:pt x="1958989" y="378369"/>
                  <a:pt x="1950516" y="380302"/>
                  <a:pt x="1943232" y="377676"/>
                </a:cubicBezTo>
                <a:cubicBezTo>
                  <a:pt x="1936889" y="375347"/>
                  <a:pt x="1931934" y="369599"/>
                  <a:pt x="1930349" y="362662"/>
                </a:cubicBezTo>
                <a:cubicBezTo>
                  <a:pt x="1927524" y="350274"/>
                  <a:pt x="1929209" y="287196"/>
                  <a:pt x="1930299" y="258457"/>
                </a:cubicBezTo>
                <a:lnTo>
                  <a:pt x="1937880" y="258457"/>
                </a:lnTo>
                <a:cubicBezTo>
                  <a:pt x="2003039" y="258605"/>
                  <a:pt x="2043176" y="258556"/>
                  <a:pt x="2051599" y="256623"/>
                </a:cubicBezTo>
                <a:cubicBezTo>
                  <a:pt x="2062005" y="254245"/>
                  <a:pt x="2070627" y="246763"/>
                  <a:pt x="2074145" y="237150"/>
                </a:cubicBezTo>
                <a:cubicBezTo>
                  <a:pt x="2078059" y="226397"/>
                  <a:pt x="2075532" y="214357"/>
                  <a:pt x="2067109" y="203158"/>
                </a:cubicBezTo>
                <a:cubicBezTo>
                  <a:pt x="2059478" y="193099"/>
                  <a:pt x="2055662" y="174220"/>
                  <a:pt x="2063541" y="159058"/>
                </a:cubicBezTo>
                <a:cubicBezTo>
                  <a:pt x="2070627" y="145382"/>
                  <a:pt x="2085542" y="138494"/>
                  <a:pt x="2106997" y="139238"/>
                </a:cubicBezTo>
                <a:cubicBezTo>
                  <a:pt x="2128155" y="138544"/>
                  <a:pt x="2143020" y="145382"/>
                  <a:pt x="2150106" y="159058"/>
                </a:cubicBezTo>
                <a:cubicBezTo>
                  <a:pt x="2158034" y="174220"/>
                  <a:pt x="2154169" y="193099"/>
                  <a:pt x="2146588" y="203158"/>
                </a:cubicBezTo>
                <a:cubicBezTo>
                  <a:pt x="2138115" y="214357"/>
                  <a:pt x="2135637" y="226397"/>
                  <a:pt x="2139502" y="237150"/>
                </a:cubicBezTo>
                <a:cubicBezTo>
                  <a:pt x="2143020" y="246763"/>
                  <a:pt x="2151692" y="254245"/>
                  <a:pt x="2162048" y="256623"/>
                </a:cubicBezTo>
                <a:cubicBezTo>
                  <a:pt x="2170472" y="258556"/>
                  <a:pt x="2210657" y="258605"/>
                  <a:pt x="2275816" y="258457"/>
                </a:cubicBezTo>
                <a:lnTo>
                  <a:pt x="2279037" y="258457"/>
                </a:lnTo>
                <a:cubicBezTo>
                  <a:pt x="2280127" y="287246"/>
                  <a:pt x="2281812" y="350274"/>
                  <a:pt x="2278988" y="362662"/>
                </a:cubicBezTo>
                <a:close/>
                <a:moveTo>
                  <a:pt x="2106997" y="2428333"/>
                </a:moveTo>
                <a:cubicBezTo>
                  <a:pt x="2073451" y="2427095"/>
                  <a:pt x="2059874" y="2443595"/>
                  <a:pt x="2054721" y="2453456"/>
                </a:cubicBezTo>
                <a:cubicBezTo>
                  <a:pt x="2050806" y="2461086"/>
                  <a:pt x="2049221" y="2469460"/>
                  <a:pt x="2049419" y="2477537"/>
                </a:cubicBezTo>
                <a:lnTo>
                  <a:pt x="2059230" y="2477537"/>
                </a:lnTo>
                <a:cubicBezTo>
                  <a:pt x="2059081" y="2470996"/>
                  <a:pt x="2060320" y="2464208"/>
                  <a:pt x="2063541" y="2458014"/>
                </a:cubicBezTo>
                <a:cubicBezTo>
                  <a:pt x="2070627" y="2444338"/>
                  <a:pt x="2085641" y="2437599"/>
                  <a:pt x="2106997" y="2438194"/>
                </a:cubicBezTo>
                <a:cubicBezTo>
                  <a:pt x="2128155" y="2437451"/>
                  <a:pt x="2143020" y="2444338"/>
                  <a:pt x="2150106" y="2458014"/>
                </a:cubicBezTo>
                <a:cubicBezTo>
                  <a:pt x="2153327" y="2464208"/>
                  <a:pt x="2154615" y="2470996"/>
                  <a:pt x="2154417" y="2477537"/>
                </a:cubicBezTo>
                <a:lnTo>
                  <a:pt x="2164278" y="2477537"/>
                </a:lnTo>
                <a:cubicBezTo>
                  <a:pt x="2164476" y="2469460"/>
                  <a:pt x="2162890" y="2461086"/>
                  <a:pt x="2158926" y="2453456"/>
                </a:cubicBezTo>
                <a:cubicBezTo>
                  <a:pt x="2153823" y="2443595"/>
                  <a:pt x="2140444" y="2427095"/>
                  <a:pt x="2106997" y="2428333"/>
                </a:cubicBezTo>
                <a:close/>
                <a:moveTo>
                  <a:pt x="807132" y="2453456"/>
                </a:moveTo>
                <a:cubicBezTo>
                  <a:pt x="802028" y="2443595"/>
                  <a:pt x="788402" y="2427095"/>
                  <a:pt x="755203" y="2428333"/>
                </a:cubicBezTo>
                <a:cubicBezTo>
                  <a:pt x="721707" y="2427144"/>
                  <a:pt x="708080" y="2443595"/>
                  <a:pt x="702976" y="2453456"/>
                </a:cubicBezTo>
                <a:cubicBezTo>
                  <a:pt x="699012" y="2461086"/>
                  <a:pt x="697427" y="2469460"/>
                  <a:pt x="697625" y="2477537"/>
                </a:cubicBezTo>
                <a:lnTo>
                  <a:pt x="707436" y="2477537"/>
                </a:lnTo>
                <a:cubicBezTo>
                  <a:pt x="707287" y="2470947"/>
                  <a:pt x="708526" y="2464208"/>
                  <a:pt x="711747" y="2458014"/>
                </a:cubicBezTo>
                <a:cubicBezTo>
                  <a:pt x="718833" y="2444338"/>
                  <a:pt x="733748" y="2437599"/>
                  <a:pt x="755203" y="2438194"/>
                </a:cubicBezTo>
                <a:cubicBezTo>
                  <a:pt x="776411" y="2437599"/>
                  <a:pt x="791276" y="2444338"/>
                  <a:pt x="798362" y="2458014"/>
                </a:cubicBezTo>
                <a:cubicBezTo>
                  <a:pt x="801583" y="2464208"/>
                  <a:pt x="802821" y="2470996"/>
                  <a:pt x="802673" y="2477537"/>
                </a:cubicBezTo>
                <a:lnTo>
                  <a:pt x="812484" y="2477537"/>
                </a:lnTo>
                <a:cubicBezTo>
                  <a:pt x="812682" y="2469460"/>
                  <a:pt x="811096" y="2461086"/>
                  <a:pt x="807132" y="2453456"/>
                </a:cubicBezTo>
                <a:close/>
                <a:moveTo>
                  <a:pt x="51731" y="1681504"/>
                </a:moveTo>
                <a:cubicBezTo>
                  <a:pt x="34190" y="1672437"/>
                  <a:pt x="12586" y="1676153"/>
                  <a:pt x="0" y="1684577"/>
                </a:cubicBezTo>
                <a:lnTo>
                  <a:pt x="0" y="1696518"/>
                </a:lnTo>
                <a:cubicBezTo>
                  <a:pt x="1387" y="1695676"/>
                  <a:pt x="2775" y="1694784"/>
                  <a:pt x="4113" y="1693743"/>
                </a:cubicBezTo>
                <a:cubicBezTo>
                  <a:pt x="13924" y="1686311"/>
                  <a:pt x="32357" y="1682595"/>
                  <a:pt x="47172" y="1690275"/>
                </a:cubicBezTo>
                <a:cubicBezTo>
                  <a:pt x="60501" y="1697212"/>
                  <a:pt x="67191" y="1711780"/>
                  <a:pt x="66497" y="1732740"/>
                </a:cubicBezTo>
                <a:cubicBezTo>
                  <a:pt x="67191" y="1753353"/>
                  <a:pt x="60501" y="1767921"/>
                  <a:pt x="47172" y="1774858"/>
                </a:cubicBezTo>
                <a:cubicBezTo>
                  <a:pt x="32357" y="1782538"/>
                  <a:pt x="13924" y="1778773"/>
                  <a:pt x="4113" y="1771389"/>
                </a:cubicBezTo>
                <a:cubicBezTo>
                  <a:pt x="2775" y="1770349"/>
                  <a:pt x="1387" y="1769457"/>
                  <a:pt x="0" y="1768615"/>
                </a:cubicBezTo>
                <a:lnTo>
                  <a:pt x="0" y="1780556"/>
                </a:lnTo>
                <a:cubicBezTo>
                  <a:pt x="12586" y="1788980"/>
                  <a:pt x="34190" y="1792696"/>
                  <a:pt x="51731" y="1783628"/>
                </a:cubicBezTo>
                <a:cubicBezTo>
                  <a:pt x="61393" y="1778624"/>
                  <a:pt x="77497" y="1765295"/>
                  <a:pt x="76407" y="1732740"/>
                </a:cubicBezTo>
                <a:cubicBezTo>
                  <a:pt x="77497" y="1699838"/>
                  <a:pt x="61393" y="1686509"/>
                  <a:pt x="51731" y="1681504"/>
                </a:cubicBezTo>
                <a:close/>
                <a:moveTo>
                  <a:pt x="51731" y="2009927"/>
                </a:moveTo>
                <a:cubicBezTo>
                  <a:pt x="34190" y="2000859"/>
                  <a:pt x="12586" y="2004575"/>
                  <a:pt x="0" y="2012999"/>
                </a:cubicBezTo>
                <a:lnTo>
                  <a:pt x="0" y="2024941"/>
                </a:lnTo>
                <a:cubicBezTo>
                  <a:pt x="1387" y="2024098"/>
                  <a:pt x="2775" y="2023206"/>
                  <a:pt x="4113" y="2022166"/>
                </a:cubicBezTo>
                <a:cubicBezTo>
                  <a:pt x="13924" y="2014733"/>
                  <a:pt x="32357" y="2011017"/>
                  <a:pt x="47172" y="2018697"/>
                </a:cubicBezTo>
                <a:cubicBezTo>
                  <a:pt x="60501" y="2025634"/>
                  <a:pt x="67191" y="2040202"/>
                  <a:pt x="66497" y="2061162"/>
                </a:cubicBezTo>
                <a:cubicBezTo>
                  <a:pt x="67191" y="2081775"/>
                  <a:pt x="60501" y="2096343"/>
                  <a:pt x="47172" y="2103280"/>
                </a:cubicBezTo>
                <a:cubicBezTo>
                  <a:pt x="32357" y="2110961"/>
                  <a:pt x="13924" y="2107195"/>
                  <a:pt x="4113" y="2099812"/>
                </a:cubicBezTo>
                <a:cubicBezTo>
                  <a:pt x="2775" y="2098771"/>
                  <a:pt x="1387" y="2097879"/>
                  <a:pt x="0" y="2097037"/>
                </a:cubicBezTo>
                <a:lnTo>
                  <a:pt x="0" y="2108979"/>
                </a:lnTo>
                <a:cubicBezTo>
                  <a:pt x="12586" y="2117402"/>
                  <a:pt x="34190" y="2121119"/>
                  <a:pt x="51731" y="2112051"/>
                </a:cubicBezTo>
                <a:cubicBezTo>
                  <a:pt x="61393" y="2107046"/>
                  <a:pt x="77497" y="2093717"/>
                  <a:pt x="76407" y="2061162"/>
                </a:cubicBezTo>
                <a:cubicBezTo>
                  <a:pt x="77497" y="2028260"/>
                  <a:pt x="61393" y="2014931"/>
                  <a:pt x="51731" y="2009927"/>
                </a:cubicBezTo>
                <a:close/>
                <a:moveTo>
                  <a:pt x="51731" y="696237"/>
                </a:moveTo>
                <a:cubicBezTo>
                  <a:pt x="34190" y="687170"/>
                  <a:pt x="12586" y="690886"/>
                  <a:pt x="0" y="699310"/>
                </a:cubicBezTo>
                <a:lnTo>
                  <a:pt x="0" y="711251"/>
                </a:lnTo>
                <a:cubicBezTo>
                  <a:pt x="1387" y="710409"/>
                  <a:pt x="2775" y="709517"/>
                  <a:pt x="4113" y="708476"/>
                </a:cubicBezTo>
                <a:cubicBezTo>
                  <a:pt x="13924" y="701044"/>
                  <a:pt x="32357" y="697328"/>
                  <a:pt x="47172" y="705008"/>
                </a:cubicBezTo>
                <a:cubicBezTo>
                  <a:pt x="60501" y="711945"/>
                  <a:pt x="67191" y="726513"/>
                  <a:pt x="66497" y="747473"/>
                </a:cubicBezTo>
                <a:cubicBezTo>
                  <a:pt x="67191" y="768086"/>
                  <a:pt x="60501" y="782654"/>
                  <a:pt x="47172" y="789542"/>
                </a:cubicBezTo>
                <a:cubicBezTo>
                  <a:pt x="32357" y="797271"/>
                  <a:pt x="13924" y="793506"/>
                  <a:pt x="4113" y="786073"/>
                </a:cubicBezTo>
                <a:cubicBezTo>
                  <a:pt x="2775" y="785032"/>
                  <a:pt x="1387" y="784140"/>
                  <a:pt x="0" y="783298"/>
                </a:cubicBezTo>
                <a:lnTo>
                  <a:pt x="0" y="795289"/>
                </a:lnTo>
                <a:cubicBezTo>
                  <a:pt x="12586" y="803713"/>
                  <a:pt x="34190" y="807429"/>
                  <a:pt x="51731" y="798362"/>
                </a:cubicBezTo>
                <a:cubicBezTo>
                  <a:pt x="61393" y="793357"/>
                  <a:pt x="77497" y="779978"/>
                  <a:pt x="76407" y="747473"/>
                </a:cubicBezTo>
                <a:cubicBezTo>
                  <a:pt x="77497" y="714571"/>
                  <a:pt x="61393" y="701242"/>
                  <a:pt x="51731" y="696237"/>
                </a:cubicBezTo>
                <a:close/>
                <a:moveTo>
                  <a:pt x="51731" y="1024660"/>
                </a:moveTo>
                <a:cubicBezTo>
                  <a:pt x="34190" y="1015592"/>
                  <a:pt x="12586" y="1019308"/>
                  <a:pt x="0" y="1027732"/>
                </a:cubicBezTo>
                <a:lnTo>
                  <a:pt x="0" y="1039674"/>
                </a:lnTo>
                <a:cubicBezTo>
                  <a:pt x="1387" y="1038831"/>
                  <a:pt x="2775" y="1037939"/>
                  <a:pt x="4113" y="1036899"/>
                </a:cubicBezTo>
                <a:cubicBezTo>
                  <a:pt x="13924" y="1029466"/>
                  <a:pt x="32357" y="1025750"/>
                  <a:pt x="47172" y="1033430"/>
                </a:cubicBezTo>
                <a:cubicBezTo>
                  <a:pt x="60501" y="1040367"/>
                  <a:pt x="67191" y="1054935"/>
                  <a:pt x="66497" y="1075895"/>
                </a:cubicBezTo>
                <a:cubicBezTo>
                  <a:pt x="67191" y="1096508"/>
                  <a:pt x="60501" y="1111076"/>
                  <a:pt x="47172" y="1117964"/>
                </a:cubicBezTo>
                <a:cubicBezTo>
                  <a:pt x="32357" y="1125694"/>
                  <a:pt x="13924" y="1121928"/>
                  <a:pt x="4113" y="1114545"/>
                </a:cubicBezTo>
                <a:cubicBezTo>
                  <a:pt x="2775" y="1113504"/>
                  <a:pt x="1387" y="1112612"/>
                  <a:pt x="0" y="1111770"/>
                </a:cubicBezTo>
                <a:lnTo>
                  <a:pt x="0" y="1123712"/>
                </a:lnTo>
                <a:cubicBezTo>
                  <a:pt x="12586" y="1132135"/>
                  <a:pt x="34190" y="1135852"/>
                  <a:pt x="51731" y="1126784"/>
                </a:cubicBezTo>
                <a:cubicBezTo>
                  <a:pt x="61393" y="1121779"/>
                  <a:pt x="77497" y="1108401"/>
                  <a:pt x="76407" y="1075895"/>
                </a:cubicBezTo>
                <a:cubicBezTo>
                  <a:pt x="77497" y="1042994"/>
                  <a:pt x="61393" y="1029664"/>
                  <a:pt x="51731" y="1024660"/>
                </a:cubicBezTo>
                <a:close/>
                <a:moveTo>
                  <a:pt x="51731" y="39393"/>
                </a:moveTo>
                <a:cubicBezTo>
                  <a:pt x="34190" y="30325"/>
                  <a:pt x="12586" y="34041"/>
                  <a:pt x="0" y="42415"/>
                </a:cubicBezTo>
                <a:lnTo>
                  <a:pt x="0" y="54407"/>
                </a:lnTo>
                <a:cubicBezTo>
                  <a:pt x="1387" y="53564"/>
                  <a:pt x="2775" y="52672"/>
                  <a:pt x="4113" y="51632"/>
                </a:cubicBezTo>
                <a:cubicBezTo>
                  <a:pt x="13924" y="44199"/>
                  <a:pt x="32357" y="40483"/>
                  <a:pt x="47172" y="48163"/>
                </a:cubicBezTo>
                <a:cubicBezTo>
                  <a:pt x="60501" y="55100"/>
                  <a:pt x="67191" y="69619"/>
                  <a:pt x="66497" y="90628"/>
                </a:cubicBezTo>
                <a:cubicBezTo>
                  <a:pt x="67191" y="111241"/>
                  <a:pt x="60501" y="125809"/>
                  <a:pt x="47172" y="132697"/>
                </a:cubicBezTo>
                <a:cubicBezTo>
                  <a:pt x="32357" y="140427"/>
                  <a:pt x="13924" y="136661"/>
                  <a:pt x="4113" y="129228"/>
                </a:cubicBezTo>
                <a:cubicBezTo>
                  <a:pt x="2775" y="128188"/>
                  <a:pt x="1387" y="127296"/>
                  <a:pt x="0" y="126453"/>
                </a:cubicBezTo>
                <a:lnTo>
                  <a:pt x="0" y="138445"/>
                </a:lnTo>
                <a:cubicBezTo>
                  <a:pt x="12586" y="146868"/>
                  <a:pt x="34190" y="150585"/>
                  <a:pt x="51731" y="141517"/>
                </a:cubicBezTo>
                <a:cubicBezTo>
                  <a:pt x="61393" y="136463"/>
                  <a:pt x="77497" y="123134"/>
                  <a:pt x="76407" y="90628"/>
                </a:cubicBezTo>
                <a:cubicBezTo>
                  <a:pt x="77497" y="57727"/>
                  <a:pt x="61393" y="44397"/>
                  <a:pt x="51731" y="39393"/>
                </a:cubicBezTo>
                <a:close/>
                <a:moveTo>
                  <a:pt x="2154417" y="0"/>
                </a:moveTo>
                <a:cubicBezTo>
                  <a:pt x="2154615" y="6590"/>
                  <a:pt x="2153327" y="13379"/>
                  <a:pt x="2150106" y="19573"/>
                </a:cubicBezTo>
                <a:cubicBezTo>
                  <a:pt x="2143020" y="33249"/>
                  <a:pt x="2128106" y="40087"/>
                  <a:pt x="2106650" y="39393"/>
                </a:cubicBezTo>
                <a:cubicBezTo>
                  <a:pt x="2085492" y="40136"/>
                  <a:pt x="2070627" y="33249"/>
                  <a:pt x="2063541" y="19573"/>
                </a:cubicBezTo>
                <a:cubicBezTo>
                  <a:pt x="2060320" y="13379"/>
                  <a:pt x="2059081" y="6590"/>
                  <a:pt x="2059230" y="0"/>
                </a:cubicBezTo>
                <a:lnTo>
                  <a:pt x="2049419" y="0"/>
                </a:lnTo>
                <a:cubicBezTo>
                  <a:pt x="2049221" y="8126"/>
                  <a:pt x="2050757" y="16500"/>
                  <a:pt x="2054721" y="24131"/>
                </a:cubicBezTo>
                <a:cubicBezTo>
                  <a:pt x="2059874" y="33992"/>
                  <a:pt x="2073451" y="50344"/>
                  <a:pt x="2106650" y="49253"/>
                </a:cubicBezTo>
                <a:cubicBezTo>
                  <a:pt x="2107790" y="49303"/>
                  <a:pt x="2108830" y="49353"/>
                  <a:pt x="2109921" y="49353"/>
                </a:cubicBezTo>
                <a:cubicBezTo>
                  <a:pt x="2141088" y="49353"/>
                  <a:pt x="2153971" y="33695"/>
                  <a:pt x="2158926" y="24131"/>
                </a:cubicBezTo>
                <a:cubicBezTo>
                  <a:pt x="2162890" y="16500"/>
                  <a:pt x="2164476" y="8077"/>
                  <a:pt x="2164278" y="0"/>
                </a:cubicBezTo>
                <a:lnTo>
                  <a:pt x="2154417" y="0"/>
                </a:lnTo>
                <a:close/>
                <a:moveTo>
                  <a:pt x="1140609" y="0"/>
                </a:moveTo>
                <a:cubicBezTo>
                  <a:pt x="1140757" y="6590"/>
                  <a:pt x="1139519" y="13379"/>
                  <a:pt x="1136298" y="19573"/>
                </a:cubicBezTo>
                <a:cubicBezTo>
                  <a:pt x="1129212" y="33249"/>
                  <a:pt x="1114297" y="40087"/>
                  <a:pt x="1092842" y="39393"/>
                </a:cubicBezTo>
                <a:cubicBezTo>
                  <a:pt x="1071733" y="40087"/>
                  <a:pt x="1056769" y="33249"/>
                  <a:pt x="1049683" y="19573"/>
                </a:cubicBezTo>
                <a:cubicBezTo>
                  <a:pt x="1046462" y="13379"/>
                  <a:pt x="1045224" y="6590"/>
                  <a:pt x="1045372" y="0"/>
                </a:cubicBezTo>
                <a:lnTo>
                  <a:pt x="1035561" y="0"/>
                </a:lnTo>
                <a:cubicBezTo>
                  <a:pt x="1035363" y="8077"/>
                  <a:pt x="1036949" y="16500"/>
                  <a:pt x="1040913" y="24131"/>
                </a:cubicBezTo>
                <a:cubicBezTo>
                  <a:pt x="1046016" y="33992"/>
                  <a:pt x="1059692" y="50344"/>
                  <a:pt x="1092842" y="49253"/>
                </a:cubicBezTo>
                <a:cubicBezTo>
                  <a:pt x="1126437" y="50393"/>
                  <a:pt x="1139965" y="33992"/>
                  <a:pt x="1145118" y="24131"/>
                </a:cubicBezTo>
                <a:cubicBezTo>
                  <a:pt x="1149082" y="16500"/>
                  <a:pt x="1150618" y="8126"/>
                  <a:pt x="1150420" y="0"/>
                </a:cubicBezTo>
                <a:lnTo>
                  <a:pt x="1140609" y="0"/>
                </a:lnTo>
                <a:close/>
                <a:moveTo>
                  <a:pt x="2477488" y="1550839"/>
                </a:moveTo>
                <a:cubicBezTo>
                  <a:pt x="2477488" y="1550839"/>
                  <a:pt x="2477538" y="1550938"/>
                  <a:pt x="2477538" y="1550988"/>
                </a:cubicBezTo>
                <a:lnTo>
                  <a:pt x="2477538" y="1529780"/>
                </a:lnTo>
                <a:cubicBezTo>
                  <a:pt x="2475110" y="1536965"/>
                  <a:pt x="2475060" y="1544150"/>
                  <a:pt x="2477488" y="1550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oogle Shape;12;p2"/>
          <p:cNvGrpSpPr/>
          <p:nvPr/>
        </p:nvGrpSpPr>
        <p:grpSpPr>
          <a:xfrm>
            <a:off x="217539" y="-1213564"/>
            <a:ext cx="9908123" cy="6998913"/>
            <a:chOff x="217539" y="-1213564"/>
            <a:chExt cx="9908123" cy="6998913"/>
          </a:xfrm>
        </p:grpSpPr>
        <p:sp>
          <p:nvSpPr>
            <p:cNvPr id="13" name="Google Shape;13;p2"/>
            <p:cNvSpPr/>
            <p:nvPr/>
          </p:nvSpPr>
          <p:spPr>
            <a:xfrm rot="-8943979">
              <a:off x="7913152" y="-847106"/>
              <a:ext cx="1903845" cy="1727726"/>
            </a:xfrm>
            <a:custGeom>
              <a:avLst/>
              <a:gdLst/>
              <a:ahLst/>
              <a:cxnLst/>
              <a:rect l="l" t="t" r="r" b="b"/>
              <a:pathLst>
                <a:path w="2281" h="2070" extrusionOk="0">
                  <a:moveTo>
                    <a:pt x="2250" y="964"/>
                  </a:moveTo>
                  <a:cubicBezTo>
                    <a:pt x="2242" y="984"/>
                    <a:pt x="2232" y="1003"/>
                    <a:pt x="2220" y="1020"/>
                  </a:cubicBezTo>
                  <a:cubicBezTo>
                    <a:pt x="2157" y="1119"/>
                    <a:pt x="2054" y="1192"/>
                    <a:pt x="2005" y="1292"/>
                  </a:cubicBezTo>
                  <a:cubicBezTo>
                    <a:pt x="1991" y="1321"/>
                    <a:pt x="1982" y="1352"/>
                    <a:pt x="1979" y="1386"/>
                  </a:cubicBezTo>
                  <a:cubicBezTo>
                    <a:pt x="1975" y="1433"/>
                    <a:pt x="1986" y="1481"/>
                    <a:pt x="1984" y="1528"/>
                  </a:cubicBezTo>
                  <a:cubicBezTo>
                    <a:pt x="1983" y="1551"/>
                    <a:pt x="1980" y="1573"/>
                    <a:pt x="1973" y="1594"/>
                  </a:cubicBezTo>
                  <a:cubicBezTo>
                    <a:pt x="1945" y="1691"/>
                    <a:pt x="1865" y="1769"/>
                    <a:pt x="1779" y="1811"/>
                  </a:cubicBezTo>
                  <a:cubicBezTo>
                    <a:pt x="1777" y="1813"/>
                    <a:pt x="1774" y="1814"/>
                    <a:pt x="1772" y="1815"/>
                  </a:cubicBezTo>
                  <a:cubicBezTo>
                    <a:pt x="1767" y="1817"/>
                    <a:pt x="1762" y="1820"/>
                    <a:pt x="1757" y="1822"/>
                  </a:cubicBezTo>
                  <a:cubicBezTo>
                    <a:pt x="1670" y="1860"/>
                    <a:pt x="1576" y="1876"/>
                    <a:pt x="1486" y="1901"/>
                  </a:cubicBezTo>
                  <a:cubicBezTo>
                    <a:pt x="1473" y="1904"/>
                    <a:pt x="1460" y="1908"/>
                    <a:pt x="1448" y="1912"/>
                  </a:cubicBezTo>
                  <a:cubicBezTo>
                    <a:pt x="1372" y="1935"/>
                    <a:pt x="1298" y="1969"/>
                    <a:pt x="1223" y="1994"/>
                  </a:cubicBezTo>
                  <a:cubicBezTo>
                    <a:pt x="1168" y="2012"/>
                    <a:pt x="1113" y="2026"/>
                    <a:pt x="1055" y="2029"/>
                  </a:cubicBezTo>
                  <a:cubicBezTo>
                    <a:pt x="1054" y="2029"/>
                    <a:pt x="1053" y="2029"/>
                    <a:pt x="1051" y="2029"/>
                  </a:cubicBezTo>
                  <a:cubicBezTo>
                    <a:pt x="1051" y="2029"/>
                    <a:pt x="1002" y="2039"/>
                    <a:pt x="937" y="2048"/>
                  </a:cubicBezTo>
                  <a:cubicBezTo>
                    <a:pt x="860" y="2059"/>
                    <a:pt x="761" y="2070"/>
                    <a:pt x="695" y="2064"/>
                  </a:cubicBezTo>
                  <a:cubicBezTo>
                    <a:pt x="681" y="2062"/>
                    <a:pt x="666" y="2060"/>
                    <a:pt x="651" y="2059"/>
                  </a:cubicBezTo>
                  <a:cubicBezTo>
                    <a:pt x="638" y="2057"/>
                    <a:pt x="626" y="2055"/>
                    <a:pt x="613" y="2053"/>
                  </a:cubicBezTo>
                  <a:cubicBezTo>
                    <a:pt x="517" y="2038"/>
                    <a:pt x="423" y="2011"/>
                    <a:pt x="339" y="1961"/>
                  </a:cubicBezTo>
                  <a:cubicBezTo>
                    <a:pt x="324" y="1952"/>
                    <a:pt x="310" y="1943"/>
                    <a:pt x="295" y="1932"/>
                  </a:cubicBezTo>
                  <a:cubicBezTo>
                    <a:pt x="293" y="1930"/>
                    <a:pt x="290" y="1928"/>
                    <a:pt x="287" y="1926"/>
                  </a:cubicBezTo>
                  <a:cubicBezTo>
                    <a:pt x="231" y="1883"/>
                    <a:pt x="182" y="1826"/>
                    <a:pt x="159" y="1754"/>
                  </a:cubicBezTo>
                  <a:cubicBezTo>
                    <a:pt x="146" y="1714"/>
                    <a:pt x="143" y="1671"/>
                    <a:pt x="142" y="1628"/>
                  </a:cubicBezTo>
                  <a:cubicBezTo>
                    <a:pt x="142" y="1577"/>
                    <a:pt x="146" y="1526"/>
                    <a:pt x="144" y="1475"/>
                  </a:cubicBezTo>
                  <a:cubicBezTo>
                    <a:pt x="142" y="1418"/>
                    <a:pt x="133" y="1361"/>
                    <a:pt x="117" y="1306"/>
                  </a:cubicBezTo>
                  <a:cubicBezTo>
                    <a:pt x="107" y="1273"/>
                    <a:pt x="94" y="1240"/>
                    <a:pt x="79" y="1208"/>
                  </a:cubicBezTo>
                  <a:cubicBezTo>
                    <a:pt x="54" y="1156"/>
                    <a:pt x="21" y="1107"/>
                    <a:pt x="10" y="1049"/>
                  </a:cubicBezTo>
                  <a:cubicBezTo>
                    <a:pt x="8" y="1041"/>
                    <a:pt x="7" y="1032"/>
                    <a:pt x="6" y="1023"/>
                  </a:cubicBezTo>
                  <a:cubicBezTo>
                    <a:pt x="0" y="953"/>
                    <a:pt x="24" y="882"/>
                    <a:pt x="56" y="820"/>
                  </a:cubicBezTo>
                  <a:cubicBezTo>
                    <a:pt x="71" y="791"/>
                    <a:pt x="88" y="763"/>
                    <a:pt x="107" y="736"/>
                  </a:cubicBezTo>
                  <a:cubicBezTo>
                    <a:pt x="141" y="690"/>
                    <a:pt x="182" y="650"/>
                    <a:pt x="231" y="624"/>
                  </a:cubicBezTo>
                  <a:cubicBezTo>
                    <a:pt x="260" y="608"/>
                    <a:pt x="291" y="598"/>
                    <a:pt x="319" y="580"/>
                  </a:cubicBezTo>
                  <a:cubicBezTo>
                    <a:pt x="333" y="572"/>
                    <a:pt x="343" y="563"/>
                    <a:pt x="351" y="552"/>
                  </a:cubicBezTo>
                  <a:cubicBezTo>
                    <a:pt x="412" y="477"/>
                    <a:pt x="358" y="347"/>
                    <a:pt x="398" y="233"/>
                  </a:cubicBezTo>
                  <a:cubicBezTo>
                    <a:pt x="415" y="183"/>
                    <a:pt x="450" y="136"/>
                    <a:pt x="521" y="98"/>
                  </a:cubicBezTo>
                  <a:cubicBezTo>
                    <a:pt x="548" y="83"/>
                    <a:pt x="591" y="66"/>
                    <a:pt x="638" y="51"/>
                  </a:cubicBezTo>
                  <a:cubicBezTo>
                    <a:pt x="725" y="22"/>
                    <a:pt x="829" y="0"/>
                    <a:pt x="884" y="13"/>
                  </a:cubicBezTo>
                  <a:cubicBezTo>
                    <a:pt x="904" y="17"/>
                    <a:pt x="922" y="24"/>
                    <a:pt x="940" y="31"/>
                  </a:cubicBezTo>
                  <a:cubicBezTo>
                    <a:pt x="1039" y="73"/>
                    <a:pt x="1104" y="151"/>
                    <a:pt x="1161" y="160"/>
                  </a:cubicBezTo>
                  <a:cubicBezTo>
                    <a:pt x="1176" y="163"/>
                    <a:pt x="1191" y="164"/>
                    <a:pt x="1205" y="166"/>
                  </a:cubicBezTo>
                  <a:cubicBezTo>
                    <a:pt x="1316" y="178"/>
                    <a:pt x="1384" y="160"/>
                    <a:pt x="1497" y="103"/>
                  </a:cubicBezTo>
                  <a:cubicBezTo>
                    <a:pt x="1499" y="102"/>
                    <a:pt x="1501" y="101"/>
                    <a:pt x="1503" y="100"/>
                  </a:cubicBezTo>
                  <a:cubicBezTo>
                    <a:pt x="1620" y="41"/>
                    <a:pt x="1764" y="2"/>
                    <a:pt x="1873" y="71"/>
                  </a:cubicBezTo>
                  <a:cubicBezTo>
                    <a:pt x="1881" y="76"/>
                    <a:pt x="1890" y="82"/>
                    <a:pt x="1898" y="89"/>
                  </a:cubicBezTo>
                  <a:cubicBezTo>
                    <a:pt x="1965" y="145"/>
                    <a:pt x="1998" y="238"/>
                    <a:pt x="2017" y="330"/>
                  </a:cubicBezTo>
                  <a:cubicBezTo>
                    <a:pt x="2023" y="356"/>
                    <a:pt x="2028" y="382"/>
                    <a:pt x="2034" y="408"/>
                  </a:cubicBezTo>
                  <a:cubicBezTo>
                    <a:pt x="2039" y="430"/>
                    <a:pt x="2045" y="452"/>
                    <a:pt x="2054" y="472"/>
                  </a:cubicBezTo>
                  <a:cubicBezTo>
                    <a:pt x="2074" y="517"/>
                    <a:pt x="2170" y="543"/>
                    <a:pt x="2205" y="571"/>
                  </a:cubicBezTo>
                  <a:cubicBezTo>
                    <a:pt x="2229" y="589"/>
                    <a:pt x="2254" y="628"/>
                    <a:pt x="2267" y="672"/>
                  </a:cubicBezTo>
                  <a:cubicBezTo>
                    <a:pt x="2273" y="688"/>
                    <a:pt x="2276" y="706"/>
                    <a:pt x="2277" y="723"/>
                  </a:cubicBezTo>
                  <a:cubicBezTo>
                    <a:pt x="2281" y="804"/>
                    <a:pt x="2280" y="890"/>
                    <a:pt x="2250" y="96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 rot="918422">
              <a:off x="337705" y="4580275"/>
              <a:ext cx="1177540" cy="1068599"/>
            </a:xfrm>
            <a:custGeom>
              <a:avLst/>
              <a:gdLst/>
              <a:ahLst/>
              <a:cxnLst/>
              <a:rect l="l" t="t" r="r" b="b"/>
              <a:pathLst>
                <a:path w="2281" h="2070" extrusionOk="0">
                  <a:moveTo>
                    <a:pt x="2250" y="964"/>
                  </a:moveTo>
                  <a:cubicBezTo>
                    <a:pt x="2242" y="984"/>
                    <a:pt x="2232" y="1003"/>
                    <a:pt x="2220" y="1020"/>
                  </a:cubicBezTo>
                  <a:cubicBezTo>
                    <a:pt x="2157" y="1119"/>
                    <a:pt x="2054" y="1192"/>
                    <a:pt x="2005" y="1292"/>
                  </a:cubicBezTo>
                  <a:cubicBezTo>
                    <a:pt x="1991" y="1321"/>
                    <a:pt x="1982" y="1352"/>
                    <a:pt x="1979" y="1386"/>
                  </a:cubicBezTo>
                  <a:cubicBezTo>
                    <a:pt x="1975" y="1433"/>
                    <a:pt x="1986" y="1481"/>
                    <a:pt x="1984" y="1528"/>
                  </a:cubicBezTo>
                  <a:cubicBezTo>
                    <a:pt x="1983" y="1551"/>
                    <a:pt x="1980" y="1573"/>
                    <a:pt x="1973" y="1594"/>
                  </a:cubicBezTo>
                  <a:cubicBezTo>
                    <a:pt x="1945" y="1691"/>
                    <a:pt x="1865" y="1769"/>
                    <a:pt x="1779" y="1811"/>
                  </a:cubicBezTo>
                  <a:cubicBezTo>
                    <a:pt x="1777" y="1813"/>
                    <a:pt x="1774" y="1814"/>
                    <a:pt x="1772" y="1815"/>
                  </a:cubicBezTo>
                  <a:cubicBezTo>
                    <a:pt x="1767" y="1817"/>
                    <a:pt x="1762" y="1820"/>
                    <a:pt x="1757" y="1822"/>
                  </a:cubicBezTo>
                  <a:cubicBezTo>
                    <a:pt x="1670" y="1860"/>
                    <a:pt x="1576" y="1876"/>
                    <a:pt x="1486" y="1901"/>
                  </a:cubicBezTo>
                  <a:cubicBezTo>
                    <a:pt x="1473" y="1904"/>
                    <a:pt x="1460" y="1908"/>
                    <a:pt x="1448" y="1912"/>
                  </a:cubicBezTo>
                  <a:cubicBezTo>
                    <a:pt x="1372" y="1935"/>
                    <a:pt x="1298" y="1969"/>
                    <a:pt x="1223" y="1994"/>
                  </a:cubicBezTo>
                  <a:cubicBezTo>
                    <a:pt x="1168" y="2012"/>
                    <a:pt x="1113" y="2026"/>
                    <a:pt x="1055" y="2029"/>
                  </a:cubicBezTo>
                  <a:cubicBezTo>
                    <a:pt x="1054" y="2029"/>
                    <a:pt x="1053" y="2029"/>
                    <a:pt x="1051" y="2029"/>
                  </a:cubicBezTo>
                  <a:cubicBezTo>
                    <a:pt x="1051" y="2029"/>
                    <a:pt x="1002" y="2039"/>
                    <a:pt x="937" y="2048"/>
                  </a:cubicBezTo>
                  <a:cubicBezTo>
                    <a:pt x="860" y="2059"/>
                    <a:pt x="761" y="2070"/>
                    <a:pt x="695" y="2064"/>
                  </a:cubicBezTo>
                  <a:cubicBezTo>
                    <a:pt x="681" y="2062"/>
                    <a:pt x="666" y="2060"/>
                    <a:pt x="651" y="2059"/>
                  </a:cubicBezTo>
                  <a:cubicBezTo>
                    <a:pt x="638" y="2057"/>
                    <a:pt x="626" y="2055"/>
                    <a:pt x="613" y="2053"/>
                  </a:cubicBezTo>
                  <a:cubicBezTo>
                    <a:pt x="517" y="2038"/>
                    <a:pt x="423" y="2011"/>
                    <a:pt x="339" y="1961"/>
                  </a:cubicBezTo>
                  <a:cubicBezTo>
                    <a:pt x="324" y="1952"/>
                    <a:pt x="310" y="1943"/>
                    <a:pt x="295" y="1932"/>
                  </a:cubicBezTo>
                  <a:cubicBezTo>
                    <a:pt x="293" y="1930"/>
                    <a:pt x="290" y="1928"/>
                    <a:pt x="287" y="1926"/>
                  </a:cubicBezTo>
                  <a:cubicBezTo>
                    <a:pt x="231" y="1883"/>
                    <a:pt x="182" y="1826"/>
                    <a:pt x="159" y="1754"/>
                  </a:cubicBezTo>
                  <a:cubicBezTo>
                    <a:pt x="146" y="1714"/>
                    <a:pt x="143" y="1671"/>
                    <a:pt x="142" y="1628"/>
                  </a:cubicBezTo>
                  <a:cubicBezTo>
                    <a:pt x="142" y="1577"/>
                    <a:pt x="146" y="1526"/>
                    <a:pt x="144" y="1475"/>
                  </a:cubicBezTo>
                  <a:cubicBezTo>
                    <a:pt x="142" y="1418"/>
                    <a:pt x="133" y="1361"/>
                    <a:pt x="117" y="1306"/>
                  </a:cubicBezTo>
                  <a:cubicBezTo>
                    <a:pt x="107" y="1273"/>
                    <a:pt x="94" y="1240"/>
                    <a:pt x="79" y="1208"/>
                  </a:cubicBezTo>
                  <a:cubicBezTo>
                    <a:pt x="54" y="1156"/>
                    <a:pt x="21" y="1107"/>
                    <a:pt x="10" y="1049"/>
                  </a:cubicBezTo>
                  <a:cubicBezTo>
                    <a:pt x="8" y="1041"/>
                    <a:pt x="7" y="1032"/>
                    <a:pt x="6" y="1023"/>
                  </a:cubicBezTo>
                  <a:cubicBezTo>
                    <a:pt x="0" y="953"/>
                    <a:pt x="24" y="882"/>
                    <a:pt x="56" y="820"/>
                  </a:cubicBezTo>
                  <a:cubicBezTo>
                    <a:pt x="71" y="791"/>
                    <a:pt x="88" y="763"/>
                    <a:pt x="107" y="736"/>
                  </a:cubicBezTo>
                  <a:cubicBezTo>
                    <a:pt x="141" y="690"/>
                    <a:pt x="182" y="650"/>
                    <a:pt x="231" y="624"/>
                  </a:cubicBezTo>
                  <a:cubicBezTo>
                    <a:pt x="260" y="608"/>
                    <a:pt x="291" y="598"/>
                    <a:pt x="319" y="580"/>
                  </a:cubicBezTo>
                  <a:cubicBezTo>
                    <a:pt x="333" y="572"/>
                    <a:pt x="343" y="563"/>
                    <a:pt x="351" y="552"/>
                  </a:cubicBezTo>
                  <a:cubicBezTo>
                    <a:pt x="412" y="477"/>
                    <a:pt x="358" y="347"/>
                    <a:pt x="398" y="233"/>
                  </a:cubicBezTo>
                  <a:cubicBezTo>
                    <a:pt x="415" y="183"/>
                    <a:pt x="450" y="136"/>
                    <a:pt x="521" y="98"/>
                  </a:cubicBezTo>
                  <a:cubicBezTo>
                    <a:pt x="548" y="83"/>
                    <a:pt x="591" y="66"/>
                    <a:pt x="638" y="51"/>
                  </a:cubicBezTo>
                  <a:cubicBezTo>
                    <a:pt x="725" y="22"/>
                    <a:pt x="829" y="0"/>
                    <a:pt x="884" y="13"/>
                  </a:cubicBezTo>
                  <a:cubicBezTo>
                    <a:pt x="904" y="17"/>
                    <a:pt x="922" y="24"/>
                    <a:pt x="940" y="31"/>
                  </a:cubicBezTo>
                  <a:cubicBezTo>
                    <a:pt x="1039" y="73"/>
                    <a:pt x="1104" y="151"/>
                    <a:pt x="1161" y="160"/>
                  </a:cubicBezTo>
                  <a:cubicBezTo>
                    <a:pt x="1176" y="163"/>
                    <a:pt x="1191" y="164"/>
                    <a:pt x="1205" y="166"/>
                  </a:cubicBezTo>
                  <a:cubicBezTo>
                    <a:pt x="1316" y="178"/>
                    <a:pt x="1384" y="160"/>
                    <a:pt x="1497" y="103"/>
                  </a:cubicBezTo>
                  <a:cubicBezTo>
                    <a:pt x="1499" y="102"/>
                    <a:pt x="1501" y="101"/>
                    <a:pt x="1503" y="100"/>
                  </a:cubicBezTo>
                  <a:cubicBezTo>
                    <a:pt x="1620" y="41"/>
                    <a:pt x="1764" y="2"/>
                    <a:pt x="1873" y="71"/>
                  </a:cubicBezTo>
                  <a:cubicBezTo>
                    <a:pt x="1881" y="76"/>
                    <a:pt x="1890" y="82"/>
                    <a:pt x="1898" y="89"/>
                  </a:cubicBezTo>
                  <a:cubicBezTo>
                    <a:pt x="1965" y="145"/>
                    <a:pt x="1998" y="238"/>
                    <a:pt x="2017" y="330"/>
                  </a:cubicBezTo>
                  <a:cubicBezTo>
                    <a:pt x="2023" y="356"/>
                    <a:pt x="2028" y="382"/>
                    <a:pt x="2034" y="408"/>
                  </a:cubicBezTo>
                  <a:cubicBezTo>
                    <a:pt x="2039" y="430"/>
                    <a:pt x="2045" y="452"/>
                    <a:pt x="2054" y="472"/>
                  </a:cubicBezTo>
                  <a:cubicBezTo>
                    <a:pt x="2074" y="517"/>
                    <a:pt x="2170" y="543"/>
                    <a:pt x="2205" y="571"/>
                  </a:cubicBezTo>
                  <a:cubicBezTo>
                    <a:pt x="2229" y="589"/>
                    <a:pt x="2254" y="628"/>
                    <a:pt x="2267" y="672"/>
                  </a:cubicBezTo>
                  <a:cubicBezTo>
                    <a:pt x="2273" y="688"/>
                    <a:pt x="2276" y="706"/>
                    <a:pt x="2277" y="723"/>
                  </a:cubicBezTo>
                  <a:cubicBezTo>
                    <a:pt x="2281" y="804"/>
                    <a:pt x="2280" y="890"/>
                    <a:pt x="2250" y="96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1"/>
          <p:cNvSpPr txBox="1">
            <a:spLocks noGrp="1"/>
          </p:cNvSpPr>
          <p:nvPr>
            <p:ph type="title"/>
          </p:nvPr>
        </p:nvSpPr>
        <p:spPr>
          <a:xfrm flipH="1">
            <a:off x="713225" y="790151"/>
            <a:ext cx="4448100" cy="94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1"/>
          <p:cNvSpPr txBox="1">
            <a:spLocks noGrp="1"/>
          </p:cNvSpPr>
          <p:nvPr>
            <p:ph type="subTitle" idx="1"/>
          </p:nvPr>
        </p:nvSpPr>
        <p:spPr>
          <a:xfrm flipH="1">
            <a:off x="713225" y="1620450"/>
            <a:ext cx="4448100" cy="13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1"/>
          <p:cNvSpPr txBox="1"/>
          <p:nvPr/>
        </p:nvSpPr>
        <p:spPr>
          <a:xfrm flipH="1">
            <a:off x="713225" y="36119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CREDITS:</a:t>
            </a:r>
            <a:r>
              <a:rPr lang="en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This presentation template was created by </a:t>
            </a:r>
            <a:r>
              <a:rPr lang="en" sz="1200" b="1" u="sng">
                <a:solidFill>
                  <a:schemeClr val="hlink"/>
                </a:solidFill>
                <a:latin typeface="Assistant"/>
                <a:ea typeface="Assistant"/>
                <a:cs typeface="Assistant"/>
                <a:sym typeface="Assistant"/>
                <a:hlinkClick r:id="rId2"/>
              </a:rPr>
              <a:t>Slidesgo</a:t>
            </a:r>
            <a:r>
              <a:rPr lang="en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and includes icons by </a:t>
            </a:r>
            <a:r>
              <a:rPr lang="en" sz="1200" b="1" u="sng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and infographics &amp; images by </a:t>
            </a:r>
            <a:r>
              <a:rPr lang="en" sz="1200" b="1" u="sng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endParaRPr sz="1200" b="1" u="sng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05" name="Google Shape;205;p21"/>
          <p:cNvSpPr/>
          <p:nvPr/>
        </p:nvSpPr>
        <p:spPr>
          <a:xfrm rot="1825836">
            <a:off x="-728023" y="-696655"/>
            <a:ext cx="1903846" cy="1727724"/>
          </a:xfrm>
          <a:custGeom>
            <a:avLst/>
            <a:gdLst/>
            <a:ahLst/>
            <a:cxnLst/>
            <a:rect l="l" t="t" r="r" b="b"/>
            <a:pathLst>
              <a:path w="2281" h="2070" extrusionOk="0">
                <a:moveTo>
                  <a:pt x="2250" y="964"/>
                </a:moveTo>
                <a:cubicBezTo>
                  <a:pt x="2242" y="984"/>
                  <a:pt x="2232" y="1003"/>
                  <a:pt x="2220" y="1020"/>
                </a:cubicBezTo>
                <a:cubicBezTo>
                  <a:pt x="2157" y="1119"/>
                  <a:pt x="2054" y="1192"/>
                  <a:pt x="2005" y="1292"/>
                </a:cubicBezTo>
                <a:cubicBezTo>
                  <a:pt x="1991" y="1321"/>
                  <a:pt x="1982" y="1352"/>
                  <a:pt x="1979" y="1386"/>
                </a:cubicBezTo>
                <a:cubicBezTo>
                  <a:pt x="1975" y="1433"/>
                  <a:pt x="1986" y="1481"/>
                  <a:pt x="1984" y="1528"/>
                </a:cubicBezTo>
                <a:cubicBezTo>
                  <a:pt x="1983" y="1551"/>
                  <a:pt x="1980" y="1573"/>
                  <a:pt x="1973" y="1594"/>
                </a:cubicBezTo>
                <a:cubicBezTo>
                  <a:pt x="1945" y="1691"/>
                  <a:pt x="1865" y="1769"/>
                  <a:pt x="1779" y="1811"/>
                </a:cubicBezTo>
                <a:cubicBezTo>
                  <a:pt x="1777" y="1813"/>
                  <a:pt x="1774" y="1814"/>
                  <a:pt x="1772" y="1815"/>
                </a:cubicBezTo>
                <a:cubicBezTo>
                  <a:pt x="1767" y="1817"/>
                  <a:pt x="1762" y="1820"/>
                  <a:pt x="1757" y="1822"/>
                </a:cubicBezTo>
                <a:cubicBezTo>
                  <a:pt x="1670" y="1860"/>
                  <a:pt x="1576" y="1876"/>
                  <a:pt x="1486" y="1901"/>
                </a:cubicBezTo>
                <a:cubicBezTo>
                  <a:pt x="1473" y="1904"/>
                  <a:pt x="1460" y="1908"/>
                  <a:pt x="1448" y="1912"/>
                </a:cubicBezTo>
                <a:cubicBezTo>
                  <a:pt x="1372" y="1935"/>
                  <a:pt x="1298" y="1969"/>
                  <a:pt x="1223" y="1994"/>
                </a:cubicBezTo>
                <a:cubicBezTo>
                  <a:pt x="1168" y="2012"/>
                  <a:pt x="1113" y="2026"/>
                  <a:pt x="1055" y="2029"/>
                </a:cubicBezTo>
                <a:cubicBezTo>
                  <a:pt x="1054" y="2029"/>
                  <a:pt x="1053" y="2029"/>
                  <a:pt x="1051" y="2029"/>
                </a:cubicBezTo>
                <a:cubicBezTo>
                  <a:pt x="1051" y="2029"/>
                  <a:pt x="1002" y="2039"/>
                  <a:pt x="937" y="2048"/>
                </a:cubicBezTo>
                <a:cubicBezTo>
                  <a:pt x="860" y="2059"/>
                  <a:pt x="761" y="2070"/>
                  <a:pt x="695" y="2064"/>
                </a:cubicBezTo>
                <a:cubicBezTo>
                  <a:pt x="681" y="2062"/>
                  <a:pt x="666" y="2060"/>
                  <a:pt x="651" y="2059"/>
                </a:cubicBezTo>
                <a:cubicBezTo>
                  <a:pt x="638" y="2057"/>
                  <a:pt x="626" y="2055"/>
                  <a:pt x="613" y="2053"/>
                </a:cubicBezTo>
                <a:cubicBezTo>
                  <a:pt x="517" y="2038"/>
                  <a:pt x="423" y="2011"/>
                  <a:pt x="339" y="1961"/>
                </a:cubicBezTo>
                <a:cubicBezTo>
                  <a:pt x="324" y="1952"/>
                  <a:pt x="310" y="1943"/>
                  <a:pt x="295" y="1932"/>
                </a:cubicBezTo>
                <a:cubicBezTo>
                  <a:pt x="293" y="1930"/>
                  <a:pt x="290" y="1928"/>
                  <a:pt x="287" y="1926"/>
                </a:cubicBezTo>
                <a:cubicBezTo>
                  <a:pt x="231" y="1883"/>
                  <a:pt x="182" y="1826"/>
                  <a:pt x="159" y="1754"/>
                </a:cubicBezTo>
                <a:cubicBezTo>
                  <a:pt x="146" y="1714"/>
                  <a:pt x="143" y="1671"/>
                  <a:pt x="142" y="1628"/>
                </a:cubicBezTo>
                <a:cubicBezTo>
                  <a:pt x="142" y="1577"/>
                  <a:pt x="146" y="1526"/>
                  <a:pt x="144" y="1475"/>
                </a:cubicBezTo>
                <a:cubicBezTo>
                  <a:pt x="142" y="1418"/>
                  <a:pt x="133" y="1361"/>
                  <a:pt x="117" y="1306"/>
                </a:cubicBezTo>
                <a:cubicBezTo>
                  <a:pt x="107" y="1273"/>
                  <a:pt x="94" y="1240"/>
                  <a:pt x="79" y="1208"/>
                </a:cubicBezTo>
                <a:cubicBezTo>
                  <a:pt x="54" y="1156"/>
                  <a:pt x="21" y="1107"/>
                  <a:pt x="10" y="1049"/>
                </a:cubicBezTo>
                <a:cubicBezTo>
                  <a:pt x="8" y="1041"/>
                  <a:pt x="7" y="1032"/>
                  <a:pt x="6" y="1023"/>
                </a:cubicBezTo>
                <a:cubicBezTo>
                  <a:pt x="0" y="953"/>
                  <a:pt x="24" y="882"/>
                  <a:pt x="56" y="820"/>
                </a:cubicBezTo>
                <a:cubicBezTo>
                  <a:pt x="71" y="791"/>
                  <a:pt x="88" y="763"/>
                  <a:pt x="107" y="736"/>
                </a:cubicBezTo>
                <a:cubicBezTo>
                  <a:pt x="141" y="690"/>
                  <a:pt x="182" y="650"/>
                  <a:pt x="231" y="624"/>
                </a:cubicBezTo>
                <a:cubicBezTo>
                  <a:pt x="260" y="608"/>
                  <a:pt x="291" y="598"/>
                  <a:pt x="319" y="580"/>
                </a:cubicBezTo>
                <a:cubicBezTo>
                  <a:pt x="333" y="572"/>
                  <a:pt x="343" y="563"/>
                  <a:pt x="351" y="552"/>
                </a:cubicBezTo>
                <a:cubicBezTo>
                  <a:pt x="412" y="477"/>
                  <a:pt x="358" y="347"/>
                  <a:pt x="398" y="233"/>
                </a:cubicBezTo>
                <a:cubicBezTo>
                  <a:pt x="415" y="183"/>
                  <a:pt x="450" y="136"/>
                  <a:pt x="521" y="98"/>
                </a:cubicBezTo>
                <a:cubicBezTo>
                  <a:pt x="548" y="83"/>
                  <a:pt x="591" y="66"/>
                  <a:pt x="638" y="51"/>
                </a:cubicBezTo>
                <a:cubicBezTo>
                  <a:pt x="725" y="22"/>
                  <a:pt x="829" y="0"/>
                  <a:pt x="884" y="13"/>
                </a:cubicBezTo>
                <a:cubicBezTo>
                  <a:pt x="904" y="17"/>
                  <a:pt x="922" y="24"/>
                  <a:pt x="940" y="31"/>
                </a:cubicBezTo>
                <a:cubicBezTo>
                  <a:pt x="1039" y="73"/>
                  <a:pt x="1104" y="151"/>
                  <a:pt x="1161" y="160"/>
                </a:cubicBezTo>
                <a:cubicBezTo>
                  <a:pt x="1176" y="163"/>
                  <a:pt x="1191" y="164"/>
                  <a:pt x="1205" y="166"/>
                </a:cubicBezTo>
                <a:cubicBezTo>
                  <a:pt x="1316" y="178"/>
                  <a:pt x="1384" y="160"/>
                  <a:pt x="1497" y="103"/>
                </a:cubicBezTo>
                <a:cubicBezTo>
                  <a:pt x="1499" y="102"/>
                  <a:pt x="1501" y="101"/>
                  <a:pt x="1503" y="100"/>
                </a:cubicBezTo>
                <a:cubicBezTo>
                  <a:pt x="1620" y="41"/>
                  <a:pt x="1764" y="2"/>
                  <a:pt x="1873" y="71"/>
                </a:cubicBezTo>
                <a:cubicBezTo>
                  <a:pt x="1881" y="76"/>
                  <a:pt x="1890" y="82"/>
                  <a:pt x="1898" y="89"/>
                </a:cubicBezTo>
                <a:cubicBezTo>
                  <a:pt x="1965" y="145"/>
                  <a:pt x="1998" y="238"/>
                  <a:pt x="2017" y="330"/>
                </a:cubicBezTo>
                <a:cubicBezTo>
                  <a:pt x="2023" y="356"/>
                  <a:pt x="2028" y="382"/>
                  <a:pt x="2034" y="408"/>
                </a:cubicBezTo>
                <a:cubicBezTo>
                  <a:pt x="2039" y="430"/>
                  <a:pt x="2045" y="452"/>
                  <a:pt x="2054" y="472"/>
                </a:cubicBezTo>
                <a:cubicBezTo>
                  <a:pt x="2074" y="517"/>
                  <a:pt x="2170" y="543"/>
                  <a:pt x="2205" y="571"/>
                </a:cubicBezTo>
                <a:cubicBezTo>
                  <a:pt x="2229" y="589"/>
                  <a:pt x="2254" y="628"/>
                  <a:pt x="2267" y="672"/>
                </a:cubicBezTo>
                <a:cubicBezTo>
                  <a:pt x="2273" y="688"/>
                  <a:pt x="2276" y="706"/>
                  <a:pt x="2277" y="723"/>
                </a:cubicBezTo>
                <a:cubicBezTo>
                  <a:pt x="2281" y="804"/>
                  <a:pt x="2280" y="890"/>
                  <a:pt x="2250" y="9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1"/>
          <p:cNvSpPr/>
          <p:nvPr/>
        </p:nvSpPr>
        <p:spPr>
          <a:xfrm rot="570929">
            <a:off x="4537676" y="4531721"/>
            <a:ext cx="1903846" cy="1727727"/>
          </a:xfrm>
          <a:custGeom>
            <a:avLst/>
            <a:gdLst/>
            <a:ahLst/>
            <a:cxnLst/>
            <a:rect l="l" t="t" r="r" b="b"/>
            <a:pathLst>
              <a:path w="2281" h="2070" extrusionOk="0">
                <a:moveTo>
                  <a:pt x="2250" y="964"/>
                </a:moveTo>
                <a:cubicBezTo>
                  <a:pt x="2242" y="984"/>
                  <a:pt x="2232" y="1003"/>
                  <a:pt x="2220" y="1020"/>
                </a:cubicBezTo>
                <a:cubicBezTo>
                  <a:pt x="2157" y="1119"/>
                  <a:pt x="2054" y="1192"/>
                  <a:pt x="2005" y="1292"/>
                </a:cubicBezTo>
                <a:cubicBezTo>
                  <a:pt x="1991" y="1321"/>
                  <a:pt x="1982" y="1352"/>
                  <a:pt x="1979" y="1386"/>
                </a:cubicBezTo>
                <a:cubicBezTo>
                  <a:pt x="1975" y="1433"/>
                  <a:pt x="1986" y="1481"/>
                  <a:pt x="1984" y="1528"/>
                </a:cubicBezTo>
                <a:cubicBezTo>
                  <a:pt x="1983" y="1551"/>
                  <a:pt x="1980" y="1573"/>
                  <a:pt x="1973" y="1594"/>
                </a:cubicBezTo>
                <a:cubicBezTo>
                  <a:pt x="1945" y="1691"/>
                  <a:pt x="1865" y="1769"/>
                  <a:pt x="1779" y="1811"/>
                </a:cubicBezTo>
                <a:cubicBezTo>
                  <a:pt x="1777" y="1813"/>
                  <a:pt x="1774" y="1814"/>
                  <a:pt x="1772" y="1815"/>
                </a:cubicBezTo>
                <a:cubicBezTo>
                  <a:pt x="1767" y="1817"/>
                  <a:pt x="1762" y="1820"/>
                  <a:pt x="1757" y="1822"/>
                </a:cubicBezTo>
                <a:cubicBezTo>
                  <a:pt x="1670" y="1860"/>
                  <a:pt x="1576" y="1876"/>
                  <a:pt x="1486" y="1901"/>
                </a:cubicBezTo>
                <a:cubicBezTo>
                  <a:pt x="1473" y="1904"/>
                  <a:pt x="1460" y="1908"/>
                  <a:pt x="1448" y="1912"/>
                </a:cubicBezTo>
                <a:cubicBezTo>
                  <a:pt x="1372" y="1935"/>
                  <a:pt x="1298" y="1969"/>
                  <a:pt x="1223" y="1994"/>
                </a:cubicBezTo>
                <a:cubicBezTo>
                  <a:pt x="1168" y="2012"/>
                  <a:pt x="1113" y="2026"/>
                  <a:pt x="1055" y="2029"/>
                </a:cubicBezTo>
                <a:cubicBezTo>
                  <a:pt x="1054" y="2029"/>
                  <a:pt x="1053" y="2029"/>
                  <a:pt x="1051" y="2029"/>
                </a:cubicBezTo>
                <a:cubicBezTo>
                  <a:pt x="1051" y="2029"/>
                  <a:pt x="1002" y="2039"/>
                  <a:pt x="937" y="2048"/>
                </a:cubicBezTo>
                <a:cubicBezTo>
                  <a:pt x="860" y="2059"/>
                  <a:pt x="761" y="2070"/>
                  <a:pt x="695" y="2064"/>
                </a:cubicBezTo>
                <a:cubicBezTo>
                  <a:pt x="681" y="2062"/>
                  <a:pt x="666" y="2060"/>
                  <a:pt x="651" y="2059"/>
                </a:cubicBezTo>
                <a:cubicBezTo>
                  <a:pt x="638" y="2057"/>
                  <a:pt x="626" y="2055"/>
                  <a:pt x="613" y="2053"/>
                </a:cubicBezTo>
                <a:cubicBezTo>
                  <a:pt x="517" y="2038"/>
                  <a:pt x="423" y="2011"/>
                  <a:pt x="339" y="1961"/>
                </a:cubicBezTo>
                <a:cubicBezTo>
                  <a:pt x="324" y="1952"/>
                  <a:pt x="310" y="1943"/>
                  <a:pt x="295" y="1932"/>
                </a:cubicBezTo>
                <a:cubicBezTo>
                  <a:pt x="293" y="1930"/>
                  <a:pt x="290" y="1928"/>
                  <a:pt x="287" y="1926"/>
                </a:cubicBezTo>
                <a:cubicBezTo>
                  <a:pt x="231" y="1883"/>
                  <a:pt x="182" y="1826"/>
                  <a:pt x="159" y="1754"/>
                </a:cubicBezTo>
                <a:cubicBezTo>
                  <a:pt x="146" y="1714"/>
                  <a:pt x="143" y="1671"/>
                  <a:pt x="142" y="1628"/>
                </a:cubicBezTo>
                <a:cubicBezTo>
                  <a:pt x="142" y="1577"/>
                  <a:pt x="146" y="1526"/>
                  <a:pt x="144" y="1475"/>
                </a:cubicBezTo>
                <a:cubicBezTo>
                  <a:pt x="142" y="1418"/>
                  <a:pt x="133" y="1361"/>
                  <a:pt x="117" y="1306"/>
                </a:cubicBezTo>
                <a:cubicBezTo>
                  <a:pt x="107" y="1273"/>
                  <a:pt x="94" y="1240"/>
                  <a:pt x="79" y="1208"/>
                </a:cubicBezTo>
                <a:cubicBezTo>
                  <a:pt x="54" y="1156"/>
                  <a:pt x="21" y="1107"/>
                  <a:pt x="10" y="1049"/>
                </a:cubicBezTo>
                <a:cubicBezTo>
                  <a:pt x="8" y="1041"/>
                  <a:pt x="7" y="1032"/>
                  <a:pt x="6" y="1023"/>
                </a:cubicBezTo>
                <a:cubicBezTo>
                  <a:pt x="0" y="953"/>
                  <a:pt x="24" y="882"/>
                  <a:pt x="56" y="820"/>
                </a:cubicBezTo>
                <a:cubicBezTo>
                  <a:pt x="71" y="791"/>
                  <a:pt x="88" y="763"/>
                  <a:pt x="107" y="736"/>
                </a:cubicBezTo>
                <a:cubicBezTo>
                  <a:pt x="141" y="690"/>
                  <a:pt x="182" y="650"/>
                  <a:pt x="231" y="624"/>
                </a:cubicBezTo>
                <a:cubicBezTo>
                  <a:pt x="260" y="608"/>
                  <a:pt x="291" y="598"/>
                  <a:pt x="319" y="580"/>
                </a:cubicBezTo>
                <a:cubicBezTo>
                  <a:pt x="333" y="572"/>
                  <a:pt x="343" y="563"/>
                  <a:pt x="351" y="552"/>
                </a:cubicBezTo>
                <a:cubicBezTo>
                  <a:pt x="412" y="477"/>
                  <a:pt x="358" y="347"/>
                  <a:pt x="398" y="233"/>
                </a:cubicBezTo>
                <a:cubicBezTo>
                  <a:pt x="415" y="183"/>
                  <a:pt x="450" y="136"/>
                  <a:pt x="521" y="98"/>
                </a:cubicBezTo>
                <a:cubicBezTo>
                  <a:pt x="548" y="83"/>
                  <a:pt x="591" y="66"/>
                  <a:pt x="638" y="51"/>
                </a:cubicBezTo>
                <a:cubicBezTo>
                  <a:pt x="725" y="22"/>
                  <a:pt x="829" y="0"/>
                  <a:pt x="884" y="13"/>
                </a:cubicBezTo>
                <a:cubicBezTo>
                  <a:pt x="904" y="17"/>
                  <a:pt x="922" y="24"/>
                  <a:pt x="940" y="31"/>
                </a:cubicBezTo>
                <a:cubicBezTo>
                  <a:pt x="1039" y="73"/>
                  <a:pt x="1104" y="151"/>
                  <a:pt x="1161" y="160"/>
                </a:cubicBezTo>
                <a:cubicBezTo>
                  <a:pt x="1176" y="163"/>
                  <a:pt x="1191" y="164"/>
                  <a:pt x="1205" y="166"/>
                </a:cubicBezTo>
                <a:cubicBezTo>
                  <a:pt x="1316" y="178"/>
                  <a:pt x="1384" y="160"/>
                  <a:pt x="1497" y="103"/>
                </a:cubicBezTo>
                <a:cubicBezTo>
                  <a:pt x="1499" y="102"/>
                  <a:pt x="1501" y="101"/>
                  <a:pt x="1503" y="100"/>
                </a:cubicBezTo>
                <a:cubicBezTo>
                  <a:pt x="1620" y="41"/>
                  <a:pt x="1764" y="2"/>
                  <a:pt x="1873" y="71"/>
                </a:cubicBezTo>
                <a:cubicBezTo>
                  <a:pt x="1881" y="76"/>
                  <a:pt x="1890" y="82"/>
                  <a:pt x="1898" y="89"/>
                </a:cubicBezTo>
                <a:cubicBezTo>
                  <a:pt x="1965" y="145"/>
                  <a:pt x="1998" y="238"/>
                  <a:pt x="2017" y="330"/>
                </a:cubicBezTo>
                <a:cubicBezTo>
                  <a:pt x="2023" y="356"/>
                  <a:pt x="2028" y="382"/>
                  <a:pt x="2034" y="408"/>
                </a:cubicBezTo>
                <a:cubicBezTo>
                  <a:pt x="2039" y="430"/>
                  <a:pt x="2045" y="452"/>
                  <a:pt x="2054" y="472"/>
                </a:cubicBezTo>
                <a:cubicBezTo>
                  <a:pt x="2074" y="517"/>
                  <a:pt x="2170" y="543"/>
                  <a:pt x="2205" y="571"/>
                </a:cubicBezTo>
                <a:cubicBezTo>
                  <a:pt x="2229" y="589"/>
                  <a:pt x="2254" y="628"/>
                  <a:pt x="2267" y="672"/>
                </a:cubicBezTo>
                <a:cubicBezTo>
                  <a:pt x="2273" y="688"/>
                  <a:pt x="2276" y="706"/>
                  <a:pt x="2277" y="723"/>
                </a:cubicBezTo>
                <a:cubicBezTo>
                  <a:pt x="2281" y="804"/>
                  <a:pt x="2280" y="890"/>
                  <a:pt x="2250" y="9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3"/>
          <p:cNvSpPr/>
          <p:nvPr/>
        </p:nvSpPr>
        <p:spPr>
          <a:xfrm rot="5400000">
            <a:off x="5985764" y="-1938054"/>
            <a:ext cx="2477587" cy="2477537"/>
          </a:xfrm>
          <a:custGeom>
            <a:avLst/>
            <a:gdLst/>
            <a:ahLst/>
            <a:cxnLst/>
            <a:rect l="l" t="t" r="r" b="b"/>
            <a:pathLst>
              <a:path w="2477587" h="2477537" extrusionOk="0">
                <a:moveTo>
                  <a:pt x="184577" y="0"/>
                </a:moveTo>
                <a:cubicBezTo>
                  <a:pt x="184725" y="6590"/>
                  <a:pt x="183486" y="13379"/>
                  <a:pt x="180266" y="19573"/>
                </a:cubicBezTo>
                <a:cubicBezTo>
                  <a:pt x="173180" y="33249"/>
                  <a:pt x="158265" y="40087"/>
                  <a:pt x="136810" y="39393"/>
                </a:cubicBezTo>
                <a:cubicBezTo>
                  <a:pt x="115651" y="40037"/>
                  <a:pt x="100786" y="33249"/>
                  <a:pt x="93700" y="19573"/>
                </a:cubicBezTo>
                <a:cubicBezTo>
                  <a:pt x="90480" y="13379"/>
                  <a:pt x="89191" y="6541"/>
                  <a:pt x="89390" y="0"/>
                </a:cubicBezTo>
                <a:lnTo>
                  <a:pt x="79529" y="0"/>
                </a:lnTo>
                <a:cubicBezTo>
                  <a:pt x="79331" y="8077"/>
                  <a:pt x="80916" y="16500"/>
                  <a:pt x="84880" y="24131"/>
                </a:cubicBezTo>
                <a:cubicBezTo>
                  <a:pt x="89984" y="33992"/>
                  <a:pt x="103660" y="50344"/>
                  <a:pt x="136810" y="49253"/>
                </a:cubicBezTo>
                <a:cubicBezTo>
                  <a:pt x="170405" y="50393"/>
                  <a:pt x="183932" y="33992"/>
                  <a:pt x="189086" y="24131"/>
                </a:cubicBezTo>
                <a:cubicBezTo>
                  <a:pt x="193050" y="16500"/>
                  <a:pt x="194586" y="8126"/>
                  <a:pt x="194388" y="0"/>
                </a:cubicBezTo>
                <a:lnTo>
                  <a:pt x="184577" y="0"/>
                </a:lnTo>
                <a:close/>
                <a:moveTo>
                  <a:pt x="189086" y="2453456"/>
                </a:moveTo>
                <a:cubicBezTo>
                  <a:pt x="183932" y="2443595"/>
                  <a:pt x="170256" y="2427095"/>
                  <a:pt x="137156" y="2428333"/>
                </a:cubicBezTo>
                <a:cubicBezTo>
                  <a:pt x="103611" y="2427144"/>
                  <a:pt x="89984" y="2443595"/>
                  <a:pt x="84880" y="2453456"/>
                </a:cubicBezTo>
                <a:cubicBezTo>
                  <a:pt x="80916" y="2461086"/>
                  <a:pt x="79331" y="2469460"/>
                  <a:pt x="79529" y="2477537"/>
                </a:cubicBezTo>
                <a:lnTo>
                  <a:pt x="89390" y="2477537"/>
                </a:lnTo>
                <a:cubicBezTo>
                  <a:pt x="89241" y="2470996"/>
                  <a:pt x="90480" y="2464208"/>
                  <a:pt x="93700" y="2458014"/>
                </a:cubicBezTo>
                <a:cubicBezTo>
                  <a:pt x="100786" y="2444338"/>
                  <a:pt x="115651" y="2437599"/>
                  <a:pt x="137156" y="2438194"/>
                </a:cubicBezTo>
                <a:cubicBezTo>
                  <a:pt x="158216" y="2437500"/>
                  <a:pt x="173180" y="2444338"/>
                  <a:pt x="180266" y="2458014"/>
                </a:cubicBezTo>
                <a:cubicBezTo>
                  <a:pt x="183486" y="2464208"/>
                  <a:pt x="184725" y="2470996"/>
                  <a:pt x="184577" y="2477537"/>
                </a:cubicBezTo>
                <a:lnTo>
                  <a:pt x="194388" y="2477537"/>
                </a:lnTo>
                <a:cubicBezTo>
                  <a:pt x="194586" y="2469460"/>
                  <a:pt x="193000" y="2461086"/>
                  <a:pt x="189086" y="2453456"/>
                </a:cubicBezTo>
                <a:close/>
                <a:moveTo>
                  <a:pt x="1820990" y="2453456"/>
                </a:moveTo>
                <a:cubicBezTo>
                  <a:pt x="1815837" y="2443595"/>
                  <a:pt x="1802458" y="2427095"/>
                  <a:pt x="1769061" y="2428333"/>
                </a:cubicBezTo>
                <a:cubicBezTo>
                  <a:pt x="1735465" y="2427095"/>
                  <a:pt x="1721938" y="2443595"/>
                  <a:pt x="1716785" y="2453456"/>
                </a:cubicBezTo>
                <a:cubicBezTo>
                  <a:pt x="1712821" y="2461086"/>
                  <a:pt x="1711285" y="2469460"/>
                  <a:pt x="1711483" y="2477537"/>
                </a:cubicBezTo>
                <a:lnTo>
                  <a:pt x="1721294" y="2477537"/>
                </a:lnTo>
                <a:cubicBezTo>
                  <a:pt x="1721145" y="2470996"/>
                  <a:pt x="1722384" y="2464208"/>
                  <a:pt x="1725605" y="2458014"/>
                </a:cubicBezTo>
                <a:cubicBezTo>
                  <a:pt x="1732691" y="2444338"/>
                  <a:pt x="1747704" y="2437599"/>
                  <a:pt x="1769061" y="2438194"/>
                </a:cubicBezTo>
                <a:cubicBezTo>
                  <a:pt x="1790169" y="2437451"/>
                  <a:pt x="1805084" y="2444338"/>
                  <a:pt x="1812170" y="2458014"/>
                </a:cubicBezTo>
                <a:cubicBezTo>
                  <a:pt x="1815391" y="2464208"/>
                  <a:pt x="1816630" y="2470996"/>
                  <a:pt x="1816481" y="2477537"/>
                </a:cubicBezTo>
                <a:lnTo>
                  <a:pt x="1826341" y="2477537"/>
                </a:lnTo>
                <a:cubicBezTo>
                  <a:pt x="1826540" y="2469460"/>
                  <a:pt x="1824954" y="2461086"/>
                  <a:pt x="1820990" y="2453456"/>
                </a:cubicBezTo>
                <a:close/>
                <a:moveTo>
                  <a:pt x="2444933" y="2428333"/>
                </a:moveTo>
                <a:cubicBezTo>
                  <a:pt x="2411387" y="2427144"/>
                  <a:pt x="2397810" y="2443595"/>
                  <a:pt x="2392707" y="2453456"/>
                </a:cubicBezTo>
                <a:cubicBezTo>
                  <a:pt x="2388743" y="2461086"/>
                  <a:pt x="2387157" y="2469460"/>
                  <a:pt x="2387355" y="2477537"/>
                </a:cubicBezTo>
                <a:lnTo>
                  <a:pt x="2397166" y="2477537"/>
                </a:lnTo>
                <a:cubicBezTo>
                  <a:pt x="2397018" y="2470996"/>
                  <a:pt x="2398256" y="2464208"/>
                  <a:pt x="2401477" y="2458014"/>
                </a:cubicBezTo>
                <a:cubicBezTo>
                  <a:pt x="2408563" y="2444338"/>
                  <a:pt x="2423577" y="2437550"/>
                  <a:pt x="2444933" y="2438194"/>
                </a:cubicBezTo>
                <a:cubicBezTo>
                  <a:pt x="2458560" y="2437797"/>
                  <a:pt x="2469560" y="2440473"/>
                  <a:pt x="2477538" y="2446023"/>
                </a:cubicBezTo>
                <a:lnTo>
                  <a:pt x="2477538" y="2434478"/>
                </a:lnTo>
                <a:cubicBezTo>
                  <a:pt x="2469659" y="2430464"/>
                  <a:pt x="2459105" y="2427788"/>
                  <a:pt x="2444933" y="2428333"/>
                </a:cubicBezTo>
                <a:close/>
                <a:moveTo>
                  <a:pt x="2392707" y="352554"/>
                </a:moveTo>
                <a:cubicBezTo>
                  <a:pt x="2397810" y="362414"/>
                  <a:pt x="2411239" y="378815"/>
                  <a:pt x="2444636" y="377725"/>
                </a:cubicBezTo>
                <a:cubicBezTo>
                  <a:pt x="2458956" y="378171"/>
                  <a:pt x="2469609" y="375496"/>
                  <a:pt x="2477538" y="371432"/>
                </a:cubicBezTo>
                <a:lnTo>
                  <a:pt x="2477538" y="359986"/>
                </a:lnTo>
                <a:cubicBezTo>
                  <a:pt x="2469510" y="365635"/>
                  <a:pt x="2458361" y="368311"/>
                  <a:pt x="2444636" y="367815"/>
                </a:cubicBezTo>
                <a:cubicBezTo>
                  <a:pt x="2423478" y="368509"/>
                  <a:pt x="2408563" y="361671"/>
                  <a:pt x="2401477" y="347995"/>
                </a:cubicBezTo>
                <a:cubicBezTo>
                  <a:pt x="2393599" y="332832"/>
                  <a:pt x="2397414" y="313954"/>
                  <a:pt x="2405045" y="303895"/>
                </a:cubicBezTo>
                <a:cubicBezTo>
                  <a:pt x="2413468" y="292696"/>
                  <a:pt x="2415995" y="280606"/>
                  <a:pt x="2412081" y="269903"/>
                </a:cubicBezTo>
                <a:cubicBezTo>
                  <a:pt x="2408563" y="260240"/>
                  <a:pt x="2399941" y="252808"/>
                  <a:pt x="2389535" y="250429"/>
                </a:cubicBezTo>
                <a:cubicBezTo>
                  <a:pt x="2381607" y="248596"/>
                  <a:pt x="2345435" y="248447"/>
                  <a:pt x="2286718" y="248547"/>
                </a:cubicBezTo>
                <a:cubicBezTo>
                  <a:pt x="2285627" y="218866"/>
                  <a:pt x="2284091" y="158711"/>
                  <a:pt x="2286866" y="146670"/>
                </a:cubicBezTo>
                <a:cubicBezTo>
                  <a:pt x="2288452" y="139733"/>
                  <a:pt x="2293357" y="133936"/>
                  <a:pt x="2299700" y="131656"/>
                </a:cubicBezTo>
                <a:cubicBezTo>
                  <a:pt x="2306984" y="128981"/>
                  <a:pt x="2315507" y="130963"/>
                  <a:pt x="2323683" y="137156"/>
                </a:cubicBezTo>
                <a:cubicBezTo>
                  <a:pt x="2335922" y="146373"/>
                  <a:pt x="2358863" y="151080"/>
                  <a:pt x="2377296" y="141517"/>
                </a:cubicBezTo>
                <a:cubicBezTo>
                  <a:pt x="2386959" y="136463"/>
                  <a:pt x="2403063" y="123134"/>
                  <a:pt x="2401923" y="90628"/>
                </a:cubicBezTo>
                <a:cubicBezTo>
                  <a:pt x="2403063" y="57727"/>
                  <a:pt x="2386959" y="44397"/>
                  <a:pt x="2377296" y="39343"/>
                </a:cubicBezTo>
                <a:cubicBezTo>
                  <a:pt x="2358863" y="29830"/>
                  <a:pt x="2335922" y="34487"/>
                  <a:pt x="2323683" y="43704"/>
                </a:cubicBezTo>
                <a:cubicBezTo>
                  <a:pt x="2315507" y="49947"/>
                  <a:pt x="2306934" y="51880"/>
                  <a:pt x="2299700" y="49253"/>
                </a:cubicBezTo>
                <a:cubicBezTo>
                  <a:pt x="2293357" y="46925"/>
                  <a:pt x="2288452" y="41177"/>
                  <a:pt x="2286866" y="34240"/>
                </a:cubicBezTo>
                <a:cubicBezTo>
                  <a:pt x="2285677" y="29235"/>
                  <a:pt x="2285281" y="15955"/>
                  <a:pt x="2285281" y="0"/>
                </a:cubicBezTo>
                <a:lnTo>
                  <a:pt x="2275371" y="0"/>
                </a:lnTo>
                <a:cubicBezTo>
                  <a:pt x="2275371" y="16451"/>
                  <a:pt x="2275866" y="30672"/>
                  <a:pt x="2277204" y="36420"/>
                </a:cubicBezTo>
                <a:cubicBezTo>
                  <a:pt x="2279533" y="46627"/>
                  <a:pt x="2286866" y="55100"/>
                  <a:pt x="2296330" y="58569"/>
                </a:cubicBezTo>
                <a:cubicBezTo>
                  <a:pt x="2306835" y="62384"/>
                  <a:pt x="2318678" y="59907"/>
                  <a:pt x="2329678" y="51632"/>
                </a:cubicBezTo>
                <a:cubicBezTo>
                  <a:pt x="2339489" y="44199"/>
                  <a:pt x="2357922" y="40483"/>
                  <a:pt x="2372738" y="48163"/>
                </a:cubicBezTo>
                <a:cubicBezTo>
                  <a:pt x="2386067" y="55100"/>
                  <a:pt x="2392756" y="69619"/>
                  <a:pt x="2392062" y="90628"/>
                </a:cubicBezTo>
                <a:cubicBezTo>
                  <a:pt x="2392756" y="111241"/>
                  <a:pt x="2386067" y="125809"/>
                  <a:pt x="2372738" y="132697"/>
                </a:cubicBezTo>
                <a:cubicBezTo>
                  <a:pt x="2357922" y="140377"/>
                  <a:pt x="2339489" y="136661"/>
                  <a:pt x="2329678" y="129228"/>
                </a:cubicBezTo>
                <a:cubicBezTo>
                  <a:pt x="2318678" y="120953"/>
                  <a:pt x="2306835" y="118476"/>
                  <a:pt x="2296330" y="122341"/>
                </a:cubicBezTo>
                <a:cubicBezTo>
                  <a:pt x="2286866" y="125809"/>
                  <a:pt x="2279533" y="134283"/>
                  <a:pt x="2277204" y="144440"/>
                </a:cubicBezTo>
                <a:cubicBezTo>
                  <a:pt x="2273884" y="158909"/>
                  <a:pt x="2275965" y="225852"/>
                  <a:pt x="2276758" y="248547"/>
                </a:cubicBezTo>
                <a:lnTo>
                  <a:pt x="2275767" y="248547"/>
                </a:lnTo>
                <a:cubicBezTo>
                  <a:pt x="2227257" y="248646"/>
                  <a:pt x="2172206" y="248794"/>
                  <a:pt x="2164278" y="246961"/>
                </a:cubicBezTo>
                <a:cubicBezTo>
                  <a:pt x="2157142" y="245326"/>
                  <a:pt x="2151196" y="240272"/>
                  <a:pt x="2148818" y="233731"/>
                </a:cubicBezTo>
                <a:cubicBezTo>
                  <a:pt x="2146142" y="226298"/>
                  <a:pt x="2148124" y="217577"/>
                  <a:pt x="2154467" y="209154"/>
                </a:cubicBezTo>
                <a:cubicBezTo>
                  <a:pt x="2163931" y="196667"/>
                  <a:pt x="2168688" y="173279"/>
                  <a:pt x="2158926" y="154450"/>
                </a:cubicBezTo>
                <a:cubicBezTo>
                  <a:pt x="2153823" y="144589"/>
                  <a:pt x="2140295" y="128287"/>
                  <a:pt x="2106997" y="129327"/>
                </a:cubicBezTo>
                <a:cubicBezTo>
                  <a:pt x="2073550" y="128237"/>
                  <a:pt x="2059874" y="144589"/>
                  <a:pt x="2054721" y="154499"/>
                </a:cubicBezTo>
                <a:cubicBezTo>
                  <a:pt x="2045009" y="173279"/>
                  <a:pt x="2049766" y="196667"/>
                  <a:pt x="2059181" y="209154"/>
                </a:cubicBezTo>
                <a:cubicBezTo>
                  <a:pt x="2065523" y="217577"/>
                  <a:pt x="2067555" y="226298"/>
                  <a:pt x="2064829" y="233731"/>
                </a:cubicBezTo>
                <a:cubicBezTo>
                  <a:pt x="2062451" y="240272"/>
                  <a:pt x="2056554" y="245326"/>
                  <a:pt x="2049419" y="246961"/>
                </a:cubicBezTo>
                <a:cubicBezTo>
                  <a:pt x="2041441" y="248794"/>
                  <a:pt x="1986440" y="248646"/>
                  <a:pt x="1937880" y="248547"/>
                </a:cubicBezTo>
                <a:lnTo>
                  <a:pt x="1932876" y="248547"/>
                </a:lnTo>
                <a:cubicBezTo>
                  <a:pt x="1933668" y="225852"/>
                  <a:pt x="1935750" y="158909"/>
                  <a:pt x="1932479" y="144440"/>
                </a:cubicBezTo>
                <a:cubicBezTo>
                  <a:pt x="1930150" y="134283"/>
                  <a:pt x="1922817" y="125809"/>
                  <a:pt x="1913353" y="122341"/>
                </a:cubicBezTo>
                <a:cubicBezTo>
                  <a:pt x="1902798" y="118476"/>
                  <a:pt x="1890956" y="120953"/>
                  <a:pt x="1880005" y="129228"/>
                </a:cubicBezTo>
                <a:cubicBezTo>
                  <a:pt x="1870194" y="136661"/>
                  <a:pt x="1851761" y="140377"/>
                  <a:pt x="1836945" y="132697"/>
                </a:cubicBezTo>
                <a:cubicBezTo>
                  <a:pt x="1823616" y="125809"/>
                  <a:pt x="1816927" y="111241"/>
                  <a:pt x="1817621" y="90281"/>
                </a:cubicBezTo>
                <a:cubicBezTo>
                  <a:pt x="1816927" y="69668"/>
                  <a:pt x="1823616" y="55100"/>
                  <a:pt x="1836945" y="48163"/>
                </a:cubicBezTo>
                <a:cubicBezTo>
                  <a:pt x="1851761" y="40483"/>
                  <a:pt x="1870194" y="44199"/>
                  <a:pt x="1880005" y="51632"/>
                </a:cubicBezTo>
                <a:cubicBezTo>
                  <a:pt x="1890956" y="59907"/>
                  <a:pt x="1902798" y="62384"/>
                  <a:pt x="1913353" y="58569"/>
                </a:cubicBezTo>
                <a:cubicBezTo>
                  <a:pt x="1922817" y="55100"/>
                  <a:pt x="1930150" y="46627"/>
                  <a:pt x="1932479" y="36420"/>
                </a:cubicBezTo>
                <a:cubicBezTo>
                  <a:pt x="1933768" y="30622"/>
                  <a:pt x="1934263" y="16401"/>
                  <a:pt x="1934263" y="0"/>
                </a:cubicBezTo>
                <a:lnTo>
                  <a:pt x="1924353" y="0"/>
                </a:lnTo>
                <a:cubicBezTo>
                  <a:pt x="1924353" y="15955"/>
                  <a:pt x="1923957" y="29235"/>
                  <a:pt x="1922817" y="34240"/>
                </a:cubicBezTo>
                <a:cubicBezTo>
                  <a:pt x="1921231" y="41177"/>
                  <a:pt x="1916276" y="46925"/>
                  <a:pt x="1909934" y="49253"/>
                </a:cubicBezTo>
                <a:cubicBezTo>
                  <a:pt x="1902699" y="51880"/>
                  <a:pt x="1894176" y="49947"/>
                  <a:pt x="1885951" y="43704"/>
                </a:cubicBezTo>
                <a:cubicBezTo>
                  <a:pt x="1873762" y="34487"/>
                  <a:pt x="1850770" y="29830"/>
                  <a:pt x="1832387" y="39393"/>
                </a:cubicBezTo>
                <a:cubicBezTo>
                  <a:pt x="1822675" y="44397"/>
                  <a:pt x="1806620" y="57727"/>
                  <a:pt x="1807710" y="90281"/>
                </a:cubicBezTo>
                <a:cubicBezTo>
                  <a:pt x="1806620" y="123134"/>
                  <a:pt x="1822675" y="136463"/>
                  <a:pt x="1832387" y="141517"/>
                </a:cubicBezTo>
                <a:cubicBezTo>
                  <a:pt x="1850820" y="151080"/>
                  <a:pt x="1873762" y="146373"/>
                  <a:pt x="1885951" y="137156"/>
                </a:cubicBezTo>
                <a:cubicBezTo>
                  <a:pt x="1894176" y="130963"/>
                  <a:pt x="1902650" y="128981"/>
                  <a:pt x="1909934" y="131656"/>
                </a:cubicBezTo>
                <a:cubicBezTo>
                  <a:pt x="1916276" y="133936"/>
                  <a:pt x="1921231" y="139733"/>
                  <a:pt x="1922817" y="146670"/>
                </a:cubicBezTo>
                <a:cubicBezTo>
                  <a:pt x="1925592" y="158711"/>
                  <a:pt x="1924056" y="218866"/>
                  <a:pt x="1922965" y="248547"/>
                </a:cubicBezTo>
                <a:cubicBezTo>
                  <a:pt x="1866626" y="248447"/>
                  <a:pt x="1831891" y="248646"/>
                  <a:pt x="1824112" y="250429"/>
                </a:cubicBezTo>
                <a:cubicBezTo>
                  <a:pt x="1813706" y="252808"/>
                  <a:pt x="1805084" y="260240"/>
                  <a:pt x="1801566" y="269903"/>
                </a:cubicBezTo>
                <a:cubicBezTo>
                  <a:pt x="1797652" y="280606"/>
                  <a:pt x="1800179" y="292696"/>
                  <a:pt x="1808652" y="303895"/>
                </a:cubicBezTo>
                <a:cubicBezTo>
                  <a:pt x="1816233" y="313954"/>
                  <a:pt x="1820049" y="332832"/>
                  <a:pt x="1812170" y="347995"/>
                </a:cubicBezTo>
                <a:cubicBezTo>
                  <a:pt x="1805084" y="361671"/>
                  <a:pt x="1790070" y="368509"/>
                  <a:pt x="1768714" y="367815"/>
                </a:cubicBezTo>
                <a:cubicBezTo>
                  <a:pt x="1747605" y="368509"/>
                  <a:pt x="1732691" y="361671"/>
                  <a:pt x="1725605" y="347995"/>
                </a:cubicBezTo>
                <a:cubicBezTo>
                  <a:pt x="1717726" y="332832"/>
                  <a:pt x="1721542" y="313954"/>
                  <a:pt x="1729123" y="303895"/>
                </a:cubicBezTo>
                <a:cubicBezTo>
                  <a:pt x="1737596" y="292696"/>
                  <a:pt x="1740123" y="280606"/>
                  <a:pt x="1736209" y="269903"/>
                </a:cubicBezTo>
                <a:cubicBezTo>
                  <a:pt x="1732691" y="260240"/>
                  <a:pt x="1724069" y="252808"/>
                  <a:pt x="1713663" y="250429"/>
                </a:cubicBezTo>
                <a:cubicBezTo>
                  <a:pt x="1706577" y="248794"/>
                  <a:pt x="1677095" y="248497"/>
                  <a:pt x="1629377" y="248497"/>
                </a:cubicBezTo>
                <a:cubicBezTo>
                  <a:pt x="1630170" y="225803"/>
                  <a:pt x="1632251" y="158860"/>
                  <a:pt x="1628981" y="144440"/>
                </a:cubicBezTo>
                <a:cubicBezTo>
                  <a:pt x="1626652" y="134283"/>
                  <a:pt x="1619318" y="125760"/>
                  <a:pt x="1609854" y="122341"/>
                </a:cubicBezTo>
                <a:cubicBezTo>
                  <a:pt x="1599300" y="118476"/>
                  <a:pt x="1587457" y="120953"/>
                  <a:pt x="1576507" y="129228"/>
                </a:cubicBezTo>
                <a:cubicBezTo>
                  <a:pt x="1566696" y="136661"/>
                  <a:pt x="1548263" y="140377"/>
                  <a:pt x="1533447" y="132697"/>
                </a:cubicBezTo>
                <a:cubicBezTo>
                  <a:pt x="1520118" y="125809"/>
                  <a:pt x="1513429" y="111241"/>
                  <a:pt x="1514122" y="90281"/>
                </a:cubicBezTo>
                <a:cubicBezTo>
                  <a:pt x="1513429" y="69619"/>
                  <a:pt x="1520118" y="55100"/>
                  <a:pt x="1533447" y="48163"/>
                </a:cubicBezTo>
                <a:cubicBezTo>
                  <a:pt x="1548263" y="40483"/>
                  <a:pt x="1566696" y="44199"/>
                  <a:pt x="1576507" y="51632"/>
                </a:cubicBezTo>
                <a:cubicBezTo>
                  <a:pt x="1587457" y="59907"/>
                  <a:pt x="1599300" y="62384"/>
                  <a:pt x="1609854" y="58569"/>
                </a:cubicBezTo>
                <a:cubicBezTo>
                  <a:pt x="1619318" y="55100"/>
                  <a:pt x="1626652" y="46627"/>
                  <a:pt x="1628981" y="36420"/>
                </a:cubicBezTo>
                <a:cubicBezTo>
                  <a:pt x="1630269" y="30622"/>
                  <a:pt x="1630765" y="16401"/>
                  <a:pt x="1630765" y="0"/>
                </a:cubicBezTo>
                <a:lnTo>
                  <a:pt x="1620855" y="0"/>
                </a:lnTo>
                <a:cubicBezTo>
                  <a:pt x="1620855" y="15955"/>
                  <a:pt x="1620458" y="29235"/>
                  <a:pt x="1619318" y="34240"/>
                </a:cubicBezTo>
                <a:cubicBezTo>
                  <a:pt x="1617733" y="41177"/>
                  <a:pt x="1612778" y="46925"/>
                  <a:pt x="1606435" y="49253"/>
                </a:cubicBezTo>
                <a:cubicBezTo>
                  <a:pt x="1599201" y="51880"/>
                  <a:pt x="1590678" y="49947"/>
                  <a:pt x="1582453" y="43704"/>
                </a:cubicBezTo>
                <a:cubicBezTo>
                  <a:pt x="1570214" y="34487"/>
                  <a:pt x="1547272" y="29830"/>
                  <a:pt x="1528839" y="39393"/>
                </a:cubicBezTo>
                <a:cubicBezTo>
                  <a:pt x="1519176" y="44397"/>
                  <a:pt x="1503122" y="57727"/>
                  <a:pt x="1504212" y="90281"/>
                </a:cubicBezTo>
                <a:cubicBezTo>
                  <a:pt x="1503122" y="123134"/>
                  <a:pt x="1519176" y="136463"/>
                  <a:pt x="1528839" y="141517"/>
                </a:cubicBezTo>
                <a:cubicBezTo>
                  <a:pt x="1547272" y="151080"/>
                  <a:pt x="1570214" y="146422"/>
                  <a:pt x="1582453" y="137156"/>
                </a:cubicBezTo>
                <a:cubicBezTo>
                  <a:pt x="1590678" y="130963"/>
                  <a:pt x="1599201" y="128981"/>
                  <a:pt x="1606435" y="131656"/>
                </a:cubicBezTo>
                <a:cubicBezTo>
                  <a:pt x="1612778" y="133936"/>
                  <a:pt x="1617733" y="139733"/>
                  <a:pt x="1619318" y="146670"/>
                </a:cubicBezTo>
                <a:cubicBezTo>
                  <a:pt x="1622044" y="158711"/>
                  <a:pt x="1620557" y="218816"/>
                  <a:pt x="1619467" y="248547"/>
                </a:cubicBezTo>
                <a:lnTo>
                  <a:pt x="1599895" y="248547"/>
                </a:lnTo>
                <a:cubicBezTo>
                  <a:pt x="1551335" y="248646"/>
                  <a:pt x="1496334" y="248794"/>
                  <a:pt x="1488356" y="246961"/>
                </a:cubicBezTo>
                <a:cubicBezTo>
                  <a:pt x="1481221" y="245326"/>
                  <a:pt x="1475324" y="240272"/>
                  <a:pt x="1472946" y="233731"/>
                </a:cubicBezTo>
                <a:cubicBezTo>
                  <a:pt x="1470220" y="226298"/>
                  <a:pt x="1472252" y="217577"/>
                  <a:pt x="1478594" y="209154"/>
                </a:cubicBezTo>
                <a:cubicBezTo>
                  <a:pt x="1488009" y="196667"/>
                  <a:pt x="1492815" y="173279"/>
                  <a:pt x="1483054" y="154499"/>
                </a:cubicBezTo>
                <a:cubicBezTo>
                  <a:pt x="1477901" y="144589"/>
                  <a:pt x="1464373" y="128287"/>
                  <a:pt x="1431125" y="129327"/>
                </a:cubicBezTo>
                <a:cubicBezTo>
                  <a:pt x="1397678" y="128237"/>
                  <a:pt x="1383952" y="144589"/>
                  <a:pt x="1378849" y="154450"/>
                </a:cubicBezTo>
                <a:cubicBezTo>
                  <a:pt x="1369087" y="173279"/>
                  <a:pt x="1373844" y="196667"/>
                  <a:pt x="1383308" y="209154"/>
                </a:cubicBezTo>
                <a:cubicBezTo>
                  <a:pt x="1389651" y="217577"/>
                  <a:pt x="1391682" y="226298"/>
                  <a:pt x="1388957" y="233731"/>
                </a:cubicBezTo>
                <a:cubicBezTo>
                  <a:pt x="1386579" y="240272"/>
                  <a:pt x="1380633" y="245326"/>
                  <a:pt x="1373497" y="246961"/>
                </a:cubicBezTo>
                <a:cubicBezTo>
                  <a:pt x="1362299" y="249538"/>
                  <a:pt x="1273058" y="250380"/>
                  <a:pt x="1210574" y="249488"/>
                </a:cubicBezTo>
                <a:cubicBezTo>
                  <a:pt x="1209484" y="220154"/>
                  <a:pt x="1207899" y="158860"/>
                  <a:pt x="1210674" y="146670"/>
                </a:cubicBezTo>
                <a:cubicBezTo>
                  <a:pt x="1212259" y="139733"/>
                  <a:pt x="1217214" y="133936"/>
                  <a:pt x="1223557" y="131656"/>
                </a:cubicBezTo>
                <a:cubicBezTo>
                  <a:pt x="1230791" y="128981"/>
                  <a:pt x="1239314" y="130963"/>
                  <a:pt x="1247539" y="137156"/>
                </a:cubicBezTo>
                <a:cubicBezTo>
                  <a:pt x="1259778" y="146422"/>
                  <a:pt x="1282720" y="151080"/>
                  <a:pt x="1301153" y="141517"/>
                </a:cubicBezTo>
                <a:cubicBezTo>
                  <a:pt x="1310816" y="136463"/>
                  <a:pt x="1326920" y="123134"/>
                  <a:pt x="1325780" y="90628"/>
                </a:cubicBezTo>
                <a:cubicBezTo>
                  <a:pt x="1326920" y="57727"/>
                  <a:pt x="1310816" y="44397"/>
                  <a:pt x="1301153" y="39393"/>
                </a:cubicBezTo>
                <a:cubicBezTo>
                  <a:pt x="1282720" y="29830"/>
                  <a:pt x="1259778" y="34487"/>
                  <a:pt x="1247539" y="43704"/>
                </a:cubicBezTo>
                <a:cubicBezTo>
                  <a:pt x="1239314" y="49947"/>
                  <a:pt x="1230841" y="51880"/>
                  <a:pt x="1223557" y="49253"/>
                </a:cubicBezTo>
                <a:cubicBezTo>
                  <a:pt x="1217214" y="46925"/>
                  <a:pt x="1212259" y="41177"/>
                  <a:pt x="1210674" y="34240"/>
                </a:cubicBezTo>
                <a:cubicBezTo>
                  <a:pt x="1209534" y="29235"/>
                  <a:pt x="1209137" y="15955"/>
                  <a:pt x="1209137" y="0"/>
                </a:cubicBezTo>
                <a:lnTo>
                  <a:pt x="1199227" y="0"/>
                </a:lnTo>
                <a:cubicBezTo>
                  <a:pt x="1199227" y="16401"/>
                  <a:pt x="1199723" y="30622"/>
                  <a:pt x="1201011" y="36420"/>
                </a:cubicBezTo>
                <a:cubicBezTo>
                  <a:pt x="1203340" y="46627"/>
                  <a:pt x="1210674" y="55100"/>
                  <a:pt x="1220187" y="58569"/>
                </a:cubicBezTo>
                <a:cubicBezTo>
                  <a:pt x="1230692" y="62384"/>
                  <a:pt x="1242535" y="59907"/>
                  <a:pt x="1253485" y="51632"/>
                </a:cubicBezTo>
                <a:cubicBezTo>
                  <a:pt x="1263296" y="44199"/>
                  <a:pt x="1281729" y="40483"/>
                  <a:pt x="1296595" y="48163"/>
                </a:cubicBezTo>
                <a:cubicBezTo>
                  <a:pt x="1309924" y="55100"/>
                  <a:pt x="1316564" y="69619"/>
                  <a:pt x="1315870" y="90628"/>
                </a:cubicBezTo>
                <a:cubicBezTo>
                  <a:pt x="1316564" y="111241"/>
                  <a:pt x="1309924" y="125809"/>
                  <a:pt x="1296595" y="132697"/>
                </a:cubicBezTo>
                <a:cubicBezTo>
                  <a:pt x="1281729" y="140377"/>
                  <a:pt x="1263296" y="136661"/>
                  <a:pt x="1253485" y="129228"/>
                </a:cubicBezTo>
                <a:cubicBezTo>
                  <a:pt x="1242535" y="120953"/>
                  <a:pt x="1230692" y="118476"/>
                  <a:pt x="1220187" y="122341"/>
                </a:cubicBezTo>
                <a:cubicBezTo>
                  <a:pt x="1210674" y="125760"/>
                  <a:pt x="1203340" y="134283"/>
                  <a:pt x="1201011" y="144440"/>
                </a:cubicBezTo>
                <a:cubicBezTo>
                  <a:pt x="1197691" y="159058"/>
                  <a:pt x="1199871" y="227438"/>
                  <a:pt x="1200664" y="249339"/>
                </a:cubicBezTo>
                <a:cubicBezTo>
                  <a:pt x="1174947" y="248844"/>
                  <a:pt x="1155276" y="248051"/>
                  <a:pt x="1150420" y="246961"/>
                </a:cubicBezTo>
                <a:cubicBezTo>
                  <a:pt x="1143284" y="245326"/>
                  <a:pt x="1137388" y="240272"/>
                  <a:pt x="1135009" y="233731"/>
                </a:cubicBezTo>
                <a:cubicBezTo>
                  <a:pt x="1132284" y="226298"/>
                  <a:pt x="1134316" y="217577"/>
                  <a:pt x="1140658" y="209154"/>
                </a:cubicBezTo>
                <a:cubicBezTo>
                  <a:pt x="1150073" y="196667"/>
                  <a:pt x="1154830" y="173279"/>
                  <a:pt x="1145118" y="154450"/>
                </a:cubicBezTo>
                <a:cubicBezTo>
                  <a:pt x="1139965" y="144589"/>
                  <a:pt x="1126338" y="128287"/>
                  <a:pt x="1093189" y="129327"/>
                </a:cubicBezTo>
                <a:cubicBezTo>
                  <a:pt x="1059593" y="128237"/>
                  <a:pt x="1046016" y="144589"/>
                  <a:pt x="1040913" y="154450"/>
                </a:cubicBezTo>
                <a:cubicBezTo>
                  <a:pt x="1031151" y="173279"/>
                  <a:pt x="1035908" y="196667"/>
                  <a:pt x="1045372" y="209154"/>
                </a:cubicBezTo>
                <a:cubicBezTo>
                  <a:pt x="1051715" y="217577"/>
                  <a:pt x="1053697" y="226298"/>
                  <a:pt x="1051021" y="233731"/>
                </a:cubicBezTo>
                <a:cubicBezTo>
                  <a:pt x="1048643" y="240272"/>
                  <a:pt x="1042696" y="245326"/>
                  <a:pt x="1035561" y="246961"/>
                </a:cubicBezTo>
                <a:cubicBezTo>
                  <a:pt x="1027633" y="248794"/>
                  <a:pt x="972632" y="248646"/>
                  <a:pt x="924072" y="248547"/>
                </a:cubicBezTo>
                <a:cubicBezTo>
                  <a:pt x="903954" y="248547"/>
                  <a:pt x="886215" y="248497"/>
                  <a:pt x="871053" y="248547"/>
                </a:cubicBezTo>
                <a:cubicBezTo>
                  <a:pt x="869963" y="218866"/>
                  <a:pt x="868476" y="158711"/>
                  <a:pt x="871201" y="146670"/>
                </a:cubicBezTo>
                <a:cubicBezTo>
                  <a:pt x="872787" y="139733"/>
                  <a:pt x="877742" y="133936"/>
                  <a:pt x="884084" y="131656"/>
                </a:cubicBezTo>
                <a:cubicBezTo>
                  <a:pt x="891368" y="128981"/>
                  <a:pt x="899842" y="130963"/>
                  <a:pt x="908067" y="137156"/>
                </a:cubicBezTo>
                <a:cubicBezTo>
                  <a:pt x="920306" y="146373"/>
                  <a:pt x="943248" y="151080"/>
                  <a:pt x="961681" y="141517"/>
                </a:cubicBezTo>
                <a:cubicBezTo>
                  <a:pt x="971343" y="136463"/>
                  <a:pt x="987447" y="123134"/>
                  <a:pt x="986308" y="90628"/>
                </a:cubicBezTo>
                <a:cubicBezTo>
                  <a:pt x="987447" y="57727"/>
                  <a:pt x="971343" y="44397"/>
                  <a:pt x="961681" y="39393"/>
                </a:cubicBezTo>
                <a:cubicBezTo>
                  <a:pt x="943248" y="29830"/>
                  <a:pt x="920306" y="34487"/>
                  <a:pt x="908067" y="43704"/>
                </a:cubicBezTo>
                <a:cubicBezTo>
                  <a:pt x="899842" y="49947"/>
                  <a:pt x="891319" y="51880"/>
                  <a:pt x="884084" y="49253"/>
                </a:cubicBezTo>
                <a:cubicBezTo>
                  <a:pt x="877742" y="46925"/>
                  <a:pt x="872787" y="41177"/>
                  <a:pt x="871201" y="34240"/>
                </a:cubicBezTo>
                <a:cubicBezTo>
                  <a:pt x="870062" y="29235"/>
                  <a:pt x="869665" y="15906"/>
                  <a:pt x="869665" y="0"/>
                </a:cubicBezTo>
                <a:lnTo>
                  <a:pt x="859755" y="0"/>
                </a:lnTo>
                <a:cubicBezTo>
                  <a:pt x="859755" y="16401"/>
                  <a:pt x="860251" y="30622"/>
                  <a:pt x="861539" y="36420"/>
                </a:cubicBezTo>
                <a:cubicBezTo>
                  <a:pt x="863868" y="46627"/>
                  <a:pt x="871201" y="55100"/>
                  <a:pt x="880665" y="58569"/>
                </a:cubicBezTo>
                <a:cubicBezTo>
                  <a:pt x="891220" y="62384"/>
                  <a:pt x="903062" y="59907"/>
                  <a:pt x="914013" y="51632"/>
                </a:cubicBezTo>
                <a:cubicBezTo>
                  <a:pt x="923874" y="44199"/>
                  <a:pt x="942257" y="40483"/>
                  <a:pt x="957122" y="48163"/>
                </a:cubicBezTo>
                <a:cubicBezTo>
                  <a:pt x="970451" y="55100"/>
                  <a:pt x="977091" y="69619"/>
                  <a:pt x="976398" y="90628"/>
                </a:cubicBezTo>
                <a:cubicBezTo>
                  <a:pt x="977091" y="111241"/>
                  <a:pt x="970451" y="125809"/>
                  <a:pt x="957122" y="132697"/>
                </a:cubicBezTo>
                <a:cubicBezTo>
                  <a:pt x="942257" y="140377"/>
                  <a:pt x="923874" y="136661"/>
                  <a:pt x="914013" y="129228"/>
                </a:cubicBezTo>
                <a:cubicBezTo>
                  <a:pt x="903062" y="120953"/>
                  <a:pt x="891220" y="118476"/>
                  <a:pt x="880665" y="122341"/>
                </a:cubicBezTo>
                <a:cubicBezTo>
                  <a:pt x="871201" y="125760"/>
                  <a:pt x="863868" y="134283"/>
                  <a:pt x="861539" y="144440"/>
                </a:cubicBezTo>
                <a:cubicBezTo>
                  <a:pt x="858269" y="158909"/>
                  <a:pt x="860350" y="225902"/>
                  <a:pt x="861142" y="248596"/>
                </a:cubicBezTo>
                <a:cubicBezTo>
                  <a:pt x="833047" y="248745"/>
                  <a:pt x="815506" y="249240"/>
                  <a:pt x="810303" y="250429"/>
                </a:cubicBezTo>
                <a:cubicBezTo>
                  <a:pt x="799898" y="252808"/>
                  <a:pt x="791276" y="260240"/>
                  <a:pt x="787758" y="269903"/>
                </a:cubicBezTo>
                <a:cubicBezTo>
                  <a:pt x="783843" y="280606"/>
                  <a:pt x="786370" y="292696"/>
                  <a:pt x="794794" y="303895"/>
                </a:cubicBezTo>
                <a:cubicBezTo>
                  <a:pt x="802425" y="313954"/>
                  <a:pt x="806240" y="332832"/>
                  <a:pt x="798362" y="347995"/>
                </a:cubicBezTo>
                <a:cubicBezTo>
                  <a:pt x="791276" y="361671"/>
                  <a:pt x="776312" y="368509"/>
                  <a:pt x="754906" y="367815"/>
                </a:cubicBezTo>
                <a:cubicBezTo>
                  <a:pt x="733748" y="368558"/>
                  <a:pt x="718833" y="361671"/>
                  <a:pt x="711747" y="347995"/>
                </a:cubicBezTo>
                <a:cubicBezTo>
                  <a:pt x="703868" y="332832"/>
                  <a:pt x="707733" y="313954"/>
                  <a:pt x="715315" y="303895"/>
                </a:cubicBezTo>
                <a:cubicBezTo>
                  <a:pt x="723788" y="292696"/>
                  <a:pt x="726265" y="280606"/>
                  <a:pt x="722351" y="269903"/>
                </a:cubicBezTo>
                <a:cubicBezTo>
                  <a:pt x="718833" y="260240"/>
                  <a:pt x="710211" y="252808"/>
                  <a:pt x="699855" y="250429"/>
                </a:cubicBezTo>
                <a:cubicBezTo>
                  <a:pt x="691431" y="248497"/>
                  <a:pt x="655061" y="248447"/>
                  <a:pt x="600506" y="248547"/>
                </a:cubicBezTo>
                <a:cubicBezTo>
                  <a:pt x="589703" y="248596"/>
                  <a:pt x="578505" y="248596"/>
                  <a:pt x="567753" y="248596"/>
                </a:cubicBezTo>
                <a:cubicBezTo>
                  <a:pt x="566662" y="218965"/>
                  <a:pt x="565126" y="158711"/>
                  <a:pt x="567901" y="146670"/>
                </a:cubicBezTo>
                <a:cubicBezTo>
                  <a:pt x="569487" y="139733"/>
                  <a:pt x="574442" y="133936"/>
                  <a:pt x="580784" y="131656"/>
                </a:cubicBezTo>
                <a:cubicBezTo>
                  <a:pt x="588019" y="128981"/>
                  <a:pt x="596541" y="130963"/>
                  <a:pt x="604767" y="137156"/>
                </a:cubicBezTo>
                <a:cubicBezTo>
                  <a:pt x="617006" y="146373"/>
                  <a:pt x="639948" y="151080"/>
                  <a:pt x="658331" y="141517"/>
                </a:cubicBezTo>
                <a:cubicBezTo>
                  <a:pt x="668043" y="136463"/>
                  <a:pt x="684098" y="123134"/>
                  <a:pt x="683008" y="90628"/>
                </a:cubicBezTo>
                <a:cubicBezTo>
                  <a:pt x="684098" y="57727"/>
                  <a:pt x="668043" y="44397"/>
                  <a:pt x="658331" y="39393"/>
                </a:cubicBezTo>
                <a:cubicBezTo>
                  <a:pt x="639948" y="29830"/>
                  <a:pt x="617006" y="34487"/>
                  <a:pt x="604767" y="43704"/>
                </a:cubicBezTo>
                <a:cubicBezTo>
                  <a:pt x="596541" y="49947"/>
                  <a:pt x="588019" y="51880"/>
                  <a:pt x="580784" y="49253"/>
                </a:cubicBezTo>
                <a:cubicBezTo>
                  <a:pt x="574442" y="46925"/>
                  <a:pt x="569487" y="41177"/>
                  <a:pt x="567901" y="34240"/>
                </a:cubicBezTo>
                <a:cubicBezTo>
                  <a:pt x="566761" y="29235"/>
                  <a:pt x="566365" y="15955"/>
                  <a:pt x="566365" y="0"/>
                </a:cubicBezTo>
                <a:lnTo>
                  <a:pt x="556455" y="0"/>
                </a:lnTo>
                <a:cubicBezTo>
                  <a:pt x="556504" y="16401"/>
                  <a:pt x="556950" y="30622"/>
                  <a:pt x="558239" y="36420"/>
                </a:cubicBezTo>
                <a:cubicBezTo>
                  <a:pt x="560568" y="46627"/>
                  <a:pt x="567901" y="55100"/>
                  <a:pt x="577365" y="58569"/>
                </a:cubicBezTo>
                <a:cubicBezTo>
                  <a:pt x="587920" y="62384"/>
                  <a:pt x="599762" y="59907"/>
                  <a:pt x="610713" y="51632"/>
                </a:cubicBezTo>
                <a:cubicBezTo>
                  <a:pt x="620524" y="44199"/>
                  <a:pt x="638957" y="40483"/>
                  <a:pt x="653773" y="48163"/>
                </a:cubicBezTo>
                <a:cubicBezTo>
                  <a:pt x="667102" y="55100"/>
                  <a:pt x="673791" y="69619"/>
                  <a:pt x="673097" y="90628"/>
                </a:cubicBezTo>
                <a:cubicBezTo>
                  <a:pt x="673791" y="111241"/>
                  <a:pt x="667102" y="125809"/>
                  <a:pt x="653773" y="132697"/>
                </a:cubicBezTo>
                <a:cubicBezTo>
                  <a:pt x="638957" y="140377"/>
                  <a:pt x="620524" y="136661"/>
                  <a:pt x="610713" y="129228"/>
                </a:cubicBezTo>
                <a:cubicBezTo>
                  <a:pt x="599762" y="120953"/>
                  <a:pt x="587920" y="118476"/>
                  <a:pt x="577365" y="122341"/>
                </a:cubicBezTo>
                <a:cubicBezTo>
                  <a:pt x="567901" y="125760"/>
                  <a:pt x="560568" y="134283"/>
                  <a:pt x="558239" y="144440"/>
                </a:cubicBezTo>
                <a:cubicBezTo>
                  <a:pt x="554919" y="158909"/>
                  <a:pt x="557050" y="225951"/>
                  <a:pt x="557842" y="248596"/>
                </a:cubicBezTo>
                <a:cubicBezTo>
                  <a:pt x="531184" y="248497"/>
                  <a:pt x="508688" y="248150"/>
                  <a:pt x="503436" y="246961"/>
                </a:cubicBezTo>
                <a:cubicBezTo>
                  <a:pt x="496300" y="245326"/>
                  <a:pt x="490404" y="240272"/>
                  <a:pt x="488025" y="233731"/>
                </a:cubicBezTo>
                <a:cubicBezTo>
                  <a:pt x="485300" y="226298"/>
                  <a:pt x="487332" y="217577"/>
                  <a:pt x="493674" y="209154"/>
                </a:cubicBezTo>
                <a:cubicBezTo>
                  <a:pt x="503089" y="196667"/>
                  <a:pt x="507846" y="173279"/>
                  <a:pt x="498134" y="154450"/>
                </a:cubicBezTo>
                <a:cubicBezTo>
                  <a:pt x="492980" y="144589"/>
                  <a:pt x="479354" y="128287"/>
                  <a:pt x="446205" y="129327"/>
                </a:cubicBezTo>
                <a:cubicBezTo>
                  <a:pt x="412609" y="128237"/>
                  <a:pt x="399032" y="144589"/>
                  <a:pt x="393928" y="154450"/>
                </a:cubicBezTo>
                <a:cubicBezTo>
                  <a:pt x="384167" y="173279"/>
                  <a:pt x="388924" y="196667"/>
                  <a:pt x="398388" y="209154"/>
                </a:cubicBezTo>
                <a:cubicBezTo>
                  <a:pt x="404731" y="217577"/>
                  <a:pt x="406713" y="226298"/>
                  <a:pt x="404037" y="233731"/>
                </a:cubicBezTo>
                <a:cubicBezTo>
                  <a:pt x="401658" y="240272"/>
                  <a:pt x="395712" y="245326"/>
                  <a:pt x="388577" y="246961"/>
                </a:cubicBezTo>
                <a:cubicBezTo>
                  <a:pt x="380649" y="248794"/>
                  <a:pt x="333278" y="248646"/>
                  <a:pt x="291507" y="248547"/>
                </a:cubicBezTo>
                <a:lnTo>
                  <a:pt x="264452" y="248547"/>
                </a:lnTo>
                <a:cubicBezTo>
                  <a:pt x="263362" y="218816"/>
                  <a:pt x="261826" y="158711"/>
                  <a:pt x="264601" y="146670"/>
                </a:cubicBezTo>
                <a:cubicBezTo>
                  <a:pt x="266187" y="139733"/>
                  <a:pt x="271092" y="133936"/>
                  <a:pt x="277484" y="131656"/>
                </a:cubicBezTo>
                <a:cubicBezTo>
                  <a:pt x="284719" y="128981"/>
                  <a:pt x="293241" y="130963"/>
                  <a:pt x="301417" y="137156"/>
                </a:cubicBezTo>
                <a:cubicBezTo>
                  <a:pt x="313656" y="146422"/>
                  <a:pt x="336648" y="151080"/>
                  <a:pt x="355031" y="141517"/>
                </a:cubicBezTo>
                <a:cubicBezTo>
                  <a:pt x="364743" y="136463"/>
                  <a:pt x="380798" y="123134"/>
                  <a:pt x="379707" y="90628"/>
                </a:cubicBezTo>
                <a:cubicBezTo>
                  <a:pt x="380798" y="57727"/>
                  <a:pt x="364743" y="44397"/>
                  <a:pt x="355031" y="39393"/>
                </a:cubicBezTo>
                <a:cubicBezTo>
                  <a:pt x="336648" y="29830"/>
                  <a:pt x="313656" y="34487"/>
                  <a:pt x="301417" y="43704"/>
                </a:cubicBezTo>
                <a:cubicBezTo>
                  <a:pt x="293241" y="49947"/>
                  <a:pt x="284719" y="51880"/>
                  <a:pt x="277484" y="49253"/>
                </a:cubicBezTo>
                <a:cubicBezTo>
                  <a:pt x="271092" y="46925"/>
                  <a:pt x="266187" y="41177"/>
                  <a:pt x="264601" y="34240"/>
                </a:cubicBezTo>
                <a:cubicBezTo>
                  <a:pt x="263461" y="29235"/>
                  <a:pt x="263065" y="15955"/>
                  <a:pt x="263065" y="0"/>
                </a:cubicBezTo>
                <a:lnTo>
                  <a:pt x="253155" y="0"/>
                </a:lnTo>
                <a:cubicBezTo>
                  <a:pt x="253155" y="16401"/>
                  <a:pt x="253650" y="30622"/>
                  <a:pt x="254939" y="36420"/>
                </a:cubicBezTo>
                <a:cubicBezTo>
                  <a:pt x="257267" y="46627"/>
                  <a:pt x="264601" y="55100"/>
                  <a:pt x="274065" y="58569"/>
                </a:cubicBezTo>
                <a:cubicBezTo>
                  <a:pt x="284570" y="62384"/>
                  <a:pt x="296413" y="59907"/>
                  <a:pt x="307413" y="51632"/>
                </a:cubicBezTo>
                <a:cubicBezTo>
                  <a:pt x="317224" y="44199"/>
                  <a:pt x="335657" y="40483"/>
                  <a:pt x="350472" y="48163"/>
                </a:cubicBezTo>
                <a:cubicBezTo>
                  <a:pt x="363802" y="55100"/>
                  <a:pt x="370491" y="69619"/>
                  <a:pt x="369797" y="90628"/>
                </a:cubicBezTo>
                <a:cubicBezTo>
                  <a:pt x="370491" y="111241"/>
                  <a:pt x="363802" y="125809"/>
                  <a:pt x="350472" y="132697"/>
                </a:cubicBezTo>
                <a:cubicBezTo>
                  <a:pt x="335657" y="140427"/>
                  <a:pt x="317224" y="136661"/>
                  <a:pt x="307413" y="129228"/>
                </a:cubicBezTo>
                <a:cubicBezTo>
                  <a:pt x="296413" y="120953"/>
                  <a:pt x="284570" y="118476"/>
                  <a:pt x="274065" y="122341"/>
                </a:cubicBezTo>
                <a:cubicBezTo>
                  <a:pt x="264601" y="125760"/>
                  <a:pt x="257267" y="134283"/>
                  <a:pt x="254939" y="144440"/>
                </a:cubicBezTo>
                <a:cubicBezTo>
                  <a:pt x="251619" y="158860"/>
                  <a:pt x="253700" y="225803"/>
                  <a:pt x="254542" y="248547"/>
                </a:cubicBezTo>
                <a:cubicBezTo>
                  <a:pt x="220699" y="248596"/>
                  <a:pt x="198550" y="248943"/>
                  <a:pt x="192207" y="250429"/>
                </a:cubicBezTo>
                <a:cubicBezTo>
                  <a:pt x="181802" y="252808"/>
                  <a:pt x="173180" y="260240"/>
                  <a:pt x="169662" y="269903"/>
                </a:cubicBezTo>
                <a:cubicBezTo>
                  <a:pt x="165747" y="280606"/>
                  <a:pt x="168274" y="292696"/>
                  <a:pt x="176698" y="303895"/>
                </a:cubicBezTo>
                <a:cubicBezTo>
                  <a:pt x="184329" y="313954"/>
                  <a:pt x="188144" y="332832"/>
                  <a:pt x="180266" y="347995"/>
                </a:cubicBezTo>
                <a:cubicBezTo>
                  <a:pt x="173180" y="361671"/>
                  <a:pt x="158265" y="368509"/>
                  <a:pt x="136810" y="367815"/>
                </a:cubicBezTo>
                <a:cubicBezTo>
                  <a:pt x="115701" y="368558"/>
                  <a:pt x="100786" y="361671"/>
                  <a:pt x="93700" y="347995"/>
                </a:cubicBezTo>
                <a:cubicBezTo>
                  <a:pt x="85822" y="332832"/>
                  <a:pt x="89637" y="313954"/>
                  <a:pt x="97219" y="303895"/>
                </a:cubicBezTo>
                <a:cubicBezTo>
                  <a:pt x="105692" y="292696"/>
                  <a:pt x="108169" y="280606"/>
                  <a:pt x="104304" y="269903"/>
                </a:cubicBezTo>
                <a:cubicBezTo>
                  <a:pt x="100786" y="260240"/>
                  <a:pt x="92115" y="252808"/>
                  <a:pt x="81759" y="250429"/>
                </a:cubicBezTo>
                <a:cubicBezTo>
                  <a:pt x="74277" y="248695"/>
                  <a:pt x="44744" y="248497"/>
                  <a:pt x="0" y="248497"/>
                </a:cubicBezTo>
                <a:lnTo>
                  <a:pt x="0" y="258407"/>
                </a:lnTo>
                <a:cubicBezTo>
                  <a:pt x="36568" y="258358"/>
                  <a:pt x="72691" y="258506"/>
                  <a:pt x="79529" y="260092"/>
                </a:cubicBezTo>
                <a:cubicBezTo>
                  <a:pt x="86664" y="261727"/>
                  <a:pt x="92610" y="266781"/>
                  <a:pt x="94989" y="273272"/>
                </a:cubicBezTo>
                <a:cubicBezTo>
                  <a:pt x="97665" y="280755"/>
                  <a:pt x="95682" y="289475"/>
                  <a:pt x="89340" y="297899"/>
                </a:cubicBezTo>
                <a:cubicBezTo>
                  <a:pt x="79876" y="310386"/>
                  <a:pt x="75119" y="333774"/>
                  <a:pt x="84880" y="352554"/>
                </a:cubicBezTo>
                <a:cubicBezTo>
                  <a:pt x="89984" y="362414"/>
                  <a:pt x="103611" y="378766"/>
                  <a:pt x="136810" y="377725"/>
                </a:cubicBezTo>
                <a:cubicBezTo>
                  <a:pt x="170355" y="378766"/>
                  <a:pt x="183932" y="362414"/>
                  <a:pt x="189086" y="352554"/>
                </a:cubicBezTo>
                <a:cubicBezTo>
                  <a:pt x="198798" y="333774"/>
                  <a:pt x="194041" y="310386"/>
                  <a:pt x="184626" y="297899"/>
                </a:cubicBezTo>
                <a:cubicBezTo>
                  <a:pt x="178284" y="289475"/>
                  <a:pt x="176252" y="280755"/>
                  <a:pt x="178977" y="273272"/>
                </a:cubicBezTo>
                <a:cubicBezTo>
                  <a:pt x="181356" y="266781"/>
                  <a:pt x="187252" y="261727"/>
                  <a:pt x="194388" y="260092"/>
                </a:cubicBezTo>
                <a:cubicBezTo>
                  <a:pt x="200036" y="258804"/>
                  <a:pt x="225456" y="258457"/>
                  <a:pt x="254641" y="258407"/>
                </a:cubicBezTo>
                <a:cubicBezTo>
                  <a:pt x="253898" y="278475"/>
                  <a:pt x="251520" y="349878"/>
                  <a:pt x="254939" y="364842"/>
                </a:cubicBezTo>
                <a:cubicBezTo>
                  <a:pt x="257267" y="375050"/>
                  <a:pt x="264601" y="383523"/>
                  <a:pt x="274065" y="386991"/>
                </a:cubicBezTo>
                <a:cubicBezTo>
                  <a:pt x="284570" y="390807"/>
                  <a:pt x="296413" y="388379"/>
                  <a:pt x="307413" y="380054"/>
                </a:cubicBezTo>
                <a:cubicBezTo>
                  <a:pt x="317224" y="372622"/>
                  <a:pt x="335657" y="368905"/>
                  <a:pt x="350472" y="376586"/>
                </a:cubicBezTo>
                <a:cubicBezTo>
                  <a:pt x="363802" y="383523"/>
                  <a:pt x="370491" y="398091"/>
                  <a:pt x="369797" y="419051"/>
                </a:cubicBezTo>
                <a:cubicBezTo>
                  <a:pt x="370491" y="439664"/>
                  <a:pt x="363802" y="454232"/>
                  <a:pt x="350472" y="461119"/>
                </a:cubicBezTo>
                <a:cubicBezTo>
                  <a:pt x="335657" y="468849"/>
                  <a:pt x="317224" y="465083"/>
                  <a:pt x="307413" y="457651"/>
                </a:cubicBezTo>
                <a:cubicBezTo>
                  <a:pt x="296413" y="449376"/>
                  <a:pt x="284570" y="446898"/>
                  <a:pt x="274065" y="450763"/>
                </a:cubicBezTo>
                <a:cubicBezTo>
                  <a:pt x="264601" y="454232"/>
                  <a:pt x="257267" y="462705"/>
                  <a:pt x="254939" y="472863"/>
                </a:cubicBezTo>
                <a:cubicBezTo>
                  <a:pt x="251619" y="487332"/>
                  <a:pt x="253700" y="554374"/>
                  <a:pt x="254542" y="577018"/>
                </a:cubicBezTo>
                <a:cubicBezTo>
                  <a:pt x="225406" y="576969"/>
                  <a:pt x="200036" y="576672"/>
                  <a:pt x="194388" y="575383"/>
                </a:cubicBezTo>
                <a:cubicBezTo>
                  <a:pt x="187252" y="573748"/>
                  <a:pt x="181356" y="568694"/>
                  <a:pt x="178977" y="562153"/>
                </a:cubicBezTo>
                <a:cubicBezTo>
                  <a:pt x="176252" y="554721"/>
                  <a:pt x="178284" y="546000"/>
                  <a:pt x="184626" y="537576"/>
                </a:cubicBezTo>
                <a:cubicBezTo>
                  <a:pt x="194041" y="525089"/>
                  <a:pt x="198798" y="501701"/>
                  <a:pt x="189086" y="482922"/>
                </a:cubicBezTo>
                <a:cubicBezTo>
                  <a:pt x="183932" y="473011"/>
                  <a:pt x="170355" y="456660"/>
                  <a:pt x="137156" y="457750"/>
                </a:cubicBezTo>
                <a:cubicBezTo>
                  <a:pt x="103561" y="456610"/>
                  <a:pt x="89984" y="473011"/>
                  <a:pt x="84880" y="482922"/>
                </a:cubicBezTo>
                <a:cubicBezTo>
                  <a:pt x="75119" y="501701"/>
                  <a:pt x="79876" y="525089"/>
                  <a:pt x="89340" y="537576"/>
                </a:cubicBezTo>
                <a:cubicBezTo>
                  <a:pt x="95682" y="546000"/>
                  <a:pt x="97665" y="554721"/>
                  <a:pt x="94989" y="562153"/>
                </a:cubicBezTo>
                <a:cubicBezTo>
                  <a:pt x="92610" y="568694"/>
                  <a:pt x="86664" y="573748"/>
                  <a:pt x="79529" y="575383"/>
                </a:cubicBezTo>
                <a:cubicBezTo>
                  <a:pt x="72691" y="576969"/>
                  <a:pt x="36568" y="577068"/>
                  <a:pt x="0" y="577018"/>
                </a:cubicBezTo>
                <a:lnTo>
                  <a:pt x="0" y="586929"/>
                </a:lnTo>
                <a:cubicBezTo>
                  <a:pt x="44744" y="586929"/>
                  <a:pt x="74277" y="586780"/>
                  <a:pt x="81759" y="585046"/>
                </a:cubicBezTo>
                <a:cubicBezTo>
                  <a:pt x="92115" y="582667"/>
                  <a:pt x="100786" y="575185"/>
                  <a:pt x="104304" y="565572"/>
                </a:cubicBezTo>
                <a:cubicBezTo>
                  <a:pt x="108169" y="554820"/>
                  <a:pt x="105692" y="542779"/>
                  <a:pt x="97219" y="531580"/>
                </a:cubicBezTo>
                <a:cubicBezTo>
                  <a:pt x="89637" y="521522"/>
                  <a:pt x="85822" y="502643"/>
                  <a:pt x="93700" y="487480"/>
                </a:cubicBezTo>
                <a:cubicBezTo>
                  <a:pt x="100786" y="473804"/>
                  <a:pt x="115701" y="466917"/>
                  <a:pt x="137156" y="467660"/>
                </a:cubicBezTo>
                <a:cubicBezTo>
                  <a:pt x="158216" y="466917"/>
                  <a:pt x="173180" y="473804"/>
                  <a:pt x="180266" y="487480"/>
                </a:cubicBezTo>
                <a:cubicBezTo>
                  <a:pt x="188144" y="502643"/>
                  <a:pt x="184329" y="521522"/>
                  <a:pt x="176698" y="531580"/>
                </a:cubicBezTo>
                <a:cubicBezTo>
                  <a:pt x="168274" y="542779"/>
                  <a:pt x="165747" y="554820"/>
                  <a:pt x="169662" y="565572"/>
                </a:cubicBezTo>
                <a:cubicBezTo>
                  <a:pt x="173180" y="575185"/>
                  <a:pt x="181802" y="582667"/>
                  <a:pt x="192207" y="585046"/>
                </a:cubicBezTo>
                <a:cubicBezTo>
                  <a:pt x="198550" y="586483"/>
                  <a:pt x="220749" y="586879"/>
                  <a:pt x="254592" y="586929"/>
                </a:cubicBezTo>
                <a:cubicBezTo>
                  <a:pt x="253848" y="607096"/>
                  <a:pt x="251520" y="678350"/>
                  <a:pt x="254939" y="693264"/>
                </a:cubicBezTo>
                <a:cubicBezTo>
                  <a:pt x="257267" y="703472"/>
                  <a:pt x="264601" y="711945"/>
                  <a:pt x="274065" y="715414"/>
                </a:cubicBezTo>
                <a:cubicBezTo>
                  <a:pt x="284570" y="719229"/>
                  <a:pt x="296413" y="716801"/>
                  <a:pt x="307413" y="708476"/>
                </a:cubicBezTo>
                <a:cubicBezTo>
                  <a:pt x="317224" y="701044"/>
                  <a:pt x="335657" y="697328"/>
                  <a:pt x="350472" y="705008"/>
                </a:cubicBezTo>
                <a:cubicBezTo>
                  <a:pt x="363802" y="711945"/>
                  <a:pt x="370491" y="726513"/>
                  <a:pt x="369797" y="747473"/>
                </a:cubicBezTo>
                <a:cubicBezTo>
                  <a:pt x="370491" y="768086"/>
                  <a:pt x="363802" y="782654"/>
                  <a:pt x="350472" y="789542"/>
                </a:cubicBezTo>
                <a:cubicBezTo>
                  <a:pt x="335657" y="797271"/>
                  <a:pt x="317224" y="793506"/>
                  <a:pt x="307413" y="786073"/>
                </a:cubicBezTo>
                <a:cubicBezTo>
                  <a:pt x="296413" y="777798"/>
                  <a:pt x="284570" y="775370"/>
                  <a:pt x="274065" y="779185"/>
                </a:cubicBezTo>
                <a:cubicBezTo>
                  <a:pt x="264601" y="782654"/>
                  <a:pt x="257267" y="791127"/>
                  <a:pt x="254939" y="801285"/>
                </a:cubicBezTo>
                <a:cubicBezTo>
                  <a:pt x="251619" y="815754"/>
                  <a:pt x="253700" y="882647"/>
                  <a:pt x="254542" y="905391"/>
                </a:cubicBezTo>
                <a:cubicBezTo>
                  <a:pt x="220699" y="905441"/>
                  <a:pt x="198550" y="905837"/>
                  <a:pt x="192207" y="907274"/>
                </a:cubicBezTo>
                <a:cubicBezTo>
                  <a:pt x="181802" y="909653"/>
                  <a:pt x="173180" y="917085"/>
                  <a:pt x="169662" y="926748"/>
                </a:cubicBezTo>
                <a:cubicBezTo>
                  <a:pt x="165747" y="937450"/>
                  <a:pt x="168274" y="949541"/>
                  <a:pt x="176698" y="960739"/>
                </a:cubicBezTo>
                <a:cubicBezTo>
                  <a:pt x="184329" y="970798"/>
                  <a:pt x="188144" y="989677"/>
                  <a:pt x="180266" y="1004839"/>
                </a:cubicBezTo>
                <a:cubicBezTo>
                  <a:pt x="173180" y="1018516"/>
                  <a:pt x="158265" y="1025403"/>
                  <a:pt x="136810" y="1024660"/>
                </a:cubicBezTo>
                <a:cubicBezTo>
                  <a:pt x="115701" y="1025403"/>
                  <a:pt x="100786" y="1018516"/>
                  <a:pt x="93700" y="1004839"/>
                </a:cubicBezTo>
                <a:cubicBezTo>
                  <a:pt x="85822" y="989677"/>
                  <a:pt x="89637" y="970798"/>
                  <a:pt x="97219" y="960739"/>
                </a:cubicBezTo>
                <a:cubicBezTo>
                  <a:pt x="105692" y="949541"/>
                  <a:pt x="108169" y="937450"/>
                  <a:pt x="104304" y="926748"/>
                </a:cubicBezTo>
                <a:cubicBezTo>
                  <a:pt x="100786" y="917085"/>
                  <a:pt x="92115" y="909653"/>
                  <a:pt x="81759" y="907274"/>
                </a:cubicBezTo>
                <a:cubicBezTo>
                  <a:pt x="74277" y="905540"/>
                  <a:pt x="44744" y="905342"/>
                  <a:pt x="0" y="905342"/>
                </a:cubicBezTo>
                <a:lnTo>
                  <a:pt x="0" y="915252"/>
                </a:lnTo>
                <a:cubicBezTo>
                  <a:pt x="36618" y="915252"/>
                  <a:pt x="72691" y="915351"/>
                  <a:pt x="79529" y="916936"/>
                </a:cubicBezTo>
                <a:cubicBezTo>
                  <a:pt x="86664" y="918572"/>
                  <a:pt x="92610" y="923626"/>
                  <a:pt x="94989" y="930167"/>
                </a:cubicBezTo>
                <a:cubicBezTo>
                  <a:pt x="97665" y="937599"/>
                  <a:pt x="95682" y="946320"/>
                  <a:pt x="89340" y="954744"/>
                </a:cubicBezTo>
                <a:cubicBezTo>
                  <a:pt x="79876" y="967230"/>
                  <a:pt x="75119" y="990618"/>
                  <a:pt x="84880" y="1009398"/>
                </a:cubicBezTo>
                <a:cubicBezTo>
                  <a:pt x="89984" y="1019308"/>
                  <a:pt x="103660" y="1035660"/>
                  <a:pt x="136810" y="1034570"/>
                </a:cubicBezTo>
                <a:cubicBezTo>
                  <a:pt x="170405" y="1035660"/>
                  <a:pt x="183932" y="1019308"/>
                  <a:pt x="189086" y="1009398"/>
                </a:cubicBezTo>
                <a:cubicBezTo>
                  <a:pt x="198798" y="990618"/>
                  <a:pt x="194041" y="967230"/>
                  <a:pt x="184626" y="954744"/>
                </a:cubicBezTo>
                <a:cubicBezTo>
                  <a:pt x="178284" y="946320"/>
                  <a:pt x="176252" y="937599"/>
                  <a:pt x="178977" y="930167"/>
                </a:cubicBezTo>
                <a:cubicBezTo>
                  <a:pt x="181356" y="923626"/>
                  <a:pt x="187252" y="918572"/>
                  <a:pt x="194388" y="916936"/>
                </a:cubicBezTo>
                <a:cubicBezTo>
                  <a:pt x="200036" y="915648"/>
                  <a:pt x="225456" y="915301"/>
                  <a:pt x="254641" y="915301"/>
                </a:cubicBezTo>
                <a:cubicBezTo>
                  <a:pt x="253898" y="935320"/>
                  <a:pt x="251520" y="1006722"/>
                  <a:pt x="254939" y="1021687"/>
                </a:cubicBezTo>
                <a:cubicBezTo>
                  <a:pt x="257267" y="1031894"/>
                  <a:pt x="264601" y="1040367"/>
                  <a:pt x="274065" y="1043836"/>
                </a:cubicBezTo>
                <a:cubicBezTo>
                  <a:pt x="284570" y="1047651"/>
                  <a:pt x="296413" y="1045223"/>
                  <a:pt x="307413" y="1036899"/>
                </a:cubicBezTo>
                <a:cubicBezTo>
                  <a:pt x="317224" y="1029466"/>
                  <a:pt x="335657" y="1025750"/>
                  <a:pt x="350472" y="1033430"/>
                </a:cubicBezTo>
                <a:cubicBezTo>
                  <a:pt x="363802" y="1040367"/>
                  <a:pt x="370491" y="1054935"/>
                  <a:pt x="369797" y="1075895"/>
                </a:cubicBezTo>
                <a:cubicBezTo>
                  <a:pt x="370491" y="1096508"/>
                  <a:pt x="363802" y="1111076"/>
                  <a:pt x="350472" y="1117964"/>
                </a:cubicBezTo>
                <a:cubicBezTo>
                  <a:pt x="335657" y="1125694"/>
                  <a:pt x="317224" y="1121928"/>
                  <a:pt x="307413" y="1114545"/>
                </a:cubicBezTo>
                <a:cubicBezTo>
                  <a:pt x="296413" y="1106220"/>
                  <a:pt x="284570" y="1103792"/>
                  <a:pt x="274065" y="1107608"/>
                </a:cubicBezTo>
                <a:cubicBezTo>
                  <a:pt x="264601" y="1111076"/>
                  <a:pt x="257267" y="1119549"/>
                  <a:pt x="254939" y="1129707"/>
                </a:cubicBezTo>
                <a:cubicBezTo>
                  <a:pt x="251619" y="1144176"/>
                  <a:pt x="253700" y="1211070"/>
                  <a:pt x="254542" y="1233813"/>
                </a:cubicBezTo>
                <a:cubicBezTo>
                  <a:pt x="220699" y="1233863"/>
                  <a:pt x="198550" y="1234259"/>
                  <a:pt x="192207" y="1235696"/>
                </a:cubicBezTo>
                <a:cubicBezTo>
                  <a:pt x="181802" y="1238075"/>
                  <a:pt x="173180" y="1245507"/>
                  <a:pt x="169662" y="1255170"/>
                </a:cubicBezTo>
                <a:cubicBezTo>
                  <a:pt x="165747" y="1265873"/>
                  <a:pt x="168274" y="1277963"/>
                  <a:pt x="176698" y="1289162"/>
                </a:cubicBezTo>
                <a:cubicBezTo>
                  <a:pt x="184329" y="1299221"/>
                  <a:pt x="188144" y="1318099"/>
                  <a:pt x="180266" y="1333262"/>
                </a:cubicBezTo>
                <a:cubicBezTo>
                  <a:pt x="173180" y="1346938"/>
                  <a:pt x="158265" y="1353825"/>
                  <a:pt x="136810" y="1353082"/>
                </a:cubicBezTo>
                <a:cubicBezTo>
                  <a:pt x="115651" y="1353776"/>
                  <a:pt x="100786" y="1346938"/>
                  <a:pt x="93700" y="1333262"/>
                </a:cubicBezTo>
                <a:cubicBezTo>
                  <a:pt x="85822" y="1318099"/>
                  <a:pt x="89637" y="1299221"/>
                  <a:pt x="97219" y="1289162"/>
                </a:cubicBezTo>
                <a:cubicBezTo>
                  <a:pt x="105692" y="1277963"/>
                  <a:pt x="108169" y="1265873"/>
                  <a:pt x="104304" y="1255170"/>
                </a:cubicBezTo>
                <a:cubicBezTo>
                  <a:pt x="100786" y="1245507"/>
                  <a:pt x="92115" y="1238075"/>
                  <a:pt x="81759" y="1235696"/>
                </a:cubicBezTo>
                <a:cubicBezTo>
                  <a:pt x="74277" y="1233962"/>
                  <a:pt x="44744" y="1233764"/>
                  <a:pt x="0" y="1233764"/>
                </a:cubicBezTo>
                <a:lnTo>
                  <a:pt x="0" y="1243674"/>
                </a:lnTo>
                <a:cubicBezTo>
                  <a:pt x="36568" y="1243625"/>
                  <a:pt x="72691" y="1243773"/>
                  <a:pt x="79529" y="1245359"/>
                </a:cubicBezTo>
                <a:cubicBezTo>
                  <a:pt x="86664" y="1246994"/>
                  <a:pt x="92610" y="1252048"/>
                  <a:pt x="94989" y="1258589"/>
                </a:cubicBezTo>
                <a:cubicBezTo>
                  <a:pt x="97665" y="1266021"/>
                  <a:pt x="95682" y="1274742"/>
                  <a:pt x="89340" y="1283166"/>
                </a:cubicBezTo>
                <a:cubicBezTo>
                  <a:pt x="79876" y="1295653"/>
                  <a:pt x="75119" y="1319041"/>
                  <a:pt x="84880" y="1337820"/>
                </a:cubicBezTo>
                <a:cubicBezTo>
                  <a:pt x="89984" y="1347731"/>
                  <a:pt x="103660" y="1364181"/>
                  <a:pt x="136810" y="1362992"/>
                </a:cubicBezTo>
                <a:cubicBezTo>
                  <a:pt x="170455" y="1364132"/>
                  <a:pt x="183932" y="1347731"/>
                  <a:pt x="189086" y="1337820"/>
                </a:cubicBezTo>
                <a:cubicBezTo>
                  <a:pt x="198798" y="1319041"/>
                  <a:pt x="194041" y="1295653"/>
                  <a:pt x="184626" y="1283166"/>
                </a:cubicBezTo>
                <a:cubicBezTo>
                  <a:pt x="178284" y="1274742"/>
                  <a:pt x="176252" y="1266021"/>
                  <a:pt x="178977" y="1258589"/>
                </a:cubicBezTo>
                <a:cubicBezTo>
                  <a:pt x="181356" y="1252048"/>
                  <a:pt x="187252" y="1246994"/>
                  <a:pt x="194388" y="1245359"/>
                </a:cubicBezTo>
                <a:cubicBezTo>
                  <a:pt x="200036" y="1244071"/>
                  <a:pt x="225456" y="1243724"/>
                  <a:pt x="254641" y="1243724"/>
                </a:cubicBezTo>
                <a:cubicBezTo>
                  <a:pt x="253898" y="1263742"/>
                  <a:pt x="251520" y="1335145"/>
                  <a:pt x="254939" y="1350109"/>
                </a:cubicBezTo>
                <a:cubicBezTo>
                  <a:pt x="257267" y="1360317"/>
                  <a:pt x="264601" y="1368790"/>
                  <a:pt x="274065" y="1372258"/>
                </a:cubicBezTo>
                <a:cubicBezTo>
                  <a:pt x="284570" y="1376074"/>
                  <a:pt x="296413" y="1373646"/>
                  <a:pt x="307413" y="1365321"/>
                </a:cubicBezTo>
                <a:cubicBezTo>
                  <a:pt x="317224" y="1357889"/>
                  <a:pt x="335657" y="1354172"/>
                  <a:pt x="350472" y="1361853"/>
                </a:cubicBezTo>
                <a:cubicBezTo>
                  <a:pt x="363802" y="1368790"/>
                  <a:pt x="370491" y="1383358"/>
                  <a:pt x="369797" y="1404318"/>
                </a:cubicBezTo>
                <a:cubicBezTo>
                  <a:pt x="370491" y="1424931"/>
                  <a:pt x="363802" y="1439499"/>
                  <a:pt x="350472" y="1446436"/>
                </a:cubicBezTo>
                <a:cubicBezTo>
                  <a:pt x="335657" y="1454116"/>
                  <a:pt x="317224" y="1450350"/>
                  <a:pt x="307413" y="1442967"/>
                </a:cubicBezTo>
                <a:cubicBezTo>
                  <a:pt x="296413" y="1434643"/>
                  <a:pt x="284570" y="1432215"/>
                  <a:pt x="274065" y="1436030"/>
                </a:cubicBezTo>
                <a:cubicBezTo>
                  <a:pt x="264601" y="1439499"/>
                  <a:pt x="257267" y="1447972"/>
                  <a:pt x="254939" y="1458130"/>
                </a:cubicBezTo>
                <a:cubicBezTo>
                  <a:pt x="251619" y="1472599"/>
                  <a:pt x="253700" y="1539641"/>
                  <a:pt x="254542" y="1562285"/>
                </a:cubicBezTo>
                <a:cubicBezTo>
                  <a:pt x="225406" y="1562285"/>
                  <a:pt x="200036" y="1561938"/>
                  <a:pt x="194388" y="1560650"/>
                </a:cubicBezTo>
                <a:cubicBezTo>
                  <a:pt x="187252" y="1559015"/>
                  <a:pt x="181356" y="1553961"/>
                  <a:pt x="178977" y="1547420"/>
                </a:cubicBezTo>
                <a:cubicBezTo>
                  <a:pt x="176252" y="1539988"/>
                  <a:pt x="178284" y="1531267"/>
                  <a:pt x="184626" y="1522843"/>
                </a:cubicBezTo>
                <a:cubicBezTo>
                  <a:pt x="194041" y="1510356"/>
                  <a:pt x="198798" y="1486968"/>
                  <a:pt x="189086" y="1468188"/>
                </a:cubicBezTo>
                <a:cubicBezTo>
                  <a:pt x="183932" y="1458278"/>
                  <a:pt x="170256" y="1441828"/>
                  <a:pt x="137156" y="1443017"/>
                </a:cubicBezTo>
                <a:cubicBezTo>
                  <a:pt x="103611" y="1441828"/>
                  <a:pt x="89984" y="1458278"/>
                  <a:pt x="84880" y="1468188"/>
                </a:cubicBezTo>
                <a:cubicBezTo>
                  <a:pt x="75119" y="1486968"/>
                  <a:pt x="79876" y="1510356"/>
                  <a:pt x="89340" y="1522843"/>
                </a:cubicBezTo>
                <a:cubicBezTo>
                  <a:pt x="95682" y="1531267"/>
                  <a:pt x="97665" y="1539988"/>
                  <a:pt x="94989" y="1547420"/>
                </a:cubicBezTo>
                <a:cubicBezTo>
                  <a:pt x="92610" y="1553961"/>
                  <a:pt x="86664" y="1559015"/>
                  <a:pt x="79529" y="1560650"/>
                </a:cubicBezTo>
                <a:cubicBezTo>
                  <a:pt x="72691" y="1562236"/>
                  <a:pt x="36568" y="1562384"/>
                  <a:pt x="0" y="1562335"/>
                </a:cubicBezTo>
                <a:lnTo>
                  <a:pt x="0" y="1572245"/>
                </a:lnTo>
                <a:cubicBezTo>
                  <a:pt x="44744" y="1572245"/>
                  <a:pt x="74277" y="1572047"/>
                  <a:pt x="81759" y="1570313"/>
                </a:cubicBezTo>
                <a:cubicBezTo>
                  <a:pt x="92115" y="1567934"/>
                  <a:pt x="100786" y="1560501"/>
                  <a:pt x="104304" y="1550839"/>
                </a:cubicBezTo>
                <a:cubicBezTo>
                  <a:pt x="108169" y="1540136"/>
                  <a:pt x="105692" y="1528046"/>
                  <a:pt x="97219" y="1516847"/>
                </a:cubicBezTo>
                <a:cubicBezTo>
                  <a:pt x="89637" y="1506788"/>
                  <a:pt x="85822" y="1487910"/>
                  <a:pt x="93700" y="1472747"/>
                </a:cubicBezTo>
                <a:cubicBezTo>
                  <a:pt x="100786" y="1459071"/>
                  <a:pt x="115651" y="1452332"/>
                  <a:pt x="137156" y="1452927"/>
                </a:cubicBezTo>
                <a:cubicBezTo>
                  <a:pt x="158216" y="1452233"/>
                  <a:pt x="173180" y="1459071"/>
                  <a:pt x="180266" y="1472747"/>
                </a:cubicBezTo>
                <a:cubicBezTo>
                  <a:pt x="188144" y="1487910"/>
                  <a:pt x="184329" y="1506788"/>
                  <a:pt x="176698" y="1516847"/>
                </a:cubicBezTo>
                <a:cubicBezTo>
                  <a:pt x="168274" y="1528046"/>
                  <a:pt x="165747" y="1540136"/>
                  <a:pt x="169662" y="1550839"/>
                </a:cubicBezTo>
                <a:cubicBezTo>
                  <a:pt x="173180" y="1560501"/>
                  <a:pt x="181802" y="1567934"/>
                  <a:pt x="192207" y="1570313"/>
                </a:cubicBezTo>
                <a:cubicBezTo>
                  <a:pt x="198550" y="1571750"/>
                  <a:pt x="220749" y="1572146"/>
                  <a:pt x="254592" y="1572196"/>
                </a:cubicBezTo>
                <a:cubicBezTo>
                  <a:pt x="253848" y="1592363"/>
                  <a:pt x="251520" y="1663617"/>
                  <a:pt x="254939" y="1678531"/>
                </a:cubicBezTo>
                <a:cubicBezTo>
                  <a:pt x="257267" y="1688739"/>
                  <a:pt x="264601" y="1697212"/>
                  <a:pt x="274065" y="1700681"/>
                </a:cubicBezTo>
                <a:cubicBezTo>
                  <a:pt x="284570" y="1704496"/>
                  <a:pt x="296413" y="1702068"/>
                  <a:pt x="307413" y="1693743"/>
                </a:cubicBezTo>
                <a:cubicBezTo>
                  <a:pt x="317224" y="1686311"/>
                  <a:pt x="335657" y="1682595"/>
                  <a:pt x="350472" y="1690275"/>
                </a:cubicBezTo>
                <a:cubicBezTo>
                  <a:pt x="363802" y="1697212"/>
                  <a:pt x="370491" y="1711780"/>
                  <a:pt x="369797" y="1732740"/>
                </a:cubicBezTo>
                <a:cubicBezTo>
                  <a:pt x="370491" y="1753353"/>
                  <a:pt x="363802" y="1767921"/>
                  <a:pt x="350472" y="1774858"/>
                </a:cubicBezTo>
                <a:cubicBezTo>
                  <a:pt x="335657" y="1782538"/>
                  <a:pt x="317224" y="1778773"/>
                  <a:pt x="307413" y="1771389"/>
                </a:cubicBezTo>
                <a:cubicBezTo>
                  <a:pt x="296413" y="1763065"/>
                  <a:pt x="284570" y="1760637"/>
                  <a:pt x="274065" y="1764452"/>
                </a:cubicBezTo>
                <a:cubicBezTo>
                  <a:pt x="264601" y="1767921"/>
                  <a:pt x="257267" y="1776394"/>
                  <a:pt x="254939" y="1786602"/>
                </a:cubicBezTo>
                <a:cubicBezTo>
                  <a:pt x="251619" y="1801021"/>
                  <a:pt x="253700" y="1867914"/>
                  <a:pt x="254542" y="1890658"/>
                </a:cubicBezTo>
                <a:cubicBezTo>
                  <a:pt x="220699" y="1890708"/>
                  <a:pt x="198550" y="1891104"/>
                  <a:pt x="192207" y="1892541"/>
                </a:cubicBezTo>
                <a:cubicBezTo>
                  <a:pt x="181802" y="1894920"/>
                  <a:pt x="173180" y="1902402"/>
                  <a:pt x="169662" y="1912014"/>
                </a:cubicBezTo>
                <a:cubicBezTo>
                  <a:pt x="165747" y="1922767"/>
                  <a:pt x="168274" y="1934808"/>
                  <a:pt x="176698" y="1946006"/>
                </a:cubicBezTo>
                <a:cubicBezTo>
                  <a:pt x="184329" y="1956065"/>
                  <a:pt x="188144" y="1974944"/>
                  <a:pt x="180266" y="1990106"/>
                </a:cubicBezTo>
                <a:cubicBezTo>
                  <a:pt x="173180" y="2003783"/>
                  <a:pt x="158315" y="2010521"/>
                  <a:pt x="136810" y="2009927"/>
                </a:cubicBezTo>
                <a:cubicBezTo>
                  <a:pt x="115701" y="2010620"/>
                  <a:pt x="100786" y="2003783"/>
                  <a:pt x="93700" y="1990106"/>
                </a:cubicBezTo>
                <a:cubicBezTo>
                  <a:pt x="85822" y="1974944"/>
                  <a:pt x="89637" y="1956065"/>
                  <a:pt x="97219" y="1946006"/>
                </a:cubicBezTo>
                <a:cubicBezTo>
                  <a:pt x="105692" y="1934808"/>
                  <a:pt x="108169" y="1922767"/>
                  <a:pt x="104304" y="1912014"/>
                </a:cubicBezTo>
                <a:cubicBezTo>
                  <a:pt x="100786" y="1902402"/>
                  <a:pt x="92115" y="1894920"/>
                  <a:pt x="81759" y="1892541"/>
                </a:cubicBezTo>
                <a:cubicBezTo>
                  <a:pt x="74277" y="1890807"/>
                  <a:pt x="44744" y="1890608"/>
                  <a:pt x="0" y="1890658"/>
                </a:cubicBezTo>
                <a:lnTo>
                  <a:pt x="0" y="1900568"/>
                </a:lnTo>
                <a:cubicBezTo>
                  <a:pt x="36568" y="1900469"/>
                  <a:pt x="72691" y="1900618"/>
                  <a:pt x="79529" y="1902203"/>
                </a:cubicBezTo>
                <a:cubicBezTo>
                  <a:pt x="86664" y="1903839"/>
                  <a:pt x="92610" y="1908893"/>
                  <a:pt x="94989" y="1915433"/>
                </a:cubicBezTo>
                <a:cubicBezTo>
                  <a:pt x="97665" y="1922866"/>
                  <a:pt x="95682" y="1931587"/>
                  <a:pt x="89340" y="1940011"/>
                </a:cubicBezTo>
                <a:cubicBezTo>
                  <a:pt x="79876" y="1952497"/>
                  <a:pt x="75119" y="1975885"/>
                  <a:pt x="84880" y="1994715"/>
                </a:cubicBezTo>
                <a:cubicBezTo>
                  <a:pt x="89984" y="2004575"/>
                  <a:pt x="103611" y="2020927"/>
                  <a:pt x="136810" y="2019837"/>
                </a:cubicBezTo>
                <a:cubicBezTo>
                  <a:pt x="170355" y="2021026"/>
                  <a:pt x="183932" y="2004575"/>
                  <a:pt x="189086" y="1994715"/>
                </a:cubicBezTo>
                <a:cubicBezTo>
                  <a:pt x="198798" y="1975885"/>
                  <a:pt x="194041" y="1952497"/>
                  <a:pt x="184626" y="1940011"/>
                </a:cubicBezTo>
                <a:cubicBezTo>
                  <a:pt x="178284" y="1931587"/>
                  <a:pt x="176252" y="1922866"/>
                  <a:pt x="178977" y="1915433"/>
                </a:cubicBezTo>
                <a:cubicBezTo>
                  <a:pt x="181356" y="1908893"/>
                  <a:pt x="187252" y="1903839"/>
                  <a:pt x="194388" y="1902203"/>
                </a:cubicBezTo>
                <a:cubicBezTo>
                  <a:pt x="200036" y="1900915"/>
                  <a:pt x="225456" y="1900618"/>
                  <a:pt x="254641" y="1900568"/>
                </a:cubicBezTo>
                <a:cubicBezTo>
                  <a:pt x="253898" y="1920587"/>
                  <a:pt x="251520" y="1991989"/>
                  <a:pt x="254939" y="2006954"/>
                </a:cubicBezTo>
                <a:cubicBezTo>
                  <a:pt x="257267" y="2017161"/>
                  <a:pt x="264601" y="2025634"/>
                  <a:pt x="274065" y="2029103"/>
                </a:cubicBezTo>
                <a:cubicBezTo>
                  <a:pt x="284570" y="2032918"/>
                  <a:pt x="296413" y="2030490"/>
                  <a:pt x="307413" y="2022166"/>
                </a:cubicBezTo>
                <a:cubicBezTo>
                  <a:pt x="317224" y="2014733"/>
                  <a:pt x="335657" y="2011017"/>
                  <a:pt x="350472" y="2018697"/>
                </a:cubicBezTo>
                <a:cubicBezTo>
                  <a:pt x="363802" y="2025634"/>
                  <a:pt x="370491" y="2040202"/>
                  <a:pt x="369797" y="2061162"/>
                </a:cubicBezTo>
                <a:cubicBezTo>
                  <a:pt x="370491" y="2081775"/>
                  <a:pt x="363802" y="2096343"/>
                  <a:pt x="350472" y="2103280"/>
                </a:cubicBezTo>
                <a:cubicBezTo>
                  <a:pt x="335657" y="2110961"/>
                  <a:pt x="317224" y="2107195"/>
                  <a:pt x="307413" y="2099812"/>
                </a:cubicBezTo>
                <a:cubicBezTo>
                  <a:pt x="296413" y="2091487"/>
                  <a:pt x="284570" y="2089059"/>
                  <a:pt x="274065" y="2092875"/>
                </a:cubicBezTo>
                <a:cubicBezTo>
                  <a:pt x="264601" y="2096343"/>
                  <a:pt x="257267" y="2104816"/>
                  <a:pt x="254939" y="2115024"/>
                </a:cubicBezTo>
                <a:cubicBezTo>
                  <a:pt x="251619" y="2129443"/>
                  <a:pt x="253700" y="2196337"/>
                  <a:pt x="254542" y="2219080"/>
                </a:cubicBezTo>
                <a:cubicBezTo>
                  <a:pt x="220699" y="2219130"/>
                  <a:pt x="198550" y="2219526"/>
                  <a:pt x="192207" y="2220963"/>
                </a:cubicBezTo>
                <a:cubicBezTo>
                  <a:pt x="181802" y="2223342"/>
                  <a:pt x="173180" y="2230824"/>
                  <a:pt x="169662" y="2240437"/>
                </a:cubicBezTo>
                <a:cubicBezTo>
                  <a:pt x="165747" y="2251189"/>
                  <a:pt x="168274" y="2263230"/>
                  <a:pt x="176698" y="2274429"/>
                </a:cubicBezTo>
                <a:cubicBezTo>
                  <a:pt x="184329" y="2284487"/>
                  <a:pt x="188144" y="2303366"/>
                  <a:pt x="180266" y="2318529"/>
                </a:cubicBezTo>
                <a:cubicBezTo>
                  <a:pt x="173180" y="2332205"/>
                  <a:pt x="158315" y="2338993"/>
                  <a:pt x="136810" y="2338349"/>
                </a:cubicBezTo>
                <a:cubicBezTo>
                  <a:pt x="115701" y="2339043"/>
                  <a:pt x="100786" y="2332205"/>
                  <a:pt x="93700" y="2318529"/>
                </a:cubicBezTo>
                <a:cubicBezTo>
                  <a:pt x="85822" y="2303366"/>
                  <a:pt x="89637" y="2284487"/>
                  <a:pt x="97219" y="2274429"/>
                </a:cubicBezTo>
                <a:cubicBezTo>
                  <a:pt x="105692" y="2263230"/>
                  <a:pt x="108169" y="2251189"/>
                  <a:pt x="104304" y="2240437"/>
                </a:cubicBezTo>
                <a:cubicBezTo>
                  <a:pt x="100786" y="2230824"/>
                  <a:pt x="92115" y="2223342"/>
                  <a:pt x="81759" y="2220963"/>
                </a:cubicBezTo>
                <a:cubicBezTo>
                  <a:pt x="74277" y="2219229"/>
                  <a:pt x="44744" y="2219031"/>
                  <a:pt x="0" y="2219080"/>
                </a:cubicBezTo>
                <a:lnTo>
                  <a:pt x="0" y="2228991"/>
                </a:lnTo>
                <a:cubicBezTo>
                  <a:pt x="36618" y="2228941"/>
                  <a:pt x="72691" y="2229040"/>
                  <a:pt x="79529" y="2230626"/>
                </a:cubicBezTo>
                <a:cubicBezTo>
                  <a:pt x="86664" y="2232261"/>
                  <a:pt x="92610" y="2237315"/>
                  <a:pt x="94989" y="2243856"/>
                </a:cubicBezTo>
                <a:cubicBezTo>
                  <a:pt x="97665" y="2251288"/>
                  <a:pt x="95682" y="2260009"/>
                  <a:pt x="89340" y="2268433"/>
                </a:cubicBezTo>
                <a:cubicBezTo>
                  <a:pt x="79876" y="2280920"/>
                  <a:pt x="75119" y="2304308"/>
                  <a:pt x="84880" y="2323137"/>
                </a:cubicBezTo>
                <a:cubicBezTo>
                  <a:pt x="89984" y="2332998"/>
                  <a:pt x="103611" y="2349448"/>
                  <a:pt x="136810" y="2348259"/>
                </a:cubicBezTo>
                <a:cubicBezTo>
                  <a:pt x="170355" y="2349399"/>
                  <a:pt x="183932" y="2332998"/>
                  <a:pt x="189086" y="2323137"/>
                </a:cubicBezTo>
                <a:cubicBezTo>
                  <a:pt x="198798" y="2304308"/>
                  <a:pt x="194041" y="2280920"/>
                  <a:pt x="184626" y="2268433"/>
                </a:cubicBezTo>
                <a:cubicBezTo>
                  <a:pt x="178284" y="2260009"/>
                  <a:pt x="176252" y="2251288"/>
                  <a:pt x="178977" y="2243856"/>
                </a:cubicBezTo>
                <a:cubicBezTo>
                  <a:pt x="181356" y="2237315"/>
                  <a:pt x="187252" y="2232261"/>
                  <a:pt x="194388" y="2230626"/>
                </a:cubicBezTo>
                <a:cubicBezTo>
                  <a:pt x="200036" y="2229337"/>
                  <a:pt x="225456" y="2229040"/>
                  <a:pt x="254641" y="2228991"/>
                </a:cubicBezTo>
                <a:cubicBezTo>
                  <a:pt x="253898" y="2249009"/>
                  <a:pt x="251520" y="2320461"/>
                  <a:pt x="254939" y="2335376"/>
                </a:cubicBezTo>
                <a:cubicBezTo>
                  <a:pt x="257267" y="2345583"/>
                  <a:pt x="264601" y="2354057"/>
                  <a:pt x="274065" y="2357525"/>
                </a:cubicBezTo>
                <a:cubicBezTo>
                  <a:pt x="284570" y="2361341"/>
                  <a:pt x="296413" y="2358913"/>
                  <a:pt x="307413" y="2350588"/>
                </a:cubicBezTo>
                <a:cubicBezTo>
                  <a:pt x="317224" y="2343205"/>
                  <a:pt x="335657" y="2339439"/>
                  <a:pt x="350472" y="2347120"/>
                </a:cubicBezTo>
                <a:cubicBezTo>
                  <a:pt x="363802" y="2354057"/>
                  <a:pt x="370491" y="2368625"/>
                  <a:pt x="369797" y="2389585"/>
                </a:cubicBezTo>
                <a:cubicBezTo>
                  <a:pt x="370491" y="2410198"/>
                  <a:pt x="363802" y="2424766"/>
                  <a:pt x="350472" y="2431703"/>
                </a:cubicBezTo>
                <a:cubicBezTo>
                  <a:pt x="335657" y="2439383"/>
                  <a:pt x="317224" y="2435617"/>
                  <a:pt x="307413" y="2428234"/>
                </a:cubicBezTo>
                <a:cubicBezTo>
                  <a:pt x="296413" y="2419910"/>
                  <a:pt x="284570" y="2417482"/>
                  <a:pt x="274065" y="2421297"/>
                </a:cubicBezTo>
                <a:cubicBezTo>
                  <a:pt x="264601" y="2424766"/>
                  <a:pt x="257267" y="2433239"/>
                  <a:pt x="254939" y="2443446"/>
                </a:cubicBezTo>
                <a:cubicBezTo>
                  <a:pt x="253650" y="2448946"/>
                  <a:pt x="253155" y="2462127"/>
                  <a:pt x="253105" y="2477537"/>
                </a:cubicBezTo>
                <a:lnTo>
                  <a:pt x="263015" y="2477537"/>
                </a:lnTo>
                <a:cubicBezTo>
                  <a:pt x="263065" y="2462622"/>
                  <a:pt x="263511" y="2450383"/>
                  <a:pt x="264601" y="2445626"/>
                </a:cubicBezTo>
                <a:cubicBezTo>
                  <a:pt x="266187" y="2438689"/>
                  <a:pt x="271092" y="2432941"/>
                  <a:pt x="277484" y="2430613"/>
                </a:cubicBezTo>
                <a:cubicBezTo>
                  <a:pt x="284719" y="2427986"/>
                  <a:pt x="293241" y="2429919"/>
                  <a:pt x="301417" y="2436113"/>
                </a:cubicBezTo>
                <a:cubicBezTo>
                  <a:pt x="313656" y="2445379"/>
                  <a:pt x="336648" y="2450037"/>
                  <a:pt x="355031" y="2440473"/>
                </a:cubicBezTo>
                <a:cubicBezTo>
                  <a:pt x="364743" y="2435469"/>
                  <a:pt x="380798" y="2422139"/>
                  <a:pt x="379707" y="2389585"/>
                </a:cubicBezTo>
                <a:cubicBezTo>
                  <a:pt x="380798" y="2356683"/>
                  <a:pt x="364743" y="2343354"/>
                  <a:pt x="355031" y="2338349"/>
                </a:cubicBezTo>
                <a:cubicBezTo>
                  <a:pt x="336648" y="2328786"/>
                  <a:pt x="313706" y="2333444"/>
                  <a:pt x="301417" y="2342710"/>
                </a:cubicBezTo>
                <a:cubicBezTo>
                  <a:pt x="293241" y="2348903"/>
                  <a:pt x="284719" y="2350836"/>
                  <a:pt x="277484" y="2348210"/>
                </a:cubicBezTo>
                <a:cubicBezTo>
                  <a:pt x="271092" y="2345881"/>
                  <a:pt x="266187" y="2340133"/>
                  <a:pt x="264601" y="2333196"/>
                </a:cubicBezTo>
                <a:cubicBezTo>
                  <a:pt x="261777" y="2320808"/>
                  <a:pt x="263461" y="2257730"/>
                  <a:pt x="264601" y="2228991"/>
                </a:cubicBezTo>
                <a:cubicBezTo>
                  <a:pt x="273570" y="2228991"/>
                  <a:pt x="282687" y="2228991"/>
                  <a:pt x="291557" y="2229040"/>
                </a:cubicBezTo>
                <a:cubicBezTo>
                  <a:pt x="346062" y="2229139"/>
                  <a:pt x="382433" y="2229090"/>
                  <a:pt x="390856" y="2227157"/>
                </a:cubicBezTo>
                <a:cubicBezTo>
                  <a:pt x="401212" y="2224779"/>
                  <a:pt x="409834" y="2217346"/>
                  <a:pt x="413352" y="2207684"/>
                </a:cubicBezTo>
                <a:cubicBezTo>
                  <a:pt x="417267" y="2196981"/>
                  <a:pt x="414789" y="2184890"/>
                  <a:pt x="406316" y="2173692"/>
                </a:cubicBezTo>
                <a:cubicBezTo>
                  <a:pt x="398735" y="2163633"/>
                  <a:pt x="394870" y="2144754"/>
                  <a:pt x="402748" y="2129592"/>
                </a:cubicBezTo>
                <a:cubicBezTo>
                  <a:pt x="409834" y="2115916"/>
                  <a:pt x="424749" y="2109078"/>
                  <a:pt x="446254" y="2109772"/>
                </a:cubicBezTo>
                <a:cubicBezTo>
                  <a:pt x="467313" y="2109078"/>
                  <a:pt x="482277" y="2115916"/>
                  <a:pt x="489363" y="2129592"/>
                </a:cubicBezTo>
                <a:cubicBezTo>
                  <a:pt x="497242" y="2144754"/>
                  <a:pt x="493426" y="2163633"/>
                  <a:pt x="485796" y="2173692"/>
                </a:cubicBezTo>
                <a:cubicBezTo>
                  <a:pt x="477372" y="2184890"/>
                  <a:pt x="474845" y="2196981"/>
                  <a:pt x="478759" y="2207684"/>
                </a:cubicBezTo>
                <a:cubicBezTo>
                  <a:pt x="482277" y="2217346"/>
                  <a:pt x="490899" y="2224779"/>
                  <a:pt x="501305" y="2227157"/>
                </a:cubicBezTo>
                <a:cubicBezTo>
                  <a:pt x="507400" y="2228594"/>
                  <a:pt x="528360" y="2228991"/>
                  <a:pt x="560270" y="2229040"/>
                </a:cubicBezTo>
                <a:cubicBezTo>
                  <a:pt x="561360" y="2257829"/>
                  <a:pt x="563045" y="2320808"/>
                  <a:pt x="560221" y="2333196"/>
                </a:cubicBezTo>
                <a:cubicBezTo>
                  <a:pt x="558635" y="2340133"/>
                  <a:pt x="553680" y="2345881"/>
                  <a:pt x="547338" y="2348210"/>
                </a:cubicBezTo>
                <a:cubicBezTo>
                  <a:pt x="540103" y="2350836"/>
                  <a:pt x="531580" y="2348903"/>
                  <a:pt x="523355" y="2342710"/>
                </a:cubicBezTo>
                <a:cubicBezTo>
                  <a:pt x="511116" y="2333444"/>
                  <a:pt x="488174" y="2328786"/>
                  <a:pt x="469741" y="2338349"/>
                </a:cubicBezTo>
                <a:cubicBezTo>
                  <a:pt x="460079" y="2343354"/>
                  <a:pt x="443975" y="2356683"/>
                  <a:pt x="445114" y="2389238"/>
                </a:cubicBezTo>
                <a:cubicBezTo>
                  <a:pt x="443975" y="2422139"/>
                  <a:pt x="460079" y="2435469"/>
                  <a:pt x="469741" y="2440473"/>
                </a:cubicBezTo>
                <a:cubicBezTo>
                  <a:pt x="488174" y="2450037"/>
                  <a:pt x="511116" y="2445379"/>
                  <a:pt x="523355" y="2436113"/>
                </a:cubicBezTo>
                <a:cubicBezTo>
                  <a:pt x="531580" y="2429919"/>
                  <a:pt x="540054" y="2427986"/>
                  <a:pt x="547338" y="2430613"/>
                </a:cubicBezTo>
                <a:cubicBezTo>
                  <a:pt x="553680" y="2432941"/>
                  <a:pt x="558635" y="2438689"/>
                  <a:pt x="560221" y="2445626"/>
                </a:cubicBezTo>
                <a:cubicBezTo>
                  <a:pt x="561311" y="2450433"/>
                  <a:pt x="561707" y="2462672"/>
                  <a:pt x="561757" y="2477537"/>
                </a:cubicBezTo>
                <a:lnTo>
                  <a:pt x="571667" y="2477537"/>
                </a:lnTo>
                <a:cubicBezTo>
                  <a:pt x="571617" y="2462077"/>
                  <a:pt x="571122" y="2448946"/>
                  <a:pt x="569883" y="2443446"/>
                </a:cubicBezTo>
                <a:cubicBezTo>
                  <a:pt x="567554" y="2433239"/>
                  <a:pt x="560221" y="2424766"/>
                  <a:pt x="550707" y="2421297"/>
                </a:cubicBezTo>
                <a:cubicBezTo>
                  <a:pt x="540202" y="2417432"/>
                  <a:pt x="528360" y="2419910"/>
                  <a:pt x="517359" y="2428234"/>
                </a:cubicBezTo>
                <a:cubicBezTo>
                  <a:pt x="507548" y="2435617"/>
                  <a:pt x="489115" y="2439383"/>
                  <a:pt x="474300" y="2431703"/>
                </a:cubicBezTo>
                <a:cubicBezTo>
                  <a:pt x="460971" y="2424766"/>
                  <a:pt x="454331" y="2410198"/>
                  <a:pt x="455025" y="2389238"/>
                </a:cubicBezTo>
                <a:cubicBezTo>
                  <a:pt x="454331" y="2368625"/>
                  <a:pt x="460971" y="2354057"/>
                  <a:pt x="474300" y="2347120"/>
                </a:cubicBezTo>
                <a:cubicBezTo>
                  <a:pt x="489115" y="2339439"/>
                  <a:pt x="507548" y="2343205"/>
                  <a:pt x="517359" y="2350588"/>
                </a:cubicBezTo>
                <a:cubicBezTo>
                  <a:pt x="528360" y="2358913"/>
                  <a:pt x="540202" y="2361390"/>
                  <a:pt x="550707" y="2357525"/>
                </a:cubicBezTo>
                <a:cubicBezTo>
                  <a:pt x="560221" y="2354057"/>
                  <a:pt x="567554" y="2345583"/>
                  <a:pt x="569883" y="2335376"/>
                </a:cubicBezTo>
                <a:cubicBezTo>
                  <a:pt x="573302" y="2320461"/>
                  <a:pt x="570924" y="2249207"/>
                  <a:pt x="570180" y="2229040"/>
                </a:cubicBezTo>
                <a:lnTo>
                  <a:pt x="600555" y="2229040"/>
                </a:lnTo>
                <a:cubicBezTo>
                  <a:pt x="642326" y="2228941"/>
                  <a:pt x="689746" y="2228792"/>
                  <a:pt x="697675" y="2230626"/>
                </a:cubicBezTo>
                <a:cubicBezTo>
                  <a:pt x="704810" y="2232261"/>
                  <a:pt x="710706" y="2237315"/>
                  <a:pt x="713085" y="2243856"/>
                </a:cubicBezTo>
                <a:cubicBezTo>
                  <a:pt x="715810" y="2251288"/>
                  <a:pt x="713828" y="2260009"/>
                  <a:pt x="707436" y="2268433"/>
                </a:cubicBezTo>
                <a:cubicBezTo>
                  <a:pt x="698021" y="2280920"/>
                  <a:pt x="693265" y="2304308"/>
                  <a:pt x="703026" y="2323137"/>
                </a:cubicBezTo>
                <a:cubicBezTo>
                  <a:pt x="708130" y="2332998"/>
                  <a:pt x="721707" y="2349448"/>
                  <a:pt x="754955" y="2348259"/>
                </a:cubicBezTo>
                <a:cubicBezTo>
                  <a:pt x="788501" y="2349399"/>
                  <a:pt x="802078" y="2332998"/>
                  <a:pt x="807182" y="2323137"/>
                </a:cubicBezTo>
                <a:cubicBezTo>
                  <a:pt x="816943" y="2304308"/>
                  <a:pt x="812186" y="2280920"/>
                  <a:pt x="802772" y="2268433"/>
                </a:cubicBezTo>
                <a:cubicBezTo>
                  <a:pt x="796380" y="2260009"/>
                  <a:pt x="794398" y="2251288"/>
                  <a:pt x="797123" y="2243856"/>
                </a:cubicBezTo>
                <a:cubicBezTo>
                  <a:pt x="799501" y="2237315"/>
                  <a:pt x="805398" y="2232261"/>
                  <a:pt x="812533" y="2230626"/>
                </a:cubicBezTo>
                <a:cubicBezTo>
                  <a:pt x="816993" y="2229585"/>
                  <a:pt x="836466" y="2229189"/>
                  <a:pt x="861291" y="2229040"/>
                </a:cubicBezTo>
                <a:cubicBezTo>
                  <a:pt x="860548" y="2249158"/>
                  <a:pt x="858169" y="2320461"/>
                  <a:pt x="861588" y="2335376"/>
                </a:cubicBezTo>
                <a:cubicBezTo>
                  <a:pt x="863917" y="2345583"/>
                  <a:pt x="871251" y="2354057"/>
                  <a:pt x="880715" y="2357525"/>
                </a:cubicBezTo>
                <a:cubicBezTo>
                  <a:pt x="891269" y="2361341"/>
                  <a:pt x="903112" y="2358913"/>
                  <a:pt x="914063" y="2350588"/>
                </a:cubicBezTo>
                <a:cubicBezTo>
                  <a:pt x="923923" y="2343205"/>
                  <a:pt x="942356" y="2339439"/>
                  <a:pt x="957172" y="2347120"/>
                </a:cubicBezTo>
                <a:cubicBezTo>
                  <a:pt x="970501" y="2354057"/>
                  <a:pt x="977141" y="2368625"/>
                  <a:pt x="976447" y="2389585"/>
                </a:cubicBezTo>
                <a:cubicBezTo>
                  <a:pt x="977141" y="2410198"/>
                  <a:pt x="970501" y="2424766"/>
                  <a:pt x="957172" y="2431703"/>
                </a:cubicBezTo>
                <a:cubicBezTo>
                  <a:pt x="942356" y="2439383"/>
                  <a:pt x="923923" y="2435617"/>
                  <a:pt x="914063" y="2428234"/>
                </a:cubicBezTo>
                <a:cubicBezTo>
                  <a:pt x="903112" y="2419910"/>
                  <a:pt x="891269" y="2417482"/>
                  <a:pt x="880715" y="2421297"/>
                </a:cubicBezTo>
                <a:cubicBezTo>
                  <a:pt x="871251" y="2424766"/>
                  <a:pt x="863917" y="2433239"/>
                  <a:pt x="861588" y="2443446"/>
                </a:cubicBezTo>
                <a:cubicBezTo>
                  <a:pt x="860350" y="2448946"/>
                  <a:pt x="859854" y="2462077"/>
                  <a:pt x="859805" y="2477537"/>
                </a:cubicBezTo>
                <a:lnTo>
                  <a:pt x="869715" y="2477537"/>
                </a:lnTo>
                <a:cubicBezTo>
                  <a:pt x="869715" y="2462622"/>
                  <a:pt x="870161" y="2450383"/>
                  <a:pt x="871251" y="2445626"/>
                </a:cubicBezTo>
                <a:cubicBezTo>
                  <a:pt x="872836" y="2438689"/>
                  <a:pt x="877792" y="2432941"/>
                  <a:pt x="884134" y="2430613"/>
                </a:cubicBezTo>
                <a:cubicBezTo>
                  <a:pt x="891368" y="2427986"/>
                  <a:pt x="899891" y="2429919"/>
                  <a:pt x="908117" y="2436113"/>
                </a:cubicBezTo>
                <a:cubicBezTo>
                  <a:pt x="920356" y="2445379"/>
                  <a:pt x="943298" y="2450037"/>
                  <a:pt x="961730" y="2440473"/>
                </a:cubicBezTo>
                <a:cubicBezTo>
                  <a:pt x="971393" y="2435469"/>
                  <a:pt x="987497" y="2422139"/>
                  <a:pt x="986357" y="2389585"/>
                </a:cubicBezTo>
                <a:cubicBezTo>
                  <a:pt x="987497" y="2356683"/>
                  <a:pt x="971393" y="2343354"/>
                  <a:pt x="961730" y="2338349"/>
                </a:cubicBezTo>
                <a:cubicBezTo>
                  <a:pt x="943298" y="2328786"/>
                  <a:pt x="920356" y="2333444"/>
                  <a:pt x="908117" y="2342710"/>
                </a:cubicBezTo>
                <a:cubicBezTo>
                  <a:pt x="899891" y="2348903"/>
                  <a:pt x="891368" y="2350836"/>
                  <a:pt x="884134" y="2348210"/>
                </a:cubicBezTo>
                <a:cubicBezTo>
                  <a:pt x="877792" y="2345881"/>
                  <a:pt x="872836" y="2340133"/>
                  <a:pt x="871251" y="2333196"/>
                </a:cubicBezTo>
                <a:cubicBezTo>
                  <a:pt x="868426" y="2320808"/>
                  <a:pt x="870111" y="2257780"/>
                  <a:pt x="871201" y="2228991"/>
                </a:cubicBezTo>
                <a:cubicBezTo>
                  <a:pt x="887999" y="2228941"/>
                  <a:pt x="906481" y="2228991"/>
                  <a:pt x="924121" y="2229040"/>
                </a:cubicBezTo>
                <a:cubicBezTo>
                  <a:pt x="989231" y="2229189"/>
                  <a:pt x="1029417" y="2229090"/>
                  <a:pt x="1037840" y="2227157"/>
                </a:cubicBezTo>
                <a:cubicBezTo>
                  <a:pt x="1048197" y="2224779"/>
                  <a:pt x="1056868" y="2217346"/>
                  <a:pt x="1060337" y="2207684"/>
                </a:cubicBezTo>
                <a:cubicBezTo>
                  <a:pt x="1064251" y="2196981"/>
                  <a:pt x="1061773" y="2184890"/>
                  <a:pt x="1053300" y="2173692"/>
                </a:cubicBezTo>
                <a:cubicBezTo>
                  <a:pt x="1045719" y="2163633"/>
                  <a:pt x="1041854" y="2144754"/>
                  <a:pt x="1049733" y="2129592"/>
                </a:cubicBezTo>
                <a:cubicBezTo>
                  <a:pt x="1056868" y="2115916"/>
                  <a:pt x="1071733" y="2109078"/>
                  <a:pt x="1093238" y="2109772"/>
                </a:cubicBezTo>
                <a:cubicBezTo>
                  <a:pt x="1114347" y="2109078"/>
                  <a:pt x="1129262" y="2115916"/>
                  <a:pt x="1136347" y="2129592"/>
                </a:cubicBezTo>
                <a:cubicBezTo>
                  <a:pt x="1144226" y="2144754"/>
                  <a:pt x="1140411" y="2163633"/>
                  <a:pt x="1132780" y="2173692"/>
                </a:cubicBezTo>
                <a:cubicBezTo>
                  <a:pt x="1124356" y="2184890"/>
                  <a:pt x="1121829" y="2196981"/>
                  <a:pt x="1125744" y="2207684"/>
                </a:cubicBezTo>
                <a:cubicBezTo>
                  <a:pt x="1129262" y="2217346"/>
                  <a:pt x="1137883" y="2224779"/>
                  <a:pt x="1148289" y="2227157"/>
                </a:cubicBezTo>
                <a:cubicBezTo>
                  <a:pt x="1153789" y="2228446"/>
                  <a:pt x="1175294" y="2229288"/>
                  <a:pt x="1203092" y="2229783"/>
                </a:cubicBezTo>
                <a:cubicBezTo>
                  <a:pt x="1204182" y="2258919"/>
                  <a:pt x="1205768" y="2320907"/>
                  <a:pt x="1202993" y="2333196"/>
                </a:cubicBezTo>
                <a:cubicBezTo>
                  <a:pt x="1201408" y="2340133"/>
                  <a:pt x="1196452" y="2345881"/>
                  <a:pt x="1190110" y="2348210"/>
                </a:cubicBezTo>
                <a:cubicBezTo>
                  <a:pt x="1182876" y="2350836"/>
                  <a:pt x="1174353" y="2348903"/>
                  <a:pt x="1166127" y="2342710"/>
                </a:cubicBezTo>
                <a:cubicBezTo>
                  <a:pt x="1153888" y="2333444"/>
                  <a:pt x="1130946" y="2328786"/>
                  <a:pt x="1112513" y="2338349"/>
                </a:cubicBezTo>
                <a:cubicBezTo>
                  <a:pt x="1102851" y="2343354"/>
                  <a:pt x="1086797" y="2356683"/>
                  <a:pt x="1087887" y="2389238"/>
                </a:cubicBezTo>
                <a:cubicBezTo>
                  <a:pt x="1086797" y="2422139"/>
                  <a:pt x="1102851" y="2435469"/>
                  <a:pt x="1112513" y="2440473"/>
                </a:cubicBezTo>
                <a:cubicBezTo>
                  <a:pt x="1130946" y="2450037"/>
                  <a:pt x="1153888" y="2445379"/>
                  <a:pt x="1166127" y="2436113"/>
                </a:cubicBezTo>
                <a:cubicBezTo>
                  <a:pt x="1174353" y="2429919"/>
                  <a:pt x="1182876" y="2427986"/>
                  <a:pt x="1190110" y="2430613"/>
                </a:cubicBezTo>
                <a:cubicBezTo>
                  <a:pt x="1196452" y="2432941"/>
                  <a:pt x="1201408" y="2438689"/>
                  <a:pt x="1202993" y="2445626"/>
                </a:cubicBezTo>
                <a:cubicBezTo>
                  <a:pt x="1204083" y="2450383"/>
                  <a:pt x="1204480" y="2462622"/>
                  <a:pt x="1204529" y="2477537"/>
                </a:cubicBezTo>
                <a:lnTo>
                  <a:pt x="1214439" y="2477537"/>
                </a:lnTo>
                <a:cubicBezTo>
                  <a:pt x="1214439" y="2462127"/>
                  <a:pt x="1213894" y="2448946"/>
                  <a:pt x="1212656" y="2443446"/>
                </a:cubicBezTo>
                <a:cubicBezTo>
                  <a:pt x="1210327" y="2433239"/>
                  <a:pt x="1202993" y="2424766"/>
                  <a:pt x="1193529" y="2421297"/>
                </a:cubicBezTo>
                <a:cubicBezTo>
                  <a:pt x="1182975" y="2417432"/>
                  <a:pt x="1171132" y="2419910"/>
                  <a:pt x="1160181" y="2428234"/>
                </a:cubicBezTo>
                <a:cubicBezTo>
                  <a:pt x="1150370" y="2435617"/>
                  <a:pt x="1131888" y="2439383"/>
                  <a:pt x="1117122" y="2431703"/>
                </a:cubicBezTo>
                <a:cubicBezTo>
                  <a:pt x="1103793" y="2424766"/>
                  <a:pt x="1097103" y="2410198"/>
                  <a:pt x="1097797" y="2389238"/>
                </a:cubicBezTo>
                <a:cubicBezTo>
                  <a:pt x="1097103" y="2368625"/>
                  <a:pt x="1103793" y="2354057"/>
                  <a:pt x="1117122" y="2347120"/>
                </a:cubicBezTo>
                <a:cubicBezTo>
                  <a:pt x="1131937" y="2339439"/>
                  <a:pt x="1150370" y="2343205"/>
                  <a:pt x="1160181" y="2350588"/>
                </a:cubicBezTo>
                <a:cubicBezTo>
                  <a:pt x="1171132" y="2358913"/>
                  <a:pt x="1182975" y="2361341"/>
                  <a:pt x="1193529" y="2357525"/>
                </a:cubicBezTo>
                <a:cubicBezTo>
                  <a:pt x="1202993" y="2354057"/>
                  <a:pt x="1210327" y="2345583"/>
                  <a:pt x="1212656" y="2335376"/>
                </a:cubicBezTo>
                <a:cubicBezTo>
                  <a:pt x="1216025" y="2320659"/>
                  <a:pt x="1213795" y="2251189"/>
                  <a:pt x="1213002" y="2229932"/>
                </a:cubicBezTo>
                <a:cubicBezTo>
                  <a:pt x="1276279" y="2230824"/>
                  <a:pt x="1363835" y="2229882"/>
                  <a:pt x="1375777" y="2227157"/>
                </a:cubicBezTo>
                <a:cubicBezTo>
                  <a:pt x="1386133" y="2224779"/>
                  <a:pt x="1394804" y="2217346"/>
                  <a:pt x="1398322" y="2207684"/>
                </a:cubicBezTo>
                <a:cubicBezTo>
                  <a:pt x="1402187" y="2196981"/>
                  <a:pt x="1399710" y="2184890"/>
                  <a:pt x="1391236" y="2173692"/>
                </a:cubicBezTo>
                <a:cubicBezTo>
                  <a:pt x="1383655" y="2163633"/>
                  <a:pt x="1379840" y="2144754"/>
                  <a:pt x="1387718" y="2129592"/>
                </a:cubicBezTo>
                <a:cubicBezTo>
                  <a:pt x="1394804" y="2115916"/>
                  <a:pt x="1409719" y="2109078"/>
                  <a:pt x="1431174" y="2109772"/>
                </a:cubicBezTo>
                <a:cubicBezTo>
                  <a:pt x="1452333" y="2109078"/>
                  <a:pt x="1467198" y="2115916"/>
                  <a:pt x="1474283" y="2129592"/>
                </a:cubicBezTo>
                <a:cubicBezTo>
                  <a:pt x="1482162" y="2144754"/>
                  <a:pt x="1478347" y="2163633"/>
                  <a:pt x="1470765" y="2173692"/>
                </a:cubicBezTo>
                <a:cubicBezTo>
                  <a:pt x="1462292" y="2184890"/>
                  <a:pt x="1459765" y="2196981"/>
                  <a:pt x="1463680" y="2207684"/>
                </a:cubicBezTo>
                <a:cubicBezTo>
                  <a:pt x="1467198" y="2217346"/>
                  <a:pt x="1475820" y="2224779"/>
                  <a:pt x="1486225" y="2227157"/>
                </a:cubicBezTo>
                <a:cubicBezTo>
                  <a:pt x="1494649" y="2229090"/>
                  <a:pt x="1534785" y="2229189"/>
                  <a:pt x="1599944" y="2229040"/>
                </a:cubicBezTo>
                <a:cubicBezTo>
                  <a:pt x="1606336" y="2228991"/>
                  <a:pt x="1612877" y="2228991"/>
                  <a:pt x="1619418" y="2228991"/>
                </a:cubicBezTo>
                <a:cubicBezTo>
                  <a:pt x="1620508" y="2257730"/>
                  <a:pt x="1622192" y="2320808"/>
                  <a:pt x="1619368" y="2333196"/>
                </a:cubicBezTo>
                <a:cubicBezTo>
                  <a:pt x="1617782" y="2340133"/>
                  <a:pt x="1612827" y="2345881"/>
                  <a:pt x="1606485" y="2348210"/>
                </a:cubicBezTo>
                <a:cubicBezTo>
                  <a:pt x="1599250" y="2350836"/>
                  <a:pt x="1590728" y="2348903"/>
                  <a:pt x="1582502" y="2342710"/>
                </a:cubicBezTo>
                <a:cubicBezTo>
                  <a:pt x="1570263" y="2333444"/>
                  <a:pt x="1547321" y="2328786"/>
                  <a:pt x="1528888" y="2338349"/>
                </a:cubicBezTo>
                <a:cubicBezTo>
                  <a:pt x="1519226" y="2343354"/>
                  <a:pt x="1503171" y="2356683"/>
                  <a:pt x="1504262" y="2389238"/>
                </a:cubicBezTo>
                <a:cubicBezTo>
                  <a:pt x="1503171" y="2422139"/>
                  <a:pt x="1519226" y="2435469"/>
                  <a:pt x="1528888" y="2440473"/>
                </a:cubicBezTo>
                <a:cubicBezTo>
                  <a:pt x="1547321" y="2450037"/>
                  <a:pt x="1570263" y="2445379"/>
                  <a:pt x="1582502" y="2436113"/>
                </a:cubicBezTo>
                <a:cubicBezTo>
                  <a:pt x="1590728" y="2429919"/>
                  <a:pt x="1599250" y="2427986"/>
                  <a:pt x="1606485" y="2430613"/>
                </a:cubicBezTo>
                <a:cubicBezTo>
                  <a:pt x="1612827" y="2432941"/>
                  <a:pt x="1617782" y="2438689"/>
                  <a:pt x="1619368" y="2445626"/>
                </a:cubicBezTo>
                <a:cubicBezTo>
                  <a:pt x="1620458" y="2450383"/>
                  <a:pt x="1620855" y="2462622"/>
                  <a:pt x="1620904" y="2477537"/>
                </a:cubicBezTo>
                <a:lnTo>
                  <a:pt x="1630814" y="2477537"/>
                </a:lnTo>
                <a:cubicBezTo>
                  <a:pt x="1630765" y="2462127"/>
                  <a:pt x="1630269" y="2448946"/>
                  <a:pt x="1629031" y="2443446"/>
                </a:cubicBezTo>
                <a:cubicBezTo>
                  <a:pt x="1626702" y="2433239"/>
                  <a:pt x="1619368" y="2424766"/>
                  <a:pt x="1609904" y="2421297"/>
                </a:cubicBezTo>
                <a:cubicBezTo>
                  <a:pt x="1599350" y="2417432"/>
                  <a:pt x="1587507" y="2419910"/>
                  <a:pt x="1576556" y="2428234"/>
                </a:cubicBezTo>
                <a:cubicBezTo>
                  <a:pt x="1566745" y="2435667"/>
                  <a:pt x="1548312" y="2439383"/>
                  <a:pt x="1533497" y="2431703"/>
                </a:cubicBezTo>
                <a:cubicBezTo>
                  <a:pt x="1520168" y="2424766"/>
                  <a:pt x="1513478" y="2410198"/>
                  <a:pt x="1514172" y="2389238"/>
                </a:cubicBezTo>
                <a:cubicBezTo>
                  <a:pt x="1513478" y="2368625"/>
                  <a:pt x="1520168" y="2354057"/>
                  <a:pt x="1533497" y="2347120"/>
                </a:cubicBezTo>
                <a:cubicBezTo>
                  <a:pt x="1548312" y="2339489"/>
                  <a:pt x="1566745" y="2343205"/>
                  <a:pt x="1576556" y="2350588"/>
                </a:cubicBezTo>
                <a:cubicBezTo>
                  <a:pt x="1587507" y="2358913"/>
                  <a:pt x="1599350" y="2361390"/>
                  <a:pt x="1609904" y="2357525"/>
                </a:cubicBezTo>
                <a:cubicBezTo>
                  <a:pt x="1619368" y="2354057"/>
                  <a:pt x="1626702" y="2345583"/>
                  <a:pt x="1629031" y="2335376"/>
                </a:cubicBezTo>
                <a:cubicBezTo>
                  <a:pt x="1632450" y="2320461"/>
                  <a:pt x="1630071" y="2249009"/>
                  <a:pt x="1629328" y="2228991"/>
                </a:cubicBezTo>
                <a:cubicBezTo>
                  <a:pt x="1668572" y="2228941"/>
                  <a:pt x="1705140" y="2229189"/>
                  <a:pt x="1711532" y="2230626"/>
                </a:cubicBezTo>
                <a:cubicBezTo>
                  <a:pt x="1718668" y="2232261"/>
                  <a:pt x="1724564" y="2237315"/>
                  <a:pt x="1726943" y="2243856"/>
                </a:cubicBezTo>
                <a:cubicBezTo>
                  <a:pt x="1729668" y="2251288"/>
                  <a:pt x="1727636" y="2260009"/>
                  <a:pt x="1721294" y="2268433"/>
                </a:cubicBezTo>
                <a:cubicBezTo>
                  <a:pt x="1711879" y="2280920"/>
                  <a:pt x="1707073" y="2304308"/>
                  <a:pt x="1716834" y="2323137"/>
                </a:cubicBezTo>
                <a:cubicBezTo>
                  <a:pt x="1721988" y="2332998"/>
                  <a:pt x="1735416" y="2349448"/>
                  <a:pt x="1768764" y="2348259"/>
                </a:cubicBezTo>
                <a:cubicBezTo>
                  <a:pt x="1802359" y="2349399"/>
                  <a:pt x="1815886" y="2332998"/>
                  <a:pt x="1821040" y="2323137"/>
                </a:cubicBezTo>
                <a:cubicBezTo>
                  <a:pt x="1830801" y="2304308"/>
                  <a:pt x="1826044" y="2280920"/>
                  <a:pt x="1816580" y="2268433"/>
                </a:cubicBezTo>
                <a:cubicBezTo>
                  <a:pt x="1810237" y="2260009"/>
                  <a:pt x="1808206" y="2251288"/>
                  <a:pt x="1810931" y="2243856"/>
                </a:cubicBezTo>
                <a:cubicBezTo>
                  <a:pt x="1813310" y="2237315"/>
                  <a:pt x="1819206" y="2232261"/>
                  <a:pt x="1826341" y="2230626"/>
                </a:cubicBezTo>
                <a:cubicBezTo>
                  <a:pt x="1833378" y="2229040"/>
                  <a:pt x="1876933" y="2228892"/>
                  <a:pt x="1920438" y="2228991"/>
                </a:cubicBezTo>
                <a:cubicBezTo>
                  <a:pt x="1919695" y="2249009"/>
                  <a:pt x="1917317" y="2320461"/>
                  <a:pt x="1920736" y="2335376"/>
                </a:cubicBezTo>
                <a:cubicBezTo>
                  <a:pt x="1923065" y="2345583"/>
                  <a:pt x="1930398" y="2354057"/>
                  <a:pt x="1939862" y="2357525"/>
                </a:cubicBezTo>
                <a:cubicBezTo>
                  <a:pt x="1950417" y="2361341"/>
                  <a:pt x="1962259" y="2358913"/>
                  <a:pt x="1973210" y="2350588"/>
                </a:cubicBezTo>
                <a:cubicBezTo>
                  <a:pt x="1983071" y="2343205"/>
                  <a:pt x="2001503" y="2339439"/>
                  <a:pt x="2016319" y="2347120"/>
                </a:cubicBezTo>
                <a:cubicBezTo>
                  <a:pt x="2029648" y="2354057"/>
                  <a:pt x="2036288" y="2368625"/>
                  <a:pt x="2035594" y="2389585"/>
                </a:cubicBezTo>
                <a:cubicBezTo>
                  <a:pt x="2036288" y="2410198"/>
                  <a:pt x="2029648" y="2424766"/>
                  <a:pt x="2016319" y="2431703"/>
                </a:cubicBezTo>
                <a:cubicBezTo>
                  <a:pt x="2001454" y="2439383"/>
                  <a:pt x="1983071" y="2435617"/>
                  <a:pt x="1973210" y="2428234"/>
                </a:cubicBezTo>
                <a:cubicBezTo>
                  <a:pt x="1962259" y="2419910"/>
                  <a:pt x="1950417" y="2417482"/>
                  <a:pt x="1939862" y="2421297"/>
                </a:cubicBezTo>
                <a:cubicBezTo>
                  <a:pt x="1930398" y="2424766"/>
                  <a:pt x="1923065" y="2433239"/>
                  <a:pt x="1920736" y="2443446"/>
                </a:cubicBezTo>
                <a:cubicBezTo>
                  <a:pt x="1919497" y="2448996"/>
                  <a:pt x="1919001" y="2462127"/>
                  <a:pt x="1918952" y="2477537"/>
                </a:cubicBezTo>
                <a:lnTo>
                  <a:pt x="1928862" y="2477537"/>
                </a:lnTo>
                <a:cubicBezTo>
                  <a:pt x="1928862" y="2462622"/>
                  <a:pt x="1929308" y="2450383"/>
                  <a:pt x="1930398" y="2445626"/>
                </a:cubicBezTo>
                <a:cubicBezTo>
                  <a:pt x="1931984" y="2438689"/>
                  <a:pt x="1936939" y="2432941"/>
                  <a:pt x="1943281" y="2430613"/>
                </a:cubicBezTo>
                <a:cubicBezTo>
                  <a:pt x="1950516" y="2427986"/>
                  <a:pt x="1959038" y="2429919"/>
                  <a:pt x="1967264" y="2436113"/>
                </a:cubicBezTo>
                <a:cubicBezTo>
                  <a:pt x="1979503" y="2445379"/>
                  <a:pt x="2002445" y="2450037"/>
                  <a:pt x="2020878" y="2440473"/>
                </a:cubicBezTo>
                <a:cubicBezTo>
                  <a:pt x="2030540" y="2435469"/>
                  <a:pt x="2046644" y="2422139"/>
                  <a:pt x="2045504" y="2389585"/>
                </a:cubicBezTo>
                <a:cubicBezTo>
                  <a:pt x="2046644" y="2356683"/>
                  <a:pt x="2030540" y="2343354"/>
                  <a:pt x="2020878" y="2338349"/>
                </a:cubicBezTo>
                <a:cubicBezTo>
                  <a:pt x="2002445" y="2328786"/>
                  <a:pt x="1979503" y="2333444"/>
                  <a:pt x="1967264" y="2342710"/>
                </a:cubicBezTo>
                <a:cubicBezTo>
                  <a:pt x="1959038" y="2348903"/>
                  <a:pt x="1950516" y="2350836"/>
                  <a:pt x="1943281" y="2348210"/>
                </a:cubicBezTo>
                <a:cubicBezTo>
                  <a:pt x="1936939" y="2345881"/>
                  <a:pt x="1931984" y="2340133"/>
                  <a:pt x="1930398" y="2333196"/>
                </a:cubicBezTo>
                <a:cubicBezTo>
                  <a:pt x="1927574" y="2320808"/>
                  <a:pt x="1929258" y="2257780"/>
                  <a:pt x="1930349" y="2228991"/>
                </a:cubicBezTo>
                <a:cubicBezTo>
                  <a:pt x="1932876" y="2228991"/>
                  <a:pt x="1935452" y="2229040"/>
                  <a:pt x="1937930" y="2229040"/>
                </a:cubicBezTo>
                <a:cubicBezTo>
                  <a:pt x="2003089" y="2229189"/>
                  <a:pt x="2043225" y="2229090"/>
                  <a:pt x="2051649" y="2227157"/>
                </a:cubicBezTo>
                <a:cubicBezTo>
                  <a:pt x="2062054" y="2224779"/>
                  <a:pt x="2070676" y="2217346"/>
                  <a:pt x="2074194" y="2207684"/>
                </a:cubicBezTo>
                <a:cubicBezTo>
                  <a:pt x="2078109" y="2196981"/>
                  <a:pt x="2075582" y="2184890"/>
                  <a:pt x="2067158" y="2173692"/>
                </a:cubicBezTo>
                <a:cubicBezTo>
                  <a:pt x="2059527" y="2163633"/>
                  <a:pt x="2055712" y="2144754"/>
                  <a:pt x="2063590" y="2129592"/>
                </a:cubicBezTo>
                <a:cubicBezTo>
                  <a:pt x="2070676" y="2115916"/>
                  <a:pt x="2085542" y="2109078"/>
                  <a:pt x="2107047" y="2109772"/>
                </a:cubicBezTo>
                <a:cubicBezTo>
                  <a:pt x="2128205" y="2109028"/>
                  <a:pt x="2143070" y="2115916"/>
                  <a:pt x="2150156" y="2129592"/>
                </a:cubicBezTo>
                <a:cubicBezTo>
                  <a:pt x="2158084" y="2144754"/>
                  <a:pt x="2154219" y="2163633"/>
                  <a:pt x="2146638" y="2173692"/>
                </a:cubicBezTo>
                <a:cubicBezTo>
                  <a:pt x="2138165" y="2184890"/>
                  <a:pt x="2135687" y="2196981"/>
                  <a:pt x="2139552" y="2207684"/>
                </a:cubicBezTo>
                <a:cubicBezTo>
                  <a:pt x="2143070" y="2217346"/>
                  <a:pt x="2151741" y="2224779"/>
                  <a:pt x="2162097" y="2227157"/>
                </a:cubicBezTo>
                <a:cubicBezTo>
                  <a:pt x="2170521" y="2229090"/>
                  <a:pt x="2210707" y="2229189"/>
                  <a:pt x="2275816" y="2229040"/>
                </a:cubicBezTo>
                <a:cubicBezTo>
                  <a:pt x="2276907" y="2229040"/>
                  <a:pt x="2277997" y="2229040"/>
                  <a:pt x="2279087" y="2228991"/>
                </a:cubicBezTo>
                <a:cubicBezTo>
                  <a:pt x="2280177" y="2257780"/>
                  <a:pt x="2281862" y="2320808"/>
                  <a:pt x="2279037" y="2333196"/>
                </a:cubicBezTo>
                <a:cubicBezTo>
                  <a:pt x="2277452" y="2340133"/>
                  <a:pt x="2272497" y="2345881"/>
                  <a:pt x="2266154" y="2348210"/>
                </a:cubicBezTo>
                <a:cubicBezTo>
                  <a:pt x="2258920" y="2350836"/>
                  <a:pt x="2250397" y="2348903"/>
                  <a:pt x="2242171" y="2342710"/>
                </a:cubicBezTo>
                <a:cubicBezTo>
                  <a:pt x="2229982" y="2333444"/>
                  <a:pt x="2207040" y="2328786"/>
                  <a:pt x="2188607" y="2338349"/>
                </a:cubicBezTo>
                <a:cubicBezTo>
                  <a:pt x="2178895" y="2343354"/>
                  <a:pt x="2162841" y="2356683"/>
                  <a:pt x="2163931" y="2389238"/>
                </a:cubicBezTo>
                <a:cubicBezTo>
                  <a:pt x="2162841" y="2422139"/>
                  <a:pt x="2178895" y="2435469"/>
                  <a:pt x="2188607" y="2440473"/>
                </a:cubicBezTo>
                <a:cubicBezTo>
                  <a:pt x="2207040" y="2450037"/>
                  <a:pt x="2229982" y="2445379"/>
                  <a:pt x="2242171" y="2436113"/>
                </a:cubicBezTo>
                <a:cubicBezTo>
                  <a:pt x="2250397" y="2429919"/>
                  <a:pt x="2258920" y="2427986"/>
                  <a:pt x="2266154" y="2430613"/>
                </a:cubicBezTo>
                <a:cubicBezTo>
                  <a:pt x="2272497" y="2432941"/>
                  <a:pt x="2277452" y="2438689"/>
                  <a:pt x="2279037" y="2445626"/>
                </a:cubicBezTo>
                <a:cubicBezTo>
                  <a:pt x="2280127" y="2450383"/>
                  <a:pt x="2280573" y="2462622"/>
                  <a:pt x="2280623" y="2477537"/>
                </a:cubicBezTo>
                <a:lnTo>
                  <a:pt x="2290483" y="2477537"/>
                </a:lnTo>
                <a:cubicBezTo>
                  <a:pt x="2290434" y="2462127"/>
                  <a:pt x="2289938" y="2448946"/>
                  <a:pt x="2288700" y="2443446"/>
                </a:cubicBezTo>
                <a:cubicBezTo>
                  <a:pt x="2286371" y="2433239"/>
                  <a:pt x="2279037" y="2424766"/>
                  <a:pt x="2269573" y="2421297"/>
                </a:cubicBezTo>
                <a:cubicBezTo>
                  <a:pt x="2259068" y="2417432"/>
                  <a:pt x="2247226" y="2419910"/>
                  <a:pt x="2236225" y="2428234"/>
                </a:cubicBezTo>
                <a:cubicBezTo>
                  <a:pt x="2226414" y="2435617"/>
                  <a:pt x="2207981" y="2439383"/>
                  <a:pt x="2193166" y="2431703"/>
                </a:cubicBezTo>
                <a:cubicBezTo>
                  <a:pt x="2179837" y="2424766"/>
                  <a:pt x="2173147" y="2410198"/>
                  <a:pt x="2173841" y="2389238"/>
                </a:cubicBezTo>
                <a:cubicBezTo>
                  <a:pt x="2173147" y="2368625"/>
                  <a:pt x="2179837" y="2354057"/>
                  <a:pt x="2193166" y="2347120"/>
                </a:cubicBezTo>
                <a:cubicBezTo>
                  <a:pt x="2207981" y="2339489"/>
                  <a:pt x="2226414" y="2343205"/>
                  <a:pt x="2236225" y="2350588"/>
                </a:cubicBezTo>
                <a:cubicBezTo>
                  <a:pt x="2247226" y="2358913"/>
                  <a:pt x="2259068" y="2361390"/>
                  <a:pt x="2269573" y="2357525"/>
                </a:cubicBezTo>
                <a:cubicBezTo>
                  <a:pt x="2279037" y="2354057"/>
                  <a:pt x="2286371" y="2345583"/>
                  <a:pt x="2288700" y="2335376"/>
                </a:cubicBezTo>
                <a:cubicBezTo>
                  <a:pt x="2292119" y="2320461"/>
                  <a:pt x="2289740" y="2249059"/>
                  <a:pt x="2288997" y="2228991"/>
                </a:cubicBezTo>
                <a:cubicBezTo>
                  <a:pt x="2333890" y="2228892"/>
                  <a:pt x="2380170" y="2228991"/>
                  <a:pt x="2387405" y="2230626"/>
                </a:cubicBezTo>
                <a:cubicBezTo>
                  <a:pt x="2394540" y="2232261"/>
                  <a:pt x="2400437" y="2237315"/>
                  <a:pt x="2402815" y="2243856"/>
                </a:cubicBezTo>
                <a:cubicBezTo>
                  <a:pt x="2405540" y="2251288"/>
                  <a:pt x="2403558" y="2260009"/>
                  <a:pt x="2397166" y="2268433"/>
                </a:cubicBezTo>
                <a:cubicBezTo>
                  <a:pt x="2387752" y="2280920"/>
                  <a:pt x="2382995" y="2304308"/>
                  <a:pt x="2392756" y="2323137"/>
                </a:cubicBezTo>
                <a:cubicBezTo>
                  <a:pt x="2397711" y="2332651"/>
                  <a:pt x="2410545" y="2348309"/>
                  <a:pt x="2441465" y="2348309"/>
                </a:cubicBezTo>
                <a:cubicBezTo>
                  <a:pt x="2442505" y="2348309"/>
                  <a:pt x="2443546" y="2348309"/>
                  <a:pt x="2444685" y="2348259"/>
                </a:cubicBezTo>
                <a:cubicBezTo>
                  <a:pt x="2459006" y="2348755"/>
                  <a:pt x="2469659" y="2346079"/>
                  <a:pt x="2477587" y="2342065"/>
                </a:cubicBezTo>
                <a:lnTo>
                  <a:pt x="2477587" y="2330520"/>
                </a:lnTo>
                <a:cubicBezTo>
                  <a:pt x="2469510" y="2336070"/>
                  <a:pt x="2458411" y="2338745"/>
                  <a:pt x="2444685" y="2338349"/>
                </a:cubicBezTo>
                <a:cubicBezTo>
                  <a:pt x="2423527" y="2339043"/>
                  <a:pt x="2408612" y="2332205"/>
                  <a:pt x="2401527" y="2318529"/>
                </a:cubicBezTo>
                <a:cubicBezTo>
                  <a:pt x="2393648" y="2303366"/>
                  <a:pt x="2397464" y="2284487"/>
                  <a:pt x="2405094" y="2274429"/>
                </a:cubicBezTo>
                <a:cubicBezTo>
                  <a:pt x="2413518" y="2263230"/>
                  <a:pt x="2416045" y="2251189"/>
                  <a:pt x="2412130" y="2240437"/>
                </a:cubicBezTo>
                <a:cubicBezTo>
                  <a:pt x="2408612" y="2230824"/>
                  <a:pt x="2399991" y="2223342"/>
                  <a:pt x="2389585" y="2220963"/>
                </a:cubicBezTo>
                <a:cubicBezTo>
                  <a:pt x="2381657" y="2219130"/>
                  <a:pt x="2345485" y="2218981"/>
                  <a:pt x="2286767" y="2219080"/>
                </a:cubicBezTo>
                <a:cubicBezTo>
                  <a:pt x="2285677" y="2189400"/>
                  <a:pt x="2284141" y="2129245"/>
                  <a:pt x="2286916" y="2117204"/>
                </a:cubicBezTo>
                <a:cubicBezTo>
                  <a:pt x="2288501" y="2110267"/>
                  <a:pt x="2293407" y="2104519"/>
                  <a:pt x="2299749" y="2102190"/>
                </a:cubicBezTo>
                <a:cubicBezTo>
                  <a:pt x="2307033" y="2099564"/>
                  <a:pt x="2315556" y="2101496"/>
                  <a:pt x="2323732" y="2107690"/>
                </a:cubicBezTo>
                <a:cubicBezTo>
                  <a:pt x="2335971" y="2116956"/>
                  <a:pt x="2358913" y="2121614"/>
                  <a:pt x="2377346" y="2112051"/>
                </a:cubicBezTo>
                <a:cubicBezTo>
                  <a:pt x="2387008" y="2107046"/>
                  <a:pt x="2403112" y="2093717"/>
                  <a:pt x="2401973" y="2061162"/>
                </a:cubicBezTo>
                <a:cubicBezTo>
                  <a:pt x="2403112" y="2028260"/>
                  <a:pt x="2387008" y="2014931"/>
                  <a:pt x="2377346" y="2009927"/>
                </a:cubicBezTo>
                <a:cubicBezTo>
                  <a:pt x="2358913" y="2000363"/>
                  <a:pt x="2335971" y="2005021"/>
                  <a:pt x="2323732" y="2014287"/>
                </a:cubicBezTo>
                <a:cubicBezTo>
                  <a:pt x="2315556" y="2020481"/>
                  <a:pt x="2307033" y="2022413"/>
                  <a:pt x="2299749" y="2019787"/>
                </a:cubicBezTo>
                <a:cubicBezTo>
                  <a:pt x="2293407" y="2017458"/>
                  <a:pt x="2288501" y="2011711"/>
                  <a:pt x="2286916" y="2004773"/>
                </a:cubicBezTo>
                <a:cubicBezTo>
                  <a:pt x="2284042" y="1992386"/>
                  <a:pt x="2285727" y="1929407"/>
                  <a:pt x="2286817" y="1900618"/>
                </a:cubicBezTo>
                <a:cubicBezTo>
                  <a:pt x="2345534" y="1900717"/>
                  <a:pt x="2381657" y="1900568"/>
                  <a:pt x="2389585" y="1898735"/>
                </a:cubicBezTo>
                <a:cubicBezTo>
                  <a:pt x="2399991" y="1896356"/>
                  <a:pt x="2408612" y="1888924"/>
                  <a:pt x="2412130" y="1879261"/>
                </a:cubicBezTo>
                <a:cubicBezTo>
                  <a:pt x="2416045" y="1868558"/>
                  <a:pt x="2413518" y="1856468"/>
                  <a:pt x="2405094" y="1845270"/>
                </a:cubicBezTo>
                <a:cubicBezTo>
                  <a:pt x="2397464" y="1835211"/>
                  <a:pt x="2393648" y="1816332"/>
                  <a:pt x="2401527" y="1801169"/>
                </a:cubicBezTo>
                <a:cubicBezTo>
                  <a:pt x="2408612" y="1787493"/>
                  <a:pt x="2423626" y="1780755"/>
                  <a:pt x="2444983" y="1781349"/>
                </a:cubicBezTo>
                <a:cubicBezTo>
                  <a:pt x="2458609" y="1781002"/>
                  <a:pt x="2469609" y="1783628"/>
                  <a:pt x="2477587" y="1789178"/>
                </a:cubicBezTo>
                <a:lnTo>
                  <a:pt x="2477587" y="1777633"/>
                </a:lnTo>
                <a:cubicBezTo>
                  <a:pt x="2469709" y="1773619"/>
                  <a:pt x="2459154" y="1770943"/>
                  <a:pt x="2444983" y="1771439"/>
                </a:cubicBezTo>
                <a:cubicBezTo>
                  <a:pt x="2411437" y="1770250"/>
                  <a:pt x="2397860" y="1786750"/>
                  <a:pt x="2392756" y="1796611"/>
                </a:cubicBezTo>
                <a:cubicBezTo>
                  <a:pt x="2382995" y="1815390"/>
                  <a:pt x="2387752" y="1838778"/>
                  <a:pt x="2397166" y="1851265"/>
                </a:cubicBezTo>
                <a:cubicBezTo>
                  <a:pt x="2403558" y="1859689"/>
                  <a:pt x="2405540" y="1868410"/>
                  <a:pt x="2402815" y="1875892"/>
                </a:cubicBezTo>
                <a:cubicBezTo>
                  <a:pt x="2400437" y="1882383"/>
                  <a:pt x="2394540" y="1887437"/>
                  <a:pt x="2387405" y="1889072"/>
                </a:cubicBezTo>
                <a:cubicBezTo>
                  <a:pt x="2380022" y="1890757"/>
                  <a:pt x="2332304" y="1890807"/>
                  <a:pt x="2286767" y="1890708"/>
                </a:cubicBezTo>
                <a:cubicBezTo>
                  <a:pt x="2285677" y="1861027"/>
                  <a:pt x="2284141" y="1800872"/>
                  <a:pt x="2286916" y="1788782"/>
                </a:cubicBezTo>
                <a:cubicBezTo>
                  <a:pt x="2288501" y="1781845"/>
                  <a:pt x="2293407" y="1776097"/>
                  <a:pt x="2299749" y="1773768"/>
                </a:cubicBezTo>
                <a:cubicBezTo>
                  <a:pt x="2307033" y="1771142"/>
                  <a:pt x="2315556" y="1773074"/>
                  <a:pt x="2323732" y="1779268"/>
                </a:cubicBezTo>
                <a:cubicBezTo>
                  <a:pt x="2335971" y="1788534"/>
                  <a:pt x="2358913" y="1793192"/>
                  <a:pt x="2377346" y="1783628"/>
                </a:cubicBezTo>
                <a:cubicBezTo>
                  <a:pt x="2387008" y="1778624"/>
                  <a:pt x="2403112" y="1765295"/>
                  <a:pt x="2401973" y="1732740"/>
                </a:cubicBezTo>
                <a:cubicBezTo>
                  <a:pt x="2403112" y="1699838"/>
                  <a:pt x="2387008" y="1686509"/>
                  <a:pt x="2377346" y="1681504"/>
                </a:cubicBezTo>
                <a:cubicBezTo>
                  <a:pt x="2358913" y="1671941"/>
                  <a:pt x="2335971" y="1676599"/>
                  <a:pt x="2323732" y="1685865"/>
                </a:cubicBezTo>
                <a:cubicBezTo>
                  <a:pt x="2315556" y="1692059"/>
                  <a:pt x="2307033" y="1693991"/>
                  <a:pt x="2299749" y="1691365"/>
                </a:cubicBezTo>
                <a:cubicBezTo>
                  <a:pt x="2293407" y="1689036"/>
                  <a:pt x="2288501" y="1683288"/>
                  <a:pt x="2286916" y="1676351"/>
                </a:cubicBezTo>
                <a:cubicBezTo>
                  <a:pt x="2284091" y="1664162"/>
                  <a:pt x="2285677" y="1602719"/>
                  <a:pt x="2286767" y="1573385"/>
                </a:cubicBezTo>
                <a:cubicBezTo>
                  <a:pt x="2335277" y="1573286"/>
                  <a:pt x="2381211" y="1572245"/>
                  <a:pt x="2389585" y="1570313"/>
                </a:cubicBezTo>
                <a:cubicBezTo>
                  <a:pt x="2399991" y="1567934"/>
                  <a:pt x="2408612" y="1560501"/>
                  <a:pt x="2412130" y="1550839"/>
                </a:cubicBezTo>
                <a:cubicBezTo>
                  <a:pt x="2416045" y="1540136"/>
                  <a:pt x="2413518" y="1528046"/>
                  <a:pt x="2405094" y="1516847"/>
                </a:cubicBezTo>
                <a:cubicBezTo>
                  <a:pt x="2397464" y="1506788"/>
                  <a:pt x="2393648" y="1487910"/>
                  <a:pt x="2401527" y="1472747"/>
                </a:cubicBezTo>
                <a:cubicBezTo>
                  <a:pt x="2408612" y="1459071"/>
                  <a:pt x="2423626" y="1452332"/>
                  <a:pt x="2444983" y="1452927"/>
                </a:cubicBezTo>
                <a:cubicBezTo>
                  <a:pt x="2458609" y="1452531"/>
                  <a:pt x="2469609" y="1455206"/>
                  <a:pt x="2477587" y="1460756"/>
                </a:cubicBezTo>
                <a:lnTo>
                  <a:pt x="2477587" y="1449211"/>
                </a:lnTo>
                <a:cubicBezTo>
                  <a:pt x="2469709" y="1445197"/>
                  <a:pt x="2459154" y="1442521"/>
                  <a:pt x="2444983" y="1443017"/>
                </a:cubicBezTo>
                <a:cubicBezTo>
                  <a:pt x="2411437" y="1441877"/>
                  <a:pt x="2397860" y="1458278"/>
                  <a:pt x="2392756" y="1468188"/>
                </a:cubicBezTo>
                <a:cubicBezTo>
                  <a:pt x="2382995" y="1486968"/>
                  <a:pt x="2387752" y="1510356"/>
                  <a:pt x="2397166" y="1522843"/>
                </a:cubicBezTo>
                <a:cubicBezTo>
                  <a:pt x="2403558" y="1531267"/>
                  <a:pt x="2405540" y="1539988"/>
                  <a:pt x="2402815" y="1547420"/>
                </a:cubicBezTo>
                <a:cubicBezTo>
                  <a:pt x="2400437" y="1553961"/>
                  <a:pt x="2394540" y="1559015"/>
                  <a:pt x="2387405" y="1560650"/>
                </a:cubicBezTo>
                <a:cubicBezTo>
                  <a:pt x="2379774" y="1562384"/>
                  <a:pt x="2335971" y="1563376"/>
                  <a:pt x="2289046" y="1563524"/>
                </a:cubicBezTo>
                <a:cubicBezTo>
                  <a:pt x="2289839" y="1542168"/>
                  <a:pt x="2292069" y="1472846"/>
                  <a:pt x="2288700" y="1458130"/>
                </a:cubicBezTo>
                <a:cubicBezTo>
                  <a:pt x="2286371" y="1447972"/>
                  <a:pt x="2279037" y="1439499"/>
                  <a:pt x="2269573" y="1436030"/>
                </a:cubicBezTo>
                <a:cubicBezTo>
                  <a:pt x="2259019" y="1432215"/>
                  <a:pt x="2247176" y="1434643"/>
                  <a:pt x="2236225" y="1442967"/>
                </a:cubicBezTo>
                <a:cubicBezTo>
                  <a:pt x="2226414" y="1450350"/>
                  <a:pt x="2207981" y="1454116"/>
                  <a:pt x="2193166" y="1446436"/>
                </a:cubicBezTo>
                <a:cubicBezTo>
                  <a:pt x="2179837" y="1439499"/>
                  <a:pt x="2173147" y="1424931"/>
                  <a:pt x="2173841" y="1403971"/>
                </a:cubicBezTo>
                <a:cubicBezTo>
                  <a:pt x="2173147" y="1383358"/>
                  <a:pt x="2179837" y="1368790"/>
                  <a:pt x="2193166" y="1361853"/>
                </a:cubicBezTo>
                <a:cubicBezTo>
                  <a:pt x="2207981" y="1354172"/>
                  <a:pt x="2226414" y="1357938"/>
                  <a:pt x="2236225" y="1365321"/>
                </a:cubicBezTo>
                <a:cubicBezTo>
                  <a:pt x="2247226" y="1373596"/>
                  <a:pt x="2259019" y="1376074"/>
                  <a:pt x="2269573" y="1372258"/>
                </a:cubicBezTo>
                <a:cubicBezTo>
                  <a:pt x="2279037" y="1368790"/>
                  <a:pt x="2286371" y="1360317"/>
                  <a:pt x="2288700" y="1350109"/>
                </a:cubicBezTo>
                <a:cubicBezTo>
                  <a:pt x="2292119" y="1335145"/>
                  <a:pt x="2289740" y="1263792"/>
                  <a:pt x="2288997" y="1243724"/>
                </a:cubicBezTo>
                <a:cubicBezTo>
                  <a:pt x="2333890" y="1243625"/>
                  <a:pt x="2380170" y="1243674"/>
                  <a:pt x="2387405" y="1245359"/>
                </a:cubicBezTo>
                <a:cubicBezTo>
                  <a:pt x="2394540" y="1246994"/>
                  <a:pt x="2400437" y="1252048"/>
                  <a:pt x="2402815" y="1258589"/>
                </a:cubicBezTo>
                <a:cubicBezTo>
                  <a:pt x="2405540" y="1266021"/>
                  <a:pt x="2403558" y="1274742"/>
                  <a:pt x="2397166" y="1283166"/>
                </a:cubicBezTo>
                <a:cubicBezTo>
                  <a:pt x="2387752" y="1295653"/>
                  <a:pt x="2382995" y="1319041"/>
                  <a:pt x="2392756" y="1337820"/>
                </a:cubicBezTo>
                <a:cubicBezTo>
                  <a:pt x="2397860" y="1347731"/>
                  <a:pt x="2411288" y="1364132"/>
                  <a:pt x="2444685" y="1362992"/>
                </a:cubicBezTo>
                <a:cubicBezTo>
                  <a:pt x="2458956" y="1363488"/>
                  <a:pt x="2469659" y="1360762"/>
                  <a:pt x="2477587" y="1356699"/>
                </a:cubicBezTo>
                <a:lnTo>
                  <a:pt x="2477587" y="1345253"/>
                </a:lnTo>
                <a:cubicBezTo>
                  <a:pt x="2469560" y="1350852"/>
                  <a:pt x="2458460" y="1353478"/>
                  <a:pt x="2444685" y="1353082"/>
                </a:cubicBezTo>
                <a:cubicBezTo>
                  <a:pt x="2423478" y="1353776"/>
                  <a:pt x="2408612" y="1346938"/>
                  <a:pt x="2401527" y="1333262"/>
                </a:cubicBezTo>
                <a:cubicBezTo>
                  <a:pt x="2393648" y="1318099"/>
                  <a:pt x="2397464" y="1299221"/>
                  <a:pt x="2405094" y="1289162"/>
                </a:cubicBezTo>
                <a:cubicBezTo>
                  <a:pt x="2413518" y="1277963"/>
                  <a:pt x="2416045" y="1265873"/>
                  <a:pt x="2412130" y="1255170"/>
                </a:cubicBezTo>
                <a:cubicBezTo>
                  <a:pt x="2408612" y="1245507"/>
                  <a:pt x="2399991" y="1238075"/>
                  <a:pt x="2389585" y="1235696"/>
                </a:cubicBezTo>
                <a:cubicBezTo>
                  <a:pt x="2381657" y="1233863"/>
                  <a:pt x="2345485" y="1233714"/>
                  <a:pt x="2286767" y="1233813"/>
                </a:cubicBezTo>
                <a:cubicBezTo>
                  <a:pt x="2285677" y="1204133"/>
                  <a:pt x="2284141" y="1143978"/>
                  <a:pt x="2286916" y="1131937"/>
                </a:cubicBezTo>
                <a:cubicBezTo>
                  <a:pt x="2288501" y="1125000"/>
                  <a:pt x="2293407" y="1119252"/>
                  <a:pt x="2299749" y="1116923"/>
                </a:cubicBezTo>
                <a:cubicBezTo>
                  <a:pt x="2307033" y="1114297"/>
                  <a:pt x="2315556" y="1116230"/>
                  <a:pt x="2323732" y="1122423"/>
                </a:cubicBezTo>
                <a:cubicBezTo>
                  <a:pt x="2335971" y="1131689"/>
                  <a:pt x="2358913" y="1136347"/>
                  <a:pt x="2377346" y="1126784"/>
                </a:cubicBezTo>
                <a:cubicBezTo>
                  <a:pt x="2387008" y="1121779"/>
                  <a:pt x="2403112" y="1108401"/>
                  <a:pt x="2401973" y="1075895"/>
                </a:cubicBezTo>
                <a:cubicBezTo>
                  <a:pt x="2403112" y="1042994"/>
                  <a:pt x="2387008" y="1029664"/>
                  <a:pt x="2377346" y="1024660"/>
                </a:cubicBezTo>
                <a:cubicBezTo>
                  <a:pt x="2358913" y="1015096"/>
                  <a:pt x="2335971" y="1019754"/>
                  <a:pt x="2323732" y="1029020"/>
                </a:cubicBezTo>
                <a:cubicBezTo>
                  <a:pt x="2315556" y="1035214"/>
                  <a:pt x="2306984" y="1037147"/>
                  <a:pt x="2299749" y="1034520"/>
                </a:cubicBezTo>
                <a:cubicBezTo>
                  <a:pt x="2293407" y="1032191"/>
                  <a:pt x="2288501" y="1026444"/>
                  <a:pt x="2286916" y="1019507"/>
                </a:cubicBezTo>
                <a:cubicBezTo>
                  <a:pt x="2284042" y="1007119"/>
                  <a:pt x="2285727" y="944140"/>
                  <a:pt x="2286817" y="915351"/>
                </a:cubicBezTo>
                <a:cubicBezTo>
                  <a:pt x="2345485" y="915450"/>
                  <a:pt x="2381657" y="915301"/>
                  <a:pt x="2389585" y="913468"/>
                </a:cubicBezTo>
                <a:cubicBezTo>
                  <a:pt x="2399991" y="911089"/>
                  <a:pt x="2408612" y="903657"/>
                  <a:pt x="2412130" y="893994"/>
                </a:cubicBezTo>
                <a:cubicBezTo>
                  <a:pt x="2416045" y="883291"/>
                  <a:pt x="2413518" y="871201"/>
                  <a:pt x="2405094" y="860003"/>
                </a:cubicBezTo>
                <a:cubicBezTo>
                  <a:pt x="2397464" y="849944"/>
                  <a:pt x="2393648" y="831065"/>
                  <a:pt x="2401527" y="815903"/>
                </a:cubicBezTo>
                <a:cubicBezTo>
                  <a:pt x="2408612" y="802226"/>
                  <a:pt x="2423527" y="795389"/>
                  <a:pt x="2444983" y="796082"/>
                </a:cubicBezTo>
                <a:cubicBezTo>
                  <a:pt x="2458560" y="795686"/>
                  <a:pt x="2469560" y="798312"/>
                  <a:pt x="2477587" y="803862"/>
                </a:cubicBezTo>
                <a:lnTo>
                  <a:pt x="2477587" y="792415"/>
                </a:lnTo>
                <a:cubicBezTo>
                  <a:pt x="2469709" y="788402"/>
                  <a:pt x="2459105" y="785726"/>
                  <a:pt x="2444983" y="786172"/>
                </a:cubicBezTo>
                <a:cubicBezTo>
                  <a:pt x="2411586" y="785082"/>
                  <a:pt x="2397860" y="801434"/>
                  <a:pt x="2392756" y="811344"/>
                </a:cubicBezTo>
                <a:cubicBezTo>
                  <a:pt x="2382995" y="830124"/>
                  <a:pt x="2387752" y="853512"/>
                  <a:pt x="2397166" y="865998"/>
                </a:cubicBezTo>
                <a:cubicBezTo>
                  <a:pt x="2403558" y="874422"/>
                  <a:pt x="2405540" y="883143"/>
                  <a:pt x="2402815" y="890575"/>
                </a:cubicBezTo>
                <a:cubicBezTo>
                  <a:pt x="2400437" y="897116"/>
                  <a:pt x="2394540" y="902170"/>
                  <a:pt x="2387405" y="903805"/>
                </a:cubicBezTo>
                <a:cubicBezTo>
                  <a:pt x="2380022" y="905490"/>
                  <a:pt x="2332304" y="905540"/>
                  <a:pt x="2286767" y="905441"/>
                </a:cubicBezTo>
                <a:cubicBezTo>
                  <a:pt x="2285677" y="875760"/>
                  <a:pt x="2284141" y="815556"/>
                  <a:pt x="2286916" y="803515"/>
                </a:cubicBezTo>
                <a:cubicBezTo>
                  <a:pt x="2288501" y="796578"/>
                  <a:pt x="2293407" y="790830"/>
                  <a:pt x="2299749" y="788501"/>
                </a:cubicBezTo>
                <a:cubicBezTo>
                  <a:pt x="2307033" y="785875"/>
                  <a:pt x="2315556" y="787807"/>
                  <a:pt x="2323732" y="794001"/>
                </a:cubicBezTo>
                <a:cubicBezTo>
                  <a:pt x="2335971" y="803267"/>
                  <a:pt x="2358913" y="807925"/>
                  <a:pt x="2377346" y="798362"/>
                </a:cubicBezTo>
                <a:cubicBezTo>
                  <a:pt x="2387008" y="793357"/>
                  <a:pt x="2403112" y="779978"/>
                  <a:pt x="2401973" y="747473"/>
                </a:cubicBezTo>
                <a:cubicBezTo>
                  <a:pt x="2403112" y="714571"/>
                  <a:pt x="2387008" y="701242"/>
                  <a:pt x="2377346" y="696237"/>
                </a:cubicBezTo>
                <a:cubicBezTo>
                  <a:pt x="2358913" y="686674"/>
                  <a:pt x="2335971" y="691332"/>
                  <a:pt x="2323732" y="700598"/>
                </a:cubicBezTo>
                <a:cubicBezTo>
                  <a:pt x="2315556" y="706792"/>
                  <a:pt x="2307033" y="708724"/>
                  <a:pt x="2299749" y="706098"/>
                </a:cubicBezTo>
                <a:cubicBezTo>
                  <a:pt x="2293407" y="703769"/>
                  <a:pt x="2288501" y="698021"/>
                  <a:pt x="2286916" y="691084"/>
                </a:cubicBezTo>
                <a:cubicBezTo>
                  <a:pt x="2284091" y="678845"/>
                  <a:pt x="2285677" y="617402"/>
                  <a:pt x="2286767" y="588118"/>
                </a:cubicBezTo>
                <a:cubicBezTo>
                  <a:pt x="2335277" y="588019"/>
                  <a:pt x="2381211" y="586978"/>
                  <a:pt x="2389585" y="585046"/>
                </a:cubicBezTo>
                <a:cubicBezTo>
                  <a:pt x="2399991" y="582667"/>
                  <a:pt x="2408612" y="575185"/>
                  <a:pt x="2412130" y="565572"/>
                </a:cubicBezTo>
                <a:cubicBezTo>
                  <a:pt x="2416045" y="554869"/>
                  <a:pt x="2413518" y="542779"/>
                  <a:pt x="2405094" y="531580"/>
                </a:cubicBezTo>
                <a:cubicBezTo>
                  <a:pt x="2397464" y="521522"/>
                  <a:pt x="2393648" y="502643"/>
                  <a:pt x="2401527" y="487480"/>
                </a:cubicBezTo>
                <a:cubicBezTo>
                  <a:pt x="2408612" y="473804"/>
                  <a:pt x="2423527" y="466966"/>
                  <a:pt x="2444983" y="467660"/>
                </a:cubicBezTo>
                <a:cubicBezTo>
                  <a:pt x="2458560" y="467214"/>
                  <a:pt x="2469609" y="469890"/>
                  <a:pt x="2477587" y="475489"/>
                </a:cubicBezTo>
                <a:lnTo>
                  <a:pt x="2477587" y="463993"/>
                </a:lnTo>
                <a:cubicBezTo>
                  <a:pt x="2469709" y="459980"/>
                  <a:pt x="2459105" y="457304"/>
                  <a:pt x="2444983" y="457750"/>
                </a:cubicBezTo>
                <a:cubicBezTo>
                  <a:pt x="2411586" y="456610"/>
                  <a:pt x="2397860" y="473011"/>
                  <a:pt x="2392756" y="482922"/>
                </a:cubicBezTo>
                <a:cubicBezTo>
                  <a:pt x="2382995" y="501701"/>
                  <a:pt x="2387752" y="525089"/>
                  <a:pt x="2397166" y="537576"/>
                </a:cubicBezTo>
                <a:cubicBezTo>
                  <a:pt x="2403558" y="546000"/>
                  <a:pt x="2405540" y="554721"/>
                  <a:pt x="2402815" y="562153"/>
                </a:cubicBezTo>
                <a:cubicBezTo>
                  <a:pt x="2400437" y="568694"/>
                  <a:pt x="2394540" y="573748"/>
                  <a:pt x="2387405" y="575383"/>
                </a:cubicBezTo>
                <a:cubicBezTo>
                  <a:pt x="2379774" y="577118"/>
                  <a:pt x="2335971" y="578059"/>
                  <a:pt x="2289046" y="578208"/>
                </a:cubicBezTo>
                <a:cubicBezTo>
                  <a:pt x="2289839" y="556901"/>
                  <a:pt x="2292069" y="487579"/>
                  <a:pt x="2288700" y="472863"/>
                </a:cubicBezTo>
                <a:cubicBezTo>
                  <a:pt x="2286371" y="462705"/>
                  <a:pt x="2279037" y="454232"/>
                  <a:pt x="2269573" y="450763"/>
                </a:cubicBezTo>
                <a:cubicBezTo>
                  <a:pt x="2259068" y="446898"/>
                  <a:pt x="2247176" y="449376"/>
                  <a:pt x="2236225" y="457651"/>
                </a:cubicBezTo>
                <a:cubicBezTo>
                  <a:pt x="2226414" y="465083"/>
                  <a:pt x="2207981" y="468849"/>
                  <a:pt x="2193166" y="461119"/>
                </a:cubicBezTo>
                <a:cubicBezTo>
                  <a:pt x="2179837" y="454232"/>
                  <a:pt x="2173147" y="439664"/>
                  <a:pt x="2173841" y="418704"/>
                </a:cubicBezTo>
                <a:cubicBezTo>
                  <a:pt x="2173147" y="398091"/>
                  <a:pt x="2179837" y="383523"/>
                  <a:pt x="2193166" y="376586"/>
                </a:cubicBezTo>
                <a:cubicBezTo>
                  <a:pt x="2207981" y="368905"/>
                  <a:pt x="2226414" y="372622"/>
                  <a:pt x="2236225" y="380054"/>
                </a:cubicBezTo>
                <a:cubicBezTo>
                  <a:pt x="2247226" y="388329"/>
                  <a:pt x="2259019" y="390807"/>
                  <a:pt x="2269573" y="386991"/>
                </a:cubicBezTo>
                <a:cubicBezTo>
                  <a:pt x="2279037" y="383523"/>
                  <a:pt x="2286371" y="375050"/>
                  <a:pt x="2288700" y="364842"/>
                </a:cubicBezTo>
                <a:cubicBezTo>
                  <a:pt x="2292119" y="349878"/>
                  <a:pt x="2289740" y="278525"/>
                  <a:pt x="2288997" y="258457"/>
                </a:cubicBezTo>
                <a:cubicBezTo>
                  <a:pt x="2333890" y="258358"/>
                  <a:pt x="2380170" y="258407"/>
                  <a:pt x="2387405" y="260092"/>
                </a:cubicBezTo>
                <a:cubicBezTo>
                  <a:pt x="2394540" y="261727"/>
                  <a:pt x="2400437" y="266781"/>
                  <a:pt x="2402815" y="273272"/>
                </a:cubicBezTo>
                <a:cubicBezTo>
                  <a:pt x="2405540" y="280755"/>
                  <a:pt x="2403558" y="289475"/>
                  <a:pt x="2397166" y="297899"/>
                </a:cubicBezTo>
                <a:cubicBezTo>
                  <a:pt x="2387752" y="310386"/>
                  <a:pt x="2382995" y="333774"/>
                  <a:pt x="2392756" y="352554"/>
                </a:cubicBezTo>
                <a:close/>
                <a:moveTo>
                  <a:pt x="1629278" y="258407"/>
                </a:moveTo>
                <a:cubicBezTo>
                  <a:pt x="1668522" y="258407"/>
                  <a:pt x="1705091" y="258605"/>
                  <a:pt x="1711483" y="260092"/>
                </a:cubicBezTo>
                <a:cubicBezTo>
                  <a:pt x="1718618" y="261727"/>
                  <a:pt x="1724515" y="266781"/>
                  <a:pt x="1726893" y="273272"/>
                </a:cubicBezTo>
                <a:cubicBezTo>
                  <a:pt x="1729618" y="280755"/>
                  <a:pt x="1727587" y="289475"/>
                  <a:pt x="1721244" y="297899"/>
                </a:cubicBezTo>
                <a:cubicBezTo>
                  <a:pt x="1711830" y="310386"/>
                  <a:pt x="1707023" y="333774"/>
                  <a:pt x="1716785" y="352554"/>
                </a:cubicBezTo>
                <a:cubicBezTo>
                  <a:pt x="1721938" y="362414"/>
                  <a:pt x="1735366" y="378815"/>
                  <a:pt x="1768714" y="377725"/>
                </a:cubicBezTo>
                <a:cubicBezTo>
                  <a:pt x="1802309" y="378766"/>
                  <a:pt x="1815837" y="362414"/>
                  <a:pt x="1820990" y="352554"/>
                </a:cubicBezTo>
                <a:cubicBezTo>
                  <a:pt x="1830752" y="333774"/>
                  <a:pt x="1825995" y="310386"/>
                  <a:pt x="1816531" y="297899"/>
                </a:cubicBezTo>
                <a:cubicBezTo>
                  <a:pt x="1810188" y="289475"/>
                  <a:pt x="1808156" y="280755"/>
                  <a:pt x="1810882" y="273272"/>
                </a:cubicBezTo>
                <a:cubicBezTo>
                  <a:pt x="1813260" y="266781"/>
                  <a:pt x="1819206" y="261727"/>
                  <a:pt x="1826292" y="260092"/>
                </a:cubicBezTo>
                <a:cubicBezTo>
                  <a:pt x="1833328" y="258457"/>
                  <a:pt x="1876883" y="258358"/>
                  <a:pt x="1920389" y="258457"/>
                </a:cubicBezTo>
                <a:cubicBezTo>
                  <a:pt x="1919646" y="278475"/>
                  <a:pt x="1917267" y="349878"/>
                  <a:pt x="1920686" y="364842"/>
                </a:cubicBezTo>
                <a:cubicBezTo>
                  <a:pt x="1923015" y="375050"/>
                  <a:pt x="1930349" y="383523"/>
                  <a:pt x="1939813" y="386991"/>
                </a:cubicBezTo>
                <a:cubicBezTo>
                  <a:pt x="1950367" y="390807"/>
                  <a:pt x="1962210" y="388329"/>
                  <a:pt x="1973160" y="380054"/>
                </a:cubicBezTo>
                <a:cubicBezTo>
                  <a:pt x="1983021" y="372622"/>
                  <a:pt x="2001454" y="368905"/>
                  <a:pt x="2016270" y="376586"/>
                </a:cubicBezTo>
                <a:cubicBezTo>
                  <a:pt x="2029599" y="383523"/>
                  <a:pt x="2036239" y="398091"/>
                  <a:pt x="2035545" y="419051"/>
                </a:cubicBezTo>
                <a:cubicBezTo>
                  <a:pt x="2036239" y="439664"/>
                  <a:pt x="2029599" y="454232"/>
                  <a:pt x="2016270" y="461119"/>
                </a:cubicBezTo>
                <a:cubicBezTo>
                  <a:pt x="2001454" y="468849"/>
                  <a:pt x="1983021" y="465083"/>
                  <a:pt x="1973160" y="457651"/>
                </a:cubicBezTo>
                <a:cubicBezTo>
                  <a:pt x="1962210" y="449376"/>
                  <a:pt x="1950367" y="446898"/>
                  <a:pt x="1939813" y="450763"/>
                </a:cubicBezTo>
                <a:cubicBezTo>
                  <a:pt x="1930349" y="454182"/>
                  <a:pt x="1923015" y="462705"/>
                  <a:pt x="1920686" y="472863"/>
                </a:cubicBezTo>
                <a:cubicBezTo>
                  <a:pt x="1917317" y="487579"/>
                  <a:pt x="1919547" y="556851"/>
                  <a:pt x="1920339" y="578208"/>
                </a:cubicBezTo>
                <a:cubicBezTo>
                  <a:pt x="1875100" y="578009"/>
                  <a:pt x="1833725" y="577068"/>
                  <a:pt x="1826292" y="575383"/>
                </a:cubicBezTo>
                <a:cubicBezTo>
                  <a:pt x="1819157" y="573748"/>
                  <a:pt x="1813260" y="568694"/>
                  <a:pt x="1810882" y="562153"/>
                </a:cubicBezTo>
                <a:cubicBezTo>
                  <a:pt x="1808156" y="554721"/>
                  <a:pt x="1810188" y="546000"/>
                  <a:pt x="1816531" y="537576"/>
                </a:cubicBezTo>
                <a:cubicBezTo>
                  <a:pt x="1825995" y="525089"/>
                  <a:pt x="1830752" y="501701"/>
                  <a:pt x="1820990" y="482922"/>
                </a:cubicBezTo>
                <a:cubicBezTo>
                  <a:pt x="1815837" y="473011"/>
                  <a:pt x="1802309" y="456610"/>
                  <a:pt x="1769061" y="457750"/>
                </a:cubicBezTo>
                <a:cubicBezTo>
                  <a:pt x="1735664" y="456610"/>
                  <a:pt x="1721938" y="473011"/>
                  <a:pt x="1716785" y="482922"/>
                </a:cubicBezTo>
                <a:cubicBezTo>
                  <a:pt x="1707023" y="501701"/>
                  <a:pt x="1711830" y="525089"/>
                  <a:pt x="1721244" y="537576"/>
                </a:cubicBezTo>
                <a:cubicBezTo>
                  <a:pt x="1727587" y="546000"/>
                  <a:pt x="1729618" y="554721"/>
                  <a:pt x="1726893" y="562153"/>
                </a:cubicBezTo>
                <a:cubicBezTo>
                  <a:pt x="1724515" y="568694"/>
                  <a:pt x="1718618" y="573748"/>
                  <a:pt x="1711483" y="575383"/>
                </a:cubicBezTo>
                <a:cubicBezTo>
                  <a:pt x="1705091" y="576820"/>
                  <a:pt x="1668572" y="577068"/>
                  <a:pt x="1629377" y="577018"/>
                </a:cubicBezTo>
                <a:cubicBezTo>
                  <a:pt x="1630170" y="554374"/>
                  <a:pt x="1632251" y="487332"/>
                  <a:pt x="1628981" y="472863"/>
                </a:cubicBezTo>
                <a:cubicBezTo>
                  <a:pt x="1626652" y="462705"/>
                  <a:pt x="1619318" y="454232"/>
                  <a:pt x="1609854" y="450763"/>
                </a:cubicBezTo>
                <a:cubicBezTo>
                  <a:pt x="1599300" y="446898"/>
                  <a:pt x="1587457" y="449376"/>
                  <a:pt x="1576507" y="457651"/>
                </a:cubicBezTo>
                <a:cubicBezTo>
                  <a:pt x="1566696" y="465083"/>
                  <a:pt x="1548263" y="468849"/>
                  <a:pt x="1533447" y="461119"/>
                </a:cubicBezTo>
                <a:cubicBezTo>
                  <a:pt x="1520118" y="454232"/>
                  <a:pt x="1513429" y="439664"/>
                  <a:pt x="1514122" y="418704"/>
                </a:cubicBezTo>
                <a:cubicBezTo>
                  <a:pt x="1513429" y="398091"/>
                  <a:pt x="1520118" y="383523"/>
                  <a:pt x="1533447" y="376586"/>
                </a:cubicBezTo>
                <a:cubicBezTo>
                  <a:pt x="1548213" y="368905"/>
                  <a:pt x="1566696" y="372622"/>
                  <a:pt x="1576507" y="380054"/>
                </a:cubicBezTo>
                <a:cubicBezTo>
                  <a:pt x="1587457" y="388329"/>
                  <a:pt x="1599300" y="390807"/>
                  <a:pt x="1609854" y="386991"/>
                </a:cubicBezTo>
                <a:cubicBezTo>
                  <a:pt x="1619318" y="383523"/>
                  <a:pt x="1626652" y="375050"/>
                  <a:pt x="1628981" y="364842"/>
                </a:cubicBezTo>
                <a:cubicBezTo>
                  <a:pt x="1632400" y="349878"/>
                  <a:pt x="1630021" y="278475"/>
                  <a:pt x="1629278" y="258407"/>
                </a:cubicBezTo>
                <a:close/>
                <a:moveTo>
                  <a:pt x="1807710" y="747126"/>
                </a:moveTo>
                <a:cubicBezTo>
                  <a:pt x="1806620" y="779978"/>
                  <a:pt x="1822675" y="793357"/>
                  <a:pt x="1832387" y="798362"/>
                </a:cubicBezTo>
                <a:cubicBezTo>
                  <a:pt x="1850820" y="807925"/>
                  <a:pt x="1873762" y="803267"/>
                  <a:pt x="1885951" y="794001"/>
                </a:cubicBezTo>
                <a:cubicBezTo>
                  <a:pt x="1894176" y="787807"/>
                  <a:pt x="1902650" y="785825"/>
                  <a:pt x="1909934" y="788501"/>
                </a:cubicBezTo>
                <a:cubicBezTo>
                  <a:pt x="1916276" y="790830"/>
                  <a:pt x="1921231" y="796578"/>
                  <a:pt x="1922817" y="803515"/>
                </a:cubicBezTo>
                <a:cubicBezTo>
                  <a:pt x="1925592" y="815556"/>
                  <a:pt x="1924056" y="875760"/>
                  <a:pt x="1922965" y="905441"/>
                </a:cubicBezTo>
                <a:cubicBezTo>
                  <a:pt x="1878618" y="905540"/>
                  <a:pt x="1833477" y="905441"/>
                  <a:pt x="1826292" y="903805"/>
                </a:cubicBezTo>
                <a:cubicBezTo>
                  <a:pt x="1819206" y="902170"/>
                  <a:pt x="1813260" y="897116"/>
                  <a:pt x="1810882" y="890575"/>
                </a:cubicBezTo>
                <a:cubicBezTo>
                  <a:pt x="1808156" y="883143"/>
                  <a:pt x="1810188" y="874422"/>
                  <a:pt x="1816531" y="865998"/>
                </a:cubicBezTo>
                <a:cubicBezTo>
                  <a:pt x="1825995" y="853512"/>
                  <a:pt x="1830752" y="830124"/>
                  <a:pt x="1820990" y="811344"/>
                </a:cubicBezTo>
                <a:cubicBezTo>
                  <a:pt x="1815837" y="801434"/>
                  <a:pt x="1802309" y="785082"/>
                  <a:pt x="1769061" y="786172"/>
                </a:cubicBezTo>
                <a:cubicBezTo>
                  <a:pt x="1735664" y="785082"/>
                  <a:pt x="1721938" y="801434"/>
                  <a:pt x="1716785" y="811344"/>
                </a:cubicBezTo>
                <a:cubicBezTo>
                  <a:pt x="1707023" y="830124"/>
                  <a:pt x="1711830" y="853512"/>
                  <a:pt x="1721244" y="865998"/>
                </a:cubicBezTo>
                <a:cubicBezTo>
                  <a:pt x="1727587" y="874422"/>
                  <a:pt x="1729618" y="883143"/>
                  <a:pt x="1726893" y="890575"/>
                </a:cubicBezTo>
                <a:cubicBezTo>
                  <a:pt x="1724515" y="897116"/>
                  <a:pt x="1718618" y="902170"/>
                  <a:pt x="1711483" y="903805"/>
                </a:cubicBezTo>
                <a:cubicBezTo>
                  <a:pt x="1704744" y="905342"/>
                  <a:pt x="1669712" y="906283"/>
                  <a:pt x="1629328" y="906580"/>
                </a:cubicBezTo>
                <a:cubicBezTo>
                  <a:pt x="1630121" y="885125"/>
                  <a:pt x="1632350" y="816002"/>
                  <a:pt x="1628981" y="801285"/>
                </a:cubicBezTo>
                <a:cubicBezTo>
                  <a:pt x="1626652" y="791127"/>
                  <a:pt x="1619318" y="782654"/>
                  <a:pt x="1609854" y="779185"/>
                </a:cubicBezTo>
                <a:cubicBezTo>
                  <a:pt x="1599300" y="775370"/>
                  <a:pt x="1587457" y="777798"/>
                  <a:pt x="1576507" y="786073"/>
                </a:cubicBezTo>
                <a:cubicBezTo>
                  <a:pt x="1566696" y="793506"/>
                  <a:pt x="1548263" y="797271"/>
                  <a:pt x="1533447" y="789542"/>
                </a:cubicBezTo>
                <a:cubicBezTo>
                  <a:pt x="1520118" y="782654"/>
                  <a:pt x="1513429" y="768086"/>
                  <a:pt x="1514122" y="747126"/>
                </a:cubicBezTo>
                <a:cubicBezTo>
                  <a:pt x="1513429" y="726513"/>
                  <a:pt x="1520118" y="711945"/>
                  <a:pt x="1533447" y="705008"/>
                </a:cubicBezTo>
                <a:cubicBezTo>
                  <a:pt x="1548263" y="697328"/>
                  <a:pt x="1566696" y="701044"/>
                  <a:pt x="1576507" y="708476"/>
                </a:cubicBezTo>
                <a:cubicBezTo>
                  <a:pt x="1587457" y="716751"/>
                  <a:pt x="1599300" y="719229"/>
                  <a:pt x="1609854" y="715414"/>
                </a:cubicBezTo>
                <a:cubicBezTo>
                  <a:pt x="1619318" y="711945"/>
                  <a:pt x="1626652" y="703472"/>
                  <a:pt x="1628981" y="693264"/>
                </a:cubicBezTo>
                <a:cubicBezTo>
                  <a:pt x="1632400" y="678350"/>
                  <a:pt x="1630021" y="607096"/>
                  <a:pt x="1629278" y="586929"/>
                </a:cubicBezTo>
                <a:cubicBezTo>
                  <a:pt x="1677095" y="586929"/>
                  <a:pt x="1706577" y="586681"/>
                  <a:pt x="1713663" y="585046"/>
                </a:cubicBezTo>
                <a:cubicBezTo>
                  <a:pt x="1724069" y="582667"/>
                  <a:pt x="1732691" y="575185"/>
                  <a:pt x="1736209" y="565572"/>
                </a:cubicBezTo>
                <a:cubicBezTo>
                  <a:pt x="1740123" y="554869"/>
                  <a:pt x="1737596" y="542779"/>
                  <a:pt x="1729123" y="531580"/>
                </a:cubicBezTo>
                <a:cubicBezTo>
                  <a:pt x="1721542" y="521522"/>
                  <a:pt x="1717726" y="502643"/>
                  <a:pt x="1725605" y="487480"/>
                </a:cubicBezTo>
                <a:cubicBezTo>
                  <a:pt x="1732691" y="473804"/>
                  <a:pt x="1747605" y="466966"/>
                  <a:pt x="1769061" y="467660"/>
                </a:cubicBezTo>
                <a:cubicBezTo>
                  <a:pt x="1790169" y="466966"/>
                  <a:pt x="1805084" y="473804"/>
                  <a:pt x="1812170" y="487480"/>
                </a:cubicBezTo>
                <a:cubicBezTo>
                  <a:pt x="1820049" y="502643"/>
                  <a:pt x="1816233" y="521522"/>
                  <a:pt x="1808652" y="531580"/>
                </a:cubicBezTo>
                <a:cubicBezTo>
                  <a:pt x="1800179" y="542779"/>
                  <a:pt x="1797652" y="554869"/>
                  <a:pt x="1801566" y="565572"/>
                </a:cubicBezTo>
                <a:cubicBezTo>
                  <a:pt x="1805084" y="575185"/>
                  <a:pt x="1813706" y="582667"/>
                  <a:pt x="1824112" y="585046"/>
                </a:cubicBezTo>
                <a:cubicBezTo>
                  <a:pt x="1832288" y="586929"/>
                  <a:pt x="1875942" y="587920"/>
                  <a:pt x="1922916" y="588118"/>
                </a:cubicBezTo>
                <a:cubicBezTo>
                  <a:pt x="1924006" y="617402"/>
                  <a:pt x="1925592" y="678845"/>
                  <a:pt x="1922817" y="691084"/>
                </a:cubicBezTo>
                <a:cubicBezTo>
                  <a:pt x="1921231" y="698021"/>
                  <a:pt x="1916276" y="703769"/>
                  <a:pt x="1909934" y="706098"/>
                </a:cubicBezTo>
                <a:cubicBezTo>
                  <a:pt x="1902650" y="708724"/>
                  <a:pt x="1894176" y="706792"/>
                  <a:pt x="1885951" y="700598"/>
                </a:cubicBezTo>
                <a:cubicBezTo>
                  <a:pt x="1873762" y="691332"/>
                  <a:pt x="1850770" y="686674"/>
                  <a:pt x="1832387" y="696237"/>
                </a:cubicBezTo>
                <a:cubicBezTo>
                  <a:pt x="1822675" y="701242"/>
                  <a:pt x="1806620" y="714571"/>
                  <a:pt x="1807710" y="747126"/>
                </a:cubicBezTo>
                <a:close/>
                <a:moveTo>
                  <a:pt x="1807710" y="1732393"/>
                </a:moveTo>
                <a:cubicBezTo>
                  <a:pt x="1806620" y="1765295"/>
                  <a:pt x="1822675" y="1778624"/>
                  <a:pt x="1832387" y="1783628"/>
                </a:cubicBezTo>
                <a:cubicBezTo>
                  <a:pt x="1850820" y="1793192"/>
                  <a:pt x="1873762" y="1788534"/>
                  <a:pt x="1885951" y="1779268"/>
                </a:cubicBezTo>
                <a:cubicBezTo>
                  <a:pt x="1894176" y="1773074"/>
                  <a:pt x="1902650" y="1771142"/>
                  <a:pt x="1909934" y="1773768"/>
                </a:cubicBezTo>
                <a:cubicBezTo>
                  <a:pt x="1916276" y="1776097"/>
                  <a:pt x="1921231" y="1781845"/>
                  <a:pt x="1922817" y="1788782"/>
                </a:cubicBezTo>
                <a:cubicBezTo>
                  <a:pt x="1925592" y="1800872"/>
                  <a:pt x="1924056" y="1861027"/>
                  <a:pt x="1922965" y="1890708"/>
                </a:cubicBezTo>
                <a:cubicBezTo>
                  <a:pt x="1878618" y="1890807"/>
                  <a:pt x="1833477" y="1890708"/>
                  <a:pt x="1826292" y="1889072"/>
                </a:cubicBezTo>
                <a:cubicBezTo>
                  <a:pt x="1819206" y="1887437"/>
                  <a:pt x="1813260" y="1882383"/>
                  <a:pt x="1810882" y="1875892"/>
                </a:cubicBezTo>
                <a:cubicBezTo>
                  <a:pt x="1808156" y="1868410"/>
                  <a:pt x="1810188" y="1859689"/>
                  <a:pt x="1816531" y="1851265"/>
                </a:cubicBezTo>
                <a:cubicBezTo>
                  <a:pt x="1825995" y="1838778"/>
                  <a:pt x="1830752" y="1815390"/>
                  <a:pt x="1820990" y="1796611"/>
                </a:cubicBezTo>
                <a:cubicBezTo>
                  <a:pt x="1815837" y="1786750"/>
                  <a:pt x="1802458" y="1770299"/>
                  <a:pt x="1769061" y="1771439"/>
                </a:cubicBezTo>
                <a:cubicBezTo>
                  <a:pt x="1735465" y="1770299"/>
                  <a:pt x="1721938" y="1786750"/>
                  <a:pt x="1716785" y="1796611"/>
                </a:cubicBezTo>
                <a:cubicBezTo>
                  <a:pt x="1707023" y="1815390"/>
                  <a:pt x="1711830" y="1838778"/>
                  <a:pt x="1721244" y="1851265"/>
                </a:cubicBezTo>
                <a:cubicBezTo>
                  <a:pt x="1727587" y="1859689"/>
                  <a:pt x="1729618" y="1868410"/>
                  <a:pt x="1726893" y="1875892"/>
                </a:cubicBezTo>
                <a:cubicBezTo>
                  <a:pt x="1724515" y="1882383"/>
                  <a:pt x="1718618" y="1887437"/>
                  <a:pt x="1711483" y="1889072"/>
                </a:cubicBezTo>
                <a:cubicBezTo>
                  <a:pt x="1704744" y="1890608"/>
                  <a:pt x="1669712" y="1891550"/>
                  <a:pt x="1629328" y="1891847"/>
                </a:cubicBezTo>
                <a:cubicBezTo>
                  <a:pt x="1630121" y="1870392"/>
                  <a:pt x="1632350" y="1801269"/>
                  <a:pt x="1628981" y="1786602"/>
                </a:cubicBezTo>
                <a:cubicBezTo>
                  <a:pt x="1626652" y="1776394"/>
                  <a:pt x="1619318" y="1767921"/>
                  <a:pt x="1609854" y="1764452"/>
                </a:cubicBezTo>
                <a:cubicBezTo>
                  <a:pt x="1599300" y="1760637"/>
                  <a:pt x="1587457" y="1763065"/>
                  <a:pt x="1576507" y="1771389"/>
                </a:cubicBezTo>
                <a:cubicBezTo>
                  <a:pt x="1566696" y="1778773"/>
                  <a:pt x="1548263" y="1782538"/>
                  <a:pt x="1533447" y="1774858"/>
                </a:cubicBezTo>
                <a:cubicBezTo>
                  <a:pt x="1520118" y="1767921"/>
                  <a:pt x="1513429" y="1753353"/>
                  <a:pt x="1514122" y="1732393"/>
                </a:cubicBezTo>
                <a:cubicBezTo>
                  <a:pt x="1513429" y="1711780"/>
                  <a:pt x="1520118" y="1697212"/>
                  <a:pt x="1533447" y="1690275"/>
                </a:cubicBezTo>
                <a:cubicBezTo>
                  <a:pt x="1548213" y="1682595"/>
                  <a:pt x="1566696" y="1686360"/>
                  <a:pt x="1576507" y="1693743"/>
                </a:cubicBezTo>
                <a:cubicBezTo>
                  <a:pt x="1587457" y="1702068"/>
                  <a:pt x="1599300" y="1704496"/>
                  <a:pt x="1609854" y="1700681"/>
                </a:cubicBezTo>
                <a:cubicBezTo>
                  <a:pt x="1619318" y="1697212"/>
                  <a:pt x="1626652" y="1688739"/>
                  <a:pt x="1628981" y="1678531"/>
                </a:cubicBezTo>
                <a:cubicBezTo>
                  <a:pt x="1632400" y="1663617"/>
                  <a:pt x="1630021" y="1592363"/>
                  <a:pt x="1629278" y="1572196"/>
                </a:cubicBezTo>
                <a:cubicBezTo>
                  <a:pt x="1677095" y="1572245"/>
                  <a:pt x="1706577" y="1571948"/>
                  <a:pt x="1713663" y="1570313"/>
                </a:cubicBezTo>
                <a:cubicBezTo>
                  <a:pt x="1724069" y="1567934"/>
                  <a:pt x="1732691" y="1560501"/>
                  <a:pt x="1736209" y="1550839"/>
                </a:cubicBezTo>
                <a:cubicBezTo>
                  <a:pt x="1740123" y="1540136"/>
                  <a:pt x="1737596" y="1528046"/>
                  <a:pt x="1729123" y="1516847"/>
                </a:cubicBezTo>
                <a:cubicBezTo>
                  <a:pt x="1721542" y="1506788"/>
                  <a:pt x="1717726" y="1487910"/>
                  <a:pt x="1725605" y="1472747"/>
                </a:cubicBezTo>
                <a:cubicBezTo>
                  <a:pt x="1732691" y="1459071"/>
                  <a:pt x="1747704" y="1452332"/>
                  <a:pt x="1769061" y="1452927"/>
                </a:cubicBezTo>
                <a:cubicBezTo>
                  <a:pt x="1790169" y="1452184"/>
                  <a:pt x="1805084" y="1459071"/>
                  <a:pt x="1812170" y="1472747"/>
                </a:cubicBezTo>
                <a:cubicBezTo>
                  <a:pt x="1820049" y="1487910"/>
                  <a:pt x="1816233" y="1506788"/>
                  <a:pt x="1808652" y="1516847"/>
                </a:cubicBezTo>
                <a:cubicBezTo>
                  <a:pt x="1800179" y="1528046"/>
                  <a:pt x="1797652" y="1540136"/>
                  <a:pt x="1801566" y="1550839"/>
                </a:cubicBezTo>
                <a:cubicBezTo>
                  <a:pt x="1805084" y="1560501"/>
                  <a:pt x="1813706" y="1567934"/>
                  <a:pt x="1824112" y="1570313"/>
                </a:cubicBezTo>
                <a:cubicBezTo>
                  <a:pt x="1832288" y="1572196"/>
                  <a:pt x="1875942" y="1573236"/>
                  <a:pt x="1922916" y="1573385"/>
                </a:cubicBezTo>
                <a:cubicBezTo>
                  <a:pt x="1924006" y="1602669"/>
                  <a:pt x="1925592" y="1664162"/>
                  <a:pt x="1922817" y="1676351"/>
                </a:cubicBezTo>
                <a:cubicBezTo>
                  <a:pt x="1921231" y="1683288"/>
                  <a:pt x="1916276" y="1689036"/>
                  <a:pt x="1909934" y="1691365"/>
                </a:cubicBezTo>
                <a:cubicBezTo>
                  <a:pt x="1902699" y="1693991"/>
                  <a:pt x="1894176" y="1692059"/>
                  <a:pt x="1885951" y="1685865"/>
                </a:cubicBezTo>
                <a:cubicBezTo>
                  <a:pt x="1873762" y="1676599"/>
                  <a:pt x="1850770" y="1671941"/>
                  <a:pt x="1832387" y="1681504"/>
                </a:cubicBezTo>
                <a:cubicBezTo>
                  <a:pt x="1822675" y="1686509"/>
                  <a:pt x="1806620" y="1699838"/>
                  <a:pt x="1807710" y="1732393"/>
                </a:cubicBezTo>
                <a:close/>
                <a:moveTo>
                  <a:pt x="1483054" y="1796611"/>
                </a:moveTo>
                <a:cubicBezTo>
                  <a:pt x="1477901" y="1786750"/>
                  <a:pt x="1464472" y="1770299"/>
                  <a:pt x="1431125" y="1771439"/>
                </a:cubicBezTo>
                <a:cubicBezTo>
                  <a:pt x="1397579" y="1770250"/>
                  <a:pt x="1383952" y="1786701"/>
                  <a:pt x="1378849" y="1796611"/>
                </a:cubicBezTo>
                <a:cubicBezTo>
                  <a:pt x="1369087" y="1815390"/>
                  <a:pt x="1373844" y="1838778"/>
                  <a:pt x="1383308" y="1851265"/>
                </a:cubicBezTo>
                <a:cubicBezTo>
                  <a:pt x="1389651" y="1859689"/>
                  <a:pt x="1391682" y="1868410"/>
                  <a:pt x="1388957" y="1875892"/>
                </a:cubicBezTo>
                <a:cubicBezTo>
                  <a:pt x="1386579" y="1882383"/>
                  <a:pt x="1380633" y="1887437"/>
                  <a:pt x="1373497" y="1889072"/>
                </a:cubicBezTo>
                <a:cubicBezTo>
                  <a:pt x="1365569" y="1890906"/>
                  <a:pt x="1310518" y="1890757"/>
                  <a:pt x="1262008" y="1890708"/>
                </a:cubicBezTo>
                <a:cubicBezTo>
                  <a:pt x="1242535" y="1890658"/>
                  <a:pt x="1225340" y="1890608"/>
                  <a:pt x="1210525" y="1890658"/>
                </a:cubicBezTo>
                <a:cubicBezTo>
                  <a:pt x="1209484" y="1860977"/>
                  <a:pt x="1207948" y="1800823"/>
                  <a:pt x="1210674" y="1788782"/>
                </a:cubicBezTo>
                <a:cubicBezTo>
                  <a:pt x="1212259" y="1781845"/>
                  <a:pt x="1217214" y="1776097"/>
                  <a:pt x="1223557" y="1773768"/>
                </a:cubicBezTo>
                <a:cubicBezTo>
                  <a:pt x="1230791" y="1771142"/>
                  <a:pt x="1239314" y="1773074"/>
                  <a:pt x="1247539" y="1779268"/>
                </a:cubicBezTo>
                <a:cubicBezTo>
                  <a:pt x="1259778" y="1788534"/>
                  <a:pt x="1282720" y="1793192"/>
                  <a:pt x="1301153" y="1783628"/>
                </a:cubicBezTo>
                <a:cubicBezTo>
                  <a:pt x="1310816" y="1778624"/>
                  <a:pt x="1326920" y="1765295"/>
                  <a:pt x="1325780" y="1732740"/>
                </a:cubicBezTo>
                <a:cubicBezTo>
                  <a:pt x="1326920" y="1699838"/>
                  <a:pt x="1310816" y="1686509"/>
                  <a:pt x="1301153" y="1681504"/>
                </a:cubicBezTo>
                <a:cubicBezTo>
                  <a:pt x="1282720" y="1671941"/>
                  <a:pt x="1259778" y="1676599"/>
                  <a:pt x="1247539" y="1685865"/>
                </a:cubicBezTo>
                <a:cubicBezTo>
                  <a:pt x="1239314" y="1692059"/>
                  <a:pt x="1230791" y="1693991"/>
                  <a:pt x="1223557" y="1691365"/>
                </a:cubicBezTo>
                <a:cubicBezTo>
                  <a:pt x="1217214" y="1689036"/>
                  <a:pt x="1212259" y="1683288"/>
                  <a:pt x="1210674" y="1676351"/>
                </a:cubicBezTo>
                <a:cubicBezTo>
                  <a:pt x="1207849" y="1663815"/>
                  <a:pt x="1209583" y="1599547"/>
                  <a:pt x="1210674" y="1571254"/>
                </a:cubicBezTo>
                <a:cubicBezTo>
                  <a:pt x="1273107" y="1570362"/>
                  <a:pt x="1362299" y="1571204"/>
                  <a:pt x="1373497" y="1573781"/>
                </a:cubicBezTo>
                <a:cubicBezTo>
                  <a:pt x="1380633" y="1575416"/>
                  <a:pt x="1386579" y="1580470"/>
                  <a:pt x="1388957" y="1587011"/>
                </a:cubicBezTo>
                <a:cubicBezTo>
                  <a:pt x="1391682" y="1594444"/>
                  <a:pt x="1389651" y="1603165"/>
                  <a:pt x="1383308" y="1611588"/>
                </a:cubicBezTo>
                <a:cubicBezTo>
                  <a:pt x="1373844" y="1624075"/>
                  <a:pt x="1369087" y="1647463"/>
                  <a:pt x="1378849" y="1666243"/>
                </a:cubicBezTo>
                <a:cubicBezTo>
                  <a:pt x="1383804" y="1675806"/>
                  <a:pt x="1396687" y="1691464"/>
                  <a:pt x="1427557" y="1691464"/>
                </a:cubicBezTo>
                <a:cubicBezTo>
                  <a:pt x="1428598" y="1691464"/>
                  <a:pt x="1429688" y="1691415"/>
                  <a:pt x="1430778" y="1691415"/>
                </a:cubicBezTo>
                <a:cubicBezTo>
                  <a:pt x="1464373" y="1692604"/>
                  <a:pt x="1477901" y="1676153"/>
                  <a:pt x="1483054" y="1666243"/>
                </a:cubicBezTo>
                <a:cubicBezTo>
                  <a:pt x="1492815" y="1647463"/>
                  <a:pt x="1488009" y="1624075"/>
                  <a:pt x="1478594" y="1611588"/>
                </a:cubicBezTo>
                <a:cubicBezTo>
                  <a:pt x="1472252" y="1603165"/>
                  <a:pt x="1470220" y="1594444"/>
                  <a:pt x="1472946" y="1587011"/>
                </a:cubicBezTo>
                <a:cubicBezTo>
                  <a:pt x="1475324" y="1580470"/>
                  <a:pt x="1481221" y="1575416"/>
                  <a:pt x="1488356" y="1573781"/>
                </a:cubicBezTo>
                <a:cubicBezTo>
                  <a:pt x="1496334" y="1571948"/>
                  <a:pt x="1551335" y="1572047"/>
                  <a:pt x="1599895" y="1572196"/>
                </a:cubicBezTo>
                <a:lnTo>
                  <a:pt x="1619368" y="1572196"/>
                </a:lnTo>
                <a:cubicBezTo>
                  <a:pt x="1620458" y="1600985"/>
                  <a:pt x="1622143" y="1663963"/>
                  <a:pt x="1619318" y="1676351"/>
                </a:cubicBezTo>
                <a:cubicBezTo>
                  <a:pt x="1617733" y="1683288"/>
                  <a:pt x="1612778" y="1689036"/>
                  <a:pt x="1606435" y="1691365"/>
                </a:cubicBezTo>
                <a:cubicBezTo>
                  <a:pt x="1599201" y="1693991"/>
                  <a:pt x="1590678" y="1692059"/>
                  <a:pt x="1582453" y="1685865"/>
                </a:cubicBezTo>
                <a:cubicBezTo>
                  <a:pt x="1570214" y="1676599"/>
                  <a:pt x="1547272" y="1671941"/>
                  <a:pt x="1528839" y="1681504"/>
                </a:cubicBezTo>
                <a:cubicBezTo>
                  <a:pt x="1519176" y="1686509"/>
                  <a:pt x="1503122" y="1699838"/>
                  <a:pt x="1504212" y="1732393"/>
                </a:cubicBezTo>
                <a:cubicBezTo>
                  <a:pt x="1503122" y="1765295"/>
                  <a:pt x="1519176" y="1778624"/>
                  <a:pt x="1528839" y="1783628"/>
                </a:cubicBezTo>
                <a:cubicBezTo>
                  <a:pt x="1547272" y="1793192"/>
                  <a:pt x="1570214" y="1788534"/>
                  <a:pt x="1582453" y="1779268"/>
                </a:cubicBezTo>
                <a:cubicBezTo>
                  <a:pt x="1590678" y="1773074"/>
                  <a:pt x="1599201" y="1771142"/>
                  <a:pt x="1606435" y="1773768"/>
                </a:cubicBezTo>
                <a:cubicBezTo>
                  <a:pt x="1612778" y="1776097"/>
                  <a:pt x="1617733" y="1781845"/>
                  <a:pt x="1619318" y="1788782"/>
                </a:cubicBezTo>
                <a:cubicBezTo>
                  <a:pt x="1622093" y="1801021"/>
                  <a:pt x="1620508" y="1862662"/>
                  <a:pt x="1619418" y="1891897"/>
                </a:cubicBezTo>
                <a:cubicBezTo>
                  <a:pt x="1562087" y="1892194"/>
                  <a:pt x="1497770" y="1891253"/>
                  <a:pt x="1488356" y="1889072"/>
                </a:cubicBezTo>
                <a:cubicBezTo>
                  <a:pt x="1481221" y="1887437"/>
                  <a:pt x="1475324" y="1882383"/>
                  <a:pt x="1472946" y="1875892"/>
                </a:cubicBezTo>
                <a:cubicBezTo>
                  <a:pt x="1470220" y="1868410"/>
                  <a:pt x="1472252" y="1859689"/>
                  <a:pt x="1478594" y="1851265"/>
                </a:cubicBezTo>
                <a:cubicBezTo>
                  <a:pt x="1488009" y="1838778"/>
                  <a:pt x="1492815" y="1815390"/>
                  <a:pt x="1483054" y="1796611"/>
                </a:cubicBezTo>
                <a:close/>
                <a:moveTo>
                  <a:pt x="1200615" y="1890708"/>
                </a:moveTo>
                <a:cubicBezTo>
                  <a:pt x="1171627" y="1890856"/>
                  <a:pt x="1153541" y="1891302"/>
                  <a:pt x="1148240" y="1892541"/>
                </a:cubicBezTo>
                <a:cubicBezTo>
                  <a:pt x="1137834" y="1894920"/>
                  <a:pt x="1129212" y="1902402"/>
                  <a:pt x="1125694" y="1912014"/>
                </a:cubicBezTo>
                <a:cubicBezTo>
                  <a:pt x="1121779" y="1922767"/>
                  <a:pt x="1124307" y="1934808"/>
                  <a:pt x="1132730" y="1946006"/>
                </a:cubicBezTo>
                <a:cubicBezTo>
                  <a:pt x="1140361" y="1956065"/>
                  <a:pt x="1144176" y="1974944"/>
                  <a:pt x="1136298" y="1990106"/>
                </a:cubicBezTo>
                <a:cubicBezTo>
                  <a:pt x="1129212" y="2003783"/>
                  <a:pt x="1114347" y="2010521"/>
                  <a:pt x="1092842" y="2009927"/>
                </a:cubicBezTo>
                <a:cubicBezTo>
                  <a:pt x="1071684" y="2010571"/>
                  <a:pt x="1056818" y="2003783"/>
                  <a:pt x="1049683" y="1990106"/>
                </a:cubicBezTo>
                <a:cubicBezTo>
                  <a:pt x="1041805" y="1974944"/>
                  <a:pt x="1045669" y="1956065"/>
                  <a:pt x="1053251" y="1946006"/>
                </a:cubicBezTo>
                <a:cubicBezTo>
                  <a:pt x="1061724" y="1934808"/>
                  <a:pt x="1064202" y="1922767"/>
                  <a:pt x="1060287" y="1912014"/>
                </a:cubicBezTo>
                <a:cubicBezTo>
                  <a:pt x="1056818" y="1902402"/>
                  <a:pt x="1048147" y="1894920"/>
                  <a:pt x="1037791" y="1892541"/>
                </a:cubicBezTo>
                <a:cubicBezTo>
                  <a:pt x="1029367" y="1890608"/>
                  <a:pt x="989182" y="1890559"/>
                  <a:pt x="924022" y="1890708"/>
                </a:cubicBezTo>
                <a:cubicBezTo>
                  <a:pt x="906382" y="1890708"/>
                  <a:pt x="887850" y="1890708"/>
                  <a:pt x="871053" y="1890708"/>
                </a:cubicBezTo>
                <a:cubicBezTo>
                  <a:pt x="869963" y="1861027"/>
                  <a:pt x="868476" y="1800872"/>
                  <a:pt x="871201" y="1788782"/>
                </a:cubicBezTo>
                <a:cubicBezTo>
                  <a:pt x="872787" y="1781845"/>
                  <a:pt x="877742" y="1776097"/>
                  <a:pt x="884084" y="1773768"/>
                </a:cubicBezTo>
                <a:cubicBezTo>
                  <a:pt x="891319" y="1771142"/>
                  <a:pt x="899842" y="1773074"/>
                  <a:pt x="908067" y="1779268"/>
                </a:cubicBezTo>
                <a:cubicBezTo>
                  <a:pt x="920306" y="1788534"/>
                  <a:pt x="943248" y="1793192"/>
                  <a:pt x="961681" y="1783628"/>
                </a:cubicBezTo>
                <a:cubicBezTo>
                  <a:pt x="971343" y="1778624"/>
                  <a:pt x="987447" y="1765295"/>
                  <a:pt x="986308" y="1732740"/>
                </a:cubicBezTo>
                <a:cubicBezTo>
                  <a:pt x="987447" y="1699838"/>
                  <a:pt x="971343" y="1686509"/>
                  <a:pt x="961681" y="1681504"/>
                </a:cubicBezTo>
                <a:cubicBezTo>
                  <a:pt x="943248" y="1671941"/>
                  <a:pt x="920306" y="1676599"/>
                  <a:pt x="908067" y="1685865"/>
                </a:cubicBezTo>
                <a:cubicBezTo>
                  <a:pt x="899842" y="1692059"/>
                  <a:pt x="891319" y="1693991"/>
                  <a:pt x="884084" y="1691365"/>
                </a:cubicBezTo>
                <a:cubicBezTo>
                  <a:pt x="877742" y="1689036"/>
                  <a:pt x="872787" y="1683288"/>
                  <a:pt x="871201" y="1676351"/>
                </a:cubicBezTo>
                <a:cubicBezTo>
                  <a:pt x="868377" y="1663963"/>
                  <a:pt x="870062" y="1600985"/>
                  <a:pt x="871152" y="1572196"/>
                </a:cubicBezTo>
                <a:cubicBezTo>
                  <a:pt x="886265" y="1572245"/>
                  <a:pt x="903954" y="1572196"/>
                  <a:pt x="924022" y="1572196"/>
                </a:cubicBezTo>
                <a:cubicBezTo>
                  <a:pt x="972582" y="1572047"/>
                  <a:pt x="1027633" y="1571948"/>
                  <a:pt x="1035561" y="1573781"/>
                </a:cubicBezTo>
                <a:cubicBezTo>
                  <a:pt x="1042696" y="1575416"/>
                  <a:pt x="1048643" y="1580470"/>
                  <a:pt x="1051021" y="1587011"/>
                </a:cubicBezTo>
                <a:cubicBezTo>
                  <a:pt x="1053697" y="1594444"/>
                  <a:pt x="1051715" y="1603165"/>
                  <a:pt x="1045372" y="1611588"/>
                </a:cubicBezTo>
                <a:cubicBezTo>
                  <a:pt x="1035908" y="1624075"/>
                  <a:pt x="1031151" y="1647463"/>
                  <a:pt x="1040913" y="1666243"/>
                </a:cubicBezTo>
                <a:cubicBezTo>
                  <a:pt x="1046016" y="1676153"/>
                  <a:pt x="1059742" y="1692604"/>
                  <a:pt x="1092842" y="1691415"/>
                </a:cubicBezTo>
                <a:cubicBezTo>
                  <a:pt x="1126437" y="1692604"/>
                  <a:pt x="1139965" y="1676153"/>
                  <a:pt x="1145118" y="1666243"/>
                </a:cubicBezTo>
                <a:cubicBezTo>
                  <a:pt x="1154830" y="1647463"/>
                  <a:pt x="1150073" y="1624075"/>
                  <a:pt x="1140658" y="1611588"/>
                </a:cubicBezTo>
                <a:cubicBezTo>
                  <a:pt x="1134316" y="1603165"/>
                  <a:pt x="1132284" y="1594444"/>
                  <a:pt x="1135009" y="1587011"/>
                </a:cubicBezTo>
                <a:cubicBezTo>
                  <a:pt x="1137388" y="1580470"/>
                  <a:pt x="1143284" y="1575416"/>
                  <a:pt x="1150420" y="1573781"/>
                </a:cubicBezTo>
                <a:cubicBezTo>
                  <a:pt x="1155325" y="1572641"/>
                  <a:pt x="1174997" y="1571898"/>
                  <a:pt x="1200763" y="1571403"/>
                </a:cubicBezTo>
                <a:cubicBezTo>
                  <a:pt x="1200020" y="1590331"/>
                  <a:pt x="1197543" y="1663369"/>
                  <a:pt x="1201011" y="1678531"/>
                </a:cubicBezTo>
                <a:cubicBezTo>
                  <a:pt x="1203340" y="1688739"/>
                  <a:pt x="1210674" y="1697212"/>
                  <a:pt x="1220187" y="1700681"/>
                </a:cubicBezTo>
                <a:cubicBezTo>
                  <a:pt x="1230692" y="1704496"/>
                  <a:pt x="1242535" y="1702068"/>
                  <a:pt x="1253485" y="1693743"/>
                </a:cubicBezTo>
                <a:cubicBezTo>
                  <a:pt x="1263296" y="1686311"/>
                  <a:pt x="1281729" y="1682595"/>
                  <a:pt x="1296595" y="1690275"/>
                </a:cubicBezTo>
                <a:cubicBezTo>
                  <a:pt x="1309924" y="1697212"/>
                  <a:pt x="1316564" y="1711780"/>
                  <a:pt x="1315870" y="1732740"/>
                </a:cubicBezTo>
                <a:cubicBezTo>
                  <a:pt x="1316564" y="1753353"/>
                  <a:pt x="1309924" y="1767921"/>
                  <a:pt x="1296595" y="1774858"/>
                </a:cubicBezTo>
                <a:cubicBezTo>
                  <a:pt x="1281779" y="1782538"/>
                  <a:pt x="1263346" y="1778773"/>
                  <a:pt x="1253485" y="1771389"/>
                </a:cubicBezTo>
                <a:cubicBezTo>
                  <a:pt x="1242535" y="1763065"/>
                  <a:pt x="1230692" y="1760637"/>
                  <a:pt x="1220187" y="1764452"/>
                </a:cubicBezTo>
                <a:cubicBezTo>
                  <a:pt x="1210674" y="1767921"/>
                  <a:pt x="1203340" y="1776394"/>
                  <a:pt x="1201011" y="1786602"/>
                </a:cubicBezTo>
                <a:cubicBezTo>
                  <a:pt x="1197741" y="1801021"/>
                  <a:pt x="1199822" y="1868013"/>
                  <a:pt x="1200615" y="1890708"/>
                </a:cubicBezTo>
                <a:close/>
                <a:moveTo>
                  <a:pt x="861142" y="1890658"/>
                </a:moveTo>
                <a:cubicBezTo>
                  <a:pt x="836367" y="1890509"/>
                  <a:pt x="816943" y="1890113"/>
                  <a:pt x="812484" y="1889072"/>
                </a:cubicBezTo>
                <a:cubicBezTo>
                  <a:pt x="805348" y="1887437"/>
                  <a:pt x="799452" y="1882383"/>
                  <a:pt x="797073" y="1875892"/>
                </a:cubicBezTo>
                <a:cubicBezTo>
                  <a:pt x="794348" y="1868410"/>
                  <a:pt x="796330" y="1859689"/>
                  <a:pt x="802722" y="1851265"/>
                </a:cubicBezTo>
                <a:cubicBezTo>
                  <a:pt x="812137" y="1838778"/>
                  <a:pt x="816894" y="1815390"/>
                  <a:pt x="807132" y="1796611"/>
                </a:cubicBezTo>
                <a:cubicBezTo>
                  <a:pt x="802028" y="1786750"/>
                  <a:pt x="788352" y="1770299"/>
                  <a:pt x="755203" y="1771439"/>
                </a:cubicBezTo>
                <a:cubicBezTo>
                  <a:pt x="721657" y="1770349"/>
                  <a:pt x="708080" y="1786750"/>
                  <a:pt x="702976" y="1796611"/>
                </a:cubicBezTo>
                <a:cubicBezTo>
                  <a:pt x="693215" y="1815390"/>
                  <a:pt x="697972" y="1838778"/>
                  <a:pt x="707386" y="1851265"/>
                </a:cubicBezTo>
                <a:cubicBezTo>
                  <a:pt x="713779" y="1859689"/>
                  <a:pt x="715761" y="1868410"/>
                  <a:pt x="713035" y="1875892"/>
                </a:cubicBezTo>
                <a:cubicBezTo>
                  <a:pt x="710657" y="1882383"/>
                  <a:pt x="704760" y="1887437"/>
                  <a:pt x="697625" y="1889072"/>
                </a:cubicBezTo>
                <a:cubicBezTo>
                  <a:pt x="687418" y="1891401"/>
                  <a:pt x="620524" y="1892293"/>
                  <a:pt x="567802" y="1891699"/>
                </a:cubicBezTo>
                <a:cubicBezTo>
                  <a:pt x="566712" y="1862414"/>
                  <a:pt x="565126" y="1800971"/>
                  <a:pt x="567901" y="1788782"/>
                </a:cubicBezTo>
                <a:cubicBezTo>
                  <a:pt x="569487" y="1781845"/>
                  <a:pt x="574442" y="1776097"/>
                  <a:pt x="580784" y="1773768"/>
                </a:cubicBezTo>
                <a:cubicBezTo>
                  <a:pt x="588019" y="1771142"/>
                  <a:pt x="596541" y="1773074"/>
                  <a:pt x="604767" y="1779268"/>
                </a:cubicBezTo>
                <a:cubicBezTo>
                  <a:pt x="617006" y="1788534"/>
                  <a:pt x="639948" y="1793192"/>
                  <a:pt x="658331" y="1783628"/>
                </a:cubicBezTo>
                <a:cubicBezTo>
                  <a:pt x="668043" y="1778624"/>
                  <a:pt x="684098" y="1765295"/>
                  <a:pt x="683008" y="1732740"/>
                </a:cubicBezTo>
                <a:cubicBezTo>
                  <a:pt x="684098" y="1699838"/>
                  <a:pt x="668043" y="1686509"/>
                  <a:pt x="658331" y="1681504"/>
                </a:cubicBezTo>
                <a:cubicBezTo>
                  <a:pt x="639948" y="1671941"/>
                  <a:pt x="617006" y="1676599"/>
                  <a:pt x="604767" y="1685865"/>
                </a:cubicBezTo>
                <a:cubicBezTo>
                  <a:pt x="596541" y="1692059"/>
                  <a:pt x="588019" y="1693991"/>
                  <a:pt x="580784" y="1691365"/>
                </a:cubicBezTo>
                <a:cubicBezTo>
                  <a:pt x="574442" y="1689036"/>
                  <a:pt x="569487" y="1683288"/>
                  <a:pt x="567901" y="1676351"/>
                </a:cubicBezTo>
                <a:cubicBezTo>
                  <a:pt x="565077" y="1663963"/>
                  <a:pt x="566761" y="1600885"/>
                  <a:pt x="567852" y="1572146"/>
                </a:cubicBezTo>
                <a:cubicBezTo>
                  <a:pt x="578604" y="1572146"/>
                  <a:pt x="589753" y="1572146"/>
                  <a:pt x="600506" y="1572196"/>
                </a:cubicBezTo>
                <a:cubicBezTo>
                  <a:pt x="655061" y="1572295"/>
                  <a:pt x="691431" y="1572245"/>
                  <a:pt x="699855" y="1570313"/>
                </a:cubicBezTo>
                <a:cubicBezTo>
                  <a:pt x="710211" y="1567934"/>
                  <a:pt x="718833" y="1560501"/>
                  <a:pt x="722351" y="1550839"/>
                </a:cubicBezTo>
                <a:cubicBezTo>
                  <a:pt x="726265" y="1540136"/>
                  <a:pt x="723788" y="1528046"/>
                  <a:pt x="715315" y="1516847"/>
                </a:cubicBezTo>
                <a:cubicBezTo>
                  <a:pt x="707733" y="1506788"/>
                  <a:pt x="703868" y="1487910"/>
                  <a:pt x="711747" y="1472747"/>
                </a:cubicBezTo>
                <a:cubicBezTo>
                  <a:pt x="718833" y="1459071"/>
                  <a:pt x="733748" y="1452332"/>
                  <a:pt x="755203" y="1452927"/>
                </a:cubicBezTo>
                <a:cubicBezTo>
                  <a:pt x="776411" y="1452382"/>
                  <a:pt x="791276" y="1459071"/>
                  <a:pt x="798362" y="1472747"/>
                </a:cubicBezTo>
                <a:cubicBezTo>
                  <a:pt x="806240" y="1487910"/>
                  <a:pt x="802425" y="1506788"/>
                  <a:pt x="794794" y="1516847"/>
                </a:cubicBezTo>
                <a:cubicBezTo>
                  <a:pt x="786370" y="1528046"/>
                  <a:pt x="783843" y="1540136"/>
                  <a:pt x="787758" y="1550839"/>
                </a:cubicBezTo>
                <a:cubicBezTo>
                  <a:pt x="791276" y="1560501"/>
                  <a:pt x="799898" y="1567934"/>
                  <a:pt x="810254" y="1570313"/>
                </a:cubicBezTo>
                <a:cubicBezTo>
                  <a:pt x="815506" y="1571502"/>
                  <a:pt x="833047" y="1571997"/>
                  <a:pt x="861242" y="1572146"/>
                </a:cubicBezTo>
                <a:cubicBezTo>
                  <a:pt x="860498" y="1592214"/>
                  <a:pt x="858120" y="1663617"/>
                  <a:pt x="861539" y="1678531"/>
                </a:cubicBezTo>
                <a:cubicBezTo>
                  <a:pt x="863868" y="1688739"/>
                  <a:pt x="871201" y="1697212"/>
                  <a:pt x="880665" y="1700681"/>
                </a:cubicBezTo>
                <a:cubicBezTo>
                  <a:pt x="891220" y="1704496"/>
                  <a:pt x="903062" y="1702068"/>
                  <a:pt x="914013" y="1693743"/>
                </a:cubicBezTo>
                <a:cubicBezTo>
                  <a:pt x="923874" y="1686360"/>
                  <a:pt x="942307" y="1682595"/>
                  <a:pt x="957073" y="1690275"/>
                </a:cubicBezTo>
                <a:cubicBezTo>
                  <a:pt x="970451" y="1697212"/>
                  <a:pt x="977091" y="1711780"/>
                  <a:pt x="976398" y="1732740"/>
                </a:cubicBezTo>
                <a:cubicBezTo>
                  <a:pt x="977091" y="1753353"/>
                  <a:pt x="970451" y="1767921"/>
                  <a:pt x="957122" y="1774858"/>
                </a:cubicBezTo>
                <a:cubicBezTo>
                  <a:pt x="942307" y="1782538"/>
                  <a:pt x="923874" y="1778773"/>
                  <a:pt x="914013" y="1771389"/>
                </a:cubicBezTo>
                <a:cubicBezTo>
                  <a:pt x="903062" y="1763065"/>
                  <a:pt x="891220" y="1760637"/>
                  <a:pt x="880715" y="1764452"/>
                </a:cubicBezTo>
                <a:cubicBezTo>
                  <a:pt x="871201" y="1767921"/>
                  <a:pt x="863868" y="1776394"/>
                  <a:pt x="861539" y="1786602"/>
                </a:cubicBezTo>
                <a:cubicBezTo>
                  <a:pt x="858269" y="1801021"/>
                  <a:pt x="860350" y="1867964"/>
                  <a:pt x="861142" y="1890658"/>
                </a:cubicBezTo>
                <a:close/>
                <a:moveTo>
                  <a:pt x="683008" y="1075895"/>
                </a:moveTo>
                <a:cubicBezTo>
                  <a:pt x="684098" y="1042994"/>
                  <a:pt x="668043" y="1029664"/>
                  <a:pt x="658331" y="1024660"/>
                </a:cubicBezTo>
                <a:cubicBezTo>
                  <a:pt x="639948" y="1015096"/>
                  <a:pt x="617006" y="1019754"/>
                  <a:pt x="604767" y="1029020"/>
                </a:cubicBezTo>
                <a:cubicBezTo>
                  <a:pt x="596541" y="1035214"/>
                  <a:pt x="588019" y="1037147"/>
                  <a:pt x="580784" y="1034520"/>
                </a:cubicBezTo>
                <a:cubicBezTo>
                  <a:pt x="574442" y="1032191"/>
                  <a:pt x="569487" y="1026444"/>
                  <a:pt x="567901" y="1019507"/>
                </a:cubicBezTo>
                <a:cubicBezTo>
                  <a:pt x="565126" y="1007267"/>
                  <a:pt x="566712" y="945527"/>
                  <a:pt x="567802" y="916292"/>
                </a:cubicBezTo>
                <a:cubicBezTo>
                  <a:pt x="621416" y="916936"/>
                  <a:pt x="688855" y="915995"/>
                  <a:pt x="699855" y="913468"/>
                </a:cubicBezTo>
                <a:cubicBezTo>
                  <a:pt x="710211" y="911089"/>
                  <a:pt x="718833" y="903657"/>
                  <a:pt x="722351" y="893994"/>
                </a:cubicBezTo>
                <a:cubicBezTo>
                  <a:pt x="726265" y="883291"/>
                  <a:pt x="723788" y="871201"/>
                  <a:pt x="715315" y="860003"/>
                </a:cubicBezTo>
                <a:cubicBezTo>
                  <a:pt x="707733" y="849944"/>
                  <a:pt x="703868" y="831065"/>
                  <a:pt x="711747" y="815903"/>
                </a:cubicBezTo>
                <a:cubicBezTo>
                  <a:pt x="718833" y="802226"/>
                  <a:pt x="733797" y="795389"/>
                  <a:pt x="755203" y="796082"/>
                </a:cubicBezTo>
                <a:cubicBezTo>
                  <a:pt x="776361" y="795339"/>
                  <a:pt x="791276" y="802226"/>
                  <a:pt x="798362" y="815903"/>
                </a:cubicBezTo>
                <a:cubicBezTo>
                  <a:pt x="806240" y="831065"/>
                  <a:pt x="802425" y="849944"/>
                  <a:pt x="794794" y="860003"/>
                </a:cubicBezTo>
                <a:cubicBezTo>
                  <a:pt x="786370" y="871201"/>
                  <a:pt x="783843" y="883291"/>
                  <a:pt x="787758" y="893994"/>
                </a:cubicBezTo>
                <a:cubicBezTo>
                  <a:pt x="791276" y="903657"/>
                  <a:pt x="799898" y="911089"/>
                  <a:pt x="810254" y="913468"/>
                </a:cubicBezTo>
                <a:cubicBezTo>
                  <a:pt x="815506" y="914657"/>
                  <a:pt x="833047" y="915153"/>
                  <a:pt x="861242" y="915301"/>
                </a:cubicBezTo>
                <a:cubicBezTo>
                  <a:pt x="860498" y="935369"/>
                  <a:pt x="858120" y="1006722"/>
                  <a:pt x="861539" y="1021687"/>
                </a:cubicBezTo>
                <a:cubicBezTo>
                  <a:pt x="863868" y="1031894"/>
                  <a:pt x="871201" y="1040367"/>
                  <a:pt x="880665" y="1043836"/>
                </a:cubicBezTo>
                <a:cubicBezTo>
                  <a:pt x="891220" y="1047651"/>
                  <a:pt x="903062" y="1045223"/>
                  <a:pt x="914013" y="1036899"/>
                </a:cubicBezTo>
                <a:cubicBezTo>
                  <a:pt x="923874" y="1029466"/>
                  <a:pt x="942257" y="1025750"/>
                  <a:pt x="957122" y="1033430"/>
                </a:cubicBezTo>
                <a:cubicBezTo>
                  <a:pt x="970451" y="1040367"/>
                  <a:pt x="977091" y="1054935"/>
                  <a:pt x="976398" y="1075895"/>
                </a:cubicBezTo>
                <a:cubicBezTo>
                  <a:pt x="977091" y="1096508"/>
                  <a:pt x="970451" y="1111076"/>
                  <a:pt x="957122" y="1117964"/>
                </a:cubicBezTo>
                <a:cubicBezTo>
                  <a:pt x="942257" y="1125694"/>
                  <a:pt x="923874" y="1121928"/>
                  <a:pt x="914013" y="1114545"/>
                </a:cubicBezTo>
                <a:cubicBezTo>
                  <a:pt x="903062" y="1106220"/>
                  <a:pt x="891220" y="1103792"/>
                  <a:pt x="880665" y="1107608"/>
                </a:cubicBezTo>
                <a:cubicBezTo>
                  <a:pt x="871201" y="1111076"/>
                  <a:pt x="863868" y="1119549"/>
                  <a:pt x="861539" y="1129707"/>
                </a:cubicBezTo>
                <a:cubicBezTo>
                  <a:pt x="858269" y="1144176"/>
                  <a:pt x="860350" y="1211169"/>
                  <a:pt x="861142" y="1233863"/>
                </a:cubicBezTo>
                <a:cubicBezTo>
                  <a:pt x="833047" y="1234012"/>
                  <a:pt x="815506" y="1234507"/>
                  <a:pt x="810303" y="1235696"/>
                </a:cubicBezTo>
                <a:cubicBezTo>
                  <a:pt x="799898" y="1238075"/>
                  <a:pt x="791276" y="1245507"/>
                  <a:pt x="787758" y="1255170"/>
                </a:cubicBezTo>
                <a:cubicBezTo>
                  <a:pt x="783843" y="1265873"/>
                  <a:pt x="786370" y="1277963"/>
                  <a:pt x="794794" y="1289162"/>
                </a:cubicBezTo>
                <a:cubicBezTo>
                  <a:pt x="802425" y="1299221"/>
                  <a:pt x="806240" y="1318099"/>
                  <a:pt x="798362" y="1333262"/>
                </a:cubicBezTo>
                <a:cubicBezTo>
                  <a:pt x="791276" y="1346938"/>
                  <a:pt x="776361" y="1353825"/>
                  <a:pt x="754906" y="1353082"/>
                </a:cubicBezTo>
                <a:cubicBezTo>
                  <a:pt x="733797" y="1353776"/>
                  <a:pt x="718833" y="1346938"/>
                  <a:pt x="711747" y="1333262"/>
                </a:cubicBezTo>
                <a:cubicBezTo>
                  <a:pt x="703868" y="1318099"/>
                  <a:pt x="707733" y="1299221"/>
                  <a:pt x="715315" y="1289162"/>
                </a:cubicBezTo>
                <a:cubicBezTo>
                  <a:pt x="723788" y="1277963"/>
                  <a:pt x="726265" y="1265873"/>
                  <a:pt x="722351" y="1255170"/>
                </a:cubicBezTo>
                <a:cubicBezTo>
                  <a:pt x="718833" y="1245507"/>
                  <a:pt x="710211" y="1238075"/>
                  <a:pt x="699855" y="1235696"/>
                </a:cubicBezTo>
                <a:cubicBezTo>
                  <a:pt x="691431" y="1233764"/>
                  <a:pt x="655011" y="1233714"/>
                  <a:pt x="600506" y="1233813"/>
                </a:cubicBezTo>
                <a:cubicBezTo>
                  <a:pt x="589703" y="1233863"/>
                  <a:pt x="578555" y="1233913"/>
                  <a:pt x="567753" y="1233863"/>
                </a:cubicBezTo>
                <a:cubicBezTo>
                  <a:pt x="566662" y="1204232"/>
                  <a:pt x="565126" y="1143978"/>
                  <a:pt x="567901" y="1131937"/>
                </a:cubicBezTo>
                <a:cubicBezTo>
                  <a:pt x="569487" y="1125000"/>
                  <a:pt x="574442" y="1119252"/>
                  <a:pt x="580784" y="1116923"/>
                </a:cubicBezTo>
                <a:cubicBezTo>
                  <a:pt x="588019" y="1114248"/>
                  <a:pt x="596541" y="1116230"/>
                  <a:pt x="604767" y="1122423"/>
                </a:cubicBezTo>
                <a:cubicBezTo>
                  <a:pt x="617006" y="1131689"/>
                  <a:pt x="639948" y="1136347"/>
                  <a:pt x="658331" y="1126784"/>
                </a:cubicBezTo>
                <a:cubicBezTo>
                  <a:pt x="668043" y="1121779"/>
                  <a:pt x="684098" y="1108401"/>
                  <a:pt x="683008" y="1075895"/>
                </a:cubicBezTo>
                <a:close/>
                <a:moveTo>
                  <a:pt x="683008" y="747473"/>
                </a:moveTo>
                <a:cubicBezTo>
                  <a:pt x="684098" y="714571"/>
                  <a:pt x="668043" y="701242"/>
                  <a:pt x="658331" y="696237"/>
                </a:cubicBezTo>
                <a:cubicBezTo>
                  <a:pt x="639948" y="686674"/>
                  <a:pt x="617006" y="691332"/>
                  <a:pt x="604767" y="700598"/>
                </a:cubicBezTo>
                <a:cubicBezTo>
                  <a:pt x="596541" y="706792"/>
                  <a:pt x="588019" y="708724"/>
                  <a:pt x="580784" y="706098"/>
                </a:cubicBezTo>
                <a:cubicBezTo>
                  <a:pt x="574442" y="703769"/>
                  <a:pt x="569487" y="698021"/>
                  <a:pt x="567901" y="691084"/>
                </a:cubicBezTo>
                <a:cubicBezTo>
                  <a:pt x="565077" y="678697"/>
                  <a:pt x="566761" y="615618"/>
                  <a:pt x="567852" y="586829"/>
                </a:cubicBezTo>
                <a:cubicBezTo>
                  <a:pt x="578604" y="586829"/>
                  <a:pt x="589703" y="586879"/>
                  <a:pt x="600506" y="586879"/>
                </a:cubicBezTo>
                <a:cubicBezTo>
                  <a:pt x="655011" y="587028"/>
                  <a:pt x="691431" y="586978"/>
                  <a:pt x="699855" y="585046"/>
                </a:cubicBezTo>
                <a:cubicBezTo>
                  <a:pt x="710211" y="582667"/>
                  <a:pt x="718833" y="575185"/>
                  <a:pt x="722351" y="565572"/>
                </a:cubicBezTo>
                <a:cubicBezTo>
                  <a:pt x="726265" y="554820"/>
                  <a:pt x="723788" y="542779"/>
                  <a:pt x="715315" y="531580"/>
                </a:cubicBezTo>
                <a:cubicBezTo>
                  <a:pt x="707733" y="521522"/>
                  <a:pt x="703868" y="502643"/>
                  <a:pt x="711747" y="487480"/>
                </a:cubicBezTo>
                <a:cubicBezTo>
                  <a:pt x="718833" y="473804"/>
                  <a:pt x="733748" y="466917"/>
                  <a:pt x="755203" y="467660"/>
                </a:cubicBezTo>
                <a:cubicBezTo>
                  <a:pt x="776312" y="466966"/>
                  <a:pt x="791276" y="473804"/>
                  <a:pt x="798362" y="487480"/>
                </a:cubicBezTo>
                <a:cubicBezTo>
                  <a:pt x="806240" y="502643"/>
                  <a:pt x="802425" y="521522"/>
                  <a:pt x="794794" y="531580"/>
                </a:cubicBezTo>
                <a:cubicBezTo>
                  <a:pt x="786370" y="542779"/>
                  <a:pt x="783843" y="554820"/>
                  <a:pt x="787758" y="565572"/>
                </a:cubicBezTo>
                <a:cubicBezTo>
                  <a:pt x="791276" y="575185"/>
                  <a:pt x="799898" y="582667"/>
                  <a:pt x="810254" y="585046"/>
                </a:cubicBezTo>
                <a:cubicBezTo>
                  <a:pt x="815506" y="586235"/>
                  <a:pt x="833047" y="586730"/>
                  <a:pt x="861242" y="586879"/>
                </a:cubicBezTo>
                <a:cubicBezTo>
                  <a:pt x="860498" y="606947"/>
                  <a:pt x="858120" y="678300"/>
                  <a:pt x="861539" y="693264"/>
                </a:cubicBezTo>
                <a:cubicBezTo>
                  <a:pt x="863868" y="703472"/>
                  <a:pt x="871201" y="711945"/>
                  <a:pt x="880665" y="715414"/>
                </a:cubicBezTo>
                <a:cubicBezTo>
                  <a:pt x="891220" y="719229"/>
                  <a:pt x="903062" y="716801"/>
                  <a:pt x="914013" y="708476"/>
                </a:cubicBezTo>
                <a:cubicBezTo>
                  <a:pt x="923874" y="701044"/>
                  <a:pt x="942257" y="697328"/>
                  <a:pt x="957122" y="705008"/>
                </a:cubicBezTo>
                <a:cubicBezTo>
                  <a:pt x="970451" y="711945"/>
                  <a:pt x="977091" y="726513"/>
                  <a:pt x="976398" y="747473"/>
                </a:cubicBezTo>
                <a:cubicBezTo>
                  <a:pt x="977091" y="768086"/>
                  <a:pt x="970451" y="782654"/>
                  <a:pt x="957122" y="789542"/>
                </a:cubicBezTo>
                <a:cubicBezTo>
                  <a:pt x="942257" y="797271"/>
                  <a:pt x="923874" y="793506"/>
                  <a:pt x="914013" y="786073"/>
                </a:cubicBezTo>
                <a:cubicBezTo>
                  <a:pt x="903062" y="777798"/>
                  <a:pt x="891220" y="775370"/>
                  <a:pt x="880665" y="779185"/>
                </a:cubicBezTo>
                <a:cubicBezTo>
                  <a:pt x="871201" y="782654"/>
                  <a:pt x="863868" y="791127"/>
                  <a:pt x="861539" y="801285"/>
                </a:cubicBezTo>
                <a:cubicBezTo>
                  <a:pt x="858269" y="815754"/>
                  <a:pt x="860350" y="882697"/>
                  <a:pt x="861142" y="905391"/>
                </a:cubicBezTo>
                <a:cubicBezTo>
                  <a:pt x="836367" y="905243"/>
                  <a:pt x="816943" y="904846"/>
                  <a:pt x="812484" y="903805"/>
                </a:cubicBezTo>
                <a:cubicBezTo>
                  <a:pt x="805348" y="902170"/>
                  <a:pt x="799452" y="897116"/>
                  <a:pt x="797073" y="890575"/>
                </a:cubicBezTo>
                <a:cubicBezTo>
                  <a:pt x="794348" y="883143"/>
                  <a:pt x="796330" y="874422"/>
                  <a:pt x="802722" y="865998"/>
                </a:cubicBezTo>
                <a:cubicBezTo>
                  <a:pt x="812137" y="853512"/>
                  <a:pt x="816894" y="830124"/>
                  <a:pt x="807132" y="811344"/>
                </a:cubicBezTo>
                <a:cubicBezTo>
                  <a:pt x="802028" y="801434"/>
                  <a:pt x="788402" y="785082"/>
                  <a:pt x="755203" y="786172"/>
                </a:cubicBezTo>
                <a:cubicBezTo>
                  <a:pt x="721707" y="785131"/>
                  <a:pt x="708080" y="801434"/>
                  <a:pt x="702976" y="811344"/>
                </a:cubicBezTo>
                <a:cubicBezTo>
                  <a:pt x="693215" y="830124"/>
                  <a:pt x="697972" y="853512"/>
                  <a:pt x="707386" y="865998"/>
                </a:cubicBezTo>
                <a:cubicBezTo>
                  <a:pt x="713779" y="874422"/>
                  <a:pt x="715761" y="883143"/>
                  <a:pt x="713035" y="890575"/>
                </a:cubicBezTo>
                <a:cubicBezTo>
                  <a:pt x="710657" y="897116"/>
                  <a:pt x="704760" y="902170"/>
                  <a:pt x="697625" y="903805"/>
                </a:cubicBezTo>
                <a:cubicBezTo>
                  <a:pt x="687418" y="906134"/>
                  <a:pt x="620524" y="907026"/>
                  <a:pt x="567802" y="906432"/>
                </a:cubicBezTo>
                <a:cubicBezTo>
                  <a:pt x="566712" y="877147"/>
                  <a:pt x="565126" y="815704"/>
                  <a:pt x="567901" y="803515"/>
                </a:cubicBezTo>
                <a:cubicBezTo>
                  <a:pt x="569487" y="796578"/>
                  <a:pt x="574442" y="790830"/>
                  <a:pt x="580784" y="788501"/>
                </a:cubicBezTo>
                <a:cubicBezTo>
                  <a:pt x="588019" y="785825"/>
                  <a:pt x="596541" y="787807"/>
                  <a:pt x="604767" y="794001"/>
                </a:cubicBezTo>
                <a:cubicBezTo>
                  <a:pt x="617006" y="803267"/>
                  <a:pt x="639948" y="807925"/>
                  <a:pt x="658331" y="798362"/>
                </a:cubicBezTo>
                <a:cubicBezTo>
                  <a:pt x="668043" y="793357"/>
                  <a:pt x="684098" y="779978"/>
                  <a:pt x="683008" y="747473"/>
                </a:cubicBezTo>
                <a:close/>
                <a:moveTo>
                  <a:pt x="1040913" y="680976"/>
                </a:moveTo>
                <a:cubicBezTo>
                  <a:pt x="1046016" y="690886"/>
                  <a:pt x="1059643" y="707287"/>
                  <a:pt x="1092842" y="706148"/>
                </a:cubicBezTo>
                <a:cubicBezTo>
                  <a:pt x="1126437" y="707188"/>
                  <a:pt x="1139965" y="690886"/>
                  <a:pt x="1145118" y="680976"/>
                </a:cubicBezTo>
                <a:cubicBezTo>
                  <a:pt x="1154830" y="662196"/>
                  <a:pt x="1150073" y="638808"/>
                  <a:pt x="1140658" y="626321"/>
                </a:cubicBezTo>
                <a:cubicBezTo>
                  <a:pt x="1134316" y="617898"/>
                  <a:pt x="1132284" y="609177"/>
                  <a:pt x="1135009" y="601744"/>
                </a:cubicBezTo>
                <a:cubicBezTo>
                  <a:pt x="1137388" y="595204"/>
                  <a:pt x="1143284" y="590149"/>
                  <a:pt x="1150420" y="588514"/>
                </a:cubicBezTo>
                <a:cubicBezTo>
                  <a:pt x="1155276" y="587375"/>
                  <a:pt x="1174997" y="586582"/>
                  <a:pt x="1200763" y="586136"/>
                </a:cubicBezTo>
                <a:cubicBezTo>
                  <a:pt x="1200020" y="605064"/>
                  <a:pt x="1197543" y="678102"/>
                  <a:pt x="1201011" y="693264"/>
                </a:cubicBezTo>
                <a:cubicBezTo>
                  <a:pt x="1203340" y="703472"/>
                  <a:pt x="1210674" y="711945"/>
                  <a:pt x="1220187" y="715414"/>
                </a:cubicBezTo>
                <a:cubicBezTo>
                  <a:pt x="1230692" y="719229"/>
                  <a:pt x="1242535" y="716751"/>
                  <a:pt x="1253485" y="708476"/>
                </a:cubicBezTo>
                <a:cubicBezTo>
                  <a:pt x="1263296" y="701044"/>
                  <a:pt x="1281729" y="697328"/>
                  <a:pt x="1296595" y="705008"/>
                </a:cubicBezTo>
                <a:cubicBezTo>
                  <a:pt x="1309924" y="711945"/>
                  <a:pt x="1316564" y="726513"/>
                  <a:pt x="1315870" y="747473"/>
                </a:cubicBezTo>
                <a:cubicBezTo>
                  <a:pt x="1316564" y="768086"/>
                  <a:pt x="1309924" y="782654"/>
                  <a:pt x="1296595" y="789542"/>
                </a:cubicBezTo>
                <a:cubicBezTo>
                  <a:pt x="1281729" y="797271"/>
                  <a:pt x="1263296" y="793506"/>
                  <a:pt x="1253485" y="786073"/>
                </a:cubicBezTo>
                <a:cubicBezTo>
                  <a:pt x="1242535" y="777798"/>
                  <a:pt x="1230692" y="775370"/>
                  <a:pt x="1220187" y="779185"/>
                </a:cubicBezTo>
                <a:cubicBezTo>
                  <a:pt x="1210674" y="782654"/>
                  <a:pt x="1203340" y="791127"/>
                  <a:pt x="1201011" y="801285"/>
                </a:cubicBezTo>
                <a:cubicBezTo>
                  <a:pt x="1197741" y="815754"/>
                  <a:pt x="1199822" y="882746"/>
                  <a:pt x="1200615" y="905441"/>
                </a:cubicBezTo>
                <a:cubicBezTo>
                  <a:pt x="1171627" y="905589"/>
                  <a:pt x="1153541" y="906035"/>
                  <a:pt x="1148240" y="907274"/>
                </a:cubicBezTo>
                <a:cubicBezTo>
                  <a:pt x="1137834" y="909653"/>
                  <a:pt x="1129212" y="917085"/>
                  <a:pt x="1125694" y="926748"/>
                </a:cubicBezTo>
                <a:cubicBezTo>
                  <a:pt x="1121779" y="937450"/>
                  <a:pt x="1124307" y="949541"/>
                  <a:pt x="1132730" y="960739"/>
                </a:cubicBezTo>
                <a:cubicBezTo>
                  <a:pt x="1140361" y="970798"/>
                  <a:pt x="1144176" y="989677"/>
                  <a:pt x="1136298" y="1004839"/>
                </a:cubicBezTo>
                <a:cubicBezTo>
                  <a:pt x="1129212" y="1018516"/>
                  <a:pt x="1114297" y="1025403"/>
                  <a:pt x="1092842" y="1024660"/>
                </a:cubicBezTo>
                <a:cubicBezTo>
                  <a:pt x="1071733" y="1025403"/>
                  <a:pt x="1056818" y="1018516"/>
                  <a:pt x="1049683" y="1004839"/>
                </a:cubicBezTo>
                <a:cubicBezTo>
                  <a:pt x="1041805" y="989677"/>
                  <a:pt x="1045669" y="970798"/>
                  <a:pt x="1053251" y="960739"/>
                </a:cubicBezTo>
                <a:cubicBezTo>
                  <a:pt x="1061724" y="949541"/>
                  <a:pt x="1064202" y="937450"/>
                  <a:pt x="1060287" y="926748"/>
                </a:cubicBezTo>
                <a:cubicBezTo>
                  <a:pt x="1056818" y="917085"/>
                  <a:pt x="1048147" y="909653"/>
                  <a:pt x="1037791" y="907274"/>
                </a:cubicBezTo>
                <a:cubicBezTo>
                  <a:pt x="1029367" y="905342"/>
                  <a:pt x="989182" y="905292"/>
                  <a:pt x="924022" y="905391"/>
                </a:cubicBezTo>
                <a:cubicBezTo>
                  <a:pt x="906382" y="905441"/>
                  <a:pt x="887850" y="905490"/>
                  <a:pt x="871053" y="905441"/>
                </a:cubicBezTo>
                <a:cubicBezTo>
                  <a:pt x="869963" y="875760"/>
                  <a:pt x="868476" y="815556"/>
                  <a:pt x="871201" y="803515"/>
                </a:cubicBezTo>
                <a:cubicBezTo>
                  <a:pt x="872787" y="796578"/>
                  <a:pt x="877742" y="790830"/>
                  <a:pt x="884084" y="788501"/>
                </a:cubicBezTo>
                <a:cubicBezTo>
                  <a:pt x="891368" y="785825"/>
                  <a:pt x="899842" y="787807"/>
                  <a:pt x="908067" y="794001"/>
                </a:cubicBezTo>
                <a:cubicBezTo>
                  <a:pt x="920306" y="803267"/>
                  <a:pt x="943248" y="807925"/>
                  <a:pt x="961681" y="798362"/>
                </a:cubicBezTo>
                <a:cubicBezTo>
                  <a:pt x="971343" y="793357"/>
                  <a:pt x="987447" y="779978"/>
                  <a:pt x="986308" y="747473"/>
                </a:cubicBezTo>
                <a:cubicBezTo>
                  <a:pt x="987447" y="714571"/>
                  <a:pt x="971343" y="701242"/>
                  <a:pt x="961681" y="696237"/>
                </a:cubicBezTo>
                <a:cubicBezTo>
                  <a:pt x="943248" y="686674"/>
                  <a:pt x="920306" y="691332"/>
                  <a:pt x="908067" y="700598"/>
                </a:cubicBezTo>
                <a:cubicBezTo>
                  <a:pt x="899842" y="706792"/>
                  <a:pt x="891319" y="708724"/>
                  <a:pt x="884084" y="706098"/>
                </a:cubicBezTo>
                <a:cubicBezTo>
                  <a:pt x="877742" y="703769"/>
                  <a:pt x="872787" y="698021"/>
                  <a:pt x="871201" y="691084"/>
                </a:cubicBezTo>
                <a:cubicBezTo>
                  <a:pt x="868377" y="678697"/>
                  <a:pt x="870062" y="615718"/>
                  <a:pt x="871152" y="586929"/>
                </a:cubicBezTo>
                <a:cubicBezTo>
                  <a:pt x="886265" y="586929"/>
                  <a:pt x="903954" y="586929"/>
                  <a:pt x="924072" y="586879"/>
                </a:cubicBezTo>
                <a:cubicBezTo>
                  <a:pt x="972632" y="586780"/>
                  <a:pt x="1027633" y="586681"/>
                  <a:pt x="1035561" y="588514"/>
                </a:cubicBezTo>
                <a:cubicBezTo>
                  <a:pt x="1042696" y="590149"/>
                  <a:pt x="1048643" y="595204"/>
                  <a:pt x="1051021" y="601744"/>
                </a:cubicBezTo>
                <a:cubicBezTo>
                  <a:pt x="1053697" y="609177"/>
                  <a:pt x="1051715" y="617898"/>
                  <a:pt x="1045372" y="626321"/>
                </a:cubicBezTo>
                <a:cubicBezTo>
                  <a:pt x="1035908" y="638808"/>
                  <a:pt x="1031151" y="662196"/>
                  <a:pt x="1040913" y="680976"/>
                </a:cubicBezTo>
                <a:close/>
                <a:moveTo>
                  <a:pt x="1378849" y="680976"/>
                </a:moveTo>
                <a:cubicBezTo>
                  <a:pt x="1383804" y="690539"/>
                  <a:pt x="1396687" y="706197"/>
                  <a:pt x="1427557" y="706197"/>
                </a:cubicBezTo>
                <a:cubicBezTo>
                  <a:pt x="1428598" y="706197"/>
                  <a:pt x="1429688" y="706197"/>
                  <a:pt x="1430778" y="706197"/>
                </a:cubicBezTo>
                <a:cubicBezTo>
                  <a:pt x="1464225" y="707238"/>
                  <a:pt x="1477901" y="690936"/>
                  <a:pt x="1483054" y="681025"/>
                </a:cubicBezTo>
                <a:cubicBezTo>
                  <a:pt x="1492815" y="662246"/>
                  <a:pt x="1488009" y="638858"/>
                  <a:pt x="1478594" y="626371"/>
                </a:cubicBezTo>
                <a:cubicBezTo>
                  <a:pt x="1472252" y="617947"/>
                  <a:pt x="1470220" y="609226"/>
                  <a:pt x="1472946" y="601794"/>
                </a:cubicBezTo>
                <a:cubicBezTo>
                  <a:pt x="1475324" y="595253"/>
                  <a:pt x="1481221" y="590199"/>
                  <a:pt x="1488356" y="588564"/>
                </a:cubicBezTo>
                <a:cubicBezTo>
                  <a:pt x="1496334" y="586730"/>
                  <a:pt x="1551335" y="586829"/>
                  <a:pt x="1599895" y="586929"/>
                </a:cubicBezTo>
                <a:cubicBezTo>
                  <a:pt x="1606683" y="586978"/>
                  <a:pt x="1613125" y="586978"/>
                  <a:pt x="1619368" y="586978"/>
                </a:cubicBezTo>
                <a:cubicBezTo>
                  <a:pt x="1620458" y="615767"/>
                  <a:pt x="1622143" y="678746"/>
                  <a:pt x="1619318" y="691134"/>
                </a:cubicBezTo>
                <a:cubicBezTo>
                  <a:pt x="1617733" y="698071"/>
                  <a:pt x="1612778" y="703819"/>
                  <a:pt x="1606435" y="706148"/>
                </a:cubicBezTo>
                <a:cubicBezTo>
                  <a:pt x="1599201" y="708774"/>
                  <a:pt x="1590678" y="706841"/>
                  <a:pt x="1582453" y="700647"/>
                </a:cubicBezTo>
                <a:cubicBezTo>
                  <a:pt x="1570214" y="691382"/>
                  <a:pt x="1547272" y="686724"/>
                  <a:pt x="1528839" y="696287"/>
                </a:cubicBezTo>
                <a:cubicBezTo>
                  <a:pt x="1519176" y="701292"/>
                  <a:pt x="1503122" y="714621"/>
                  <a:pt x="1504212" y="747176"/>
                </a:cubicBezTo>
                <a:cubicBezTo>
                  <a:pt x="1503122" y="780028"/>
                  <a:pt x="1519176" y="793406"/>
                  <a:pt x="1528839" y="798411"/>
                </a:cubicBezTo>
                <a:cubicBezTo>
                  <a:pt x="1547272" y="807974"/>
                  <a:pt x="1570214" y="803317"/>
                  <a:pt x="1582453" y="794051"/>
                </a:cubicBezTo>
                <a:cubicBezTo>
                  <a:pt x="1590678" y="787857"/>
                  <a:pt x="1599201" y="785875"/>
                  <a:pt x="1606435" y="788551"/>
                </a:cubicBezTo>
                <a:cubicBezTo>
                  <a:pt x="1612778" y="790879"/>
                  <a:pt x="1617733" y="796627"/>
                  <a:pt x="1619318" y="803564"/>
                </a:cubicBezTo>
                <a:cubicBezTo>
                  <a:pt x="1622093" y="815803"/>
                  <a:pt x="1620508" y="877445"/>
                  <a:pt x="1619418" y="906679"/>
                </a:cubicBezTo>
                <a:cubicBezTo>
                  <a:pt x="1562087" y="906927"/>
                  <a:pt x="1497770" y="906035"/>
                  <a:pt x="1488356" y="903855"/>
                </a:cubicBezTo>
                <a:cubicBezTo>
                  <a:pt x="1481221" y="902220"/>
                  <a:pt x="1475324" y="897166"/>
                  <a:pt x="1472946" y="890625"/>
                </a:cubicBezTo>
                <a:cubicBezTo>
                  <a:pt x="1470220" y="883192"/>
                  <a:pt x="1472252" y="874471"/>
                  <a:pt x="1478594" y="866048"/>
                </a:cubicBezTo>
                <a:cubicBezTo>
                  <a:pt x="1488009" y="853561"/>
                  <a:pt x="1492815" y="830173"/>
                  <a:pt x="1483054" y="811393"/>
                </a:cubicBezTo>
                <a:cubicBezTo>
                  <a:pt x="1477901" y="801483"/>
                  <a:pt x="1464373" y="785131"/>
                  <a:pt x="1431125" y="786222"/>
                </a:cubicBezTo>
                <a:cubicBezTo>
                  <a:pt x="1397678" y="785131"/>
                  <a:pt x="1383952" y="801483"/>
                  <a:pt x="1378849" y="811393"/>
                </a:cubicBezTo>
                <a:cubicBezTo>
                  <a:pt x="1369087" y="830173"/>
                  <a:pt x="1373844" y="853561"/>
                  <a:pt x="1383308" y="866048"/>
                </a:cubicBezTo>
                <a:cubicBezTo>
                  <a:pt x="1389651" y="874471"/>
                  <a:pt x="1391682" y="883192"/>
                  <a:pt x="1388957" y="890625"/>
                </a:cubicBezTo>
                <a:cubicBezTo>
                  <a:pt x="1386579" y="897166"/>
                  <a:pt x="1380633" y="902220"/>
                  <a:pt x="1373497" y="903855"/>
                </a:cubicBezTo>
                <a:cubicBezTo>
                  <a:pt x="1365569" y="905688"/>
                  <a:pt x="1310518" y="905540"/>
                  <a:pt x="1261958" y="905441"/>
                </a:cubicBezTo>
                <a:cubicBezTo>
                  <a:pt x="1242535" y="905441"/>
                  <a:pt x="1225340" y="905391"/>
                  <a:pt x="1210525" y="905441"/>
                </a:cubicBezTo>
                <a:cubicBezTo>
                  <a:pt x="1209484" y="875760"/>
                  <a:pt x="1207948" y="815605"/>
                  <a:pt x="1210674" y="803564"/>
                </a:cubicBezTo>
                <a:cubicBezTo>
                  <a:pt x="1212259" y="796627"/>
                  <a:pt x="1217214" y="790879"/>
                  <a:pt x="1223557" y="788551"/>
                </a:cubicBezTo>
                <a:cubicBezTo>
                  <a:pt x="1230791" y="785875"/>
                  <a:pt x="1239314" y="787857"/>
                  <a:pt x="1247539" y="794051"/>
                </a:cubicBezTo>
                <a:cubicBezTo>
                  <a:pt x="1259778" y="803317"/>
                  <a:pt x="1282720" y="807974"/>
                  <a:pt x="1301153" y="798411"/>
                </a:cubicBezTo>
                <a:cubicBezTo>
                  <a:pt x="1310816" y="793406"/>
                  <a:pt x="1326920" y="780028"/>
                  <a:pt x="1325780" y="747522"/>
                </a:cubicBezTo>
                <a:cubicBezTo>
                  <a:pt x="1326920" y="714621"/>
                  <a:pt x="1310816" y="701292"/>
                  <a:pt x="1301153" y="696287"/>
                </a:cubicBezTo>
                <a:cubicBezTo>
                  <a:pt x="1282720" y="686724"/>
                  <a:pt x="1259778" y="691382"/>
                  <a:pt x="1247539" y="700647"/>
                </a:cubicBezTo>
                <a:cubicBezTo>
                  <a:pt x="1239314" y="706841"/>
                  <a:pt x="1230791" y="708774"/>
                  <a:pt x="1223557" y="706148"/>
                </a:cubicBezTo>
                <a:cubicBezTo>
                  <a:pt x="1217214" y="703819"/>
                  <a:pt x="1212259" y="698071"/>
                  <a:pt x="1210674" y="691134"/>
                </a:cubicBezTo>
                <a:cubicBezTo>
                  <a:pt x="1207849" y="678597"/>
                  <a:pt x="1209583" y="614330"/>
                  <a:pt x="1210674" y="586037"/>
                </a:cubicBezTo>
                <a:cubicBezTo>
                  <a:pt x="1273107" y="585145"/>
                  <a:pt x="1362299" y="585987"/>
                  <a:pt x="1373497" y="588564"/>
                </a:cubicBezTo>
                <a:cubicBezTo>
                  <a:pt x="1380633" y="590199"/>
                  <a:pt x="1386579" y="595253"/>
                  <a:pt x="1388957" y="601794"/>
                </a:cubicBezTo>
                <a:cubicBezTo>
                  <a:pt x="1391682" y="609226"/>
                  <a:pt x="1389651" y="617947"/>
                  <a:pt x="1383308" y="626371"/>
                </a:cubicBezTo>
                <a:cubicBezTo>
                  <a:pt x="1373844" y="638858"/>
                  <a:pt x="1369087" y="662246"/>
                  <a:pt x="1378849" y="681025"/>
                </a:cubicBezTo>
                <a:close/>
                <a:moveTo>
                  <a:pt x="1504212" y="1075548"/>
                </a:moveTo>
                <a:cubicBezTo>
                  <a:pt x="1503122" y="1108401"/>
                  <a:pt x="1519176" y="1121779"/>
                  <a:pt x="1528839" y="1126784"/>
                </a:cubicBezTo>
                <a:cubicBezTo>
                  <a:pt x="1547272" y="1136347"/>
                  <a:pt x="1570214" y="1131689"/>
                  <a:pt x="1582453" y="1122423"/>
                </a:cubicBezTo>
                <a:cubicBezTo>
                  <a:pt x="1590678" y="1116230"/>
                  <a:pt x="1599201" y="1114248"/>
                  <a:pt x="1606435" y="1116923"/>
                </a:cubicBezTo>
                <a:cubicBezTo>
                  <a:pt x="1612778" y="1119252"/>
                  <a:pt x="1617733" y="1125000"/>
                  <a:pt x="1619318" y="1131937"/>
                </a:cubicBezTo>
                <a:cubicBezTo>
                  <a:pt x="1622044" y="1143978"/>
                  <a:pt x="1620557" y="1204133"/>
                  <a:pt x="1619467" y="1233813"/>
                </a:cubicBezTo>
                <a:lnTo>
                  <a:pt x="1599895" y="1233813"/>
                </a:lnTo>
                <a:cubicBezTo>
                  <a:pt x="1551335" y="1233913"/>
                  <a:pt x="1496334" y="1234061"/>
                  <a:pt x="1488356" y="1232228"/>
                </a:cubicBezTo>
                <a:cubicBezTo>
                  <a:pt x="1481221" y="1230593"/>
                  <a:pt x="1475324" y="1225539"/>
                  <a:pt x="1472946" y="1218998"/>
                </a:cubicBezTo>
                <a:cubicBezTo>
                  <a:pt x="1470220" y="1211565"/>
                  <a:pt x="1472252" y="1202844"/>
                  <a:pt x="1478594" y="1194421"/>
                </a:cubicBezTo>
                <a:cubicBezTo>
                  <a:pt x="1488009" y="1181934"/>
                  <a:pt x="1492815" y="1158546"/>
                  <a:pt x="1483054" y="1139766"/>
                </a:cubicBezTo>
                <a:cubicBezTo>
                  <a:pt x="1477901" y="1129856"/>
                  <a:pt x="1464373" y="1113554"/>
                  <a:pt x="1431125" y="1114594"/>
                </a:cubicBezTo>
                <a:cubicBezTo>
                  <a:pt x="1397678" y="1113554"/>
                  <a:pt x="1384002" y="1129856"/>
                  <a:pt x="1378849" y="1139766"/>
                </a:cubicBezTo>
                <a:cubicBezTo>
                  <a:pt x="1369087" y="1158546"/>
                  <a:pt x="1373844" y="1181934"/>
                  <a:pt x="1383308" y="1194421"/>
                </a:cubicBezTo>
                <a:cubicBezTo>
                  <a:pt x="1389651" y="1202844"/>
                  <a:pt x="1391682" y="1211565"/>
                  <a:pt x="1388957" y="1218998"/>
                </a:cubicBezTo>
                <a:cubicBezTo>
                  <a:pt x="1386579" y="1225539"/>
                  <a:pt x="1380633" y="1230593"/>
                  <a:pt x="1373497" y="1232228"/>
                </a:cubicBezTo>
                <a:cubicBezTo>
                  <a:pt x="1362299" y="1234804"/>
                  <a:pt x="1273058" y="1235647"/>
                  <a:pt x="1210574" y="1234755"/>
                </a:cubicBezTo>
                <a:cubicBezTo>
                  <a:pt x="1209484" y="1205421"/>
                  <a:pt x="1207899" y="1144127"/>
                  <a:pt x="1210674" y="1131937"/>
                </a:cubicBezTo>
                <a:cubicBezTo>
                  <a:pt x="1212259" y="1125000"/>
                  <a:pt x="1217214" y="1119252"/>
                  <a:pt x="1223557" y="1116923"/>
                </a:cubicBezTo>
                <a:cubicBezTo>
                  <a:pt x="1230791" y="1114248"/>
                  <a:pt x="1239314" y="1116230"/>
                  <a:pt x="1247539" y="1122423"/>
                </a:cubicBezTo>
                <a:cubicBezTo>
                  <a:pt x="1259778" y="1131689"/>
                  <a:pt x="1282720" y="1136347"/>
                  <a:pt x="1301153" y="1126784"/>
                </a:cubicBezTo>
                <a:cubicBezTo>
                  <a:pt x="1310816" y="1121779"/>
                  <a:pt x="1326920" y="1108401"/>
                  <a:pt x="1325780" y="1075895"/>
                </a:cubicBezTo>
                <a:cubicBezTo>
                  <a:pt x="1326920" y="1042994"/>
                  <a:pt x="1310816" y="1029664"/>
                  <a:pt x="1301153" y="1024660"/>
                </a:cubicBezTo>
                <a:cubicBezTo>
                  <a:pt x="1282720" y="1015096"/>
                  <a:pt x="1259778" y="1019754"/>
                  <a:pt x="1247539" y="1029020"/>
                </a:cubicBezTo>
                <a:cubicBezTo>
                  <a:pt x="1239314" y="1035214"/>
                  <a:pt x="1230841" y="1037147"/>
                  <a:pt x="1223557" y="1034520"/>
                </a:cubicBezTo>
                <a:cubicBezTo>
                  <a:pt x="1217214" y="1032191"/>
                  <a:pt x="1212259" y="1026444"/>
                  <a:pt x="1210674" y="1019507"/>
                </a:cubicBezTo>
                <a:cubicBezTo>
                  <a:pt x="1207849" y="1007119"/>
                  <a:pt x="1209534" y="944041"/>
                  <a:pt x="1210674" y="915301"/>
                </a:cubicBezTo>
                <a:cubicBezTo>
                  <a:pt x="1227025" y="915252"/>
                  <a:pt x="1244913" y="915301"/>
                  <a:pt x="1262008" y="915301"/>
                </a:cubicBezTo>
                <a:cubicBezTo>
                  <a:pt x="1327118" y="915450"/>
                  <a:pt x="1367353" y="915400"/>
                  <a:pt x="1375777" y="913468"/>
                </a:cubicBezTo>
                <a:cubicBezTo>
                  <a:pt x="1386133" y="911089"/>
                  <a:pt x="1394804" y="903657"/>
                  <a:pt x="1398322" y="893994"/>
                </a:cubicBezTo>
                <a:cubicBezTo>
                  <a:pt x="1402187" y="883291"/>
                  <a:pt x="1399710" y="871201"/>
                  <a:pt x="1391236" y="860003"/>
                </a:cubicBezTo>
                <a:cubicBezTo>
                  <a:pt x="1383655" y="849944"/>
                  <a:pt x="1379840" y="831065"/>
                  <a:pt x="1387718" y="815903"/>
                </a:cubicBezTo>
                <a:cubicBezTo>
                  <a:pt x="1394804" y="802226"/>
                  <a:pt x="1409719" y="795339"/>
                  <a:pt x="1431174" y="796082"/>
                </a:cubicBezTo>
                <a:cubicBezTo>
                  <a:pt x="1452333" y="795438"/>
                  <a:pt x="1467198" y="802226"/>
                  <a:pt x="1474283" y="815903"/>
                </a:cubicBezTo>
                <a:cubicBezTo>
                  <a:pt x="1482162" y="831065"/>
                  <a:pt x="1478347" y="849944"/>
                  <a:pt x="1470765" y="860003"/>
                </a:cubicBezTo>
                <a:cubicBezTo>
                  <a:pt x="1462292" y="871201"/>
                  <a:pt x="1459765" y="883291"/>
                  <a:pt x="1463680" y="893994"/>
                </a:cubicBezTo>
                <a:cubicBezTo>
                  <a:pt x="1467198" y="903657"/>
                  <a:pt x="1475820" y="911089"/>
                  <a:pt x="1486225" y="913468"/>
                </a:cubicBezTo>
                <a:cubicBezTo>
                  <a:pt x="1496383" y="915797"/>
                  <a:pt x="1561344" y="916788"/>
                  <a:pt x="1619467" y="916540"/>
                </a:cubicBezTo>
                <a:cubicBezTo>
                  <a:pt x="1620557" y="945825"/>
                  <a:pt x="1622143" y="1007267"/>
                  <a:pt x="1619368" y="1019507"/>
                </a:cubicBezTo>
                <a:cubicBezTo>
                  <a:pt x="1617782" y="1026444"/>
                  <a:pt x="1612827" y="1032191"/>
                  <a:pt x="1606485" y="1034520"/>
                </a:cubicBezTo>
                <a:cubicBezTo>
                  <a:pt x="1599250" y="1037147"/>
                  <a:pt x="1590728" y="1035214"/>
                  <a:pt x="1582502" y="1029020"/>
                </a:cubicBezTo>
                <a:cubicBezTo>
                  <a:pt x="1570263" y="1019754"/>
                  <a:pt x="1547321" y="1015096"/>
                  <a:pt x="1528888" y="1024660"/>
                </a:cubicBezTo>
                <a:cubicBezTo>
                  <a:pt x="1519226" y="1029664"/>
                  <a:pt x="1503171" y="1042994"/>
                  <a:pt x="1504262" y="1075548"/>
                </a:cubicBezTo>
                <a:close/>
                <a:moveTo>
                  <a:pt x="1504212" y="1403971"/>
                </a:moveTo>
                <a:cubicBezTo>
                  <a:pt x="1503122" y="1436872"/>
                  <a:pt x="1519176" y="1450202"/>
                  <a:pt x="1528839" y="1455206"/>
                </a:cubicBezTo>
                <a:cubicBezTo>
                  <a:pt x="1547272" y="1464769"/>
                  <a:pt x="1570214" y="1460112"/>
                  <a:pt x="1582453" y="1450846"/>
                </a:cubicBezTo>
                <a:cubicBezTo>
                  <a:pt x="1590678" y="1444652"/>
                  <a:pt x="1599201" y="1442719"/>
                  <a:pt x="1606435" y="1445346"/>
                </a:cubicBezTo>
                <a:cubicBezTo>
                  <a:pt x="1612778" y="1447675"/>
                  <a:pt x="1617733" y="1453422"/>
                  <a:pt x="1619318" y="1460359"/>
                </a:cubicBezTo>
                <a:cubicBezTo>
                  <a:pt x="1622044" y="1472450"/>
                  <a:pt x="1620557" y="1532654"/>
                  <a:pt x="1619467" y="1562285"/>
                </a:cubicBezTo>
                <a:lnTo>
                  <a:pt x="1599944" y="1562285"/>
                </a:lnTo>
                <a:cubicBezTo>
                  <a:pt x="1534735" y="1562137"/>
                  <a:pt x="1494599" y="1562186"/>
                  <a:pt x="1486176" y="1564119"/>
                </a:cubicBezTo>
                <a:cubicBezTo>
                  <a:pt x="1475770" y="1566497"/>
                  <a:pt x="1467148" y="1573930"/>
                  <a:pt x="1463630" y="1583592"/>
                </a:cubicBezTo>
                <a:cubicBezTo>
                  <a:pt x="1459716" y="1594295"/>
                  <a:pt x="1462243" y="1606386"/>
                  <a:pt x="1470716" y="1617584"/>
                </a:cubicBezTo>
                <a:cubicBezTo>
                  <a:pt x="1478297" y="1627643"/>
                  <a:pt x="1482112" y="1646522"/>
                  <a:pt x="1474234" y="1661684"/>
                </a:cubicBezTo>
                <a:cubicBezTo>
                  <a:pt x="1467148" y="1675360"/>
                  <a:pt x="1452134" y="1682099"/>
                  <a:pt x="1430778" y="1681504"/>
                </a:cubicBezTo>
                <a:cubicBezTo>
                  <a:pt x="1409669" y="1682149"/>
                  <a:pt x="1394755" y="1675360"/>
                  <a:pt x="1387669" y="1661684"/>
                </a:cubicBezTo>
                <a:cubicBezTo>
                  <a:pt x="1379790" y="1646522"/>
                  <a:pt x="1383606" y="1627643"/>
                  <a:pt x="1391187" y="1617584"/>
                </a:cubicBezTo>
                <a:cubicBezTo>
                  <a:pt x="1399660" y="1606386"/>
                  <a:pt x="1402138" y="1594295"/>
                  <a:pt x="1398273" y="1583592"/>
                </a:cubicBezTo>
                <a:cubicBezTo>
                  <a:pt x="1394755" y="1573930"/>
                  <a:pt x="1386083" y="1566497"/>
                  <a:pt x="1375727" y="1564119"/>
                </a:cubicBezTo>
                <a:cubicBezTo>
                  <a:pt x="1363785" y="1561393"/>
                  <a:pt x="1276279" y="1560452"/>
                  <a:pt x="1213052" y="1561344"/>
                </a:cubicBezTo>
                <a:cubicBezTo>
                  <a:pt x="1213845" y="1537807"/>
                  <a:pt x="1215876" y="1472400"/>
                  <a:pt x="1212606" y="1458130"/>
                </a:cubicBezTo>
                <a:cubicBezTo>
                  <a:pt x="1210277" y="1447972"/>
                  <a:pt x="1202944" y="1439499"/>
                  <a:pt x="1193479" y="1436030"/>
                </a:cubicBezTo>
                <a:cubicBezTo>
                  <a:pt x="1182925" y="1432215"/>
                  <a:pt x="1171082" y="1434643"/>
                  <a:pt x="1160132" y="1442967"/>
                </a:cubicBezTo>
                <a:cubicBezTo>
                  <a:pt x="1150321" y="1450350"/>
                  <a:pt x="1131838" y="1454116"/>
                  <a:pt x="1117072" y="1446436"/>
                </a:cubicBezTo>
                <a:cubicBezTo>
                  <a:pt x="1103743" y="1439499"/>
                  <a:pt x="1097054" y="1424931"/>
                  <a:pt x="1097747" y="1403971"/>
                </a:cubicBezTo>
                <a:cubicBezTo>
                  <a:pt x="1097054" y="1383358"/>
                  <a:pt x="1103743" y="1368790"/>
                  <a:pt x="1117072" y="1361853"/>
                </a:cubicBezTo>
                <a:cubicBezTo>
                  <a:pt x="1131888" y="1354172"/>
                  <a:pt x="1150321" y="1357938"/>
                  <a:pt x="1160132" y="1365321"/>
                </a:cubicBezTo>
                <a:cubicBezTo>
                  <a:pt x="1171082" y="1373646"/>
                  <a:pt x="1182925" y="1376074"/>
                  <a:pt x="1193479" y="1372258"/>
                </a:cubicBezTo>
                <a:cubicBezTo>
                  <a:pt x="1202944" y="1368790"/>
                  <a:pt x="1210277" y="1360317"/>
                  <a:pt x="1212606" y="1350109"/>
                </a:cubicBezTo>
                <a:cubicBezTo>
                  <a:pt x="1215975" y="1335393"/>
                  <a:pt x="1213746" y="1265873"/>
                  <a:pt x="1212953" y="1244665"/>
                </a:cubicBezTo>
                <a:cubicBezTo>
                  <a:pt x="1276229" y="1245557"/>
                  <a:pt x="1363785" y="1244616"/>
                  <a:pt x="1375727" y="1241890"/>
                </a:cubicBezTo>
                <a:cubicBezTo>
                  <a:pt x="1386083" y="1239512"/>
                  <a:pt x="1394755" y="1232079"/>
                  <a:pt x="1398273" y="1222417"/>
                </a:cubicBezTo>
                <a:cubicBezTo>
                  <a:pt x="1402138" y="1211714"/>
                  <a:pt x="1399660" y="1199624"/>
                  <a:pt x="1391187" y="1188425"/>
                </a:cubicBezTo>
                <a:cubicBezTo>
                  <a:pt x="1383606" y="1178366"/>
                  <a:pt x="1379790" y="1159487"/>
                  <a:pt x="1387669" y="1144325"/>
                </a:cubicBezTo>
                <a:cubicBezTo>
                  <a:pt x="1394755" y="1130649"/>
                  <a:pt x="1409669" y="1123811"/>
                  <a:pt x="1431125" y="1124505"/>
                </a:cubicBezTo>
                <a:cubicBezTo>
                  <a:pt x="1452233" y="1123761"/>
                  <a:pt x="1467148" y="1130649"/>
                  <a:pt x="1474234" y="1144325"/>
                </a:cubicBezTo>
                <a:cubicBezTo>
                  <a:pt x="1482112" y="1159487"/>
                  <a:pt x="1478297" y="1178366"/>
                  <a:pt x="1470716" y="1188425"/>
                </a:cubicBezTo>
                <a:cubicBezTo>
                  <a:pt x="1462243" y="1199624"/>
                  <a:pt x="1459716" y="1211714"/>
                  <a:pt x="1463630" y="1222417"/>
                </a:cubicBezTo>
                <a:cubicBezTo>
                  <a:pt x="1467148" y="1232079"/>
                  <a:pt x="1475770" y="1239512"/>
                  <a:pt x="1486176" y="1241890"/>
                </a:cubicBezTo>
                <a:cubicBezTo>
                  <a:pt x="1494599" y="1243823"/>
                  <a:pt x="1534785" y="1243872"/>
                  <a:pt x="1599895" y="1243724"/>
                </a:cubicBezTo>
                <a:lnTo>
                  <a:pt x="1619368" y="1243724"/>
                </a:lnTo>
                <a:cubicBezTo>
                  <a:pt x="1620458" y="1272463"/>
                  <a:pt x="1622143" y="1335541"/>
                  <a:pt x="1619318" y="1347929"/>
                </a:cubicBezTo>
                <a:cubicBezTo>
                  <a:pt x="1617733" y="1354866"/>
                  <a:pt x="1612778" y="1360614"/>
                  <a:pt x="1606435" y="1362943"/>
                </a:cubicBezTo>
                <a:cubicBezTo>
                  <a:pt x="1599201" y="1365569"/>
                  <a:pt x="1590678" y="1363636"/>
                  <a:pt x="1582453" y="1357443"/>
                </a:cubicBezTo>
                <a:cubicBezTo>
                  <a:pt x="1570214" y="1348177"/>
                  <a:pt x="1547272" y="1343519"/>
                  <a:pt x="1528839" y="1353082"/>
                </a:cubicBezTo>
                <a:cubicBezTo>
                  <a:pt x="1519176" y="1358087"/>
                  <a:pt x="1503122" y="1371416"/>
                  <a:pt x="1504212" y="1403971"/>
                </a:cubicBezTo>
                <a:close/>
                <a:moveTo>
                  <a:pt x="1132730" y="1617584"/>
                </a:moveTo>
                <a:cubicBezTo>
                  <a:pt x="1140361" y="1627643"/>
                  <a:pt x="1144176" y="1646522"/>
                  <a:pt x="1136298" y="1661684"/>
                </a:cubicBezTo>
                <a:cubicBezTo>
                  <a:pt x="1129212" y="1675360"/>
                  <a:pt x="1114297" y="1682099"/>
                  <a:pt x="1092842" y="1681504"/>
                </a:cubicBezTo>
                <a:cubicBezTo>
                  <a:pt x="1071684" y="1682149"/>
                  <a:pt x="1056769" y="1675360"/>
                  <a:pt x="1049683" y="1661684"/>
                </a:cubicBezTo>
                <a:cubicBezTo>
                  <a:pt x="1041805" y="1646522"/>
                  <a:pt x="1045669" y="1627643"/>
                  <a:pt x="1053251" y="1617584"/>
                </a:cubicBezTo>
                <a:cubicBezTo>
                  <a:pt x="1061724" y="1606386"/>
                  <a:pt x="1064202" y="1594295"/>
                  <a:pt x="1060287" y="1583592"/>
                </a:cubicBezTo>
                <a:cubicBezTo>
                  <a:pt x="1056769" y="1573930"/>
                  <a:pt x="1048147" y="1566497"/>
                  <a:pt x="1037791" y="1564119"/>
                </a:cubicBezTo>
                <a:cubicBezTo>
                  <a:pt x="1029367" y="1562186"/>
                  <a:pt x="989182" y="1562137"/>
                  <a:pt x="924022" y="1562285"/>
                </a:cubicBezTo>
                <a:cubicBezTo>
                  <a:pt x="906382" y="1562285"/>
                  <a:pt x="887850" y="1562335"/>
                  <a:pt x="871053" y="1562285"/>
                </a:cubicBezTo>
                <a:cubicBezTo>
                  <a:pt x="869963" y="1532604"/>
                  <a:pt x="868476" y="1472400"/>
                  <a:pt x="871201" y="1460359"/>
                </a:cubicBezTo>
                <a:cubicBezTo>
                  <a:pt x="872787" y="1453422"/>
                  <a:pt x="877742" y="1447675"/>
                  <a:pt x="884084" y="1445346"/>
                </a:cubicBezTo>
                <a:cubicBezTo>
                  <a:pt x="891319" y="1442670"/>
                  <a:pt x="899842" y="1444652"/>
                  <a:pt x="908067" y="1450846"/>
                </a:cubicBezTo>
                <a:cubicBezTo>
                  <a:pt x="920306" y="1460112"/>
                  <a:pt x="943248" y="1464769"/>
                  <a:pt x="961681" y="1455206"/>
                </a:cubicBezTo>
                <a:cubicBezTo>
                  <a:pt x="971343" y="1450202"/>
                  <a:pt x="987447" y="1436872"/>
                  <a:pt x="986308" y="1404318"/>
                </a:cubicBezTo>
                <a:cubicBezTo>
                  <a:pt x="987447" y="1371416"/>
                  <a:pt x="971343" y="1358087"/>
                  <a:pt x="961681" y="1353082"/>
                </a:cubicBezTo>
                <a:cubicBezTo>
                  <a:pt x="943248" y="1343519"/>
                  <a:pt x="920306" y="1348177"/>
                  <a:pt x="908067" y="1357443"/>
                </a:cubicBezTo>
                <a:cubicBezTo>
                  <a:pt x="899842" y="1363636"/>
                  <a:pt x="891319" y="1365569"/>
                  <a:pt x="884084" y="1362943"/>
                </a:cubicBezTo>
                <a:cubicBezTo>
                  <a:pt x="877742" y="1360614"/>
                  <a:pt x="872787" y="1354866"/>
                  <a:pt x="871201" y="1347929"/>
                </a:cubicBezTo>
                <a:cubicBezTo>
                  <a:pt x="868377" y="1335541"/>
                  <a:pt x="870062" y="1272513"/>
                  <a:pt x="871152" y="1243724"/>
                </a:cubicBezTo>
                <a:cubicBezTo>
                  <a:pt x="887949" y="1243674"/>
                  <a:pt x="906382" y="1243724"/>
                  <a:pt x="924022" y="1243724"/>
                </a:cubicBezTo>
                <a:cubicBezTo>
                  <a:pt x="989182" y="1243872"/>
                  <a:pt x="1029367" y="1243823"/>
                  <a:pt x="1037791" y="1241890"/>
                </a:cubicBezTo>
                <a:cubicBezTo>
                  <a:pt x="1048147" y="1239512"/>
                  <a:pt x="1056818" y="1232079"/>
                  <a:pt x="1060287" y="1222417"/>
                </a:cubicBezTo>
                <a:cubicBezTo>
                  <a:pt x="1064202" y="1211714"/>
                  <a:pt x="1061724" y="1199624"/>
                  <a:pt x="1053251" y="1188425"/>
                </a:cubicBezTo>
                <a:cubicBezTo>
                  <a:pt x="1045669" y="1178366"/>
                  <a:pt x="1041805" y="1159487"/>
                  <a:pt x="1049683" y="1144325"/>
                </a:cubicBezTo>
                <a:cubicBezTo>
                  <a:pt x="1056818" y="1130649"/>
                  <a:pt x="1071684" y="1123761"/>
                  <a:pt x="1093189" y="1124505"/>
                </a:cubicBezTo>
                <a:cubicBezTo>
                  <a:pt x="1114248" y="1123811"/>
                  <a:pt x="1129212" y="1130649"/>
                  <a:pt x="1136298" y="1144325"/>
                </a:cubicBezTo>
                <a:cubicBezTo>
                  <a:pt x="1144176" y="1159487"/>
                  <a:pt x="1140361" y="1178366"/>
                  <a:pt x="1132730" y="1188425"/>
                </a:cubicBezTo>
                <a:cubicBezTo>
                  <a:pt x="1124307" y="1199624"/>
                  <a:pt x="1121779" y="1211714"/>
                  <a:pt x="1125694" y="1222417"/>
                </a:cubicBezTo>
                <a:cubicBezTo>
                  <a:pt x="1129212" y="1232079"/>
                  <a:pt x="1137834" y="1239512"/>
                  <a:pt x="1148240" y="1241890"/>
                </a:cubicBezTo>
                <a:cubicBezTo>
                  <a:pt x="1153740" y="1243129"/>
                  <a:pt x="1175245" y="1244021"/>
                  <a:pt x="1203043" y="1244516"/>
                </a:cubicBezTo>
                <a:cubicBezTo>
                  <a:pt x="1204133" y="1273603"/>
                  <a:pt x="1205718" y="1335640"/>
                  <a:pt x="1202944" y="1347929"/>
                </a:cubicBezTo>
                <a:cubicBezTo>
                  <a:pt x="1201358" y="1354866"/>
                  <a:pt x="1196403" y="1360614"/>
                  <a:pt x="1190060" y="1362943"/>
                </a:cubicBezTo>
                <a:cubicBezTo>
                  <a:pt x="1182826" y="1365569"/>
                  <a:pt x="1174303" y="1363636"/>
                  <a:pt x="1166078" y="1357443"/>
                </a:cubicBezTo>
                <a:cubicBezTo>
                  <a:pt x="1153839" y="1348177"/>
                  <a:pt x="1130897" y="1343519"/>
                  <a:pt x="1112464" y="1353082"/>
                </a:cubicBezTo>
                <a:cubicBezTo>
                  <a:pt x="1102802" y="1358087"/>
                  <a:pt x="1086747" y="1371416"/>
                  <a:pt x="1087837" y="1403971"/>
                </a:cubicBezTo>
                <a:cubicBezTo>
                  <a:pt x="1086747" y="1436872"/>
                  <a:pt x="1102802" y="1450202"/>
                  <a:pt x="1112464" y="1455206"/>
                </a:cubicBezTo>
                <a:cubicBezTo>
                  <a:pt x="1130897" y="1464769"/>
                  <a:pt x="1153839" y="1460112"/>
                  <a:pt x="1166078" y="1450846"/>
                </a:cubicBezTo>
                <a:cubicBezTo>
                  <a:pt x="1174303" y="1444652"/>
                  <a:pt x="1182826" y="1442670"/>
                  <a:pt x="1190060" y="1445346"/>
                </a:cubicBezTo>
                <a:cubicBezTo>
                  <a:pt x="1196403" y="1447675"/>
                  <a:pt x="1201358" y="1453422"/>
                  <a:pt x="1202944" y="1460359"/>
                </a:cubicBezTo>
                <a:cubicBezTo>
                  <a:pt x="1205669" y="1472301"/>
                  <a:pt x="1204182" y="1531564"/>
                  <a:pt x="1203092" y="1561493"/>
                </a:cubicBezTo>
                <a:cubicBezTo>
                  <a:pt x="1175294" y="1561988"/>
                  <a:pt x="1153740" y="1562880"/>
                  <a:pt x="1148240" y="1564119"/>
                </a:cubicBezTo>
                <a:cubicBezTo>
                  <a:pt x="1137834" y="1566497"/>
                  <a:pt x="1129212" y="1573930"/>
                  <a:pt x="1125694" y="1583592"/>
                </a:cubicBezTo>
                <a:cubicBezTo>
                  <a:pt x="1121779" y="1594295"/>
                  <a:pt x="1124307" y="1606386"/>
                  <a:pt x="1132730" y="1617584"/>
                </a:cubicBezTo>
                <a:close/>
                <a:moveTo>
                  <a:pt x="986308" y="1075895"/>
                </a:moveTo>
                <a:cubicBezTo>
                  <a:pt x="987447" y="1042994"/>
                  <a:pt x="971343" y="1029664"/>
                  <a:pt x="961681" y="1024660"/>
                </a:cubicBezTo>
                <a:cubicBezTo>
                  <a:pt x="943248" y="1015096"/>
                  <a:pt x="920306" y="1019754"/>
                  <a:pt x="908067" y="1029020"/>
                </a:cubicBezTo>
                <a:cubicBezTo>
                  <a:pt x="899842" y="1035214"/>
                  <a:pt x="891319" y="1037147"/>
                  <a:pt x="884084" y="1034520"/>
                </a:cubicBezTo>
                <a:cubicBezTo>
                  <a:pt x="877742" y="1032191"/>
                  <a:pt x="872787" y="1026444"/>
                  <a:pt x="871201" y="1019507"/>
                </a:cubicBezTo>
                <a:cubicBezTo>
                  <a:pt x="868377" y="1007119"/>
                  <a:pt x="870062" y="944140"/>
                  <a:pt x="871152" y="915351"/>
                </a:cubicBezTo>
                <a:cubicBezTo>
                  <a:pt x="886265" y="915400"/>
                  <a:pt x="903954" y="915351"/>
                  <a:pt x="924072" y="915301"/>
                </a:cubicBezTo>
                <a:cubicBezTo>
                  <a:pt x="972632" y="915202"/>
                  <a:pt x="1027633" y="915103"/>
                  <a:pt x="1035561" y="916936"/>
                </a:cubicBezTo>
                <a:cubicBezTo>
                  <a:pt x="1042696" y="918572"/>
                  <a:pt x="1048643" y="923626"/>
                  <a:pt x="1051021" y="930167"/>
                </a:cubicBezTo>
                <a:cubicBezTo>
                  <a:pt x="1053697" y="937599"/>
                  <a:pt x="1051715" y="946320"/>
                  <a:pt x="1045372" y="954744"/>
                </a:cubicBezTo>
                <a:cubicBezTo>
                  <a:pt x="1035908" y="967230"/>
                  <a:pt x="1031151" y="990618"/>
                  <a:pt x="1040913" y="1009398"/>
                </a:cubicBezTo>
                <a:cubicBezTo>
                  <a:pt x="1046016" y="1019308"/>
                  <a:pt x="1059692" y="1035710"/>
                  <a:pt x="1092842" y="1034570"/>
                </a:cubicBezTo>
                <a:cubicBezTo>
                  <a:pt x="1126437" y="1035660"/>
                  <a:pt x="1139965" y="1019308"/>
                  <a:pt x="1145118" y="1009398"/>
                </a:cubicBezTo>
                <a:cubicBezTo>
                  <a:pt x="1154830" y="990618"/>
                  <a:pt x="1150073" y="967230"/>
                  <a:pt x="1140658" y="954744"/>
                </a:cubicBezTo>
                <a:cubicBezTo>
                  <a:pt x="1134316" y="946320"/>
                  <a:pt x="1132284" y="937599"/>
                  <a:pt x="1135009" y="930167"/>
                </a:cubicBezTo>
                <a:cubicBezTo>
                  <a:pt x="1137388" y="923626"/>
                  <a:pt x="1143284" y="918572"/>
                  <a:pt x="1150420" y="916936"/>
                </a:cubicBezTo>
                <a:cubicBezTo>
                  <a:pt x="1154978" y="915896"/>
                  <a:pt x="1175195" y="915499"/>
                  <a:pt x="1200714" y="915351"/>
                </a:cubicBezTo>
                <a:cubicBezTo>
                  <a:pt x="1199971" y="935468"/>
                  <a:pt x="1197592" y="1006772"/>
                  <a:pt x="1201011" y="1021687"/>
                </a:cubicBezTo>
                <a:cubicBezTo>
                  <a:pt x="1203340" y="1031894"/>
                  <a:pt x="1210674" y="1040367"/>
                  <a:pt x="1220187" y="1043836"/>
                </a:cubicBezTo>
                <a:cubicBezTo>
                  <a:pt x="1230692" y="1047651"/>
                  <a:pt x="1242535" y="1045223"/>
                  <a:pt x="1253485" y="1036899"/>
                </a:cubicBezTo>
                <a:cubicBezTo>
                  <a:pt x="1263296" y="1029466"/>
                  <a:pt x="1281729" y="1025750"/>
                  <a:pt x="1296595" y="1033430"/>
                </a:cubicBezTo>
                <a:cubicBezTo>
                  <a:pt x="1309924" y="1040367"/>
                  <a:pt x="1316564" y="1054935"/>
                  <a:pt x="1315870" y="1075895"/>
                </a:cubicBezTo>
                <a:cubicBezTo>
                  <a:pt x="1316564" y="1096508"/>
                  <a:pt x="1309924" y="1111076"/>
                  <a:pt x="1296595" y="1117964"/>
                </a:cubicBezTo>
                <a:cubicBezTo>
                  <a:pt x="1281729" y="1125694"/>
                  <a:pt x="1263296" y="1121928"/>
                  <a:pt x="1253485" y="1114545"/>
                </a:cubicBezTo>
                <a:cubicBezTo>
                  <a:pt x="1242535" y="1106220"/>
                  <a:pt x="1230692" y="1103792"/>
                  <a:pt x="1220138" y="1107608"/>
                </a:cubicBezTo>
                <a:cubicBezTo>
                  <a:pt x="1210674" y="1111076"/>
                  <a:pt x="1203340" y="1119549"/>
                  <a:pt x="1201011" y="1129707"/>
                </a:cubicBezTo>
                <a:cubicBezTo>
                  <a:pt x="1197691" y="1144325"/>
                  <a:pt x="1199871" y="1212705"/>
                  <a:pt x="1200664" y="1234606"/>
                </a:cubicBezTo>
                <a:cubicBezTo>
                  <a:pt x="1174947" y="1234111"/>
                  <a:pt x="1155276" y="1233368"/>
                  <a:pt x="1150420" y="1232228"/>
                </a:cubicBezTo>
                <a:cubicBezTo>
                  <a:pt x="1143284" y="1230593"/>
                  <a:pt x="1137388" y="1225539"/>
                  <a:pt x="1135009" y="1218998"/>
                </a:cubicBezTo>
                <a:cubicBezTo>
                  <a:pt x="1132284" y="1211565"/>
                  <a:pt x="1134316" y="1202844"/>
                  <a:pt x="1140658" y="1194421"/>
                </a:cubicBezTo>
                <a:cubicBezTo>
                  <a:pt x="1150073" y="1181934"/>
                  <a:pt x="1154830" y="1158546"/>
                  <a:pt x="1145118" y="1139766"/>
                </a:cubicBezTo>
                <a:cubicBezTo>
                  <a:pt x="1139965" y="1129856"/>
                  <a:pt x="1126338" y="1113554"/>
                  <a:pt x="1093189" y="1114594"/>
                </a:cubicBezTo>
                <a:cubicBezTo>
                  <a:pt x="1059593" y="1113554"/>
                  <a:pt x="1046016" y="1129856"/>
                  <a:pt x="1040913" y="1139766"/>
                </a:cubicBezTo>
                <a:cubicBezTo>
                  <a:pt x="1031151" y="1158546"/>
                  <a:pt x="1035908" y="1181934"/>
                  <a:pt x="1045372" y="1194421"/>
                </a:cubicBezTo>
                <a:cubicBezTo>
                  <a:pt x="1051715" y="1202844"/>
                  <a:pt x="1053697" y="1211565"/>
                  <a:pt x="1051021" y="1218998"/>
                </a:cubicBezTo>
                <a:cubicBezTo>
                  <a:pt x="1048643" y="1225539"/>
                  <a:pt x="1042696" y="1230593"/>
                  <a:pt x="1035561" y="1232228"/>
                </a:cubicBezTo>
                <a:cubicBezTo>
                  <a:pt x="1027633" y="1234061"/>
                  <a:pt x="972632" y="1233962"/>
                  <a:pt x="924072" y="1233813"/>
                </a:cubicBezTo>
                <a:cubicBezTo>
                  <a:pt x="903954" y="1233813"/>
                  <a:pt x="886215" y="1233764"/>
                  <a:pt x="871053" y="1233813"/>
                </a:cubicBezTo>
                <a:cubicBezTo>
                  <a:pt x="869963" y="1204133"/>
                  <a:pt x="868476" y="1143978"/>
                  <a:pt x="871201" y="1131937"/>
                </a:cubicBezTo>
                <a:cubicBezTo>
                  <a:pt x="872787" y="1125000"/>
                  <a:pt x="877742" y="1119252"/>
                  <a:pt x="884084" y="1116923"/>
                </a:cubicBezTo>
                <a:cubicBezTo>
                  <a:pt x="891319" y="1114248"/>
                  <a:pt x="899842" y="1116230"/>
                  <a:pt x="908067" y="1122423"/>
                </a:cubicBezTo>
                <a:cubicBezTo>
                  <a:pt x="920306" y="1131689"/>
                  <a:pt x="943248" y="1136347"/>
                  <a:pt x="961681" y="1126784"/>
                </a:cubicBezTo>
                <a:cubicBezTo>
                  <a:pt x="971343" y="1121779"/>
                  <a:pt x="987447" y="1108401"/>
                  <a:pt x="986308" y="1075895"/>
                </a:cubicBezTo>
                <a:close/>
                <a:moveTo>
                  <a:pt x="569834" y="1350109"/>
                </a:moveTo>
                <a:cubicBezTo>
                  <a:pt x="573253" y="1335194"/>
                  <a:pt x="570874" y="1263940"/>
                  <a:pt x="570131" y="1243773"/>
                </a:cubicBezTo>
                <a:cubicBezTo>
                  <a:pt x="579496" y="1243773"/>
                  <a:pt x="589654" y="1243773"/>
                  <a:pt x="600506" y="1243724"/>
                </a:cubicBezTo>
                <a:cubicBezTo>
                  <a:pt x="642326" y="1243625"/>
                  <a:pt x="689697" y="1243525"/>
                  <a:pt x="697625" y="1245359"/>
                </a:cubicBezTo>
                <a:cubicBezTo>
                  <a:pt x="704760" y="1246994"/>
                  <a:pt x="710657" y="1252048"/>
                  <a:pt x="713035" y="1258589"/>
                </a:cubicBezTo>
                <a:cubicBezTo>
                  <a:pt x="715761" y="1266021"/>
                  <a:pt x="713779" y="1274742"/>
                  <a:pt x="707386" y="1283166"/>
                </a:cubicBezTo>
                <a:cubicBezTo>
                  <a:pt x="697972" y="1295653"/>
                  <a:pt x="693215" y="1319041"/>
                  <a:pt x="702976" y="1337820"/>
                </a:cubicBezTo>
                <a:cubicBezTo>
                  <a:pt x="707932" y="1347384"/>
                  <a:pt x="720815" y="1363042"/>
                  <a:pt x="751685" y="1363042"/>
                </a:cubicBezTo>
                <a:cubicBezTo>
                  <a:pt x="752725" y="1363042"/>
                  <a:pt x="753816" y="1363042"/>
                  <a:pt x="754906" y="1363042"/>
                </a:cubicBezTo>
                <a:cubicBezTo>
                  <a:pt x="788452" y="1364181"/>
                  <a:pt x="802028" y="1347780"/>
                  <a:pt x="807132" y="1337870"/>
                </a:cubicBezTo>
                <a:cubicBezTo>
                  <a:pt x="816894" y="1319090"/>
                  <a:pt x="812137" y="1295702"/>
                  <a:pt x="802722" y="1283216"/>
                </a:cubicBezTo>
                <a:cubicBezTo>
                  <a:pt x="796330" y="1274792"/>
                  <a:pt x="794348" y="1266071"/>
                  <a:pt x="797073" y="1258638"/>
                </a:cubicBezTo>
                <a:cubicBezTo>
                  <a:pt x="799452" y="1252098"/>
                  <a:pt x="805348" y="1247044"/>
                  <a:pt x="812484" y="1245408"/>
                </a:cubicBezTo>
                <a:cubicBezTo>
                  <a:pt x="816993" y="1244368"/>
                  <a:pt x="836417" y="1243971"/>
                  <a:pt x="861242" y="1243823"/>
                </a:cubicBezTo>
                <a:cubicBezTo>
                  <a:pt x="860498" y="1263940"/>
                  <a:pt x="858120" y="1335244"/>
                  <a:pt x="861539" y="1350159"/>
                </a:cubicBezTo>
                <a:cubicBezTo>
                  <a:pt x="863868" y="1360366"/>
                  <a:pt x="871201" y="1368839"/>
                  <a:pt x="880715" y="1372308"/>
                </a:cubicBezTo>
                <a:cubicBezTo>
                  <a:pt x="891220" y="1376123"/>
                  <a:pt x="903062" y="1373695"/>
                  <a:pt x="914013" y="1365371"/>
                </a:cubicBezTo>
                <a:cubicBezTo>
                  <a:pt x="923874" y="1357938"/>
                  <a:pt x="942307" y="1354222"/>
                  <a:pt x="957122" y="1361902"/>
                </a:cubicBezTo>
                <a:cubicBezTo>
                  <a:pt x="970451" y="1368839"/>
                  <a:pt x="977091" y="1383407"/>
                  <a:pt x="976398" y="1404367"/>
                </a:cubicBezTo>
                <a:cubicBezTo>
                  <a:pt x="977091" y="1424980"/>
                  <a:pt x="970451" y="1439548"/>
                  <a:pt x="957073" y="1446485"/>
                </a:cubicBezTo>
                <a:cubicBezTo>
                  <a:pt x="942307" y="1454166"/>
                  <a:pt x="923874" y="1450400"/>
                  <a:pt x="914013" y="1443017"/>
                </a:cubicBezTo>
                <a:cubicBezTo>
                  <a:pt x="903062" y="1434692"/>
                  <a:pt x="891220" y="1432264"/>
                  <a:pt x="880665" y="1436080"/>
                </a:cubicBezTo>
                <a:cubicBezTo>
                  <a:pt x="871201" y="1439548"/>
                  <a:pt x="863868" y="1448021"/>
                  <a:pt x="861539" y="1458179"/>
                </a:cubicBezTo>
                <a:cubicBezTo>
                  <a:pt x="858269" y="1472648"/>
                  <a:pt x="860350" y="1539591"/>
                  <a:pt x="861142" y="1562285"/>
                </a:cubicBezTo>
                <a:cubicBezTo>
                  <a:pt x="836367" y="1562137"/>
                  <a:pt x="816943" y="1561740"/>
                  <a:pt x="812484" y="1560700"/>
                </a:cubicBezTo>
                <a:cubicBezTo>
                  <a:pt x="805348" y="1559065"/>
                  <a:pt x="799452" y="1554010"/>
                  <a:pt x="797073" y="1547470"/>
                </a:cubicBezTo>
                <a:cubicBezTo>
                  <a:pt x="794348" y="1540037"/>
                  <a:pt x="796330" y="1531316"/>
                  <a:pt x="802722" y="1522892"/>
                </a:cubicBezTo>
                <a:cubicBezTo>
                  <a:pt x="812137" y="1510406"/>
                  <a:pt x="816894" y="1487018"/>
                  <a:pt x="807132" y="1468238"/>
                </a:cubicBezTo>
                <a:cubicBezTo>
                  <a:pt x="802028" y="1458328"/>
                  <a:pt x="788402" y="1441877"/>
                  <a:pt x="755203" y="1443066"/>
                </a:cubicBezTo>
                <a:cubicBezTo>
                  <a:pt x="721707" y="1441927"/>
                  <a:pt x="708080" y="1458328"/>
                  <a:pt x="702976" y="1468238"/>
                </a:cubicBezTo>
                <a:cubicBezTo>
                  <a:pt x="693215" y="1487018"/>
                  <a:pt x="697972" y="1510406"/>
                  <a:pt x="707386" y="1522892"/>
                </a:cubicBezTo>
                <a:cubicBezTo>
                  <a:pt x="713779" y="1531316"/>
                  <a:pt x="715761" y="1540037"/>
                  <a:pt x="713035" y="1547470"/>
                </a:cubicBezTo>
                <a:cubicBezTo>
                  <a:pt x="710657" y="1554010"/>
                  <a:pt x="704760" y="1559065"/>
                  <a:pt x="697625" y="1560700"/>
                </a:cubicBezTo>
                <a:cubicBezTo>
                  <a:pt x="689697" y="1562533"/>
                  <a:pt x="642326" y="1562434"/>
                  <a:pt x="600555" y="1562335"/>
                </a:cubicBezTo>
                <a:cubicBezTo>
                  <a:pt x="589654" y="1562285"/>
                  <a:pt x="579546" y="1562285"/>
                  <a:pt x="570230" y="1562285"/>
                </a:cubicBezTo>
                <a:cubicBezTo>
                  <a:pt x="571023" y="1539542"/>
                  <a:pt x="573104" y="1472648"/>
                  <a:pt x="569834" y="1458179"/>
                </a:cubicBezTo>
                <a:cubicBezTo>
                  <a:pt x="567505" y="1448021"/>
                  <a:pt x="560171" y="1439548"/>
                  <a:pt x="550657" y="1436080"/>
                </a:cubicBezTo>
                <a:cubicBezTo>
                  <a:pt x="540153" y="1432264"/>
                  <a:pt x="528310" y="1434692"/>
                  <a:pt x="517310" y="1443017"/>
                </a:cubicBezTo>
                <a:cubicBezTo>
                  <a:pt x="507499" y="1450400"/>
                  <a:pt x="489066" y="1454166"/>
                  <a:pt x="474250" y="1446485"/>
                </a:cubicBezTo>
                <a:cubicBezTo>
                  <a:pt x="460921" y="1439548"/>
                  <a:pt x="454281" y="1424980"/>
                  <a:pt x="454975" y="1404020"/>
                </a:cubicBezTo>
                <a:cubicBezTo>
                  <a:pt x="454281" y="1383407"/>
                  <a:pt x="460921" y="1368839"/>
                  <a:pt x="474250" y="1361902"/>
                </a:cubicBezTo>
                <a:cubicBezTo>
                  <a:pt x="489066" y="1354222"/>
                  <a:pt x="507499" y="1357988"/>
                  <a:pt x="517310" y="1365371"/>
                </a:cubicBezTo>
                <a:cubicBezTo>
                  <a:pt x="528310" y="1373695"/>
                  <a:pt x="540153" y="1376123"/>
                  <a:pt x="550657" y="1372308"/>
                </a:cubicBezTo>
                <a:cubicBezTo>
                  <a:pt x="560171" y="1368839"/>
                  <a:pt x="567505" y="1360366"/>
                  <a:pt x="569834" y="1350159"/>
                </a:cubicBezTo>
                <a:close/>
                <a:moveTo>
                  <a:pt x="1920686" y="1458130"/>
                </a:moveTo>
                <a:cubicBezTo>
                  <a:pt x="1917317" y="1472846"/>
                  <a:pt x="1919547" y="1542118"/>
                  <a:pt x="1920339" y="1563475"/>
                </a:cubicBezTo>
                <a:cubicBezTo>
                  <a:pt x="1875100" y="1563276"/>
                  <a:pt x="1833725" y="1562335"/>
                  <a:pt x="1826292" y="1560650"/>
                </a:cubicBezTo>
                <a:cubicBezTo>
                  <a:pt x="1819157" y="1559015"/>
                  <a:pt x="1813260" y="1553961"/>
                  <a:pt x="1810882" y="1547420"/>
                </a:cubicBezTo>
                <a:cubicBezTo>
                  <a:pt x="1808156" y="1539988"/>
                  <a:pt x="1810188" y="1531267"/>
                  <a:pt x="1816531" y="1522843"/>
                </a:cubicBezTo>
                <a:cubicBezTo>
                  <a:pt x="1825995" y="1510356"/>
                  <a:pt x="1830752" y="1486968"/>
                  <a:pt x="1820990" y="1468188"/>
                </a:cubicBezTo>
                <a:cubicBezTo>
                  <a:pt x="1815837" y="1458278"/>
                  <a:pt x="1802458" y="1441877"/>
                  <a:pt x="1769061" y="1443017"/>
                </a:cubicBezTo>
                <a:cubicBezTo>
                  <a:pt x="1735465" y="1441927"/>
                  <a:pt x="1721938" y="1458328"/>
                  <a:pt x="1716785" y="1468188"/>
                </a:cubicBezTo>
                <a:cubicBezTo>
                  <a:pt x="1707023" y="1486968"/>
                  <a:pt x="1711830" y="1510356"/>
                  <a:pt x="1721244" y="1522843"/>
                </a:cubicBezTo>
                <a:cubicBezTo>
                  <a:pt x="1727587" y="1531267"/>
                  <a:pt x="1729618" y="1539988"/>
                  <a:pt x="1726893" y="1547420"/>
                </a:cubicBezTo>
                <a:cubicBezTo>
                  <a:pt x="1724515" y="1553961"/>
                  <a:pt x="1718618" y="1559015"/>
                  <a:pt x="1711483" y="1560650"/>
                </a:cubicBezTo>
                <a:cubicBezTo>
                  <a:pt x="1705091" y="1562137"/>
                  <a:pt x="1668572" y="1562335"/>
                  <a:pt x="1629377" y="1562285"/>
                </a:cubicBezTo>
                <a:cubicBezTo>
                  <a:pt x="1630170" y="1539641"/>
                  <a:pt x="1632251" y="1472599"/>
                  <a:pt x="1628981" y="1458130"/>
                </a:cubicBezTo>
                <a:cubicBezTo>
                  <a:pt x="1626652" y="1447972"/>
                  <a:pt x="1619318" y="1439499"/>
                  <a:pt x="1609854" y="1436030"/>
                </a:cubicBezTo>
                <a:cubicBezTo>
                  <a:pt x="1599300" y="1432215"/>
                  <a:pt x="1587457" y="1434643"/>
                  <a:pt x="1576507" y="1442967"/>
                </a:cubicBezTo>
                <a:cubicBezTo>
                  <a:pt x="1566696" y="1450350"/>
                  <a:pt x="1548263" y="1454116"/>
                  <a:pt x="1533447" y="1446436"/>
                </a:cubicBezTo>
                <a:cubicBezTo>
                  <a:pt x="1520118" y="1439499"/>
                  <a:pt x="1513429" y="1424931"/>
                  <a:pt x="1514122" y="1403971"/>
                </a:cubicBezTo>
                <a:cubicBezTo>
                  <a:pt x="1513429" y="1383358"/>
                  <a:pt x="1520118" y="1368790"/>
                  <a:pt x="1533447" y="1361853"/>
                </a:cubicBezTo>
                <a:cubicBezTo>
                  <a:pt x="1548263" y="1354172"/>
                  <a:pt x="1566696" y="1357938"/>
                  <a:pt x="1576507" y="1365321"/>
                </a:cubicBezTo>
                <a:cubicBezTo>
                  <a:pt x="1587457" y="1373596"/>
                  <a:pt x="1599300" y="1376074"/>
                  <a:pt x="1609854" y="1372258"/>
                </a:cubicBezTo>
                <a:cubicBezTo>
                  <a:pt x="1619318" y="1368790"/>
                  <a:pt x="1626652" y="1360317"/>
                  <a:pt x="1628981" y="1350109"/>
                </a:cubicBezTo>
                <a:cubicBezTo>
                  <a:pt x="1632400" y="1335145"/>
                  <a:pt x="1630021" y="1263742"/>
                  <a:pt x="1629278" y="1243724"/>
                </a:cubicBezTo>
                <a:cubicBezTo>
                  <a:pt x="1668522" y="1243674"/>
                  <a:pt x="1705091" y="1243872"/>
                  <a:pt x="1711483" y="1245359"/>
                </a:cubicBezTo>
                <a:cubicBezTo>
                  <a:pt x="1718618" y="1246994"/>
                  <a:pt x="1724515" y="1252048"/>
                  <a:pt x="1726893" y="1258589"/>
                </a:cubicBezTo>
                <a:cubicBezTo>
                  <a:pt x="1729618" y="1266021"/>
                  <a:pt x="1727587" y="1274742"/>
                  <a:pt x="1721244" y="1283166"/>
                </a:cubicBezTo>
                <a:cubicBezTo>
                  <a:pt x="1711830" y="1295653"/>
                  <a:pt x="1707023" y="1319041"/>
                  <a:pt x="1716785" y="1337820"/>
                </a:cubicBezTo>
                <a:cubicBezTo>
                  <a:pt x="1721938" y="1347731"/>
                  <a:pt x="1735267" y="1364132"/>
                  <a:pt x="1768714" y="1362992"/>
                </a:cubicBezTo>
                <a:cubicBezTo>
                  <a:pt x="1802062" y="1364132"/>
                  <a:pt x="1815837" y="1347731"/>
                  <a:pt x="1820990" y="1337820"/>
                </a:cubicBezTo>
                <a:cubicBezTo>
                  <a:pt x="1830752" y="1319041"/>
                  <a:pt x="1825995" y="1295653"/>
                  <a:pt x="1816531" y="1283166"/>
                </a:cubicBezTo>
                <a:cubicBezTo>
                  <a:pt x="1810188" y="1274742"/>
                  <a:pt x="1808156" y="1266021"/>
                  <a:pt x="1810882" y="1258589"/>
                </a:cubicBezTo>
                <a:cubicBezTo>
                  <a:pt x="1813260" y="1252048"/>
                  <a:pt x="1819206" y="1246994"/>
                  <a:pt x="1826292" y="1245359"/>
                </a:cubicBezTo>
                <a:cubicBezTo>
                  <a:pt x="1833328" y="1243773"/>
                  <a:pt x="1876883" y="1243625"/>
                  <a:pt x="1920389" y="1243724"/>
                </a:cubicBezTo>
                <a:cubicBezTo>
                  <a:pt x="1919646" y="1263742"/>
                  <a:pt x="1917267" y="1335145"/>
                  <a:pt x="1920686" y="1350109"/>
                </a:cubicBezTo>
                <a:cubicBezTo>
                  <a:pt x="1923015" y="1360317"/>
                  <a:pt x="1930349" y="1368790"/>
                  <a:pt x="1939813" y="1372258"/>
                </a:cubicBezTo>
                <a:cubicBezTo>
                  <a:pt x="1950367" y="1376074"/>
                  <a:pt x="1962210" y="1373646"/>
                  <a:pt x="1973160" y="1365321"/>
                </a:cubicBezTo>
                <a:cubicBezTo>
                  <a:pt x="1983021" y="1357889"/>
                  <a:pt x="2001454" y="1354172"/>
                  <a:pt x="2016270" y="1361853"/>
                </a:cubicBezTo>
                <a:cubicBezTo>
                  <a:pt x="2029599" y="1368790"/>
                  <a:pt x="2036239" y="1383358"/>
                  <a:pt x="2035545" y="1404318"/>
                </a:cubicBezTo>
                <a:cubicBezTo>
                  <a:pt x="2036239" y="1424931"/>
                  <a:pt x="2029599" y="1439499"/>
                  <a:pt x="2016220" y="1446436"/>
                </a:cubicBezTo>
                <a:cubicBezTo>
                  <a:pt x="2001454" y="1454116"/>
                  <a:pt x="1983021" y="1450350"/>
                  <a:pt x="1973160" y="1442967"/>
                </a:cubicBezTo>
                <a:cubicBezTo>
                  <a:pt x="1962210" y="1434643"/>
                  <a:pt x="1950367" y="1432215"/>
                  <a:pt x="1939813" y="1436030"/>
                </a:cubicBezTo>
                <a:cubicBezTo>
                  <a:pt x="1930349" y="1439499"/>
                  <a:pt x="1923015" y="1447972"/>
                  <a:pt x="1920686" y="1458130"/>
                </a:cubicBezTo>
                <a:close/>
                <a:moveTo>
                  <a:pt x="1920290" y="1233813"/>
                </a:moveTo>
                <a:cubicBezTo>
                  <a:pt x="1865536" y="1233714"/>
                  <a:pt x="1831743" y="1233962"/>
                  <a:pt x="1824112" y="1235696"/>
                </a:cubicBezTo>
                <a:cubicBezTo>
                  <a:pt x="1813706" y="1238075"/>
                  <a:pt x="1805084" y="1245507"/>
                  <a:pt x="1801566" y="1255170"/>
                </a:cubicBezTo>
                <a:cubicBezTo>
                  <a:pt x="1797652" y="1265873"/>
                  <a:pt x="1800179" y="1277963"/>
                  <a:pt x="1808652" y="1289162"/>
                </a:cubicBezTo>
                <a:cubicBezTo>
                  <a:pt x="1816233" y="1299221"/>
                  <a:pt x="1820049" y="1318099"/>
                  <a:pt x="1812170" y="1333262"/>
                </a:cubicBezTo>
                <a:cubicBezTo>
                  <a:pt x="1805084" y="1346938"/>
                  <a:pt x="1790169" y="1353726"/>
                  <a:pt x="1768714" y="1353082"/>
                </a:cubicBezTo>
                <a:cubicBezTo>
                  <a:pt x="1747605" y="1353776"/>
                  <a:pt x="1732691" y="1346938"/>
                  <a:pt x="1725605" y="1333262"/>
                </a:cubicBezTo>
                <a:cubicBezTo>
                  <a:pt x="1717726" y="1318099"/>
                  <a:pt x="1721542" y="1299221"/>
                  <a:pt x="1729123" y="1289162"/>
                </a:cubicBezTo>
                <a:cubicBezTo>
                  <a:pt x="1737596" y="1277963"/>
                  <a:pt x="1740123" y="1265873"/>
                  <a:pt x="1736209" y="1255170"/>
                </a:cubicBezTo>
                <a:cubicBezTo>
                  <a:pt x="1732691" y="1245507"/>
                  <a:pt x="1724069" y="1238075"/>
                  <a:pt x="1713663" y="1235696"/>
                </a:cubicBezTo>
                <a:cubicBezTo>
                  <a:pt x="1706577" y="1234061"/>
                  <a:pt x="1677144" y="1233764"/>
                  <a:pt x="1629377" y="1233813"/>
                </a:cubicBezTo>
                <a:cubicBezTo>
                  <a:pt x="1630170" y="1211070"/>
                  <a:pt x="1632251" y="1144176"/>
                  <a:pt x="1628981" y="1129707"/>
                </a:cubicBezTo>
                <a:cubicBezTo>
                  <a:pt x="1626652" y="1119549"/>
                  <a:pt x="1619318" y="1111076"/>
                  <a:pt x="1609854" y="1107608"/>
                </a:cubicBezTo>
                <a:cubicBezTo>
                  <a:pt x="1599300" y="1103743"/>
                  <a:pt x="1587457" y="1106220"/>
                  <a:pt x="1576507" y="1114545"/>
                </a:cubicBezTo>
                <a:cubicBezTo>
                  <a:pt x="1566696" y="1121928"/>
                  <a:pt x="1548263" y="1125694"/>
                  <a:pt x="1533447" y="1117964"/>
                </a:cubicBezTo>
                <a:cubicBezTo>
                  <a:pt x="1520118" y="1111076"/>
                  <a:pt x="1513429" y="1096508"/>
                  <a:pt x="1514122" y="1075548"/>
                </a:cubicBezTo>
                <a:cubicBezTo>
                  <a:pt x="1513429" y="1054935"/>
                  <a:pt x="1520118" y="1040367"/>
                  <a:pt x="1533447" y="1033430"/>
                </a:cubicBezTo>
                <a:cubicBezTo>
                  <a:pt x="1548263" y="1025750"/>
                  <a:pt x="1566696" y="1029466"/>
                  <a:pt x="1576507" y="1036899"/>
                </a:cubicBezTo>
                <a:cubicBezTo>
                  <a:pt x="1587457" y="1045223"/>
                  <a:pt x="1599300" y="1047651"/>
                  <a:pt x="1609854" y="1043836"/>
                </a:cubicBezTo>
                <a:cubicBezTo>
                  <a:pt x="1619318" y="1040367"/>
                  <a:pt x="1626652" y="1031894"/>
                  <a:pt x="1628981" y="1021687"/>
                </a:cubicBezTo>
                <a:cubicBezTo>
                  <a:pt x="1632301" y="1007020"/>
                  <a:pt x="1630121" y="937896"/>
                  <a:pt x="1629328" y="916441"/>
                </a:cubicBezTo>
                <a:cubicBezTo>
                  <a:pt x="1670554" y="916144"/>
                  <a:pt x="1706330" y="915153"/>
                  <a:pt x="1713663" y="913468"/>
                </a:cubicBezTo>
                <a:cubicBezTo>
                  <a:pt x="1724069" y="911089"/>
                  <a:pt x="1732691" y="903657"/>
                  <a:pt x="1736209" y="893994"/>
                </a:cubicBezTo>
                <a:cubicBezTo>
                  <a:pt x="1740123" y="883291"/>
                  <a:pt x="1737596" y="871201"/>
                  <a:pt x="1729123" y="860003"/>
                </a:cubicBezTo>
                <a:cubicBezTo>
                  <a:pt x="1721542" y="849944"/>
                  <a:pt x="1717726" y="831065"/>
                  <a:pt x="1725605" y="815903"/>
                </a:cubicBezTo>
                <a:cubicBezTo>
                  <a:pt x="1732691" y="802226"/>
                  <a:pt x="1747605" y="795339"/>
                  <a:pt x="1769061" y="796082"/>
                </a:cubicBezTo>
                <a:cubicBezTo>
                  <a:pt x="1790169" y="795339"/>
                  <a:pt x="1805084" y="802226"/>
                  <a:pt x="1812170" y="815903"/>
                </a:cubicBezTo>
                <a:cubicBezTo>
                  <a:pt x="1820049" y="831065"/>
                  <a:pt x="1816233" y="849944"/>
                  <a:pt x="1808652" y="860003"/>
                </a:cubicBezTo>
                <a:cubicBezTo>
                  <a:pt x="1800179" y="871201"/>
                  <a:pt x="1797652" y="883291"/>
                  <a:pt x="1801566" y="893994"/>
                </a:cubicBezTo>
                <a:cubicBezTo>
                  <a:pt x="1805084" y="903657"/>
                  <a:pt x="1813706" y="911089"/>
                  <a:pt x="1824112" y="913468"/>
                </a:cubicBezTo>
                <a:cubicBezTo>
                  <a:pt x="1831743" y="915202"/>
                  <a:pt x="1865586" y="915450"/>
                  <a:pt x="1920389" y="915351"/>
                </a:cubicBezTo>
                <a:cubicBezTo>
                  <a:pt x="1919646" y="935518"/>
                  <a:pt x="1917267" y="1006772"/>
                  <a:pt x="1920686" y="1021687"/>
                </a:cubicBezTo>
                <a:cubicBezTo>
                  <a:pt x="1923015" y="1031894"/>
                  <a:pt x="1930349" y="1040367"/>
                  <a:pt x="1939813" y="1043836"/>
                </a:cubicBezTo>
                <a:cubicBezTo>
                  <a:pt x="1950367" y="1047651"/>
                  <a:pt x="1962210" y="1045223"/>
                  <a:pt x="1973160" y="1036899"/>
                </a:cubicBezTo>
                <a:cubicBezTo>
                  <a:pt x="1983021" y="1029466"/>
                  <a:pt x="2001454" y="1025750"/>
                  <a:pt x="2016270" y="1033430"/>
                </a:cubicBezTo>
                <a:cubicBezTo>
                  <a:pt x="2029599" y="1040367"/>
                  <a:pt x="2036239" y="1054935"/>
                  <a:pt x="2035545" y="1075895"/>
                </a:cubicBezTo>
                <a:cubicBezTo>
                  <a:pt x="2036239" y="1096508"/>
                  <a:pt x="2029599" y="1111076"/>
                  <a:pt x="2016270" y="1117964"/>
                </a:cubicBezTo>
                <a:cubicBezTo>
                  <a:pt x="2001454" y="1125694"/>
                  <a:pt x="1983021" y="1121928"/>
                  <a:pt x="1973160" y="1114545"/>
                </a:cubicBezTo>
                <a:cubicBezTo>
                  <a:pt x="1962210" y="1106220"/>
                  <a:pt x="1950367" y="1103792"/>
                  <a:pt x="1939813" y="1107608"/>
                </a:cubicBezTo>
                <a:cubicBezTo>
                  <a:pt x="1930349" y="1111076"/>
                  <a:pt x="1923015" y="1119549"/>
                  <a:pt x="1920686" y="1129707"/>
                </a:cubicBezTo>
                <a:cubicBezTo>
                  <a:pt x="1917416" y="1144176"/>
                  <a:pt x="1919497" y="1211070"/>
                  <a:pt x="1920290" y="1233813"/>
                </a:cubicBezTo>
                <a:close/>
                <a:moveTo>
                  <a:pt x="1212606" y="364842"/>
                </a:moveTo>
                <a:cubicBezTo>
                  <a:pt x="1215975" y="350126"/>
                  <a:pt x="1213746" y="280606"/>
                  <a:pt x="1212953" y="259398"/>
                </a:cubicBezTo>
                <a:cubicBezTo>
                  <a:pt x="1276229" y="260290"/>
                  <a:pt x="1363785" y="259349"/>
                  <a:pt x="1375727" y="256623"/>
                </a:cubicBezTo>
                <a:cubicBezTo>
                  <a:pt x="1386083" y="254245"/>
                  <a:pt x="1394755" y="246763"/>
                  <a:pt x="1398273" y="237150"/>
                </a:cubicBezTo>
                <a:cubicBezTo>
                  <a:pt x="1402138" y="226397"/>
                  <a:pt x="1399660" y="214357"/>
                  <a:pt x="1391187" y="203158"/>
                </a:cubicBezTo>
                <a:cubicBezTo>
                  <a:pt x="1383606" y="193099"/>
                  <a:pt x="1379790" y="174220"/>
                  <a:pt x="1387669" y="159058"/>
                </a:cubicBezTo>
                <a:cubicBezTo>
                  <a:pt x="1394755" y="145382"/>
                  <a:pt x="1409669" y="138494"/>
                  <a:pt x="1431125" y="139238"/>
                </a:cubicBezTo>
                <a:cubicBezTo>
                  <a:pt x="1452283" y="138544"/>
                  <a:pt x="1467148" y="145382"/>
                  <a:pt x="1474234" y="159058"/>
                </a:cubicBezTo>
                <a:cubicBezTo>
                  <a:pt x="1482112" y="174220"/>
                  <a:pt x="1478297" y="193099"/>
                  <a:pt x="1470716" y="203158"/>
                </a:cubicBezTo>
                <a:cubicBezTo>
                  <a:pt x="1462243" y="214357"/>
                  <a:pt x="1459716" y="226397"/>
                  <a:pt x="1463630" y="237150"/>
                </a:cubicBezTo>
                <a:cubicBezTo>
                  <a:pt x="1467148" y="246763"/>
                  <a:pt x="1475770" y="254245"/>
                  <a:pt x="1486176" y="256623"/>
                </a:cubicBezTo>
                <a:cubicBezTo>
                  <a:pt x="1494599" y="258556"/>
                  <a:pt x="1534785" y="258605"/>
                  <a:pt x="1599895" y="258457"/>
                </a:cubicBezTo>
                <a:lnTo>
                  <a:pt x="1619368" y="258457"/>
                </a:lnTo>
                <a:cubicBezTo>
                  <a:pt x="1620458" y="287196"/>
                  <a:pt x="1622143" y="350274"/>
                  <a:pt x="1619318" y="362662"/>
                </a:cubicBezTo>
                <a:cubicBezTo>
                  <a:pt x="1617733" y="369599"/>
                  <a:pt x="1612778" y="375347"/>
                  <a:pt x="1606435" y="377676"/>
                </a:cubicBezTo>
                <a:cubicBezTo>
                  <a:pt x="1599201" y="380302"/>
                  <a:pt x="1590678" y="378369"/>
                  <a:pt x="1582453" y="372126"/>
                </a:cubicBezTo>
                <a:cubicBezTo>
                  <a:pt x="1570214" y="362910"/>
                  <a:pt x="1547272" y="358252"/>
                  <a:pt x="1528839" y="367815"/>
                </a:cubicBezTo>
                <a:cubicBezTo>
                  <a:pt x="1519176" y="372820"/>
                  <a:pt x="1503122" y="386149"/>
                  <a:pt x="1504212" y="418704"/>
                </a:cubicBezTo>
                <a:cubicBezTo>
                  <a:pt x="1503122" y="451556"/>
                  <a:pt x="1519176" y="464935"/>
                  <a:pt x="1528839" y="469939"/>
                </a:cubicBezTo>
                <a:cubicBezTo>
                  <a:pt x="1547272" y="479503"/>
                  <a:pt x="1570214" y="474845"/>
                  <a:pt x="1582453" y="465579"/>
                </a:cubicBezTo>
                <a:cubicBezTo>
                  <a:pt x="1590678" y="459385"/>
                  <a:pt x="1599201" y="457452"/>
                  <a:pt x="1606435" y="460079"/>
                </a:cubicBezTo>
                <a:cubicBezTo>
                  <a:pt x="1612778" y="462358"/>
                  <a:pt x="1617733" y="468155"/>
                  <a:pt x="1619318" y="475092"/>
                </a:cubicBezTo>
                <a:cubicBezTo>
                  <a:pt x="1622044" y="487133"/>
                  <a:pt x="1620557" y="547338"/>
                  <a:pt x="1619467" y="577018"/>
                </a:cubicBezTo>
                <a:cubicBezTo>
                  <a:pt x="1612927" y="577018"/>
                  <a:pt x="1606336" y="577018"/>
                  <a:pt x="1599895" y="576969"/>
                </a:cubicBezTo>
                <a:cubicBezTo>
                  <a:pt x="1534785" y="576820"/>
                  <a:pt x="1494599" y="576919"/>
                  <a:pt x="1486176" y="578852"/>
                </a:cubicBezTo>
                <a:cubicBezTo>
                  <a:pt x="1475770" y="581230"/>
                  <a:pt x="1467148" y="588663"/>
                  <a:pt x="1463630" y="598325"/>
                </a:cubicBezTo>
                <a:cubicBezTo>
                  <a:pt x="1459716" y="609028"/>
                  <a:pt x="1462243" y="621119"/>
                  <a:pt x="1470716" y="632317"/>
                </a:cubicBezTo>
                <a:cubicBezTo>
                  <a:pt x="1478297" y="642376"/>
                  <a:pt x="1482112" y="661255"/>
                  <a:pt x="1474234" y="676417"/>
                </a:cubicBezTo>
                <a:cubicBezTo>
                  <a:pt x="1467148" y="690093"/>
                  <a:pt x="1452233" y="696931"/>
                  <a:pt x="1430778" y="696237"/>
                </a:cubicBezTo>
                <a:cubicBezTo>
                  <a:pt x="1409620" y="696882"/>
                  <a:pt x="1394755" y="690093"/>
                  <a:pt x="1387669" y="676417"/>
                </a:cubicBezTo>
                <a:cubicBezTo>
                  <a:pt x="1379790" y="661255"/>
                  <a:pt x="1383606" y="642376"/>
                  <a:pt x="1391187" y="632317"/>
                </a:cubicBezTo>
                <a:cubicBezTo>
                  <a:pt x="1399660" y="621119"/>
                  <a:pt x="1402138" y="609028"/>
                  <a:pt x="1398273" y="598325"/>
                </a:cubicBezTo>
                <a:cubicBezTo>
                  <a:pt x="1394755" y="588663"/>
                  <a:pt x="1386083" y="581230"/>
                  <a:pt x="1375727" y="578852"/>
                </a:cubicBezTo>
                <a:cubicBezTo>
                  <a:pt x="1363785" y="576126"/>
                  <a:pt x="1276279" y="575185"/>
                  <a:pt x="1213052" y="576077"/>
                </a:cubicBezTo>
                <a:cubicBezTo>
                  <a:pt x="1213845" y="552540"/>
                  <a:pt x="1215876" y="487133"/>
                  <a:pt x="1212606" y="472863"/>
                </a:cubicBezTo>
                <a:cubicBezTo>
                  <a:pt x="1210277" y="462705"/>
                  <a:pt x="1202944" y="454232"/>
                  <a:pt x="1193479" y="450763"/>
                </a:cubicBezTo>
                <a:cubicBezTo>
                  <a:pt x="1182925" y="446898"/>
                  <a:pt x="1171082" y="449376"/>
                  <a:pt x="1160132" y="457651"/>
                </a:cubicBezTo>
                <a:cubicBezTo>
                  <a:pt x="1150321" y="465083"/>
                  <a:pt x="1131838" y="468800"/>
                  <a:pt x="1117072" y="461119"/>
                </a:cubicBezTo>
                <a:cubicBezTo>
                  <a:pt x="1103743" y="454232"/>
                  <a:pt x="1097054" y="439664"/>
                  <a:pt x="1097747" y="418704"/>
                </a:cubicBezTo>
                <a:cubicBezTo>
                  <a:pt x="1097054" y="398091"/>
                  <a:pt x="1103743" y="383523"/>
                  <a:pt x="1117072" y="376586"/>
                </a:cubicBezTo>
                <a:cubicBezTo>
                  <a:pt x="1131888" y="368905"/>
                  <a:pt x="1150321" y="372622"/>
                  <a:pt x="1160132" y="380054"/>
                </a:cubicBezTo>
                <a:cubicBezTo>
                  <a:pt x="1171082" y="388379"/>
                  <a:pt x="1182925" y="390807"/>
                  <a:pt x="1193479" y="386991"/>
                </a:cubicBezTo>
                <a:cubicBezTo>
                  <a:pt x="1202944" y="383523"/>
                  <a:pt x="1210277" y="375050"/>
                  <a:pt x="1212606" y="364842"/>
                </a:cubicBezTo>
                <a:close/>
                <a:moveTo>
                  <a:pt x="871152" y="258457"/>
                </a:moveTo>
                <a:cubicBezTo>
                  <a:pt x="887949" y="258407"/>
                  <a:pt x="906382" y="258457"/>
                  <a:pt x="924022" y="258457"/>
                </a:cubicBezTo>
                <a:cubicBezTo>
                  <a:pt x="989182" y="258605"/>
                  <a:pt x="1029367" y="258556"/>
                  <a:pt x="1037791" y="256623"/>
                </a:cubicBezTo>
                <a:cubicBezTo>
                  <a:pt x="1048147" y="254245"/>
                  <a:pt x="1056818" y="246763"/>
                  <a:pt x="1060287" y="237150"/>
                </a:cubicBezTo>
                <a:cubicBezTo>
                  <a:pt x="1064202" y="226397"/>
                  <a:pt x="1061724" y="214357"/>
                  <a:pt x="1053251" y="203158"/>
                </a:cubicBezTo>
                <a:cubicBezTo>
                  <a:pt x="1045669" y="193099"/>
                  <a:pt x="1041805" y="174220"/>
                  <a:pt x="1049683" y="159058"/>
                </a:cubicBezTo>
                <a:cubicBezTo>
                  <a:pt x="1056818" y="145382"/>
                  <a:pt x="1071684" y="138494"/>
                  <a:pt x="1093189" y="139238"/>
                </a:cubicBezTo>
                <a:cubicBezTo>
                  <a:pt x="1114248" y="138494"/>
                  <a:pt x="1129212" y="145382"/>
                  <a:pt x="1136298" y="159058"/>
                </a:cubicBezTo>
                <a:cubicBezTo>
                  <a:pt x="1144176" y="174220"/>
                  <a:pt x="1140361" y="193099"/>
                  <a:pt x="1132730" y="203158"/>
                </a:cubicBezTo>
                <a:cubicBezTo>
                  <a:pt x="1124307" y="214357"/>
                  <a:pt x="1121779" y="226397"/>
                  <a:pt x="1125694" y="237150"/>
                </a:cubicBezTo>
                <a:cubicBezTo>
                  <a:pt x="1129212" y="246763"/>
                  <a:pt x="1137834" y="254245"/>
                  <a:pt x="1148240" y="256623"/>
                </a:cubicBezTo>
                <a:cubicBezTo>
                  <a:pt x="1153740" y="257862"/>
                  <a:pt x="1175245" y="258754"/>
                  <a:pt x="1203043" y="259249"/>
                </a:cubicBezTo>
                <a:cubicBezTo>
                  <a:pt x="1204133" y="288336"/>
                  <a:pt x="1205718" y="350373"/>
                  <a:pt x="1202944" y="362662"/>
                </a:cubicBezTo>
                <a:cubicBezTo>
                  <a:pt x="1201358" y="369599"/>
                  <a:pt x="1196403" y="375347"/>
                  <a:pt x="1190060" y="377676"/>
                </a:cubicBezTo>
                <a:cubicBezTo>
                  <a:pt x="1182826" y="380302"/>
                  <a:pt x="1174303" y="378369"/>
                  <a:pt x="1166078" y="372126"/>
                </a:cubicBezTo>
                <a:cubicBezTo>
                  <a:pt x="1153839" y="362910"/>
                  <a:pt x="1130897" y="358252"/>
                  <a:pt x="1112464" y="367815"/>
                </a:cubicBezTo>
                <a:cubicBezTo>
                  <a:pt x="1102802" y="372820"/>
                  <a:pt x="1086747" y="386149"/>
                  <a:pt x="1087837" y="418704"/>
                </a:cubicBezTo>
                <a:cubicBezTo>
                  <a:pt x="1086747" y="451556"/>
                  <a:pt x="1102802" y="464935"/>
                  <a:pt x="1112464" y="469939"/>
                </a:cubicBezTo>
                <a:cubicBezTo>
                  <a:pt x="1130897" y="479503"/>
                  <a:pt x="1153839" y="474845"/>
                  <a:pt x="1166078" y="465579"/>
                </a:cubicBezTo>
                <a:cubicBezTo>
                  <a:pt x="1174303" y="459385"/>
                  <a:pt x="1182826" y="457403"/>
                  <a:pt x="1190060" y="460079"/>
                </a:cubicBezTo>
                <a:cubicBezTo>
                  <a:pt x="1196403" y="462358"/>
                  <a:pt x="1201358" y="468155"/>
                  <a:pt x="1202944" y="475092"/>
                </a:cubicBezTo>
                <a:cubicBezTo>
                  <a:pt x="1205669" y="487034"/>
                  <a:pt x="1204182" y="546297"/>
                  <a:pt x="1203092" y="576226"/>
                </a:cubicBezTo>
                <a:cubicBezTo>
                  <a:pt x="1175294" y="576721"/>
                  <a:pt x="1153740" y="577563"/>
                  <a:pt x="1148240" y="578852"/>
                </a:cubicBezTo>
                <a:cubicBezTo>
                  <a:pt x="1137834" y="581230"/>
                  <a:pt x="1129212" y="588663"/>
                  <a:pt x="1125694" y="598325"/>
                </a:cubicBezTo>
                <a:cubicBezTo>
                  <a:pt x="1121779" y="609028"/>
                  <a:pt x="1124307" y="621119"/>
                  <a:pt x="1132730" y="632317"/>
                </a:cubicBezTo>
                <a:cubicBezTo>
                  <a:pt x="1140361" y="642376"/>
                  <a:pt x="1144176" y="661255"/>
                  <a:pt x="1136298" y="676417"/>
                </a:cubicBezTo>
                <a:cubicBezTo>
                  <a:pt x="1129212" y="690093"/>
                  <a:pt x="1114297" y="696981"/>
                  <a:pt x="1092842" y="696237"/>
                </a:cubicBezTo>
                <a:cubicBezTo>
                  <a:pt x="1071684" y="696882"/>
                  <a:pt x="1056769" y="690093"/>
                  <a:pt x="1049683" y="676417"/>
                </a:cubicBezTo>
                <a:cubicBezTo>
                  <a:pt x="1041805" y="661255"/>
                  <a:pt x="1045669" y="642376"/>
                  <a:pt x="1053251" y="632317"/>
                </a:cubicBezTo>
                <a:cubicBezTo>
                  <a:pt x="1061724" y="621119"/>
                  <a:pt x="1064202" y="609028"/>
                  <a:pt x="1060287" y="598325"/>
                </a:cubicBezTo>
                <a:cubicBezTo>
                  <a:pt x="1056818" y="588663"/>
                  <a:pt x="1048147" y="581230"/>
                  <a:pt x="1037791" y="578852"/>
                </a:cubicBezTo>
                <a:cubicBezTo>
                  <a:pt x="1029367" y="576919"/>
                  <a:pt x="989182" y="576870"/>
                  <a:pt x="924022" y="576969"/>
                </a:cubicBezTo>
                <a:cubicBezTo>
                  <a:pt x="906382" y="577018"/>
                  <a:pt x="887850" y="577068"/>
                  <a:pt x="871053" y="577018"/>
                </a:cubicBezTo>
                <a:cubicBezTo>
                  <a:pt x="869963" y="547338"/>
                  <a:pt x="868476" y="487133"/>
                  <a:pt x="871201" y="475092"/>
                </a:cubicBezTo>
                <a:cubicBezTo>
                  <a:pt x="872787" y="468155"/>
                  <a:pt x="877742" y="462358"/>
                  <a:pt x="884084" y="460079"/>
                </a:cubicBezTo>
                <a:cubicBezTo>
                  <a:pt x="891319" y="457452"/>
                  <a:pt x="899842" y="459385"/>
                  <a:pt x="908067" y="465579"/>
                </a:cubicBezTo>
                <a:cubicBezTo>
                  <a:pt x="920306" y="474845"/>
                  <a:pt x="943248" y="479503"/>
                  <a:pt x="961681" y="469939"/>
                </a:cubicBezTo>
                <a:cubicBezTo>
                  <a:pt x="971343" y="464935"/>
                  <a:pt x="987447" y="451556"/>
                  <a:pt x="986308" y="419051"/>
                </a:cubicBezTo>
                <a:cubicBezTo>
                  <a:pt x="987447" y="386149"/>
                  <a:pt x="971343" y="372820"/>
                  <a:pt x="961681" y="367815"/>
                </a:cubicBezTo>
                <a:cubicBezTo>
                  <a:pt x="943248" y="358252"/>
                  <a:pt x="920306" y="362910"/>
                  <a:pt x="908067" y="372126"/>
                </a:cubicBezTo>
                <a:cubicBezTo>
                  <a:pt x="899842" y="378369"/>
                  <a:pt x="891319" y="380302"/>
                  <a:pt x="884084" y="377676"/>
                </a:cubicBezTo>
                <a:cubicBezTo>
                  <a:pt x="877742" y="375347"/>
                  <a:pt x="872787" y="369599"/>
                  <a:pt x="871201" y="362662"/>
                </a:cubicBezTo>
                <a:cubicBezTo>
                  <a:pt x="868377" y="350274"/>
                  <a:pt x="870062" y="287196"/>
                  <a:pt x="871152" y="258457"/>
                </a:cubicBezTo>
                <a:close/>
                <a:moveTo>
                  <a:pt x="569834" y="364842"/>
                </a:moveTo>
                <a:cubicBezTo>
                  <a:pt x="573253" y="349927"/>
                  <a:pt x="570874" y="278673"/>
                  <a:pt x="570131" y="258506"/>
                </a:cubicBezTo>
                <a:cubicBezTo>
                  <a:pt x="579496" y="258506"/>
                  <a:pt x="589654" y="258506"/>
                  <a:pt x="600506" y="258457"/>
                </a:cubicBezTo>
                <a:cubicBezTo>
                  <a:pt x="642326" y="258358"/>
                  <a:pt x="689697" y="258258"/>
                  <a:pt x="697625" y="260092"/>
                </a:cubicBezTo>
                <a:cubicBezTo>
                  <a:pt x="704760" y="261727"/>
                  <a:pt x="710657" y="266781"/>
                  <a:pt x="713035" y="273272"/>
                </a:cubicBezTo>
                <a:cubicBezTo>
                  <a:pt x="715761" y="280755"/>
                  <a:pt x="713779" y="289475"/>
                  <a:pt x="707386" y="297899"/>
                </a:cubicBezTo>
                <a:cubicBezTo>
                  <a:pt x="697972" y="310386"/>
                  <a:pt x="693215" y="333774"/>
                  <a:pt x="702976" y="352554"/>
                </a:cubicBezTo>
                <a:cubicBezTo>
                  <a:pt x="707932" y="362117"/>
                  <a:pt x="720815" y="377775"/>
                  <a:pt x="751685" y="377775"/>
                </a:cubicBezTo>
                <a:cubicBezTo>
                  <a:pt x="752725" y="377775"/>
                  <a:pt x="753816" y="377725"/>
                  <a:pt x="754906" y="377725"/>
                </a:cubicBezTo>
                <a:cubicBezTo>
                  <a:pt x="788452" y="378766"/>
                  <a:pt x="802028" y="362414"/>
                  <a:pt x="807132" y="352554"/>
                </a:cubicBezTo>
                <a:cubicBezTo>
                  <a:pt x="816894" y="333774"/>
                  <a:pt x="812137" y="310386"/>
                  <a:pt x="802722" y="297899"/>
                </a:cubicBezTo>
                <a:cubicBezTo>
                  <a:pt x="796330" y="289475"/>
                  <a:pt x="794348" y="280755"/>
                  <a:pt x="797073" y="273272"/>
                </a:cubicBezTo>
                <a:cubicBezTo>
                  <a:pt x="799452" y="266781"/>
                  <a:pt x="805348" y="261727"/>
                  <a:pt x="812484" y="260092"/>
                </a:cubicBezTo>
                <a:cubicBezTo>
                  <a:pt x="816993" y="259051"/>
                  <a:pt x="836417" y="258655"/>
                  <a:pt x="861242" y="258506"/>
                </a:cubicBezTo>
                <a:cubicBezTo>
                  <a:pt x="860498" y="278624"/>
                  <a:pt x="858120" y="349927"/>
                  <a:pt x="861539" y="364842"/>
                </a:cubicBezTo>
                <a:cubicBezTo>
                  <a:pt x="863868" y="375050"/>
                  <a:pt x="871201" y="383523"/>
                  <a:pt x="880665" y="386991"/>
                </a:cubicBezTo>
                <a:cubicBezTo>
                  <a:pt x="891220" y="390807"/>
                  <a:pt x="903062" y="388329"/>
                  <a:pt x="914013" y="380054"/>
                </a:cubicBezTo>
                <a:cubicBezTo>
                  <a:pt x="923874" y="372622"/>
                  <a:pt x="942307" y="368905"/>
                  <a:pt x="957122" y="376586"/>
                </a:cubicBezTo>
                <a:cubicBezTo>
                  <a:pt x="970451" y="383523"/>
                  <a:pt x="977091" y="398091"/>
                  <a:pt x="976398" y="419051"/>
                </a:cubicBezTo>
                <a:cubicBezTo>
                  <a:pt x="977091" y="439664"/>
                  <a:pt x="970451" y="454232"/>
                  <a:pt x="957122" y="461119"/>
                </a:cubicBezTo>
                <a:cubicBezTo>
                  <a:pt x="942307" y="468849"/>
                  <a:pt x="923874" y="465083"/>
                  <a:pt x="914013" y="457651"/>
                </a:cubicBezTo>
                <a:cubicBezTo>
                  <a:pt x="903062" y="449376"/>
                  <a:pt x="891220" y="446948"/>
                  <a:pt x="880665" y="450763"/>
                </a:cubicBezTo>
                <a:cubicBezTo>
                  <a:pt x="871201" y="454232"/>
                  <a:pt x="863868" y="462705"/>
                  <a:pt x="861539" y="472863"/>
                </a:cubicBezTo>
                <a:cubicBezTo>
                  <a:pt x="858269" y="487332"/>
                  <a:pt x="860350" y="554275"/>
                  <a:pt x="861142" y="576969"/>
                </a:cubicBezTo>
                <a:cubicBezTo>
                  <a:pt x="836367" y="576820"/>
                  <a:pt x="816943" y="576424"/>
                  <a:pt x="812484" y="575383"/>
                </a:cubicBezTo>
                <a:cubicBezTo>
                  <a:pt x="805348" y="573748"/>
                  <a:pt x="799452" y="568694"/>
                  <a:pt x="797073" y="562153"/>
                </a:cubicBezTo>
                <a:cubicBezTo>
                  <a:pt x="794348" y="554721"/>
                  <a:pt x="796330" y="546000"/>
                  <a:pt x="802722" y="537576"/>
                </a:cubicBezTo>
                <a:cubicBezTo>
                  <a:pt x="812137" y="525089"/>
                  <a:pt x="816894" y="501701"/>
                  <a:pt x="807132" y="482922"/>
                </a:cubicBezTo>
                <a:cubicBezTo>
                  <a:pt x="802028" y="473011"/>
                  <a:pt x="788402" y="456660"/>
                  <a:pt x="755203" y="457750"/>
                </a:cubicBezTo>
                <a:cubicBezTo>
                  <a:pt x="721707" y="456660"/>
                  <a:pt x="708080" y="473011"/>
                  <a:pt x="702976" y="482922"/>
                </a:cubicBezTo>
                <a:cubicBezTo>
                  <a:pt x="693215" y="501701"/>
                  <a:pt x="697972" y="525089"/>
                  <a:pt x="707386" y="537576"/>
                </a:cubicBezTo>
                <a:cubicBezTo>
                  <a:pt x="713779" y="546000"/>
                  <a:pt x="715761" y="554721"/>
                  <a:pt x="713035" y="562153"/>
                </a:cubicBezTo>
                <a:cubicBezTo>
                  <a:pt x="710657" y="568694"/>
                  <a:pt x="704760" y="573748"/>
                  <a:pt x="697625" y="575383"/>
                </a:cubicBezTo>
                <a:cubicBezTo>
                  <a:pt x="689697" y="577217"/>
                  <a:pt x="642326" y="577068"/>
                  <a:pt x="600506" y="576969"/>
                </a:cubicBezTo>
                <a:lnTo>
                  <a:pt x="570230" y="576969"/>
                </a:lnTo>
                <a:cubicBezTo>
                  <a:pt x="571023" y="554225"/>
                  <a:pt x="573104" y="487282"/>
                  <a:pt x="569834" y="472863"/>
                </a:cubicBezTo>
                <a:cubicBezTo>
                  <a:pt x="567505" y="462705"/>
                  <a:pt x="560171" y="454182"/>
                  <a:pt x="550657" y="450763"/>
                </a:cubicBezTo>
                <a:cubicBezTo>
                  <a:pt x="540153" y="446898"/>
                  <a:pt x="528310" y="449376"/>
                  <a:pt x="517310" y="457651"/>
                </a:cubicBezTo>
                <a:cubicBezTo>
                  <a:pt x="507499" y="465083"/>
                  <a:pt x="489066" y="468849"/>
                  <a:pt x="474250" y="461119"/>
                </a:cubicBezTo>
                <a:cubicBezTo>
                  <a:pt x="460921" y="454232"/>
                  <a:pt x="454281" y="439664"/>
                  <a:pt x="454975" y="418704"/>
                </a:cubicBezTo>
                <a:cubicBezTo>
                  <a:pt x="454281" y="398091"/>
                  <a:pt x="460921" y="383523"/>
                  <a:pt x="474250" y="376586"/>
                </a:cubicBezTo>
                <a:cubicBezTo>
                  <a:pt x="489066" y="368905"/>
                  <a:pt x="507499" y="372622"/>
                  <a:pt x="517310" y="380054"/>
                </a:cubicBezTo>
                <a:cubicBezTo>
                  <a:pt x="528310" y="388329"/>
                  <a:pt x="540153" y="390807"/>
                  <a:pt x="550657" y="386991"/>
                </a:cubicBezTo>
                <a:cubicBezTo>
                  <a:pt x="560171" y="383523"/>
                  <a:pt x="567505" y="375050"/>
                  <a:pt x="569834" y="364842"/>
                </a:cubicBezTo>
                <a:close/>
                <a:moveTo>
                  <a:pt x="264601" y="475092"/>
                </a:moveTo>
                <a:cubicBezTo>
                  <a:pt x="266187" y="468155"/>
                  <a:pt x="271092" y="462358"/>
                  <a:pt x="277484" y="460079"/>
                </a:cubicBezTo>
                <a:cubicBezTo>
                  <a:pt x="284719" y="457452"/>
                  <a:pt x="293241" y="459385"/>
                  <a:pt x="301417" y="465579"/>
                </a:cubicBezTo>
                <a:cubicBezTo>
                  <a:pt x="313656" y="474845"/>
                  <a:pt x="336648" y="479503"/>
                  <a:pt x="355031" y="469939"/>
                </a:cubicBezTo>
                <a:cubicBezTo>
                  <a:pt x="364743" y="464935"/>
                  <a:pt x="380798" y="451556"/>
                  <a:pt x="379707" y="419051"/>
                </a:cubicBezTo>
                <a:cubicBezTo>
                  <a:pt x="380798" y="386149"/>
                  <a:pt x="364743" y="372820"/>
                  <a:pt x="355031" y="367815"/>
                </a:cubicBezTo>
                <a:cubicBezTo>
                  <a:pt x="336648" y="358252"/>
                  <a:pt x="313656" y="362910"/>
                  <a:pt x="301417" y="372126"/>
                </a:cubicBezTo>
                <a:cubicBezTo>
                  <a:pt x="293241" y="378320"/>
                  <a:pt x="284719" y="380302"/>
                  <a:pt x="277484" y="377676"/>
                </a:cubicBezTo>
                <a:cubicBezTo>
                  <a:pt x="271092" y="375347"/>
                  <a:pt x="266187" y="369599"/>
                  <a:pt x="264601" y="362662"/>
                </a:cubicBezTo>
                <a:cubicBezTo>
                  <a:pt x="261777" y="350274"/>
                  <a:pt x="263461" y="287147"/>
                  <a:pt x="264601" y="258407"/>
                </a:cubicBezTo>
                <a:cubicBezTo>
                  <a:pt x="273520" y="258407"/>
                  <a:pt x="282687" y="258457"/>
                  <a:pt x="291557" y="258457"/>
                </a:cubicBezTo>
                <a:cubicBezTo>
                  <a:pt x="346062" y="258605"/>
                  <a:pt x="382433" y="258556"/>
                  <a:pt x="390856" y="256623"/>
                </a:cubicBezTo>
                <a:cubicBezTo>
                  <a:pt x="401212" y="254245"/>
                  <a:pt x="409834" y="246763"/>
                  <a:pt x="413352" y="237150"/>
                </a:cubicBezTo>
                <a:cubicBezTo>
                  <a:pt x="417267" y="226397"/>
                  <a:pt x="414789" y="214357"/>
                  <a:pt x="406316" y="203158"/>
                </a:cubicBezTo>
                <a:cubicBezTo>
                  <a:pt x="398735" y="193099"/>
                  <a:pt x="394870" y="174220"/>
                  <a:pt x="402748" y="159058"/>
                </a:cubicBezTo>
                <a:cubicBezTo>
                  <a:pt x="409834" y="145382"/>
                  <a:pt x="424749" y="138494"/>
                  <a:pt x="446254" y="139238"/>
                </a:cubicBezTo>
                <a:cubicBezTo>
                  <a:pt x="467363" y="138494"/>
                  <a:pt x="482277" y="145382"/>
                  <a:pt x="489363" y="159058"/>
                </a:cubicBezTo>
                <a:cubicBezTo>
                  <a:pt x="497242" y="174220"/>
                  <a:pt x="493426" y="193099"/>
                  <a:pt x="485796" y="203158"/>
                </a:cubicBezTo>
                <a:cubicBezTo>
                  <a:pt x="477372" y="214357"/>
                  <a:pt x="474845" y="226397"/>
                  <a:pt x="478759" y="237150"/>
                </a:cubicBezTo>
                <a:cubicBezTo>
                  <a:pt x="482277" y="246763"/>
                  <a:pt x="490899" y="254245"/>
                  <a:pt x="501305" y="256623"/>
                </a:cubicBezTo>
                <a:cubicBezTo>
                  <a:pt x="507400" y="258011"/>
                  <a:pt x="528360" y="258457"/>
                  <a:pt x="560270" y="258506"/>
                </a:cubicBezTo>
                <a:cubicBezTo>
                  <a:pt x="561360" y="287295"/>
                  <a:pt x="563045" y="350274"/>
                  <a:pt x="560221" y="362662"/>
                </a:cubicBezTo>
                <a:cubicBezTo>
                  <a:pt x="558635" y="369599"/>
                  <a:pt x="553680" y="375347"/>
                  <a:pt x="547338" y="377676"/>
                </a:cubicBezTo>
                <a:cubicBezTo>
                  <a:pt x="540054" y="380302"/>
                  <a:pt x="531580" y="378369"/>
                  <a:pt x="523355" y="372126"/>
                </a:cubicBezTo>
                <a:cubicBezTo>
                  <a:pt x="511116" y="362910"/>
                  <a:pt x="488174" y="358252"/>
                  <a:pt x="469741" y="367815"/>
                </a:cubicBezTo>
                <a:cubicBezTo>
                  <a:pt x="460079" y="372820"/>
                  <a:pt x="443975" y="386149"/>
                  <a:pt x="445114" y="418704"/>
                </a:cubicBezTo>
                <a:cubicBezTo>
                  <a:pt x="443975" y="451556"/>
                  <a:pt x="460079" y="464935"/>
                  <a:pt x="469741" y="469939"/>
                </a:cubicBezTo>
                <a:cubicBezTo>
                  <a:pt x="488174" y="479503"/>
                  <a:pt x="511116" y="474845"/>
                  <a:pt x="523355" y="465579"/>
                </a:cubicBezTo>
                <a:cubicBezTo>
                  <a:pt x="531580" y="459385"/>
                  <a:pt x="540054" y="457452"/>
                  <a:pt x="547338" y="460079"/>
                </a:cubicBezTo>
                <a:cubicBezTo>
                  <a:pt x="553680" y="462358"/>
                  <a:pt x="558635" y="468155"/>
                  <a:pt x="560221" y="475092"/>
                </a:cubicBezTo>
                <a:cubicBezTo>
                  <a:pt x="562946" y="487133"/>
                  <a:pt x="561410" y="547288"/>
                  <a:pt x="560369" y="576969"/>
                </a:cubicBezTo>
                <a:cubicBezTo>
                  <a:pt x="528409" y="577018"/>
                  <a:pt x="507400" y="577415"/>
                  <a:pt x="501305" y="578852"/>
                </a:cubicBezTo>
                <a:cubicBezTo>
                  <a:pt x="490899" y="581230"/>
                  <a:pt x="482277" y="588663"/>
                  <a:pt x="478759" y="598325"/>
                </a:cubicBezTo>
                <a:cubicBezTo>
                  <a:pt x="474845" y="609028"/>
                  <a:pt x="477372" y="621119"/>
                  <a:pt x="485796" y="632317"/>
                </a:cubicBezTo>
                <a:cubicBezTo>
                  <a:pt x="493426" y="642376"/>
                  <a:pt x="497242" y="661255"/>
                  <a:pt x="489363" y="676417"/>
                </a:cubicBezTo>
                <a:cubicBezTo>
                  <a:pt x="482277" y="690093"/>
                  <a:pt x="467313" y="696931"/>
                  <a:pt x="445907" y="696237"/>
                </a:cubicBezTo>
                <a:cubicBezTo>
                  <a:pt x="424799" y="696882"/>
                  <a:pt x="409834" y="690093"/>
                  <a:pt x="402748" y="676417"/>
                </a:cubicBezTo>
                <a:cubicBezTo>
                  <a:pt x="394870" y="661255"/>
                  <a:pt x="398735" y="642376"/>
                  <a:pt x="406316" y="632317"/>
                </a:cubicBezTo>
                <a:cubicBezTo>
                  <a:pt x="414789" y="621119"/>
                  <a:pt x="417267" y="609028"/>
                  <a:pt x="413352" y="598325"/>
                </a:cubicBezTo>
                <a:cubicBezTo>
                  <a:pt x="409834" y="588663"/>
                  <a:pt x="401212" y="581230"/>
                  <a:pt x="390856" y="578852"/>
                </a:cubicBezTo>
                <a:cubicBezTo>
                  <a:pt x="382433" y="576919"/>
                  <a:pt x="346062" y="576870"/>
                  <a:pt x="291557" y="576969"/>
                </a:cubicBezTo>
                <a:cubicBezTo>
                  <a:pt x="282637" y="577018"/>
                  <a:pt x="273471" y="577018"/>
                  <a:pt x="264502" y="577018"/>
                </a:cubicBezTo>
                <a:cubicBezTo>
                  <a:pt x="263412" y="547387"/>
                  <a:pt x="261876" y="487133"/>
                  <a:pt x="264651" y="475092"/>
                </a:cubicBezTo>
                <a:close/>
                <a:moveTo>
                  <a:pt x="264601" y="803515"/>
                </a:moveTo>
                <a:cubicBezTo>
                  <a:pt x="266187" y="796578"/>
                  <a:pt x="271092" y="790830"/>
                  <a:pt x="277484" y="788501"/>
                </a:cubicBezTo>
                <a:cubicBezTo>
                  <a:pt x="284719" y="785825"/>
                  <a:pt x="293241" y="787807"/>
                  <a:pt x="301417" y="794001"/>
                </a:cubicBezTo>
                <a:cubicBezTo>
                  <a:pt x="313656" y="803267"/>
                  <a:pt x="336648" y="807925"/>
                  <a:pt x="355031" y="798362"/>
                </a:cubicBezTo>
                <a:cubicBezTo>
                  <a:pt x="364743" y="793357"/>
                  <a:pt x="380798" y="779978"/>
                  <a:pt x="379707" y="747473"/>
                </a:cubicBezTo>
                <a:cubicBezTo>
                  <a:pt x="380798" y="714571"/>
                  <a:pt x="364743" y="701242"/>
                  <a:pt x="355031" y="696237"/>
                </a:cubicBezTo>
                <a:cubicBezTo>
                  <a:pt x="336648" y="686674"/>
                  <a:pt x="313656" y="691332"/>
                  <a:pt x="301417" y="700598"/>
                </a:cubicBezTo>
                <a:cubicBezTo>
                  <a:pt x="293241" y="706792"/>
                  <a:pt x="284719" y="708724"/>
                  <a:pt x="277484" y="706098"/>
                </a:cubicBezTo>
                <a:cubicBezTo>
                  <a:pt x="271092" y="703769"/>
                  <a:pt x="266187" y="698021"/>
                  <a:pt x="264601" y="691084"/>
                </a:cubicBezTo>
                <a:cubicBezTo>
                  <a:pt x="261777" y="678697"/>
                  <a:pt x="263461" y="615718"/>
                  <a:pt x="264601" y="586929"/>
                </a:cubicBezTo>
                <a:cubicBezTo>
                  <a:pt x="272975" y="586929"/>
                  <a:pt x="281993" y="586929"/>
                  <a:pt x="291557" y="586879"/>
                </a:cubicBezTo>
                <a:cubicBezTo>
                  <a:pt x="333328" y="586780"/>
                  <a:pt x="380698" y="586681"/>
                  <a:pt x="388627" y="588514"/>
                </a:cubicBezTo>
                <a:cubicBezTo>
                  <a:pt x="395762" y="590149"/>
                  <a:pt x="401708" y="595204"/>
                  <a:pt x="404086" y="601744"/>
                </a:cubicBezTo>
                <a:cubicBezTo>
                  <a:pt x="406762" y="609177"/>
                  <a:pt x="404780" y="617898"/>
                  <a:pt x="398438" y="626321"/>
                </a:cubicBezTo>
                <a:cubicBezTo>
                  <a:pt x="388973" y="638808"/>
                  <a:pt x="384217" y="662196"/>
                  <a:pt x="393978" y="680976"/>
                </a:cubicBezTo>
                <a:cubicBezTo>
                  <a:pt x="399082" y="690886"/>
                  <a:pt x="412758" y="707287"/>
                  <a:pt x="445907" y="706148"/>
                </a:cubicBezTo>
                <a:cubicBezTo>
                  <a:pt x="479503" y="707188"/>
                  <a:pt x="493030" y="690886"/>
                  <a:pt x="498183" y="680976"/>
                </a:cubicBezTo>
                <a:cubicBezTo>
                  <a:pt x="507895" y="662196"/>
                  <a:pt x="503138" y="638808"/>
                  <a:pt x="493724" y="626321"/>
                </a:cubicBezTo>
                <a:cubicBezTo>
                  <a:pt x="487381" y="617898"/>
                  <a:pt x="485350" y="609177"/>
                  <a:pt x="488075" y="601744"/>
                </a:cubicBezTo>
                <a:cubicBezTo>
                  <a:pt x="490453" y="595204"/>
                  <a:pt x="496350" y="590149"/>
                  <a:pt x="503485" y="588514"/>
                </a:cubicBezTo>
                <a:cubicBezTo>
                  <a:pt x="508738" y="587325"/>
                  <a:pt x="531283" y="586929"/>
                  <a:pt x="557991" y="586879"/>
                </a:cubicBezTo>
                <a:cubicBezTo>
                  <a:pt x="557248" y="606947"/>
                  <a:pt x="554869" y="678300"/>
                  <a:pt x="558288" y="693264"/>
                </a:cubicBezTo>
                <a:cubicBezTo>
                  <a:pt x="560617" y="703472"/>
                  <a:pt x="567951" y="711945"/>
                  <a:pt x="577415" y="715414"/>
                </a:cubicBezTo>
                <a:cubicBezTo>
                  <a:pt x="587969" y="719229"/>
                  <a:pt x="599812" y="716801"/>
                  <a:pt x="610763" y="708476"/>
                </a:cubicBezTo>
                <a:cubicBezTo>
                  <a:pt x="620574" y="701044"/>
                  <a:pt x="639007" y="697328"/>
                  <a:pt x="653822" y="705008"/>
                </a:cubicBezTo>
                <a:cubicBezTo>
                  <a:pt x="667151" y="711945"/>
                  <a:pt x="673841" y="726513"/>
                  <a:pt x="673147" y="747473"/>
                </a:cubicBezTo>
                <a:cubicBezTo>
                  <a:pt x="673841" y="768086"/>
                  <a:pt x="667151" y="782654"/>
                  <a:pt x="653822" y="789542"/>
                </a:cubicBezTo>
                <a:cubicBezTo>
                  <a:pt x="639007" y="797271"/>
                  <a:pt x="620574" y="793506"/>
                  <a:pt x="610763" y="786073"/>
                </a:cubicBezTo>
                <a:cubicBezTo>
                  <a:pt x="599812" y="777798"/>
                  <a:pt x="587969" y="775370"/>
                  <a:pt x="577415" y="779185"/>
                </a:cubicBezTo>
                <a:cubicBezTo>
                  <a:pt x="567951" y="782654"/>
                  <a:pt x="560617" y="791127"/>
                  <a:pt x="558288" y="801285"/>
                </a:cubicBezTo>
                <a:cubicBezTo>
                  <a:pt x="554968" y="815952"/>
                  <a:pt x="557149" y="884580"/>
                  <a:pt x="557941" y="906283"/>
                </a:cubicBezTo>
                <a:cubicBezTo>
                  <a:pt x="530788" y="905887"/>
                  <a:pt x="508985" y="905044"/>
                  <a:pt x="503485" y="903805"/>
                </a:cubicBezTo>
                <a:cubicBezTo>
                  <a:pt x="496350" y="902170"/>
                  <a:pt x="490453" y="897116"/>
                  <a:pt x="488075" y="890575"/>
                </a:cubicBezTo>
                <a:cubicBezTo>
                  <a:pt x="485350" y="883143"/>
                  <a:pt x="487381" y="874422"/>
                  <a:pt x="493724" y="865998"/>
                </a:cubicBezTo>
                <a:cubicBezTo>
                  <a:pt x="503138" y="853512"/>
                  <a:pt x="507895" y="830124"/>
                  <a:pt x="498183" y="811344"/>
                </a:cubicBezTo>
                <a:cubicBezTo>
                  <a:pt x="493030" y="801434"/>
                  <a:pt x="479404" y="785082"/>
                  <a:pt x="446254" y="786172"/>
                </a:cubicBezTo>
                <a:cubicBezTo>
                  <a:pt x="412659" y="785131"/>
                  <a:pt x="399082" y="801434"/>
                  <a:pt x="393978" y="811344"/>
                </a:cubicBezTo>
                <a:cubicBezTo>
                  <a:pt x="384217" y="830124"/>
                  <a:pt x="388973" y="853512"/>
                  <a:pt x="398438" y="865998"/>
                </a:cubicBezTo>
                <a:cubicBezTo>
                  <a:pt x="404780" y="874422"/>
                  <a:pt x="406762" y="883143"/>
                  <a:pt x="404037" y="890575"/>
                </a:cubicBezTo>
                <a:cubicBezTo>
                  <a:pt x="401708" y="897116"/>
                  <a:pt x="395762" y="902170"/>
                  <a:pt x="388627" y="903805"/>
                </a:cubicBezTo>
                <a:cubicBezTo>
                  <a:pt x="380698" y="905639"/>
                  <a:pt x="333328" y="905540"/>
                  <a:pt x="291557" y="905391"/>
                </a:cubicBezTo>
                <a:lnTo>
                  <a:pt x="264502" y="905391"/>
                </a:lnTo>
                <a:cubicBezTo>
                  <a:pt x="263412" y="875661"/>
                  <a:pt x="261876" y="815556"/>
                  <a:pt x="264651" y="803515"/>
                </a:cubicBezTo>
                <a:close/>
                <a:moveTo>
                  <a:pt x="264601" y="1131937"/>
                </a:moveTo>
                <a:cubicBezTo>
                  <a:pt x="266187" y="1125000"/>
                  <a:pt x="271092" y="1119252"/>
                  <a:pt x="277484" y="1116923"/>
                </a:cubicBezTo>
                <a:cubicBezTo>
                  <a:pt x="284719" y="1114248"/>
                  <a:pt x="293241" y="1116230"/>
                  <a:pt x="301417" y="1122423"/>
                </a:cubicBezTo>
                <a:cubicBezTo>
                  <a:pt x="313656" y="1131689"/>
                  <a:pt x="336648" y="1136347"/>
                  <a:pt x="355031" y="1126784"/>
                </a:cubicBezTo>
                <a:cubicBezTo>
                  <a:pt x="364743" y="1121779"/>
                  <a:pt x="380798" y="1108401"/>
                  <a:pt x="379707" y="1075895"/>
                </a:cubicBezTo>
                <a:cubicBezTo>
                  <a:pt x="380798" y="1042994"/>
                  <a:pt x="364743" y="1029664"/>
                  <a:pt x="355031" y="1024660"/>
                </a:cubicBezTo>
                <a:cubicBezTo>
                  <a:pt x="336648" y="1015096"/>
                  <a:pt x="313656" y="1019754"/>
                  <a:pt x="301417" y="1029020"/>
                </a:cubicBezTo>
                <a:cubicBezTo>
                  <a:pt x="293241" y="1035214"/>
                  <a:pt x="284719" y="1037147"/>
                  <a:pt x="277484" y="1034520"/>
                </a:cubicBezTo>
                <a:cubicBezTo>
                  <a:pt x="271092" y="1032191"/>
                  <a:pt x="266187" y="1026444"/>
                  <a:pt x="264601" y="1019507"/>
                </a:cubicBezTo>
                <a:cubicBezTo>
                  <a:pt x="261777" y="1007119"/>
                  <a:pt x="263461" y="944041"/>
                  <a:pt x="264601" y="915301"/>
                </a:cubicBezTo>
                <a:lnTo>
                  <a:pt x="291507" y="915301"/>
                </a:lnTo>
                <a:cubicBezTo>
                  <a:pt x="346062" y="915450"/>
                  <a:pt x="382433" y="915400"/>
                  <a:pt x="390856" y="913468"/>
                </a:cubicBezTo>
                <a:cubicBezTo>
                  <a:pt x="401212" y="911089"/>
                  <a:pt x="409834" y="903657"/>
                  <a:pt x="413352" y="893994"/>
                </a:cubicBezTo>
                <a:cubicBezTo>
                  <a:pt x="417267" y="883291"/>
                  <a:pt x="414789" y="871201"/>
                  <a:pt x="406316" y="860003"/>
                </a:cubicBezTo>
                <a:cubicBezTo>
                  <a:pt x="398735" y="849944"/>
                  <a:pt x="394870" y="831065"/>
                  <a:pt x="402748" y="815903"/>
                </a:cubicBezTo>
                <a:cubicBezTo>
                  <a:pt x="409834" y="802226"/>
                  <a:pt x="424749" y="795339"/>
                  <a:pt x="446254" y="796082"/>
                </a:cubicBezTo>
                <a:cubicBezTo>
                  <a:pt x="467363" y="795339"/>
                  <a:pt x="482277" y="802226"/>
                  <a:pt x="489363" y="815903"/>
                </a:cubicBezTo>
                <a:cubicBezTo>
                  <a:pt x="497242" y="831065"/>
                  <a:pt x="493426" y="849944"/>
                  <a:pt x="485796" y="860003"/>
                </a:cubicBezTo>
                <a:cubicBezTo>
                  <a:pt x="477372" y="871201"/>
                  <a:pt x="474845" y="883291"/>
                  <a:pt x="478759" y="893994"/>
                </a:cubicBezTo>
                <a:cubicBezTo>
                  <a:pt x="482277" y="903657"/>
                  <a:pt x="490899" y="911089"/>
                  <a:pt x="501305" y="913468"/>
                </a:cubicBezTo>
                <a:cubicBezTo>
                  <a:pt x="507251" y="914855"/>
                  <a:pt x="529896" y="915747"/>
                  <a:pt x="557941" y="916193"/>
                </a:cubicBezTo>
                <a:cubicBezTo>
                  <a:pt x="557149" y="937302"/>
                  <a:pt x="554919" y="1006921"/>
                  <a:pt x="558288" y="1021687"/>
                </a:cubicBezTo>
                <a:cubicBezTo>
                  <a:pt x="560617" y="1031894"/>
                  <a:pt x="567951" y="1040367"/>
                  <a:pt x="577415" y="1043836"/>
                </a:cubicBezTo>
                <a:cubicBezTo>
                  <a:pt x="587969" y="1047651"/>
                  <a:pt x="599812" y="1045223"/>
                  <a:pt x="610763" y="1036899"/>
                </a:cubicBezTo>
                <a:cubicBezTo>
                  <a:pt x="620574" y="1029466"/>
                  <a:pt x="639007" y="1025750"/>
                  <a:pt x="653822" y="1033430"/>
                </a:cubicBezTo>
                <a:cubicBezTo>
                  <a:pt x="667151" y="1040367"/>
                  <a:pt x="673841" y="1054935"/>
                  <a:pt x="673147" y="1075895"/>
                </a:cubicBezTo>
                <a:cubicBezTo>
                  <a:pt x="673841" y="1096508"/>
                  <a:pt x="667151" y="1111076"/>
                  <a:pt x="653822" y="1117964"/>
                </a:cubicBezTo>
                <a:cubicBezTo>
                  <a:pt x="639007" y="1125694"/>
                  <a:pt x="620574" y="1121928"/>
                  <a:pt x="610763" y="1114545"/>
                </a:cubicBezTo>
                <a:cubicBezTo>
                  <a:pt x="599812" y="1106220"/>
                  <a:pt x="587969" y="1103792"/>
                  <a:pt x="577415" y="1107608"/>
                </a:cubicBezTo>
                <a:cubicBezTo>
                  <a:pt x="567951" y="1111076"/>
                  <a:pt x="560617" y="1119549"/>
                  <a:pt x="558288" y="1129707"/>
                </a:cubicBezTo>
                <a:cubicBezTo>
                  <a:pt x="554968" y="1144176"/>
                  <a:pt x="557099" y="1211218"/>
                  <a:pt x="557892" y="1233863"/>
                </a:cubicBezTo>
                <a:cubicBezTo>
                  <a:pt x="531234" y="1233813"/>
                  <a:pt x="508738" y="1233417"/>
                  <a:pt x="503485" y="1232228"/>
                </a:cubicBezTo>
                <a:cubicBezTo>
                  <a:pt x="496350" y="1230593"/>
                  <a:pt x="490453" y="1225539"/>
                  <a:pt x="488075" y="1218998"/>
                </a:cubicBezTo>
                <a:cubicBezTo>
                  <a:pt x="485350" y="1211565"/>
                  <a:pt x="487381" y="1202844"/>
                  <a:pt x="493724" y="1194421"/>
                </a:cubicBezTo>
                <a:cubicBezTo>
                  <a:pt x="503138" y="1181934"/>
                  <a:pt x="507895" y="1158546"/>
                  <a:pt x="498183" y="1139766"/>
                </a:cubicBezTo>
                <a:cubicBezTo>
                  <a:pt x="493030" y="1129856"/>
                  <a:pt x="479404" y="1113554"/>
                  <a:pt x="446254" y="1114594"/>
                </a:cubicBezTo>
                <a:cubicBezTo>
                  <a:pt x="412659" y="1113554"/>
                  <a:pt x="399082" y="1129856"/>
                  <a:pt x="393978" y="1139766"/>
                </a:cubicBezTo>
                <a:cubicBezTo>
                  <a:pt x="384217" y="1158546"/>
                  <a:pt x="388973" y="1181934"/>
                  <a:pt x="398438" y="1194421"/>
                </a:cubicBezTo>
                <a:cubicBezTo>
                  <a:pt x="404780" y="1202844"/>
                  <a:pt x="406762" y="1211565"/>
                  <a:pt x="404086" y="1218998"/>
                </a:cubicBezTo>
                <a:cubicBezTo>
                  <a:pt x="401708" y="1225539"/>
                  <a:pt x="395762" y="1230593"/>
                  <a:pt x="388627" y="1232228"/>
                </a:cubicBezTo>
                <a:cubicBezTo>
                  <a:pt x="380698" y="1234061"/>
                  <a:pt x="333377" y="1233962"/>
                  <a:pt x="291557" y="1233813"/>
                </a:cubicBezTo>
                <a:lnTo>
                  <a:pt x="264502" y="1233813"/>
                </a:lnTo>
                <a:cubicBezTo>
                  <a:pt x="263412" y="1204083"/>
                  <a:pt x="261876" y="1143978"/>
                  <a:pt x="264651" y="1131937"/>
                </a:cubicBezTo>
                <a:close/>
                <a:moveTo>
                  <a:pt x="264601" y="1460359"/>
                </a:moveTo>
                <a:cubicBezTo>
                  <a:pt x="266187" y="1453422"/>
                  <a:pt x="271092" y="1447675"/>
                  <a:pt x="277484" y="1445346"/>
                </a:cubicBezTo>
                <a:cubicBezTo>
                  <a:pt x="284719" y="1442670"/>
                  <a:pt x="293241" y="1444652"/>
                  <a:pt x="301417" y="1450846"/>
                </a:cubicBezTo>
                <a:cubicBezTo>
                  <a:pt x="313656" y="1460112"/>
                  <a:pt x="336598" y="1464769"/>
                  <a:pt x="355031" y="1455206"/>
                </a:cubicBezTo>
                <a:cubicBezTo>
                  <a:pt x="364743" y="1450202"/>
                  <a:pt x="380798" y="1436872"/>
                  <a:pt x="379707" y="1404318"/>
                </a:cubicBezTo>
                <a:cubicBezTo>
                  <a:pt x="380798" y="1371416"/>
                  <a:pt x="364743" y="1358087"/>
                  <a:pt x="355031" y="1353082"/>
                </a:cubicBezTo>
                <a:cubicBezTo>
                  <a:pt x="336648" y="1343519"/>
                  <a:pt x="313706" y="1348177"/>
                  <a:pt x="301417" y="1357443"/>
                </a:cubicBezTo>
                <a:cubicBezTo>
                  <a:pt x="293241" y="1363636"/>
                  <a:pt x="284719" y="1365569"/>
                  <a:pt x="277484" y="1362943"/>
                </a:cubicBezTo>
                <a:cubicBezTo>
                  <a:pt x="271092" y="1360614"/>
                  <a:pt x="266187" y="1354866"/>
                  <a:pt x="264601" y="1347929"/>
                </a:cubicBezTo>
                <a:cubicBezTo>
                  <a:pt x="261777" y="1335541"/>
                  <a:pt x="263461" y="1272463"/>
                  <a:pt x="264601" y="1243724"/>
                </a:cubicBezTo>
                <a:lnTo>
                  <a:pt x="291557" y="1243724"/>
                </a:lnTo>
                <a:cubicBezTo>
                  <a:pt x="346062" y="1243872"/>
                  <a:pt x="382433" y="1243823"/>
                  <a:pt x="390856" y="1241890"/>
                </a:cubicBezTo>
                <a:cubicBezTo>
                  <a:pt x="401212" y="1239512"/>
                  <a:pt x="409834" y="1232079"/>
                  <a:pt x="413352" y="1222417"/>
                </a:cubicBezTo>
                <a:cubicBezTo>
                  <a:pt x="417267" y="1211714"/>
                  <a:pt x="414789" y="1199624"/>
                  <a:pt x="406316" y="1188425"/>
                </a:cubicBezTo>
                <a:cubicBezTo>
                  <a:pt x="398735" y="1178366"/>
                  <a:pt x="394870" y="1159487"/>
                  <a:pt x="402748" y="1144325"/>
                </a:cubicBezTo>
                <a:cubicBezTo>
                  <a:pt x="409834" y="1130649"/>
                  <a:pt x="424749" y="1123761"/>
                  <a:pt x="446254" y="1124505"/>
                </a:cubicBezTo>
                <a:cubicBezTo>
                  <a:pt x="467363" y="1123811"/>
                  <a:pt x="482277" y="1130649"/>
                  <a:pt x="489363" y="1144325"/>
                </a:cubicBezTo>
                <a:cubicBezTo>
                  <a:pt x="497242" y="1159487"/>
                  <a:pt x="493426" y="1178366"/>
                  <a:pt x="485796" y="1188425"/>
                </a:cubicBezTo>
                <a:cubicBezTo>
                  <a:pt x="477372" y="1199624"/>
                  <a:pt x="474845" y="1211714"/>
                  <a:pt x="478759" y="1222417"/>
                </a:cubicBezTo>
                <a:cubicBezTo>
                  <a:pt x="482277" y="1232079"/>
                  <a:pt x="490899" y="1239512"/>
                  <a:pt x="501305" y="1241890"/>
                </a:cubicBezTo>
                <a:cubicBezTo>
                  <a:pt x="507400" y="1243278"/>
                  <a:pt x="528360" y="1243724"/>
                  <a:pt x="560270" y="1243773"/>
                </a:cubicBezTo>
                <a:cubicBezTo>
                  <a:pt x="561360" y="1272562"/>
                  <a:pt x="563045" y="1335541"/>
                  <a:pt x="560221" y="1347929"/>
                </a:cubicBezTo>
                <a:cubicBezTo>
                  <a:pt x="558635" y="1354866"/>
                  <a:pt x="553680" y="1360614"/>
                  <a:pt x="547338" y="1362943"/>
                </a:cubicBezTo>
                <a:cubicBezTo>
                  <a:pt x="540054" y="1365569"/>
                  <a:pt x="531580" y="1363636"/>
                  <a:pt x="523355" y="1357443"/>
                </a:cubicBezTo>
                <a:cubicBezTo>
                  <a:pt x="511116" y="1348177"/>
                  <a:pt x="488174" y="1343519"/>
                  <a:pt x="469741" y="1353082"/>
                </a:cubicBezTo>
                <a:cubicBezTo>
                  <a:pt x="460079" y="1358087"/>
                  <a:pt x="443975" y="1371416"/>
                  <a:pt x="445114" y="1403971"/>
                </a:cubicBezTo>
                <a:cubicBezTo>
                  <a:pt x="443975" y="1436872"/>
                  <a:pt x="460079" y="1450202"/>
                  <a:pt x="469741" y="1455206"/>
                </a:cubicBezTo>
                <a:cubicBezTo>
                  <a:pt x="488174" y="1464769"/>
                  <a:pt x="511116" y="1460112"/>
                  <a:pt x="523355" y="1450846"/>
                </a:cubicBezTo>
                <a:cubicBezTo>
                  <a:pt x="531580" y="1444652"/>
                  <a:pt x="540054" y="1442670"/>
                  <a:pt x="547338" y="1445346"/>
                </a:cubicBezTo>
                <a:cubicBezTo>
                  <a:pt x="553680" y="1447675"/>
                  <a:pt x="558635" y="1453422"/>
                  <a:pt x="560221" y="1460359"/>
                </a:cubicBezTo>
                <a:cubicBezTo>
                  <a:pt x="562946" y="1472400"/>
                  <a:pt x="561410" y="1532555"/>
                  <a:pt x="560369" y="1562236"/>
                </a:cubicBezTo>
                <a:cubicBezTo>
                  <a:pt x="528409" y="1562285"/>
                  <a:pt x="507400" y="1562731"/>
                  <a:pt x="501305" y="1564119"/>
                </a:cubicBezTo>
                <a:cubicBezTo>
                  <a:pt x="490899" y="1566497"/>
                  <a:pt x="482277" y="1573930"/>
                  <a:pt x="478759" y="1583592"/>
                </a:cubicBezTo>
                <a:cubicBezTo>
                  <a:pt x="474845" y="1594295"/>
                  <a:pt x="477372" y="1606386"/>
                  <a:pt x="485796" y="1617584"/>
                </a:cubicBezTo>
                <a:cubicBezTo>
                  <a:pt x="493426" y="1627643"/>
                  <a:pt x="497242" y="1646522"/>
                  <a:pt x="489363" y="1661684"/>
                </a:cubicBezTo>
                <a:cubicBezTo>
                  <a:pt x="482277" y="1675360"/>
                  <a:pt x="467313" y="1682099"/>
                  <a:pt x="445907" y="1681504"/>
                </a:cubicBezTo>
                <a:cubicBezTo>
                  <a:pt x="424749" y="1682149"/>
                  <a:pt x="409834" y="1675360"/>
                  <a:pt x="402748" y="1661684"/>
                </a:cubicBezTo>
                <a:cubicBezTo>
                  <a:pt x="394870" y="1646522"/>
                  <a:pt x="398735" y="1627643"/>
                  <a:pt x="406316" y="1617584"/>
                </a:cubicBezTo>
                <a:cubicBezTo>
                  <a:pt x="414789" y="1606386"/>
                  <a:pt x="417267" y="1594295"/>
                  <a:pt x="413352" y="1583592"/>
                </a:cubicBezTo>
                <a:cubicBezTo>
                  <a:pt x="409834" y="1573930"/>
                  <a:pt x="401212" y="1566497"/>
                  <a:pt x="390856" y="1564119"/>
                </a:cubicBezTo>
                <a:cubicBezTo>
                  <a:pt x="382433" y="1562186"/>
                  <a:pt x="346062" y="1562137"/>
                  <a:pt x="291557" y="1562285"/>
                </a:cubicBezTo>
                <a:lnTo>
                  <a:pt x="264502" y="1562285"/>
                </a:lnTo>
                <a:cubicBezTo>
                  <a:pt x="263412" y="1532654"/>
                  <a:pt x="261876" y="1472450"/>
                  <a:pt x="264651" y="1460359"/>
                </a:cubicBezTo>
                <a:close/>
                <a:moveTo>
                  <a:pt x="264601" y="1788782"/>
                </a:moveTo>
                <a:cubicBezTo>
                  <a:pt x="266187" y="1781845"/>
                  <a:pt x="271092" y="1776097"/>
                  <a:pt x="277484" y="1773768"/>
                </a:cubicBezTo>
                <a:cubicBezTo>
                  <a:pt x="284719" y="1771142"/>
                  <a:pt x="293241" y="1773074"/>
                  <a:pt x="301417" y="1779268"/>
                </a:cubicBezTo>
                <a:cubicBezTo>
                  <a:pt x="313656" y="1788534"/>
                  <a:pt x="336648" y="1793192"/>
                  <a:pt x="355031" y="1783628"/>
                </a:cubicBezTo>
                <a:cubicBezTo>
                  <a:pt x="364743" y="1778624"/>
                  <a:pt x="380798" y="1765295"/>
                  <a:pt x="379707" y="1732740"/>
                </a:cubicBezTo>
                <a:cubicBezTo>
                  <a:pt x="380798" y="1699838"/>
                  <a:pt x="364743" y="1686509"/>
                  <a:pt x="355031" y="1681504"/>
                </a:cubicBezTo>
                <a:cubicBezTo>
                  <a:pt x="336598" y="1671941"/>
                  <a:pt x="313656" y="1676599"/>
                  <a:pt x="301417" y="1685865"/>
                </a:cubicBezTo>
                <a:cubicBezTo>
                  <a:pt x="293241" y="1692059"/>
                  <a:pt x="284719" y="1693991"/>
                  <a:pt x="277484" y="1691365"/>
                </a:cubicBezTo>
                <a:cubicBezTo>
                  <a:pt x="271092" y="1689036"/>
                  <a:pt x="266187" y="1683288"/>
                  <a:pt x="264601" y="1676351"/>
                </a:cubicBezTo>
                <a:cubicBezTo>
                  <a:pt x="261777" y="1663963"/>
                  <a:pt x="263461" y="1600985"/>
                  <a:pt x="264601" y="1572196"/>
                </a:cubicBezTo>
                <a:lnTo>
                  <a:pt x="291557" y="1572196"/>
                </a:lnTo>
                <a:cubicBezTo>
                  <a:pt x="333328" y="1572096"/>
                  <a:pt x="380698" y="1571948"/>
                  <a:pt x="388627" y="1573781"/>
                </a:cubicBezTo>
                <a:cubicBezTo>
                  <a:pt x="395762" y="1575416"/>
                  <a:pt x="401658" y="1580470"/>
                  <a:pt x="404037" y="1587011"/>
                </a:cubicBezTo>
                <a:cubicBezTo>
                  <a:pt x="406762" y="1594444"/>
                  <a:pt x="404780" y="1603165"/>
                  <a:pt x="398438" y="1611588"/>
                </a:cubicBezTo>
                <a:cubicBezTo>
                  <a:pt x="388973" y="1624075"/>
                  <a:pt x="384217" y="1647463"/>
                  <a:pt x="393978" y="1666243"/>
                </a:cubicBezTo>
                <a:cubicBezTo>
                  <a:pt x="399082" y="1676153"/>
                  <a:pt x="412807" y="1692604"/>
                  <a:pt x="445907" y="1691415"/>
                </a:cubicBezTo>
                <a:cubicBezTo>
                  <a:pt x="479503" y="1692604"/>
                  <a:pt x="493030" y="1676153"/>
                  <a:pt x="498183" y="1666243"/>
                </a:cubicBezTo>
                <a:cubicBezTo>
                  <a:pt x="507895" y="1647463"/>
                  <a:pt x="503138" y="1624075"/>
                  <a:pt x="493724" y="1611588"/>
                </a:cubicBezTo>
                <a:cubicBezTo>
                  <a:pt x="487381" y="1603165"/>
                  <a:pt x="485350" y="1594444"/>
                  <a:pt x="488075" y="1587011"/>
                </a:cubicBezTo>
                <a:cubicBezTo>
                  <a:pt x="490453" y="1580470"/>
                  <a:pt x="496350" y="1575416"/>
                  <a:pt x="503485" y="1573781"/>
                </a:cubicBezTo>
                <a:cubicBezTo>
                  <a:pt x="508738" y="1572592"/>
                  <a:pt x="531283" y="1572196"/>
                  <a:pt x="557991" y="1572146"/>
                </a:cubicBezTo>
                <a:cubicBezTo>
                  <a:pt x="557248" y="1592214"/>
                  <a:pt x="554869" y="1663567"/>
                  <a:pt x="558288" y="1678531"/>
                </a:cubicBezTo>
                <a:cubicBezTo>
                  <a:pt x="560617" y="1688739"/>
                  <a:pt x="567951" y="1697212"/>
                  <a:pt x="577415" y="1700681"/>
                </a:cubicBezTo>
                <a:cubicBezTo>
                  <a:pt x="587969" y="1704496"/>
                  <a:pt x="599812" y="1702068"/>
                  <a:pt x="610763" y="1693743"/>
                </a:cubicBezTo>
                <a:cubicBezTo>
                  <a:pt x="620574" y="1686360"/>
                  <a:pt x="639007" y="1682595"/>
                  <a:pt x="653822" y="1690275"/>
                </a:cubicBezTo>
                <a:cubicBezTo>
                  <a:pt x="667151" y="1697212"/>
                  <a:pt x="673841" y="1711780"/>
                  <a:pt x="673147" y="1732740"/>
                </a:cubicBezTo>
                <a:cubicBezTo>
                  <a:pt x="673841" y="1753353"/>
                  <a:pt x="667151" y="1767921"/>
                  <a:pt x="653822" y="1774858"/>
                </a:cubicBezTo>
                <a:cubicBezTo>
                  <a:pt x="639007" y="1782538"/>
                  <a:pt x="620574" y="1778773"/>
                  <a:pt x="610763" y="1771389"/>
                </a:cubicBezTo>
                <a:cubicBezTo>
                  <a:pt x="599812" y="1763065"/>
                  <a:pt x="587969" y="1760637"/>
                  <a:pt x="577415" y="1764452"/>
                </a:cubicBezTo>
                <a:cubicBezTo>
                  <a:pt x="567951" y="1767921"/>
                  <a:pt x="560617" y="1776394"/>
                  <a:pt x="558288" y="1786602"/>
                </a:cubicBezTo>
                <a:cubicBezTo>
                  <a:pt x="554968" y="1801219"/>
                  <a:pt x="557149" y="1869847"/>
                  <a:pt x="557941" y="1891600"/>
                </a:cubicBezTo>
                <a:cubicBezTo>
                  <a:pt x="530788" y="1891154"/>
                  <a:pt x="508985" y="1890361"/>
                  <a:pt x="503485" y="1889072"/>
                </a:cubicBezTo>
                <a:cubicBezTo>
                  <a:pt x="496350" y="1887437"/>
                  <a:pt x="490453" y="1882383"/>
                  <a:pt x="488075" y="1875892"/>
                </a:cubicBezTo>
                <a:cubicBezTo>
                  <a:pt x="485350" y="1868410"/>
                  <a:pt x="487381" y="1859689"/>
                  <a:pt x="493724" y="1851265"/>
                </a:cubicBezTo>
                <a:cubicBezTo>
                  <a:pt x="503138" y="1838778"/>
                  <a:pt x="507895" y="1815390"/>
                  <a:pt x="498183" y="1796611"/>
                </a:cubicBezTo>
                <a:cubicBezTo>
                  <a:pt x="493030" y="1786750"/>
                  <a:pt x="479304" y="1770299"/>
                  <a:pt x="446254" y="1771439"/>
                </a:cubicBezTo>
                <a:cubicBezTo>
                  <a:pt x="412659" y="1770349"/>
                  <a:pt x="399082" y="1786750"/>
                  <a:pt x="393978" y="1796611"/>
                </a:cubicBezTo>
                <a:cubicBezTo>
                  <a:pt x="384217" y="1815390"/>
                  <a:pt x="388973" y="1838778"/>
                  <a:pt x="398438" y="1851265"/>
                </a:cubicBezTo>
                <a:cubicBezTo>
                  <a:pt x="404780" y="1859689"/>
                  <a:pt x="406762" y="1868410"/>
                  <a:pt x="404037" y="1875892"/>
                </a:cubicBezTo>
                <a:cubicBezTo>
                  <a:pt x="401658" y="1882383"/>
                  <a:pt x="395762" y="1887437"/>
                  <a:pt x="388627" y="1889072"/>
                </a:cubicBezTo>
                <a:cubicBezTo>
                  <a:pt x="380698" y="1890906"/>
                  <a:pt x="333328" y="1890807"/>
                  <a:pt x="291557" y="1890708"/>
                </a:cubicBezTo>
                <a:cubicBezTo>
                  <a:pt x="281944" y="1890658"/>
                  <a:pt x="272926" y="1890658"/>
                  <a:pt x="264502" y="1890658"/>
                </a:cubicBezTo>
                <a:cubicBezTo>
                  <a:pt x="263412" y="1860928"/>
                  <a:pt x="261876" y="1800823"/>
                  <a:pt x="264651" y="1788782"/>
                </a:cubicBezTo>
                <a:close/>
                <a:moveTo>
                  <a:pt x="558239" y="2115024"/>
                </a:moveTo>
                <a:cubicBezTo>
                  <a:pt x="554919" y="2129443"/>
                  <a:pt x="557050" y="2196485"/>
                  <a:pt x="557842" y="2219130"/>
                </a:cubicBezTo>
                <a:cubicBezTo>
                  <a:pt x="531184" y="2219080"/>
                  <a:pt x="508688" y="2218734"/>
                  <a:pt x="503436" y="2217495"/>
                </a:cubicBezTo>
                <a:cubicBezTo>
                  <a:pt x="496300" y="2215860"/>
                  <a:pt x="490404" y="2210806"/>
                  <a:pt x="488025" y="2204314"/>
                </a:cubicBezTo>
                <a:cubicBezTo>
                  <a:pt x="485300" y="2196832"/>
                  <a:pt x="487332" y="2188111"/>
                  <a:pt x="493674" y="2179688"/>
                </a:cubicBezTo>
                <a:cubicBezTo>
                  <a:pt x="503089" y="2167201"/>
                  <a:pt x="507846" y="2143813"/>
                  <a:pt x="498134" y="2125033"/>
                </a:cubicBezTo>
                <a:cubicBezTo>
                  <a:pt x="492980" y="2115173"/>
                  <a:pt x="479354" y="2098722"/>
                  <a:pt x="446205" y="2099911"/>
                </a:cubicBezTo>
                <a:cubicBezTo>
                  <a:pt x="412510" y="2098722"/>
                  <a:pt x="399032" y="2115173"/>
                  <a:pt x="393928" y="2125033"/>
                </a:cubicBezTo>
                <a:cubicBezTo>
                  <a:pt x="384167" y="2143813"/>
                  <a:pt x="388924" y="2167201"/>
                  <a:pt x="398388" y="2179688"/>
                </a:cubicBezTo>
                <a:cubicBezTo>
                  <a:pt x="404731" y="2188111"/>
                  <a:pt x="406713" y="2196832"/>
                  <a:pt x="403987" y="2204314"/>
                </a:cubicBezTo>
                <a:cubicBezTo>
                  <a:pt x="401658" y="2210806"/>
                  <a:pt x="395712" y="2215860"/>
                  <a:pt x="388577" y="2217495"/>
                </a:cubicBezTo>
                <a:cubicBezTo>
                  <a:pt x="380649" y="2219328"/>
                  <a:pt x="333328" y="2219229"/>
                  <a:pt x="291557" y="2219130"/>
                </a:cubicBezTo>
                <a:cubicBezTo>
                  <a:pt x="281944" y="2219080"/>
                  <a:pt x="272876" y="2219080"/>
                  <a:pt x="264452" y="2219080"/>
                </a:cubicBezTo>
                <a:cubicBezTo>
                  <a:pt x="263362" y="2189400"/>
                  <a:pt x="261826" y="2129245"/>
                  <a:pt x="264601" y="2117204"/>
                </a:cubicBezTo>
                <a:cubicBezTo>
                  <a:pt x="266187" y="2110267"/>
                  <a:pt x="271092" y="2104519"/>
                  <a:pt x="277484" y="2102190"/>
                </a:cubicBezTo>
                <a:cubicBezTo>
                  <a:pt x="284719" y="2099564"/>
                  <a:pt x="293241" y="2101496"/>
                  <a:pt x="301417" y="2107690"/>
                </a:cubicBezTo>
                <a:cubicBezTo>
                  <a:pt x="313656" y="2116956"/>
                  <a:pt x="336648" y="2121614"/>
                  <a:pt x="355031" y="2112051"/>
                </a:cubicBezTo>
                <a:cubicBezTo>
                  <a:pt x="364743" y="2107046"/>
                  <a:pt x="380798" y="2093717"/>
                  <a:pt x="379707" y="2061162"/>
                </a:cubicBezTo>
                <a:cubicBezTo>
                  <a:pt x="380798" y="2028260"/>
                  <a:pt x="364743" y="2014931"/>
                  <a:pt x="355031" y="2009927"/>
                </a:cubicBezTo>
                <a:cubicBezTo>
                  <a:pt x="336598" y="2000363"/>
                  <a:pt x="313656" y="2005021"/>
                  <a:pt x="301417" y="2014287"/>
                </a:cubicBezTo>
                <a:cubicBezTo>
                  <a:pt x="293241" y="2020481"/>
                  <a:pt x="284719" y="2022413"/>
                  <a:pt x="277484" y="2019787"/>
                </a:cubicBezTo>
                <a:cubicBezTo>
                  <a:pt x="271092" y="2017458"/>
                  <a:pt x="266187" y="2011711"/>
                  <a:pt x="264601" y="2004773"/>
                </a:cubicBezTo>
                <a:cubicBezTo>
                  <a:pt x="261777" y="1992386"/>
                  <a:pt x="263461" y="1929308"/>
                  <a:pt x="264601" y="1900568"/>
                </a:cubicBezTo>
                <a:cubicBezTo>
                  <a:pt x="273520" y="1900568"/>
                  <a:pt x="282637" y="1900568"/>
                  <a:pt x="291557" y="1900618"/>
                </a:cubicBezTo>
                <a:cubicBezTo>
                  <a:pt x="346062" y="1900717"/>
                  <a:pt x="382433" y="1900618"/>
                  <a:pt x="390856" y="1898735"/>
                </a:cubicBezTo>
                <a:cubicBezTo>
                  <a:pt x="401212" y="1896356"/>
                  <a:pt x="409834" y="1888924"/>
                  <a:pt x="413352" y="1879261"/>
                </a:cubicBezTo>
                <a:cubicBezTo>
                  <a:pt x="417267" y="1868558"/>
                  <a:pt x="414789" y="1856468"/>
                  <a:pt x="406316" y="1845270"/>
                </a:cubicBezTo>
                <a:cubicBezTo>
                  <a:pt x="398735" y="1835211"/>
                  <a:pt x="394870" y="1816332"/>
                  <a:pt x="402748" y="1801169"/>
                </a:cubicBezTo>
                <a:cubicBezTo>
                  <a:pt x="409834" y="1787493"/>
                  <a:pt x="424749" y="1780755"/>
                  <a:pt x="446254" y="1781349"/>
                </a:cubicBezTo>
                <a:cubicBezTo>
                  <a:pt x="467412" y="1780804"/>
                  <a:pt x="482277" y="1787493"/>
                  <a:pt x="489363" y="1801169"/>
                </a:cubicBezTo>
                <a:cubicBezTo>
                  <a:pt x="497242" y="1816332"/>
                  <a:pt x="493426" y="1835211"/>
                  <a:pt x="485796" y="1845270"/>
                </a:cubicBezTo>
                <a:cubicBezTo>
                  <a:pt x="477372" y="1856468"/>
                  <a:pt x="474845" y="1868558"/>
                  <a:pt x="478759" y="1879261"/>
                </a:cubicBezTo>
                <a:cubicBezTo>
                  <a:pt x="482277" y="1888924"/>
                  <a:pt x="490899" y="1896356"/>
                  <a:pt x="501305" y="1898735"/>
                </a:cubicBezTo>
                <a:cubicBezTo>
                  <a:pt x="507251" y="1900122"/>
                  <a:pt x="529896" y="1901014"/>
                  <a:pt x="557941" y="1901460"/>
                </a:cubicBezTo>
                <a:cubicBezTo>
                  <a:pt x="557149" y="1922618"/>
                  <a:pt x="554919" y="1992237"/>
                  <a:pt x="558288" y="2006954"/>
                </a:cubicBezTo>
                <a:cubicBezTo>
                  <a:pt x="560617" y="2017161"/>
                  <a:pt x="567951" y="2025634"/>
                  <a:pt x="577415" y="2029103"/>
                </a:cubicBezTo>
                <a:cubicBezTo>
                  <a:pt x="587969" y="2032918"/>
                  <a:pt x="599812" y="2030490"/>
                  <a:pt x="610763" y="2022166"/>
                </a:cubicBezTo>
                <a:cubicBezTo>
                  <a:pt x="620574" y="2014783"/>
                  <a:pt x="639007" y="2011017"/>
                  <a:pt x="653822" y="2018697"/>
                </a:cubicBezTo>
                <a:cubicBezTo>
                  <a:pt x="667151" y="2025634"/>
                  <a:pt x="673841" y="2040202"/>
                  <a:pt x="673147" y="2061162"/>
                </a:cubicBezTo>
                <a:cubicBezTo>
                  <a:pt x="673841" y="2081775"/>
                  <a:pt x="667151" y="2096343"/>
                  <a:pt x="653822" y="2103280"/>
                </a:cubicBezTo>
                <a:cubicBezTo>
                  <a:pt x="639007" y="2110961"/>
                  <a:pt x="620574" y="2107195"/>
                  <a:pt x="610763" y="2099812"/>
                </a:cubicBezTo>
                <a:cubicBezTo>
                  <a:pt x="599812" y="2091487"/>
                  <a:pt x="587969" y="2089059"/>
                  <a:pt x="577415" y="2092875"/>
                </a:cubicBezTo>
                <a:cubicBezTo>
                  <a:pt x="567951" y="2096343"/>
                  <a:pt x="560617" y="2104816"/>
                  <a:pt x="558288" y="2115024"/>
                </a:cubicBezTo>
                <a:close/>
                <a:moveTo>
                  <a:pt x="861539" y="2115024"/>
                </a:moveTo>
                <a:cubicBezTo>
                  <a:pt x="858269" y="2129443"/>
                  <a:pt x="860350" y="2196436"/>
                  <a:pt x="861142" y="2219130"/>
                </a:cubicBezTo>
                <a:cubicBezTo>
                  <a:pt x="833047" y="2219279"/>
                  <a:pt x="815506" y="2219774"/>
                  <a:pt x="810254" y="2220963"/>
                </a:cubicBezTo>
                <a:cubicBezTo>
                  <a:pt x="799898" y="2223342"/>
                  <a:pt x="791276" y="2230824"/>
                  <a:pt x="787758" y="2240437"/>
                </a:cubicBezTo>
                <a:cubicBezTo>
                  <a:pt x="783843" y="2251189"/>
                  <a:pt x="786370" y="2263230"/>
                  <a:pt x="794794" y="2274429"/>
                </a:cubicBezTo>
                <a:cubicBezTo>
                  <a:pt x="802425" y="2284487"/>
                  <a:pt x="806240" y="2303366"/>
                  <a:pt x="798362" y="2318529"/>
                </a:cubicBezTo>
                <a:cubicBezTo>
                  <a:pt x="791276" y="2332205"/>
                  <a:pt x="776411" y="2338944"/>
                  <a:pt x="754906" y="2338349"/>
                </a:cubicBezTo>
                <a:cubicBezTo>
                  <a:pt x="733797" y="2339043"/>
                  <a:pt x="718833" y="2332205"/>
                  <a:pt x="711747" y="2318529"/>
                </a:cubicBezTo>
                <a:cubicBezTo>
                  <a:pt x="703868" y="2303366"/>
                  <a:pt x="707733" y="2284487"/>
                  <a:pt x="715315" y="2274429"/>
                </a:cubicBezTo>
                <a:cubicBezTo>
                  <a:pt x="723788" y="2263230"/>
                  <a:pt x="726265" y="2251189"/>
                  <a:pt x="722351" y="2240437"/>
                </a:cubicBezTo>
                <a:cubicBezTo>
                  <a:pt x="718833" y="2230824"/>
                  <a:pt x="710211" y="2223342"/>
                  <a:pt x="699855" y="2220963"/>
                </a:cubicBezTo>
                <a:cubicBezTo>
                  <a:pt x="691431" y="2219031"/>
                  <a:pt x="655011" y="2218981"/>
                  <a:pt x="600506" y="2219130"/>
                </a:cubicBezTo>
                <a:cubicBezTo>
                  <a:pt x="589703" y="2219130"/>
                  <a:pt x="578505" y="2219179"/>
                  <a:pt x="567753" y="2219179"/>
                </a:cubicBezTo>
                <a:cubicBezTo>
                  <a:pt x="566662" y="2189499"/>
                  <a:pt x="565126" y="2129295"/>
                  <a:pt x="567901" y="2117204"/>
                </a:cubicBezTo>
                <a:cubicBezTo>
                  <a:pt x="569487" y="2110267"/>
                  <a:pt x="574442" y="2104519"/>
                  <a:pt x="580784" y="2102190"/>
                </a:cubicBezTo>
                <a:cubicBezTo>
                  <a:pt x="588019" y="2099564"/>
                  <a:pt x="596541" y="2101496"/>
                  <a:pt x="604767" y="2107690"/>
                </a:cubicBezTo>
                <a:cubicBezTo>
                  <a:pt x="617006" y="2116956"/>
                  <a:pt x="639948" y="2121614"/>
                  <a:pt x="658331" y="2112051"/>
                </a:cubicBezTo>
                <a:cubicBezTo>
                  <a:pt x="668043" y="2107046"/>
                  <a:pt x="684098" y="2093717"/>
                  <a:pt x="683008" y="2061162"/>
                </a:cubicBezTo>
                <a:cubicBezTo>
                  <a:pt x="684098" y="2028260"/>
                  <a:pt x="668043" y="2014931"/>
                  <a:pt x="658331" y="2009927"/>
                </a:cubicBezTo>
                <a:cubicBezTo>
                  <a:pt x="639948" y="2000363"/>
                  <a:pt x="617006" y="2005021"/>
                  <a:pt x="604767" y="2014287"/>
                </a:cubicBezTo>
                <a:cubicBezTo>
                  <a:pt x="596541" y="2020481"/>
                  <a:pt x="588019" y="2022413"/>
                  <a:pt x="580784" y="2019787"/>
                </a:cubicBezTo>
                <a:cubicBezTo>
                  <a:pt x="574442" y="2017458"/>
                  <a:pt x="569487" y="2011711"/>
                  <a:pt x="567901" y="2004773"/>
                </a:cubicBezTo>
                <a:cubicBezTo>
                  <a:pt x="565126" y="1992534"/>
                  <a:pt x="566712" y="1930794"/>
                  <a:pt x="567802" y="1901609"/>
                </a:cubicBezTo>
                <a:cubicBezTo>
                  <a:pt x="621416" y="1902203"/>
                  <a:pt x="688855" y="1901262"/>
                  <a:pt x="699855" y="1898735"/>
                </a:cubicBezTo>
                <a:cubicBezTo>
                  <a:pt x="710211" y="1896356"/>
                  <a:pt x="718833" y="1888924"/>
                  <a:pt x="722351" y="1879261"/>
                </a:cubicBezTo>
                <a:cubicBezTo>
                  <a:pt x="726265" y="1868558"/>
                  <a:pt x="723788" y="1856468"/>
                  <a:pt x="715315" y="1845270"/>
                </a:cubicBezTo>
                <a:cubicBezTo>
                  <a:pt x="707733" y="1835211"/>
                  <a:pt x="703868" y="1816332"/>
                  <a:pt x="711747" y="1801169"/>
                </a:cubicBezTo>
                <a:cubicBezTo>
                  <a:pt x="718833" y="1787493"/>
                  <a:pt x="733797" y="1780755"/>
                  <a:pt x="755203" y="1781349"/>
                </a:cubicBezTo>
                <a:cubicBezTo>
                  <a:pt x="776411" y="1780804"/>
                  <a:pt x="791276" y="1787493"/>
                  <a:pt x="798362" y="1801169"/>
                </a:cubicBezTo>
                <a:cubicBezTo>
                  <a:pt x="806240" y="1816332"/>
                  <a:pt x="802425" y="1835211"/>
                  <a:pt x="794794" y="1845270"/>
                </a:cubicBezTo>
                <a:cubicBezTo>
                  <a:pt x="786370" y="1856468"/>
                  <a:pt x="783843" y="1868558"/>
                  <a:pt x="787758" y="1879261"/>
                </a:cubicBezTo>
                <a:cubicBezTo>
                  <a:pt x="791276" y="1888924"/>
                  <a:pt x="799898" y="1896356"/>
                  <a:pt x="810254" y="1898735"/>
                </a:cubicBezTo>
                <a:cubicBezTo>
                  <a:pt x="815506" y="1899924"/>
                  <a:pt x="833047" y="1900420"/>
                  <a:pt x="861242" y="1900568"/>
                </a:cubicBezTo>
                <a:cubicBezTo>
                  <a:pt x="860498" y="1920636"/>
                  <a:pt x="858120" y="1992039"/>
                  <a:pt x="861539" y="2006954"/>
                </a:cubicBezTo>
                <a:cubicBezTo>
                  <a:pt x="863868" y="2017161"/>
                  <a:pt x="871201" y="2025634"/>
                  <a:pt x="880665" y="2029103"/>
                </a:cubicBezTo>
                <a:cubicBezTo>
                  <a:pt x="891220" y="2032918"/>
                  <a:pt x="903062" y="2030490"/>
                  <a:pt x="914013" y="2022166"/>
                </a:cubicBezTo>
                <a:cubicBezTo>
                  <a:pt x="923874" y="2014783"/>
                  <a:pt x="942307" y="2011017"/>
                  <a:pt x="957073" y="2018697"/>
                </a:cubicBezTo>
                <a:cubicBezTo>
                  <a:pt x="970451" y="2025634"/>
                  <a:pt x="977091" y="2040202"/>
                  <a:pt x="976398" y="2061162"/>
                </a:cubicBezTo>
                <a:cubicBezTo>
                  <a:pt x="977091" y="2081775"/>
                  <a:pt x="970451" y="2096343"/>
                  <a:pt x="957122" y="2103280"/>
                </a:cubicBezTo>
                <a:cubicBezTo>
                  <a:pt x="942307" y="2110961"/>
                  <a:pt x="923874" y="2107195"/>
                  <a:pt x="914013" y="2099812"/>
                </a:cubicBezTo>
                <a:cubicBezTo>
                  <a:pt x="903062" y="2091487"/>
                  <a:pt x="891220" y="2089059"/>
                  <a:pt x="880715" y="2092875"/>
                </a:cubicBezTo>
                <a:cubicBezTo>
                  <a:pt x="871201" y="2096343"/>
                  <a:pt x="863868" y="2104816"/>
                  <a:pt x="861539" y="2115024"/>
                </a:cubicBezTo>
                <a:close/>
                <a:moveTo>
                  <a:pt x="1201011" y="2115024"/>
                </a:moveTo>
                <a:cubicBezTo>
                  <a:pt x="1197691" y="2129592"/>
                  <a:pt x="1199871" y="2197972"/>
                  <a:pt x="1200664" y="2219873"/>
                </a:cubicBezTo>
                <a:cubicBezTo>
                  <a:pt x="1174947" y="2219427"/>
                  <a:pt x="1155276" y="2218635"/>
                  <a:pt x="1150420" y="2217495"/>
                </a:cubicBezTo>
                <a:cubicBezTo>
                  <a:pt x="1143284" y="2215860"/>
                  <a:pt x="1137388" y="2210806"/>
                  <a:pt x="1135009" y="2204314"/>
                </a:cubicBezTo>
                <a:cubicBezTo>
                  <a:pt x="1132284" y="2196832"/>
                  <a:pt x="1134316" y="2188111"/>
                  <a:pt x="1140658" y="2179688"/>
                </a:cubicBezTo>
                <a:cubicBezTo>
                  <a:pt x="1150073" y="2167201"/>
                  <a:pt x="1154830" y="2143813"/>
                  <a:pt x="1145118" y="2125033"/>
                </a:cubicBezTo>
                <a:cubicBezTo>
                  <a:pt x="1139965" y="2115173"/>
                  <a:pt x="1126338" y="2098722"/>
                  <a:pt x="1093189" y="2099911"/>
                </a:cubicBezTo>
                <a:cubicBezTo>
                  <a:pt x="1059494" y="2098722"/>
                  <a:pt x="1046016" y="2115173"/>
                  <a:pt x="1040913" y="2125033"/>
                </a:cubicBezTo>
                <a:cubicBezTo>
                  <a:pt x="1031151" y="2143813"/>
                  <a:pt x="1035908" y="2167201"/>
                  <a:pt x="1045372" y="2179688"/>
                </a:cubicBezTo>
                <a:cubicBezTo>
                  <a:pt x="1051715" y="2188111"/>
                  <a:pt x="1053697" y="2196832"/>
                  <a:pt x="1051021" y="2204314"/>
                </a:cubicBezTo>
                <a:cubicBezTo>
                  <a:pt x="1048643" y="2210806"/>
                  <a:pt x="1042696" y="2215860"/>
                  <a:pt x="1035561" y="2217495"/>
                </a:cubicBezTo>
                <a:cubicBezTo>
                  <a:pt x="1027633" y="2219328"/>
                  <a:pt x="972632" y="2219229"/>
                  <a:pt x="924072" y="2219130"/>
                </a:cubicBezTo>
                <a:cubicBezTo>
                  <a:pt x="903954" y="2219080"/>
                  <a:pt x="886215" y="2219031"/>
                  <a:pt x="871053" y="2219080"/>
                </a:cubicBezTo>
                <a:cubicBezTo>
                  <a:pt x="869963" y="2189400"/>
                  <a:pt x="868476" y="2129245"/>
                  <a:pt x="871201" y="2117204"/>
                </a:cubicBezTo>
                <a:cubicBezTo>
                  <a:pt x="872787" y="2110267"/>
                  <a:pt x="877742" y="2104519"/>
                  <a:pt x="884084" y="2102190"/>
                </a:cubicBezTo>
                <a:cubicBezTo>
                  <a:pt x="891319" y="2099564"/>
                  <a:pt x="899842" y="2101496"/>
                  <a:pt x="908067" y="2107690"/>
                </a:cubicBezTo>
                <a:cubicBezTo>
                  <a:pt x="920306" y="2116956"/>
                  <a:pt x="943248" y="2121614"/>
                  <a:pt x="961681" y="2112051"/>
                </a:cubicBezTo>
                <a:cubicBezTo>
                  <a:pt x="971343" y="2107046"/>
                  <a:pt x="987447" y="2093717"/>
                  <a:pt x="986308" y="2061162"/>
                </a:cubicBezTo>
                <a:cubicBezTo>
                  <a:pt x="987447" y="2028260"/>
                  <a:pt x="971343" y="2014931"/>
                  <a:pt x="961681" y="2009927"/>
                </a:cubicBezTo>
                <a:cubicBezTo>
                  <a:pt x="943248" y="2000363"/>
                  <a:pt x="920306" y="2005021"/>
                  <a:pt x="908067" y="2014287"/>
                </a:cubicBezTo>
                <a:cubicBezTo>
                  <a:pt x="899842" y="2020481"/>
                  <a:pt x="891319" y="2022413"/>
                  <a:pt x="884084" y="2019787"/>
                </a:cubicBezTo>
                <a:cubicBezTo>
                  <a:pt x="877742" y="2017458"/>
                  <a:pt x="872787" y="2011711"/>
                  <a:pt x="871201" y="2004773"/>
                </a:cubicBezTo>
                <a:cubicBezTo>
                  <a:pt x="868377" y="1992386"/>
                  <a:pt x="870062" y="1929407"/>
                  <a:pt x="871152" y="1900618"/>
                </a:cubicBezTo>
                <a:cubicBezTo>
                  <a:pt x="886265" y="1900618"/>
                  <a:pt x="903954" y="1900618"/>
                  <a:pt x="924022" y="1900618"/>
                </a:cubicBezTo>
                <a:cubicBezTo>
                  <a:pt x="972582" y="1900469"/>
                  <a:pt x="1027633" y="1900370"/>
                  <a:pt x="1035561" y="1902203"/>
                </a:cubicBezTo>
                <a:cubicBezTo>
                  <a:pt x="1042696" y="1903839"/>
                  <a:pt x="1048643" y="1908893"/>
                  <a:pt x="1051021" y="1915433"/>
                </a:cubicBezTo>
                <a:cubicBezTo>
                  <a:pt x="1053697" y="1922866"/>
                  <a:pt x="1051715" y="1931587"/>
                  <a:pt x="1045372" y="1940011"/>
                </a:cubicBezTo>
                <a:cubicBezTo>
                  <a:pt x="1035908" y="1952497"/>
                  <a:pt x="1031151" y="1975885"/>
                  <a:pt x="1040913" y="1994715"/>
                </a:cubicBezTo>
                <a:cubicBezTo>
                  <a:pt x="1046016" y="2004575"/>
                  <a:pt x="1059742" y="2021026"/>
                  <a:pt x="1092842" y="2019837"/>
                </a:cubicBezTo>
                <a:cubicBezTo>
                  <a:pt x="1126289" y="2020976"/>
                  <a:pt x="1139965" y="2004575"/>
                  <a:pt x="1145118" y="1994715"/>
                </a:cubicBezTo>
                <a:cubicBezTo>
                  <a:pt x="1154830" y="1975885"/>
                  <a:pt x="1150073" y="1952497"/>
                  <a:pt x="1140658" y="1940011"/>
                </a:cubicBezTo>
                <a:cubicBezTo>
                  <a:pt x="1134316" y="1931587"/>
                  <a:pt x="1132284" y="1922866"/>
                  <a:pt x="1135009" y="1915433"/>
                </a:cubicBezTo>
                <a:cubicBezTo>
                  <a:pt x="1137388" y="1908893"/>
                  <a:pt x="1143284" y="1903839"/>
                  <a:pt x="1150420" y="1902203"/>
                </a:cubicBezTo>
                <a:cubicBezTo>
                  <a:pt x="1154978" y="1901163"/>
                  <a:pt x="1175195" y="1900766"/>
                  <a:pt x="1200714" y="1900618"/>
                </a:cubicBezTo>
                <a:cubicBezTo>
                  <a:pt x="1199971" y="1920735"/>
                  <a:pt x="1197592" y="1992039"/>
                  <a:pt x="1201011" y="2006954"/>
                </a:cubicBezTo>
                <a:cubicBezTo>
                  <a:pt x="1203340" y="2017161"/>
                  <a:pt x="1210674" y="2025634"/>
                  <a:pt x="1220187" y="2029103"/>
                </a:cubicBezTo>
                <a:cubicBezTo>
                  <a:pt x="1230692" y="2032918"/>
                  <a:pt x="1242535" y="2030490"/>
                  <a:pt x="1253485" y="2022166"/>
                </a:cubicBezTo>
                <a:cubicBezTo>
                  <a:pt x="1263296" y="2014733"/>
                  <a:pt x="1281729" y="2011017"/>
                  <a:pt x="1296595" y="2018697"/>
                </a:cubicBezTo>
                <a:cubicBezTo>
                  <a:pt x="1309924" y="2025634"/>
                  <a:pt x="1316564" y="2040202"/>
                  <a:pt x="1315870" y="2061162"/>
                </a:cubicBezTo>
                <a:cubicBezTo>
                  <a:pt x="1316564" y="2081775"/>
                  <a:pt x="1309924" y="2096343"/>
                  <a:pt x="1296595" y="2103280"/>
                </a:cubicBezTo>
                <a:cubicBezTo>
                  <a:pt x="1281779" y="2110961"/>
                  <a:pt x="1263346" y="2107244"/>
                  <a:pt x="1253485" y="2099812"/>
                </a:cubicBezTo>
                <a:cubicBezTo>
                  <a:pt x="1242535" y="2091487"/>
                  <a:pt x="1230692" y="2089059"/>
                  <a:pt x="1220187" y="2092875"/>
                </a:cubicBezTo>
                <a:cubicBezTo>
                  <a:pt x="1210674" y="2096343"/>
                  <a:pt x="1203340" y="2104816"/>
                  <a:pt x="1201011" y="2115024"/>
                </a:cubicBezTo>
                <a:close/>
                <a:moveTo>
                  <a:pt x="1619467" y="2219080"/>
                </a:moveTo>
                <a:cubicBezTo>
                  <a:pt x="1613174" y="2219080"/>
                  <a:pt x="1606683" y="2219080"/>
                  <a:pt x="1599845" y="2219130"/>
                </a:cubicBezTo>
                <a:cubicBezTo>
                  <a:pt x="1551335" y="2219229"/>
                  <a:pt x="1496334" y="2219328"/>
                  <a:pt x="1488356" y="2217495"/>
                </a:cubicBezTo>
                <a:cubicBezTo>
                  <a:pt x="1481221" y="2215860"/>
                  <a:pt x="1475324" y="2210806"/>
                  <a:pt x="1472946" y="2204314"/>
                </a:cubicBezTo>
                <a:cubicBezTo>
                  <a:pt x="1470220" y="2196832"/>
                  <a:pt x="1472252" y="2188111"/>
                  <a:pt x="1478594" y="2179688"/>
                </a:cubicBezTo>
                <a:cubicBezTo>
                  <a:pt x="1488009" y="2167201"/>
                  <a:pt x="1492815" y="2143813"/>
                  <a:pt x="1483054" y="2125033"/>
                </a:cubicBezTo>
                <a:cubicBezTo>
                  <a:pt x="1477901" y="2115173"/>
                  <a:pt x="1464472" y="2098672"/>
                  <a:pt x="1431125" y="2099911"/>
                </a:cubicBezTo>
                <a:cubicBezTo>
                  <a:pt x="1397728" y="2098672"/>
                  <a:pt x="1383952" y="2115123"/>
                  <a:pt x="1378849" y="2125033"/>
                </a:cubicBezTo>
                <a:cubicBezTo>
                  <a:pt x="1369087" y="2143813"/>
                  <a:pt x="1373844" y="2167201"/>
                  <a:pt x="1383308" y="2179688"/>
                </a:cubicBezTo>
                <a:cubicBezTo>
                  <a:pt x="1389651" y="2188111"/>
                  <a:pt x="1391682" y="2196832"/>
                  <a:pt x="1388957" y="2204314"/>
                </a:cubicBezTo>
                <a:cubicBezTo>
                  <a:pt x="1386579" y="2210806"/>
                  <a:pt x="1380633" y="2215860"/>
                  <a:pt x="1373497" y="2217495"/>
                </a:cubicBezTo>
                <a:cubicBezTo>
                  <a:pt x="1362299" y="2220072"/>
                  <a:pt x="1273058" y="2220914"/>
                  <a:pt x="1210574" y="2220022"/>
                </a:cubicBezTo>
                <a:cubicBezTo>
                  <a:pt x="1209484" y="2190688"/>
                  <a:pt x="1207899" y="2129394"/>
                  <a:pt x="1210674" y="2117204"/>
                </a:cubicBezTo>
                <a:cubicBezTo>
                  <a:pt x="1212259" y="2110267"/>
                  <a:pt x="1217214" y="2104519"/>
                  <a:pt x="1223557" y="2102190"/>
                </a:cubicBezTo>
                <a:cubicBezTo>
                  <a:pt x="1230791" y="2099564"/>
                  <a:pt x="1239314" y="2101496"/>
                  <a:pt x="1247539" y="2107690"/>
                </a:cubicBezTo>
                <a:cubicBezTo>
                  <a:pt x="1259778" y="2116956"/>
                  <a:pt x="1282720" y="2121614"/>
                  <a:pt x="1301153" y="2112051"/>
                </a:cubicBezTo>
                <a:cubicBezTo>
                  <a:pt x="1310816" y="2107046"/>
                  <a:pt x="1326920" y="2093717"/>
                  <a:pt x="1325780" y="2061162"/>
                </a:cubicBezTo>
                <a:cubicBezTo>
                  <a:pt x="1326920" y="2028260"/>
                  <a:pt x="1310816" y="2014931"/>
                  <a:pt x="1301153" y="2009927"/>
                </a:cubicBezTo>
                <a:cubicBezTo>
                  <a:pt x="1282720" y="2000363"/>
                  <a:pt x="1259778" y="2005021"/>
                  <a:pt x="1247539" y="2014287"/>
                </a:cubicBezTo>
                <a:cubicBezTo>
                  <a:pt x="1239314" y="2020481"/>
                  <a:pt x="1230791" y="2022413"/>
                  <a:pt x="1223557" y="2019787"/>
                </a:cubicBezTo>
                <a:cubicBezTo>
                  <a:pt x="1217214" y="2017458"/>
                  <a:pt x="1212259" y="2011711"/>
                  <a:pt x="1210674" y="2004773"/>
                </a:cubicBezTo>
                <a:cubicBezTo>
                  <a:pt x="1207849" y="1992386"/>
                  <a:pt x="1209534" y="1929308"/>
                  <a:pt x="1210674" y="1900568"/>
                </a:cubicBezTo>
                <a:cubicBezTo>
                  <a:pt x="1227025" y="1900519"/>
                  <a:pt x="1244913" y="1900568"/>
                  <a:pt x="1262008" y="1900618"/>
                </a:cubicBezTo>
                <a:cubicBezTo>
                  <a:pt x="1327167" y="1900717"/>
                  <a:pt x="1367353" y="1900618"/>
                  <a:pt x="1375777" y="1898735"/>
                </a:cubicBezTo>
                <a:cubicBezTo>
                  <a:pt x="1386133" y="1896356"/>
                  <a:pt x="1394804" y="1888924"/>
                  <a:pt x="1398322" y="1879261"/>
                </a:cubicBezTo>
                <a:cubicBezTo>
                  <a:pt x="1402187" y="1868558"/>
                  <a:pt x="1399710" y="1856468"/>
                  <a:pt x="1391236" y="1845270"/>
                </a:cubicBezTo>
                <a:cubicBezTo>
                  <a:pt x="1383655" y="1835211"/>
                  <a:pt x="1379840" y="1816332"/>
                  <a:pt x="1387718" y="1801169"/>
                </a:cubicBezTo>
                <a:cubicBezTo>
                  <a:pt x="1394804" y="1787493"/>
                  <a:pt x="1409818" y="1780755"/>
                  <a:pt x="1431174" y="1781349"/>
                </a:cubicBezTo>
                <a:cubicBezTo>
                  <a:pt x="1452333" y="1780804"/>
                  <a:pt x="1467198" y="1787493"/>
                  <a:pt x="1474283" y="1801169"/>
                </a:cubicBezTo>
                <a:cubicBezTo>
                  <a:pt x="1482162" y="1816332"/>
                  <a:pt x="1478347" y="1835211"/>
                  <a:pt x="1470765" y="1845270"/>
                </a:cubicBezTo>
                <a:cubicBezTo>
                  <a:pt x="1462292" y="1856468"/>
                  <a:pt x="1459765" y="1868558"/>
                  <a:pt x="1463680" y="1879261"/>
                </a:cubicBezTo>
                <a:cubicBezTo>
                  <a:pt x="1467198" y="1888924"/>
                  <a:pt x="1475820" y="1896356"/>
                  <a:pt x="1486225" y="1898735"/>
                </a:cubicBezTo>
                <a:cubicBezTo>
                  <a:pt x="1496383" y="1901064"/>
                  <a:pt x="1561344" y="1902104"/>
                  <a:pt x="1619467" y="1901807"/>
                </a:cubicBezTo>
                <a:cubicBezTo>
                  <a:pt x="1620557" y="1931092"/>
                  <a:pt x="1622143" y="1992584"/>
                  <a:pt x="1619368" y="2004773"/>
                </a:cubicBezTo>
                <a:cubicBezTo>
                  <a:pt x="1617782" y="2011711"/>
                  <a:pt x="1612827" y="2017458"/>
                  <a:pt x="1606485" y="2019787"/>
                </a:cubicBezTo>
                <a:cubicBezTo>
                  <a:pt x="1599250" y="2022413"/>
                  <a:pt x="1590728" y="2020481"/>
                  <a:pt x="1582502" y="2014287"/>
                </a:cubicBezTo>
                <a:cubicBezTo>
                  <a:pt x="1570263" y="2005021"/>
                  <a:pt x="1547321" y="2000363"/>
                  <a:pt x="1528888" y="2009927"/>
                </a:cubicBezTo>
                <a:cubicBezTo>
                  <a:pt x="1519226" y="2014931"/>
                  <a:pt x="1503171" y="2028260"/>
                  <a:pt x="1504262" y="2060815"/>
                </a:cubicBezTo>
                <a:cubicBezTo>
                  <a:pt x="1503171" y="2093717"/>
                  <a:pt x="1519226" y="2107046"/>
                  <a:pt x="1528888" y="2112051"/>
                </a:cubicBezTo>
                <a:cubicBezTo>
                  <a:pt x="1547321" y="2121614"/>
                  <a:pt x="1570263" y="2116956"/>
                  <a:pt x="1582502" y="2107690"/>
                </a:cubicBezTo>
                <a:cubicBezTo>
                  <a:pt x="1590728" y="2101496"/>
                  <a:pt x="1599250" y="2099564"/>
                  <a:pt x="1606485" y="2102190"/>
                </a:cubicBezTo>
                <a:cubicBezTo>
                  <a:pt x="1612827" y="2104519"/>
                  <a:pt x="1617782" y="2110267"/>
                  <a:pt x="1619368" y="2117204"/>
                </a:cubicBezTo>
                <a:cubicBezTo>
                  <a:pt x="1622093" y="2129245"/>
                  <a:pt x="1620607" y="2189400"/>
                  <a:pt x="1619517" y="2219080"/>
                </a:cubicBezTo>
                <a:close/>
                <a:moveTo>
                  <a:pt x="1922965" y="2219080"/>
                </a:moveTo>
                <a:cubicBezTo>
                  <a:pt x="1866626" y="2218981"/>
                  <a:pt x="1831891" y="2219179"/>
                  <a:pt x="1824112" y="2220963"/>
                </a:cubicBezTo>
                <a:cubicBezTo>
                  <a:pt x="1813706" y="2223342"/>
                  <a:pt x="1805084" y="2230824"/>
                  <a:pt x="1801566" y="2240437"/>
                </a:cubicBezTo>
                <a:cubicBezTo>
                  <a:pt x="1797652" y="2251189"/>
                  <a:pt x="1800179" y="2263230"/>
                  <a:pt x="1808652" y="2274429"/>
                </a:cubicBezTo>
                <a:cubicBezTo>
                  <a:pt x="1816233" y="2284487"/>
                  <a:pt x="1820049" y="2303366"/>
                  <a:pt x="1812170" y="2318529"/>
                </a:cubicBezTo>
                <a:cubicBezTo>
                  <a:pt x="1805084" y="2332205"/>
                  <a:pt x="1790070" y="2338944"/>
                  <a:pt x="1768714" y="2338349"/>
                </a:cubicBezTo>
                <a:cubicBezTo>
                  <a:pt x="1747605" y="2338993"/>
                  <a:pt x="1732691" y="2332205"/>
                  <a:pt x="1725605" y="2318529"/>
                </a:cubicBezTo>
                <a:cubicBezTo>
                  <a:pt x="1717726" y="2303366"/>
                  <a:pt x="1721542" y="2284487"/>
                  <a:pt x="1729123" y="2274429"/>
                </a:cubicBezTo>
                <a:cubicBezTo>
                  <a:pt x="1737596" y="2263230"/>
                  <a:pt x="1740123" y="2251189"/>
                  <a:pt x="1736209" y="2240437"/>
                </a:cubicBezTo>
                <a:cubicBezTo>
                  <a:pt x="1732691" y="2230824"/>
                  <a:pt x="1724069" y="2223342"/>
                  <a:pt x="1713663" y="2220963"/>
                </a:cubicBezTo>
                <a:cubicBezTo>
                  <a:pt x="1706577" y="2219328"/>
                  <a:pt x="1677144" y="2219031"/>
                  <a:pt x="1629377" y="2219080"/>
                </a:cubicBezTo>
                <a:cubicBezTo>
                  <a:pt x="1630170" y="2196337"/>
                  <a:pt x="1632251" y="2129443"/>
                  <a:pt x="1628981" y="2115024"/>
                </a:cubicBezTo>
                <a:cubicBezTo>
                  <a:pt x="1626652" y="2104816"/>
                  <a:pt x="1619318" y="2096343"/>
                  <a:pt x="1609854" y="2092875"/>
                </a:cubicBezTo>
                <a:cubicBezTo>
                  <a:pt x="1599300" y="2089059"/>
                  <a:pt x="1587457" y="2091487"/>
                  <a:pt x="1576507" y="2099812"/>
                </a:cubicBezTo>
                <a:cubicBezTo>
                  <a:pt x="1566696" y="2107244"/>
                  <a:pt x="1548263" y="2110961"/>
                  <a:pt x="1533447" y="2103280"/>
                </a:cubicBezTo>
                <a:cubicBezTo>
                  <a:pt x="1520118" y="2096343"/>
                  <a:pt x="1513429" y="2081775"/>
                  <a:pt x="1514122" y="2060815"/>
                </a:cubicBezTo>
                <a:cubicBezTo>
                  <a:pt x="1513429" y="2040202"/>
                  <a:pt x="1520118" y="2025634"/>
                  <a:pt x="1533447" y="2018697"/>
                </a:cubicBezTo>
                <a:cubicBezTo>
                  <a:pt x="1548213" y="2011017"/>
                  <a:pt x="1566696" y="2014783"/>
                  <a:pt x="1576507" y="2022166"/>
                </a:cubicBezTo>
                <a:cubicBezTo>
                  <a:pt x="1587457" y="2030490"/>
                  <a:pt x="1599300" y="2032918"/>
                  <a:pt x="1609854" y="2029103"/>
                </a:cubicBezTo>
                <a:cubicBezTo>
                  <a:pt x="1619318" y="2025634"/>
                  <a:pt x="1626652" y="2017161"/>
                  <a:pt x="1628981" y="2006954"/>
                </a:cubicBezTo>
                <a:cubicBezTo>
                  <a:pt x="1632301" y="1992287"/>
                  <a:pt x="1630121" y="1923213"/>
                  <a:pt x="1629328" y="1901757"/>
                </a:cubicBezTo>
                <a:cubicBezTo>
                  <a:pt x="1670554" y="1901411"/>
                  <a:pt x="1706330" y="1900420"/>
                  <a:pt x="1713663" y="1898735"/>
                </a:cubicBezTo>
                <a:cubicBezTo>
                  <a:pt x="1724069" y="1896356"/>
                  <a:pt x="1732691" y="1888924"/>
                  <a:pt x="1736209" y="1879261"/>
                </a:cubicBezTo>
                <a:cubicBezTo>
                  <a:pt x="1740123" y="1868558"/>
                  <a:pt x="1737596" y="1856468"/>
                  <a:pt x="1729123" y="1845270"/>
                </a:cubicBezTo>
                <a:cubicBezTo>
                  <a:pt x="1721542" y="1835211"/>
                  <a:pt x="1717726" y="1816332"/>
                  <a:pt x="1725605" y="1801169"/>
                </a:cubicBezTo>
                <a:cubicBezTo>
                  <a:pt x="1732691" y="1787493"/>
                  <a:pt x="1747704" y="1780755"/>
                  <a:pt x="1769061" y="1781349"/>
                </a:cubicBezTo>
                <a:cubicBezTo>
                  <a:pt x="1790219" y="1780804"/>
                  <a:pt x="1805084" y="1787493"/>
                  <a:pt x="1812170" y="1801169"/>
                </a:cubicBezTo>
                <a:cubicBezTo>
                  <a:pt x="1820049" y="1816332"/>
                  <a:pt x="1816233" y="1835211"/>
                  <a:pt x="1808652" y="1845270"/>
                </a:cubicBezTo>
                <a:cubicBezTo>
                  <a:pt x="1800179" y="1856468"/>
                  <a:pt x="1797652" y="1868558"/>
                  <a:pt x="1801566" y="1879261"/>
                </a:cubicBezTo>
                <a:cubicBezTo>
                  <a:pt x="1805084" y="1888924"/>
                  <a:pt x="1813756" y="1896356"/>
                  <a:pt x="1824112" y="1898735"/>
                </a:cubicBezTo>
                <a:cubicBezTo>
                  <a:pt x="1831891" y="1900519"/>
                  <a:pt x="1866577" y="1900717"/>
                  <a:pt x="1922866" y="1900618"/>
                </a:cubicBezTo>
                <a:cubicBezTo>
                  <a:pt x="1923957" y="1929407"/>
                  <a:pt x="1925641" y="1992386"/>
                  <a:pt x="1922817" y="2004773"/>
                </a:cubicBezTo>
                <a:cubicBezTo>
                  <a:pt x="1921231" y="2011711"/>
                  <a:pt x="1916276" y="2017458"/>
                  <a:pt x="1909934" y="2019787"/>
                </a:cubicBezTo>
                <a:cubicBezTo>
                  <a:pt x="1902699" y="2022413"/>
                  <a:pt x="1894176" y="2020481"/>
                  <a:pt x="1885951" y="2014287"/>
                </a:cubicBezTo>
                <a:cubicBezTo>
                  <a:pt x="1873762" y="2005021"/>
                  <a:pt x="1850770" y="2000363"/>
                  <a:pt x="1832387" y="2009927"/>
                </a:cubicBezTo>
                <a:cubicBezTo>
                  <a:pt x="1822675" y="2014931"/>
                  <a:pt x="1806620" y="2028260"/>
                  <a:pt x="1807710" y="2060815"/>
                </a:cubicBezTo>
                <a:cubicBezTo>
                  <a:pt x="1806620" y="2093717"/>
                  <a:pt x="1822675" y="2107046"/>
                  <a:pt x="1832387" y="2112051"/>
                </a:cubicBezTo>
                <a:cubicBezTo>
                  <a:pt x="1850820" y="2121614"/>
                  <a:pt x="1873762" y="2116956"/>
                  <a:pt x="1885951" y="2107690"/>
                </a:cubicBezTo>
                <a:cubicBezTo>
                  <a:pt x="1894176" y="2101496"/>
                  <a:pt x="1902650" y="2099564"/>
                  <a:pt x="1909934" y="2102190"/>
                </a:cubicBezTo>
                <a:cubicBezTo>
                  <a:pt x="1916276" y="2104519"/>
                  <a:pt x="1921231" y="2110267"/>
                  <a:pt x="1922817" y="2117204"/>
                </a:cubicBezTo>
                <a:cubicBezTo>
                  <a:pt x="1925592" y="2129245"/>
                  <a:pt x="1924056" y="2189400"/>
                  <a:pt x="1922965" y="2219080"/>
                </a:cubicBezTo>
                <a:close/>
                <a:moveTo>
                  <a:pt x="2296330" y="2029103"/>
                </a:moveTo>
                <a:cubicBezTo>
                  <a:pt x="2306835" y="2032918"/>
                  <a:pt x="2318678" y="2030490"/>
                  <a:pt x="2329678" y="2022166"/>
                </a:cubicBezTo>
                <a:cubicBezTo>
                  <a:pt x="2339489" y="2014733"/>
                  <a:pt x="2357922" y="2011017"/>
                  <a:pt x="2372738" y="2018697"/>
                </a:cubicBezTo>
                <a:cubicBezTo>
                  <a:pt x="2386067" y="2025634"/>
                  <a:pt x="2392756" y="2040202"/>
                  <a:pt x="2392062" y="2061162"/>
                </a:cubicBezTo>
                <a:cubicBezTo>
                  <a:pt x="2392756" y="2081775"/>
                  <a:pt x="2386067" y="2096343"/>
                  <a:pt x="2372738" y="2103280"/>
                </a:cubicBezTo>
                <a:cubicBezTo>
                  <a:pt x="2357922" y="2110961"/>
                  <a:pt x="2339489" y="2107244"/>
                  <a:pt x="2329678" y="2099812"/>
                </a:cubicBezTo>
                <a:cubicBezTo>
                  <a:pt x="2318678" y="2091487"/>
                  <a:pt x="2306835" y="2089059"/>
                  <a:pt x="2296330" y="2092875"/>
                </a:cubicBezTo>
                <a:cubicBezTo>
                  <a:pt x="2286866" y="2096343"/>
                  <a:pt x="2279533" y="2104816"/>
                  <a:pt x="2277204" y="2115024"/>
                </a:cubicBezTo>
                <a:cubicBezTo>
                  <a:pt x="2273884" y="2129443"/>
                  <a:pt x="2275965" y="2196386"/>
                  <a:pt x="2276758" y="2219130"/>
                </a:cubicBezTo>
                <a:lnTo>
                  <a:pt x="2275767" y="2219130"/>
                </a:lnTo>
                <a:cubicBezTo>
                  <a:pt x="2227207" y="2219229"/>
                  <a:pt x="2172206" y="2219328"/>
                  <a:pt x="2164278" y="2217495"/>
                </a:cubicBezTo>
                <a:cubicBezTo>
                  <a:pt x="2157142" y="2215860"/>
                  <a:pt x="2151196" y="2210806"/>
                  <a:pt x="2148818" y="2204314"/>
                </a:cubicBezTo>
                <a:cubicBezTo>
                  <a:pt x="2146142" y="2196832"/>
                  <a:pt x="2148124" y="2188111"/>
                  <a:pt x="2154467" y="2179688"/>
                </a:cubicBezTo>
                <a:cubicBezTo>
                  <a:pt x="2163931" y="2167201"/>
                  <a:pt x="2168688" y="2143813"/>
                  <a:pt x="2158926" y="2125033"/>
                </a:cubicBezTo>
                <a:cubicBezTo>
                  <a:pt x="2153823" y="2115173"/>
                  <a:pt x="2140345" y="2098672"/>
                  <a:pt x="2106997" y="2099911"/>
                </a:cubicBezTo>
                <a:cubicBezTo>
                  <a:pt x="2073550" y="2098672"/>
                  <a:pt x="2059874" y="2115123"/>
                  <a:pt x="2054721" y="2125033"/>
                </a:cubicBezTo>
                <a:cubicBezTo>
                  <a:pt x="2045009" y="2143813"/>
                  <a:pt x="2049766" y="2167201"/>
                  <a:pt x="2059181" y="2179688"/>
                </a:cubicBezTo>
                <a:cubicBezTo>
                  <a:pt x="2065523" y="2188111"/>
                  <a:pt x="2067555" y="2196832"/>
                  <a:pt x="2064829" y="2204314"/>
                </a:cubicBezTo>
                <a:cubicBezTo>
                  <a:pt x="2062451" y="2210806"/>
                  <a:pt x="2056554" y="2215860"/>
                  <a:pt x="2049419" y="2217495"/>
                </a:cubicBezTo>
                <a:cubicBezTo>
                  <a:pt x="2041441" y="2219328"/>
                  <a:pt x="1986440" y="2219229"/>
                  <a:pt x="1937930" y="2219130"/>
                </a:cubicBezTo>
                <a:cubicBezTo>
                  <a:pt x="1936196" y="2219130"/>
                  <a:pt x="1934560" y="2219080"/>
                  <a:pt x="1932876" y="2219080"/>
                </a:cubicBezTo>
                <a:cubicBezTo>
                  <a:pt x="1933668" y="2196386"/>
                  <a:pt x="1935750" y="2129443"/>
                  <a:pt x="1932479" y="2115024"/>
                </a:cubicBezTo>
                <a:cubicBezTo>
                  <a:pt x="1930150" y="2104816"/>
                  <a:pt x="1922817" y="2096343"/>
                  <a:pt x="1913353" y="2092875"/>
                </a:cubicBezTo>
                <a:cubicBezTo>
                  <a:pt x="1902798" y="2089059"/>
                  <a:pt x="1890956" y="2091487"/>
                  <a:pt x="1880005" y="2099812"/>
                </a:cubicBezTo>
                <a:cubicBezTo>
                  <a:pt x="1870194" y="2107195"/>
                  <a:pt x="1851761" y="2110961"/>
                  <a:pt x="1836945" y="2103280"/>
                </a:cubicBezTo>
                <a:cubicBezTo>
                  <a:pt x="1823616" y="2096343"/>
                  <a:pt x="1816927" y="2081775"/>
                  <a:pt x="1817621" y="2060815"/>
                </a:cubicBezTo>
                <a:cubicBezTo>
                  <a:pt x="1816927" y="2040202"/>
                  <a:pt x="1823616" y="2025634"/>
                  <a:pt x="1836945" y="2018697"/>
                </a:cubicBezTo>
                <a:cubicBezTo>
                  <a:pt x="1851761" y="2011017"/>
                  <a:pt x="1870194" y="2014783"/>
                  <a:pt x="1880005" y="2022166"/>
                </a:cubicBezTo>
                <a:cubicBezTo>
                  <a:pt x="1890956" y="2030490"/>
                  <a:pt x="1902798" y="2032918"/>
                  <a:pt x="1913353" y="2029103"/>
                </a:cubicBezTo>
                <a:cubicBezTo>
                  <a:pt x="1922817" y="2025634"/>
                  <a:pt x="1930150" y="2017161"/>
                  <a:pt x="1932479" y="2006954"/>
                </a:cubicBezTo>
                <a:cubicBezTo>
                  <a:pt x="1935898" y="1992039"/>
                  <a:pt x="1933520" y="1920735"/>
                  <a:pt x="1932777" y="1900618"/>
                </a:cubicBezTo>
                <a:lnTo>
                  <a:pt x="1937880" y="1900618"/>
                </a:lnTo>
                <a:cubicBezTo>
                  <a:pt x="1986440" y="1900469"/>
                  <a:pt x="2041441" y="1900370"/>
                  <a:pt x="2049419" y="1902203"/>
                </a:cubicBezTo>
                <a:cubicBezTo>
                  <a:pt x="2056554" y="1903839"/>
                  <a:pt x="2062451" y="1908893"/>
                  <a:pt x="2064829" y="1915433"/>
                </a:cubicBezTo>
                <a:cubicBezTo>
                  <a:pt x="2067555" y="1922866"/>
                  <a:pt x="2065523" y="1931587"/>
                  <a:pt x="2059181" y="1940011"/>
                </a:cubicBezTo>
                <a:cubicBezTo>
                  <a:pt x="2049766" y="1952497"/>
                  <a:pt x="2045009" y="1975885"/>
                  <a:pt x="2054721" y="1994715"/>
                </a:cubicBezTo>
                <a:cubicBezTo>
                  <a:pt x="2059874" y="2004575"/>
                  <a:pt x="2073253" y="2020976"/>
                  <a:pt x="2106650" y="2019837"/>
                </a:cubicBezTo>
                <a:cubicBezTo>
                  <a:pt x="2107790" y="2019837"/>
                  <a:pt x="2108830" y="2019837"/>
                  <a:pt x="2109921" y="2019837"/>
                </a:cubicBezTo>
                <a:cubicBezTo>
                  <a:pt x="2141088" y="2019837"/>
                  <a:pt x="2153971" y="2004179"/>
                  <a:pt x="2158926" y="1994665"/>
                </a:cubicBezTo>
                <a:cubicBezTo>
                  <a:pt x="2168688" y="1975836"/>
                  <a:pt x="2163931" y="1952448"/>
                  <a:pt x="2154467" y="1939961"/>
                </a:cubicBezTo>
                <a:cubicBezTo>
                  <a:pt x="2148124" y="1931537"/>
                  <a:pt x="2146142" y="1922816"/>
                  <a:pt x="2148818" y="1915384"/>
                </a:cubicBezTo>
                <a:cubicBezTo>
                  <a:pt x="2151196" y="1908843"/>
                  <a:pt x="2157142" y="1903789"/>
                  <a:pt x="2164278" y="1902154"/>
                </a:cubicBezTo>
                <a:cubicBezTo>
                  <a:pt x="2172206" y="1900321"/>
                  <a:pt x="2227257" y="1900420"/>
                  <a:pt x="2275816" y="1900568"/>
                </a:cubicBezTo>
                <a:lnTo>
                  <a:pt x="2276857" y="1900568"/>
                </a:lnTo>
                <a:cubicBezTo>
                  <a:pt x="2276114" y="1920636"/>
                  <a:pt x="2273785" y="1991989"/>
                  <a:pt x="2277204" y="2006904"/>
                </a:cubicBezTo>
                <a:cubicBezTo>
                  <a:pt x="2279533" y="2017112"/>
                  <a:pt x="2286866" y="2025585"/>
                  <a:pt x="2296330" y="2029053"/>
                </a:cubicBezTo>
                <a:close/>
                <a:moveTo>
                  <a:pt x="2296330" y="1700681"/>
                </a:moveTo>
                <a:cubicBezTo>
                  <a:pt x="2306835" y="1704496"/>
                  <a:pt x="2318678" y="1702068"/>
                  <a:pt x="2329678" y="1693743"/>
                </a:cubicBezTo>
                <a:cubicBezTo>
                  <a:pt x="2339489" y="1686360"/>
                  <a:pt x="2357922" y="1682595"/>
                  <a:pt x="2372738" y="1690275"/>
                </a:cubicBezTo>
                <a:cubicBezTo>
                  <a:pt x="2386067" y="1697212"/>
                  <a:pt x="2392756" y="1711780"/>
                  <a:pt x="2392062" y="1732740"/>
                </a:cubicBezTo>
                <a:cubicBezTo>
                  <a:pt x="2392756" y="1753353"/>
                  <a:pt x="2386067" y="1767921"/>
                  <a:pt x="2372738" y="1774858"/>
                </a:cubicBezTo>
                <a:cubicBezTo>
                  <a:pt x="2357922" y="1782538"/>
                  <a:pt x="2339489" y="1778773"/>
                  <a:pt x="2329678" y="1771389"/>
                </a:cubicBezTo>
                <a:cubicBezTo>
                  <a:pt x="2318678" y="1763065"/>
                  <a:pt x="2306835" y="1760637"/>
                  <a:pt x="2296330" y="1764452"/>
                </a:cubicBezTo>
                <a:cubicBezTo>
                  <a:pt x="2286866" y="1767921"/>
                  <a:pt x="2279533" y="1776394"/>
                  <a:pt x="2277204" y="1786602"/>
                </a:cubicBezTo>
                <a:cubicBezTo>
                  <a:pt x="2273884" y="1801021"/>
                  <a:pt x="2275965" y="1868013"/>
                  <a:pt x="2276758" y="1890708"/>
                </a:cubicBezTo>
                <a:lnTo>
                  <a:pt x="2275816" y="1890708"/>
                </a:lnTo>
                <a:cubicBezTo>
                  <a:pt x="2210608" y="1890559"/>
                  <a:pt x="2170472" y="1890608"/>
                  <a:pt x="2162048" y="1892541"/>
                </a:cubicBezTo>
                <a:cubicBezTo>
                  <a:pt x="2151692" y="1894920"/>
                  <a:pt x="2143020" y="1902402"/>
                  <a:pt x="2139502" y="1912014"/>
                </a:cubicBezTo>
                <a:cubicBezTo>
                  <a:pt x="2135637" y="1922767"/>
                  <a:pt x="2138115" y="1934808"/>
                  <a:pt x="2146588" y="1946006"/>
                </a:cubicBezTo>
                <a:cubicBezTo>
                  <a:pt x="2154169" y="1956065"/>
                  <a:pt x="2158034" y="1974944"/>
                  <a:pt x="2150106" y="1990106"/>
                </a:cubicBezTo>
                <a:cubicBezTo>
                  <a:pt x="2143020" y="2003783"/>
                  <a:pt x="2128007" y="2010521"/>
                  <a:pt x="2106650" y="2009927"/>
                </a:cubicBezTo>
                <a:cubicBezTo>
                  <a:pt x="2085492" y="2010521"/>
                  <a:pt x="2070627" y="2003783"/>
                  <a:pt x="2063541" y="1990106"/>
                </a:cubicBezTo>
                <a:cubicBezTo>
                  <a:pt x="2055662" y="1974944"/>
                  <a:pt x="2059478" y="1956065"/>
                  <a:pt x="2067109" y="1946006"/>
                </a:cubicBezTo>
                <a:cubicBezTo>
                  <a:pt x="2075532" y="1934808"/>
                  <a:pt x="2078059" y="1922767"/>
                  <a:pt x="2074145" y="1912014"/>
                </a:cubicBezTo>
                <a:cubicBezTo>
                  <a:pt x="2070627" y="1902402"/>
                  <a:pt x="2062005" y="1894920"/>
                  <a:pt x="2051599" y="1892541"/>
                </a:cubicBezTo>
                <a:cubicBezTo>
                  <a:pt x="2043176" y="1890608"/>
                  <a:pt x="2003039" y="1890559"/>
                  <a:pt x="1937831" y="1890708"/>
                </a:cubicBezTo>
                <a:lnTo>
                  <a:pt x="1932876" y="1890708"/>
                </a:lnTo>
                <a:cubicBezTo>
                  <a:pt x="1933668" y="1868013"/>
                  <a:pt x="1935799" y="1801021"/>
                  <a:pt x="1932479" y="1786602"/>
                </a:cubicBezTo>
                <a:cubicBezTo>
                  <a:pt x="1930150" y="1776394"/>
                  <a:pt x="1922817" y="1767921"/>
                  <a:pt x="1913353" y="1764452"/>
                </a:cubicBezTo>
                <a:cubicBezTo>
                  <a:pt x="1902798" y="1760637"/>
                  <a:pt x="1890956" y="1763065"/>
                  <a:pt x="1880005" y="1771389"/>
                </a:cubicBezTo>
                <a:cubicBezTo>
                  <a:pt x="1870194" y="1778773"/>
                  <a:pt x="1851761" y="1782538"/>
                  <a:pt x="1836945" y="1774858"/>
                </a:cubicBezTo>
                <a:cubicBezTo>
                  <a:pt x="1823616" y="1767921"/>
                  <a:pt x="1816927" y="1753353"/>
                  <a:pt x="1817621" y="1732393"/>
                </a:cubicBezTo>
                <a:cubicBezTo>
                  <a:pt x="1816927" y="1711780"/>
                  <a:pt x="1823616" y="1697212"/>
                  <a:pt x="1836945" y="1690275"/>
                </a:cubicBezTo>
                <a:cubicBezTo>
                  <a:pt x="1851761" y="1682595"/>
                  <a:pt x="1870194" y="1686360"/>
                  <a:pt x="1880005" y="1693743"/>
                </a:cubicBezTo>
                <a:cubicBezTo>
                  <a:pt x="1890956" y="1702068"/>
                  <a:pt x="1902798" y="1704496"/>
                  <a:pt x="1913353" y="1700681"/>
                </a:cubicBezTo>
                <a:cubicBezTo>
                  <a:pt x="1922817" y="1697212"/>
                  <a:pt x="1930150" y="1688739"/>
                  <a:pt x="1932479" y="1678531"/>
                </a:cubicBezTo>
                <a:cubicBezTo>
                  <a:pt x="1935849" y="1663864"/>
                  <a:pt x="1933619" y="1594989"/>
                  <a:pt x="1932826" y="1573434"/>
                </a:cubicBezTo>
                <a:cubicBezTo>
                  <a:pt x="1986836" y="1573484"/>
                  <a:pt x="2042284" y="1572443"/>
                  <a:pt x="2051599" y="1570313"/>
                </a:cubicBezTo>
                <a:cubicBezTo>
                  <a:pt x="2062005" y="1567934"/>
                  <a:pt x="2070627" y="1560501"/>
                  <a:pt x="2074145" y="1550839"/>
                </a:cubicBezTo>
                <a:cubicBezTo>
                  <a:pt x="2078059" y="1540136"/>
                  <a:pt x="2075532" y="1528046"/>
                  <a:pt x="2067109" y="1516847"/>
                </a:cubicBezTo>
                <a:cubicBezTo>
                  <a:pt x="2059478" y="1506788"/>
                  <a:pt x="2055662" y="1487910"/>
                  <a:pt x="2063541" y="1472747"/>
                </a:cubicBezTo>
                <a:cubicBezTo>
                  <a:pt x="2070627" y="1459071"/>
                  <a:pt x="2085641" y="1452332"/>
                  <a:pt x="2106997" y="1452927"/>
                </a:cubicBezTo>
                <a:cubicBezTo>
                  <a:pt x="2128155" y="1452184"/>
                  <a:pt x="2143020" y="1459071"/>
                  <a:pt x="2150106" y="1472747"/>
                </a:cubicBezTo>
                <a:cubicBezTo>
                  <a:pt x="2158034" y="1487910"/>
                  <a:pt x="2154169" y="1506788"/>
                  <a:pt x="2146588" y="1516847"/>
                </a:cubicBezTo>
                <a:cubicBezTo>
                  <a:pt x="2138115" y="1528046"/>
                  <a:pt x="2135637" y="1540136"/>
                  <a:pt x="2139502" y="1550839"/>
                </a:cubicBezTo>
                <a:cubicBezTo>
                  <a:pt x="2143020" y="1560501"/>
                  <a:pt x="2151692" y="1567934"/>
                  <a:pt x="2162048" y="1570313"/>
                </a:cubicBezTo>
                <a:cubicBezTo>
                  <a:pt x="2171165" y="1572394"/>
                  <a:pt x="2224135" y="1573434"/>
                  <a:pt x="2276807" y="1573434"/>
                </a:cubicBezTo>
                <a:cubicBezTo>
                  <a:pt x="2276015" y="1594989"/>
                  <a:pt x="2273834" y="1663864"/>
                  <a:pt x="2277204" y="1678531"/>
                </a:cubicBezTo>
                <a:cubicBezTo>
                  <a:pt x="2279533" y="1688739"/>
                  <a:pt x="2286866" y="1697212"/>
                  <a:pt x="2296330" y="1700681"/>
                </a:cubicBezTo>
                <a:close/>
                <a:moveTo>
                  <a:pt x="2278988" y="1347929"/>
                </a:moveTo>
                <a:cubicBezTo>
                  <a:pt x="2277402" y="1354866"/>
                  <a:pt x="2272447" y="1360614"/>
                  <a:pt x="2266104" y="1362943"/>
                </a:cubicBezTo>
                <a:cubicBezTo>
                  <a:pt x="2258870" y="1365569"/>
                  <a:pt x="2250347" y="1363636"/>
                  <a:pt x="2242122" y="1357443"/>
                </a:cubicBezTo>
                <a:cubicBezTo>
                  <a:pt x="2229932" y="1348177"/>
                  <a:pt x="2206990" y="1343519"/>
                  <a:pt x="2188558" y="1353082"/>
                </a:cubicBezTo>
                <a:cubicBezTo>
                  <a:pt x="2178846" y="1358087"/>
                  <a:pt x="2162791" y="1371416"/>
                  <a:pt x="2163881" y="1403971"/>
                </a:cubicBezTo>
                <a:cubicBezTo>
                  <a:pt x="2162791" y="1436872"/>
                  <a:pt x="2178846" y="1450202"/>
                  <a:pt x="2188558" y="1455206"/>
                </a:cubicBezTo>
                <a:cubicBezTo>
                  <a:pt x="2206990" y="1464769"/>
                  <a:pt x="2229932" y="1460112"/>
                  <a:pt x="2242122" y="1450846"/>
                </a:cubicBezTo>
                <a:cubicBezTo>
                  <a:pt x="2250347" y="1444652"/>
                  <a:pt x="2258870" y="1442719"/>
                  <a:pt x="2266104" y="1445346"/>
                </a:cubicBezTo>
                <a:cubicBezTo>
                  <a:pt x="2272447" y="1447675"/>
                  <a:pt x="2277402" y="1453422"/>
                  <a:pt x="2278988" y="1460359"/>
                </a:cubicBezTo>
                <a:cubicBezTo>
                  <a:pt x="2281812" y="1472599"/>
                  <a:pt x="2280177" y="1534339"/>
                  <a:pt x="2279087" y="1563524"/>
                </a:cubicBezTo>
                <a:cubicBezTo>
                  <a:pt x="2226414" y="1563574"/>
                  <a:pt x="2172800" y="1562632"/>
                  <a:pt x="2164278" y="1560650"/>
                </a:cubicBezTo>
                <a:cubicBezTo>
                  <a:pt x="2157142" y="1559015"/>
                  <a:pt x="2151196" y="1553961"/>
                  <a:pt x="2148818" y="1547420"/>
                </a:cubicBezTo>
                <a:cubicBezTo>
                  <a:pt x="2146142" y="1539988"/>
                  <a:pt x="2148124" y="1531267"/>
                  <a:pt x="2154467" y="1522843"/>
                </a:cubicBezTo>
                <a:cubicBezTo>
                  <a:pt x="2163931" y="1510356"/>
                  <a:pt x="2168688" y="1486968"/>
                  <a:pt x="2158926" y="1468188"/>
                </a:cubicBezTo>
                <a:cubicBezTo>
                  <a:pt x="2153823" y="1458278"/>
                  <a:pt x="2140444" y="1441877"/>
                  <a:pt x="2106997" y="1443017"/>
                </a:cubicBezTo>
                <a:cubicBezTo>
                  <a:pt x="2073451" y="1441927"/>
                  <a:pt x="2059874" y="1458328"/>
                  <a:pt x="2054721" y="1468188"/>
                </a:cubicBezTo>
                <a:cubicBezTo>
                  <a:pt x="2045009" y="1486968"/>
                  <a:pt x="2049766" y="1510356"/>
                  <a:pt x="2059181" y="1522843"/>
                </a:cubicBezTo>
                <a:cubicBezTo>
                  <a:pt x="2065523" y="1531267"/>
                  <a:pt x="2067555" y="1539988"/>
                  <a:pt x="2064829" y="1547420"/>
                </a:cubicBezTo>
                <a:cubicBezTo>
                  <a:pt x="2062451" y="1553961"/>
                  <a:pt x="2056554" y="1559015"/>
                  <a:pt x="2049419" y="1560650"/>
                </a:cubicBezTo>
                <a:cubicBezTo>
                  <a:pt x="2040648" y="1562682"/>
                  <a:pt x="1984309" y="1563623"/>
                  <a:pt x="1930249" y="1563524"/>
                </a:cubicBezTo>
                <a:cubicBezTo>
                  <a:pt x="1929159" y="1534289"/>
                  <a:pt x="1927574" y="1472599"/>
                  <a:pt x="1930349" y="1460359"/>
                </a:cubicBezTo>
                <a:cubicBezTo>
                  <a:pt x="1931934" y="1453422"/>
                  <a:pt x="1936889" y="1447675"/>
                  <a:pt x="1943232" y="1445346"/>
                </a:cubicBezTo>
                <a:cubicBezTo>
                  <a:pt x="1950466" y="1442719"/>
                  <a:pt x="1958989" y="1444652"/>
                  <a:pt x="1967214" y="1450846"/>
                </a:cubicBezTo>
                <a:cubicBezTo>
                  <a:pt x="1979453" y="1460112"/>
                  <a:pt x="2002395" y="1464769"/>
                  <a:pt x="2020828" y="1455206"/>
                </a:cubicBezTo>
                <a:cubicBezTo>
                  <a:pt x="2030491" y="1450202"/>
                  <a:pt x="2046595" y="1436872"/>
                  <a:pt x="2045455" y="1404318"/>
                </a:cubicBezTo>
                <a:cubicBezTo>
                  <a:pt x="2046595" y="1371416"/>
                  <a:pt x="2030491" y="1358087"/>
                  <a:pt x="2020828" y="1353082"/>
                </a:cubicBezTo>
                <a:cubicBezTo>
                  <a:pt x="2002395" y="1343519"/>
                  <a:pt x="1979453" y="1348177"/>
                  <a:pt x="1967214" y="1357443"/>
                </a:cubicBezTo>
                <a:cubicBezTo>
                  <a:pt x="1958989" y="1363636"/>
                  <a:pt x="1950516" y="1365569"/>
                  <a:pt x="1943232" y="1362943"/>
                </a:cubicBezTo>
                <a:cubicBezTo>
                  <a:pt x="1936889" y="1360614"/>
                  <a:pt x="1931934" y="1354866"/>
                  <a:pt x="1930349" y="1347929"/>
                </a:cubicBezTo>
                <a:cubicBezTo>
                  <a:pt x="1927524" y="1335541"/>
                  <a:pt x="1929209" y="1272513"/>
                  <a:pt x="1930299" y="1243724"/>
                </a:cubicBezTo>
                <a:lnTo>
                  <a:pt x="1937880" y="1243724"/>
                </a:lnTo>
                <a:cubicBezTo>
                  <a:pt x="2002990" y="1243872"/>
                  <a:pt x="2043176" y="1243823"/>
                  <a:pt x="2051599" y="1241890"/>
                </a:cubicBezTo>
                <a:cubicBezTo>
                  <a:pt x="2062005" y="1239512"/>
                  <a:pt x="2070627" y="1232079"/>
                  <a:pt x="2074145" y="1222417"/>
                </a:cubicBezTo>
                <a:cubicBezTo>
                  <a:pt x="2078059" y="1211714"/>
                  <a:pt x="2075532" y="1199624"/>
                  <a:pt x="2067109" y="1188425"/>
                </a:cubicBezTo>
                <a:cubicBezTo>
                  <a:pt x="2059478" y="1178366"/>
                  <a:pt x="2055662" y="1159487"/>
                  <a:pt x="2063541" y="1144325"/>
                </a:cubicBezTo>
                <a:cubicBezTo>
                  <a:pt x="2070627" y="1130649"/>
                  <a:pt x="2085542" y="1123761"/>
                  <a:pt x="2106997" y="1124505"/>
                </a:cubicBezTo>
                <a:cubicBezTo>
                  <a:pt x="2128155" y="1123761"/>
                  <a:pt x="2143020" y="1130649"/>
                  <a:pt x="2150106" y="1144325"/>
                </a:cubicBezTo>
                <a:cubicBezTo>
                  <a:pt x="2158034" y="1159487"/>
                  <a:pt x="2154169" y="1178366"/>
                  <a:pt x="2146588" y="1188425"/>
                </a:cubicBezTo>
                <a:cubicBezTo>
                  <a:pt x="2138115" y="1199624"/>
                  <a:pt x="2135637" y="1211714"/>
                  <a:pt x="2139502" y="1222417"/>
                </a:cubicBezTo>
                <a:cubicBezTo>
                  <a:pt x="2143020" y="1232079"/>
                  <a:pt x="2151692" y="1239512"/>
                  <a:pt x="2162048" y="1241890"/>
                </a:cubicBezTo>
                <a:cubicBezTo>
                  <a:pt x="2170472" y="1243823"/>
                  <a:pt x="2210657" y="1243872"/>
                  <a:pt x="2275816" y="1243724"/>
                </a:cubicBezTo>
                <a:lnTo>
                  <a:pt x="2279037" y="1243724"/>
                </a:lnTo>
                <a:cubicBezTo>
                  <a:pt x="2280127" y="1272513"/>
                  <a:pt x="2281812" y="1335541"/>
                  <a:pt x="2278988" y="1347929"/>
                </a:cubicBezTo>
                <a:close/>
                <a:moveTo>
                  <a:pt x="2296330" y="1043836"/>
                </a:moveTo>
                <a:cubicBezTo>
                  <a:pt x="2306835" y="1047651"/>
                  <a:pt x="2318678" y="1045223"/>
                  <a:pt x="2329678" y="1036899"/>
                </a:cubicBezTo>
                <a:cubicBezTo>
                  <a:pt x="2339489" y="1029466"/>
                  <a:pt x="2357922" y="1025750"/>
                  <a:pt x="2372738" y="1033430"/>
                </a:cubicBezTo>
                <a:cubicBezTo>
                  <a:pt x="2386067" y="1040367"/>
                  <a:pt x="2392756" y="1054935"/>
                  <a:pt x="2392062" y="1075895"/>
                </a:cubicBezTo>
                <a:cubicBezTo>
                  <a:pt x="2392756" y="1096508"/>
                  <a:pt x="2386067" y="1111076"/>
                  <a:pt x="2372738" y="1117964"/>
                </a:cubicBezTo>
                <a:cubicBezTo>
                  <a:pt x="2357922" y="1125694"/>
                  <a:pt x="2339489" y="1121928"/>
                  <a:pt x="2329678" y="1114545"/>
                </a:cubicBezTo>
                <a:cubicBezTo>
                  <a:pt x="2318678" y="1106220"/>
                  <a:pt x="2306835" y="1103792"/>
                  <a:pt x="2296330" y="1107608"/>
                </a:cubicBezTo>
                <a:cubicBezTo>
                  <a:pt x="2286817" y="1111076"/>
                  <a:pt x="2279533" y="1119549"/>
                  <a:pt x="2277204" y="1129707"/>
                </a:cubicBezTo>
                <a:cubicBezTo>
                  <a:pt x="2273884" y="1144176"/>
                  <a:pt x="2275965" y="1211119"/>
                  <a:pt x="2276758" y="1233813"/>
                </a:cubicBezTo>
                <a:lnTo>
                  <a:pt x="2275767" y="1233813"/>
                </a:lnTo>
                <a:cubicBezTo>
                  <a:pt x="2227257" y="1233913"/>
                  <a:pt x="2172206" y="1234061"/>
                  <a:pt x="2164278" y="1232228"/>
                </a:cubicBezTo>
                <a:cubicBezTo>
                  <a:pt x="2157142" y="1230593"/>
                  <a:pt x="2151196" y="1225539"/>
                  <a:pt x="2148818" y="1218998"/>
                </a:cubicBezTo>
                <a:cubicBezTo>
                  <a:pt x="2146142" y="1211565"/>
                  <a:pt x="2148124" y="1202844"/>
                  <a:pt x="2154467" y="1194421"/>
                </a:cubicBezTo>
                <a:cubicBezTo>
                  <a:pt x="2163931" y="1181934"/>
                  <a:pt x="2168688" y="1158546"/>
                  <a:pt x="2158926" y="1139766"/>
                </a:cubicBezTo>
                <a:cubicBezTo>
                  <a:pt x="2153823" y="1129856"/>
                  <a:pt x="2140196" y="1113504"/>
                  <a:pt x="2106997" y="1114594"/>
                </a:cubicBezTo>
                <a:cubicBezTo>
                  <a:pt x="2073550" y="1113554"/>
                  <a:pt x="2059874" y="1129856"/>
                  <a:pt x="2054721" y="1139766"/>
                </a:cubicBezTo>
                <a:cubicBezTo>
                  <a:pt x="2045009" y="1158546"/>
                  <a:pt x="2049766" y="1181934"/>
                  <a:pt x="2059181" y="1194421"/>
                </a:cubicBezTo>
                <a:cubicBezTo>
                  <a:pt x="2065523" y="1202844"/>
                  <a:pt x="2067555" y="1211565"/>
                  <a:pt x="2064829" y="1218998"/>
                </a:cubicBezTo>
                <a:cubicBezTo>
                  <a:pt x="2062451" y="1225539"/>
                  <a:pt x="2056554" y="1230593"/>
                  <a:pt x="2049419" y="1232228"/>
                </a:cubicBezTo>
                <a:cubicBezTo>
                  <a:pt x="2041441" y="1234061"/>
                  <a:pt x="1986440" y="1233962"/>
                  <a:pt x="1937880" y="1233813"/>
                </a:cubicBezTo>
                <a:lnTo>
                  <a:pt x="1930200" y="1233813"/>
                </a:lnTo>
                <a:cubicBezTo>
                  <a:pt x="1929110" y="1204133"/>
                  <a:pt x="1927623" y="1143978"/>
                  <a:pt x="1930349" y="1131937"/>
                </a:cubicBezTo>
                <a:cubicBezTo>
                  <a:pt x="1931934" y="1125000"/>
                  <a:pt x="1936889" y="1119252"/>
                  <a:pt x="1943232" y="1116923"/>
                </a:cubicBezTo>
                <a:cubicBezTo>
                  <a:pt x="1950516" y="1114248"/>
                  <a:pt x="1958989" y="1116230"/>
                  <a:pt x="1967214" y="1122423"/>
                </a:cubicBezTo>
                <a:cubicBezTo>
                  <a:pt x="1979453" y="1131689"/>
                  <a:pt x="2002395" y="1136347"/>
                  <a:pt x="2020828" y="1126784"/>
                </a:cubicBezTo>
                <a:cubicBezTo>
                  <a:pt x="2030491" y="1121779"/>
                  <a:pt x="2046595" y="1108401"/>
                  <a:pt x="2045455" y="1075895"/>
                </a:cubicBezTo>
                <a:cubicBezTo>
                  <a:pt x="2046595" y="1042994"/>
                  <a:pt x="2030491" y="1029664"/>
                  <a:pt x="2020828" y="1024660"/>
                </a:cubicBezTo>
                <a:cubicBezTo>
                  <a:pt x="2002395" y="1015096"/>
                  <a:pt x="1979453" y="1019754"/>
                  <a:pt x="1967214" y="1029020"/>
                </a:cubicBezTo>
                <a:cubicBezTo>
                  <a:pt x="1958989" y="1035214"/>
                  <a:pt x="1950516" y="1037147"/>
                  <a:pt x="1943232" y="1034520"/>
                </a:cubicBezTo>
                <a:cubicBezTo>
                  <a:pt x="1936889" y="1032191"/>
                  <a:pt x="1931934" y="1026444"/>
                  <a:pt x="1930349" y="1019507"/>
                </a:cubicBezTo>
                <a:cubicBezTo>
                  <a:pt x="1927524" y="1007119"/>
                  <a:pt x="1929209" y="944090"/>
                  <a:pt x="1930299" y="915351"/>
                </a:cubicBezTo>
                <a:cubicBezTo>
                  <a:pt x="1932826" y="915351"/>
                  <a:pt x="1935304" y="915351"/>
                  <a:pt x="1937880" y="915301"/>
                </a:cubicBezTo>
                <a:cubicBezTo>
                  <a:pt x="1986440" y="915202"/>
                  <a:pt x="2041441" y="915103"/>
                  <a:pt x="2049419" y="916936"/>
                </a:cubicBezTo>
                <a:cubicBezTo>
                  <a:pt x="2056554" y="918572"/>
                  <a:pt x="2062451" y="923626"/>
                  <a:pt x="2064829" y="930167"/>
                </a:cubicBezTo>
                <a:cubicBezTo>
                  <a:pt x="2067555" y="937599"/>
                  <a:pt x="2065523" y="946320"/>
                  <a:pt x="2059181" y="954744"/>
                </a:cubicBezTo>
                <a:cubicBezTo>
                  <a:pt x="2049766" y="967230"/>
                  <a:pt x="2045009" y="990618"/>
                  <a:pt x="2054721" y="1009398"/>
                </a:cubicBezTo>
                <a:cubicBezTo>
                  <a:pt x="2059874" y="1019308"/>
                  <a:pt x="2073451" y="1035710"/>
                  <a:pt x="2106650" y="1034570"/>
                </a:cubicBezTo>
                <a:cubicBezTo>
                  <a:pt x="2107790" y="1034570"/>
                  <a:pt x="2108830" y="1034619"/>
                  <a:pt x="2109921" y="1034619"/>
                </a:cubicBezTo>
                <a:cubicBezTo>
                  <a:pt x="2141088" y="1034619"/>
                  <a:pt x="2153971" y="1018961"/>
                  <a:pt x="2158926" y="1009398"/>
                </a:cubicBezTo>
                <a:cubicBezTo>
                  <a:pt x="2168688" y="990618"/>
                  <a:pt x="2163931" y="967230"/>
                  <a:pt x="2154467" y="954744"/>
                </a:cubicBezTo>
                <a:cubicBezTo>
                  <a:pt x="2148124" y="946320"/>
                  <a:pt x="2146142" y="937599"/>
                  <a:pt x="2148818" y="930167"/>
                </a:cubicBezTo>
                <a:cubicBezTo>
                  <a:pt x="2151196" y="923626"/>
                  <a:pt x="2157142" y="918572"/>
                  <a:pt x="2164278" y="916936"/>
                </a:cubicBezTo>
                <a:cubicBezTo>
                  <a:pt x="2172206" y="915103"/>
                  <a:pt x="2227257" y="915202"/>
                  <a:pt x="2275767" y="915301"/>
                </a:cubicBezTo>
                <a:lnTo>
                  <a:pt x="2276857" y="915301"/>
                </a:lnTo>
                <a:cubicBezTo>
                  <a:pt x="2276114" y="935419"/>
                  <a:pt x="2273785" y="1006772"/>
                  <a:pt x="2277204" y="1021687"/>
                </a:cubicBezTo>
                <a:cubicBezTo>
                  <a:pt x="2279533" y="1031894"/>
                  <a:pt x="2286866" y="1040367"/>
                  <a:pt x="2296330" y="1043836"/>
                </a:cubicBezTo>
                <a:close/>
                <a:moveTo>
                  <a:pt x="2296330" y="715414"/>
                </a:moveTo>
                <a:cubicBezTo>
                  <a:pt x="2306835" y="719229"/>
                  <a:pt x="2318678" y="716801"/>
                  <a:pt x="2329678" y="708476"/>
                </a:cubicBezTo>
                <a:cubicBezTo>
                  <a:pt x="2339489" y="701044"/>
                  <a:pt x="2357922" y="697328"/>
                  <a:pt x="2372738" y="705008"/>
                </a:cubicBezTo>
                <a:cubicBezTo>
                  <a:pt x="2386067" y="711945"/>
                  <a:pt x="2392756" y="726513"/>
                  <a:pt x="2392062" y="747473"/>
                </a:cubicBezTo>
                <a:cubicBezTo>
                  <a:pt x="2392756" y="768086"/>
                  <a:pt x="2386067" y="782654"/>
                  <a:pt x="2372738" y="789542"/>
                </a:cubicBezTo>
                <a:cubicBezTo>
                  <a:pt x="2357922" y="797271"/>
                  <a:pt x="2339489" y="793506"/>
                  <a:pt x="2329678" y="786073"/>
                </a:cubicBezTo>
                <a:cubicBezTo>
                  <a:pt x="2318678" y="777798"/>
                  <a:pt x="2306835" y="775320"/>
                  <a:pt x="2296330" y="779185"/>
                </a:cubicBezTo>
                <a:cubicBezTo>
                  <a:pt x="2286866" y="782654"/>
                  <a:pt x="2279533" y="791127"/>
                  <a:pt x="2277204" y="801285"/>
                </a:cubicBezTo>
                <a:cubicBezTo>
                  <a:pt x="2273884" y="815754"/>
                  <a:pt x="2275965" y="882746"/>
                  <a:pt x="2276807" y="905391"/>
                </a:cubicBezTo>
                <a:lnTo>
                  <a:pt x="2275816" y="905391"/>
                </a:lnTo>
                <a:cubicBezTo>
                  <a:pt x="2210657" y="905292"/>
                  <a:pt x="2170472" y="905342"/>
                  <a:pt x="2162048" y="907274"/>
                </a:cubicBezTo>
                <a:cubicBezTo>
                  <a:pt x="2151692" y="909653"/>
                  <a:pt x="2143020" y="917085"/>
                  <a:pt x="2139502" y="926748"/>
                </a:cubicBezTo>
                <a:cubicBezTo>
                  <a:pt x="2135637" y="937450"/>
                  <a:pt x="2138115" y="949541"/>
                  <a:pt x="2146588" y="960739"/>
                </a:cubicBezTo>
                <a:cubicBezTo>
                  <a:pt x="2154169" y="970798"/>
                  <a:pt x="2158034" y="989677"/>
                  <a:pt x="2150106" y="1004839"/>
                </a:cubicBezTo>
                <a:cubicBezTo>
                  <a:pt x="2143020" y="1018516"/>
                  <a:pt x="2128106" y="1025353"/>
                  <a:pt x="2106650" y="1024660"/>
                </a:cubicBezTo>
                <a:cubicBezTo>
                  <a:pt x="2085492" y="1025403"/>
                  <a:pt x="2070627" y="1018516"/>
                  <a:pt x="2063541" y="1004839"/>
                </a:cubicBezTo>
                <a:cubicBezTo>
                  <a:pt x="2055662" y="989677"/>
                  <a:pt x="2059478" y="970798"/>
                  <a:pt x="2067109" y="960739"/>
                </a:cubicBezTo>
                <a:cubicBezTo>
                  <a:pt x="2075532" y="949541"/>
                  <a:pt x="2078059" y="937450"/>
                  <a:pt x="2074145" y="926748"/>
                </a:cubicBezTo>
                <a:cubicBezTo>
                  <a:pt x="2070627" y="917085"/>
                  <a:pt x="2062005" y="909653"/>
                  <a:pt x="2051599" y="907274"/>
                </a:cubicBezTo>
                <a:cubicBezTo>
                  <a:pt x="2043176" y="905342"/>
                  <a:pt x="2002990" y="905292"/>
                  <a:pt x="1937880" y="905391"/>
                </a:cubicBezTo>
                <a:cubicBezTo>
                  <a:pt x="1936196" y="905441"/>
                  <a:pt x="1934560" y="905441"/>
                  <a:pt x="1932876" y="905441"/>
                </a:cubicBezTo>
                <a:cubicBezTo>
                  <a:pt x="1933668" y="882746"/>
                  <a:pt x="1935799" y="815754"/>
                  <a:pt x="1932479" y="801285"/>
                </a:cubicBezTo>
                <a:cubicBezTo>
                  <a:pt x="1930150" y="791127"/>
                  <a:pt x="1922817" y="782654"/>
                  <a:pt x="1913353" y="779185"/>
                </a:cubicBezTo>
                <a:cubicBezTo>
                  <a:pt x="1902798" y="775320"/>
                  <a:pt x="1890956" y="777798"/>
                  <a:pt x="1880005" y="786073"/>
                </a:cubicBezTo>
                <a:cubicBezTo>
                  <a:pt x="1870194" y="793506"/>
                  <a:pt x="1851761" y="797271"/>
                  <a:pt x="1836945" y="789542"/>
                </a:cubicBezTo>
                <a:cubicBezTo>
                  <a:pt x="1823616" y="782654"/>
                  <a:pt x="1816927" y="768086"/>
                  <a:pt x="1817621" y="747126"/>
                </a:cubicBezTo>
                <a:cubicBezTo>
                  <a:pt x="1816927" y="726513"/>
                  <a:pt x="1823616" y="711945"/>
                  <a:pt x="1836945" y="705008"/>
                </a:cubicBezTo>
                <a:cubicBezTo>
                  <a:pt x="1851761" y="697328"/>
                  <a:pt x="1870194" y="701044"/>
                  <a:pt x="1880005" y="708476"/>
                </a:cubicBezTo>
                <a:cubicBezTo>
                  <a:pt x="1890956" y="716801"/>
                  <a:pt x="1902798" y="719229"/>
                  <a:pt x="1913353" y="715414"/>
                </a:cubicBezTo>
                <a:cubicBezTo>
                  <a:pt x="1922817" y="711945"/>
                  <a:pt x="1930150" y="703472"/>
                  <a:pt x="1932479" y="693264"/>
                </a:cubicBezTo>
                <a:cubicBezTo>
                  <a:pt x="1935849" y="678597"/>
                  <a:pt x="1933619" y="609722"/>
                  <a:pt x="1932826" y="588118"/>
                </a:cubicBezTo>
                <a:cubicBezTo>
                  <a:pt x="1986836" y="588217"/>
                  <a:pt x="2042284" y="587176"/>
                  <a:pt x="2051599" y="585046"/>
                </a:cubicBezTo>
                <a:cubicBezTo>
                  <a:pt x="2062005" y="582667"/>
                  <a:pt x="2070627" y="575185"/>
                  <a:pt x="2074145" y="565572"/>
                </a:cubicBezTo>
                <a:cubicBezTo>
                  <a:pt x="2078059" y="554820"/>
                  <a:pt x="2075532" y="542779"/>
                  <a:pt x="2067109" y="531580"/>
                </a:cubicBezTo>
                <a:cubicBezTo>
                  <a:pt x="2059478" y="521522"/>
                  <a:pt x="2055662" y="502643"/>
                  <a:pt x="2063541" y="487480"/>
                </a:cubicBezTo>
                <a:cubicBezTo>
                  <a:pt x="2070627" y="473804"/>
                  <a:pt x="2085542" y="466966"/>
                  <a:pt x="2106997" y="467660"/>
                </a:cubicBezTo>
                <a:cubicBezTo>
                  <a:pt x="2128155" y="466966"/>
                  <a:pt x="2143020" y="473804"/>
                  <a:pt x="2150106" y="487480"/>
                </a:cubicBezTo>
                <a:cubicBezTo>
                  <a:pt x="2158034" y="502643"/>
                  <a:pt x="2154169" y="521522"/>
                  <a:pt x="2146588" y="531580"/>
                </a:cubicBezTo>
                <a:cubicBezTo>
                  <a:pt x="2138115" y="542779"/>
                  <a:pt x="2135637" y="554820"/>
                  <a:pt x="2139502" y="565572"/>
                </a:cubicBezTo>
                <a:cubicBezTo>
                  <a:pt x="2143020" y="575185"/>
                  <a:pt x="2151692" y="582667"/>
                  <a:pt x="2162048" y="585046"/>
                </a:cubicBezTo>
                <a:cubicBezTo>
                  <a:pt x="2171165" y="587127"/>
                  <a:pt x="2224135" y="588167"/>
                  <a:pt x="2276807" y="588167"/>
                </a:cubicBezTo>
                <a:cubicBezTo>
                  <a:pt x="2276015" y="609722"/>
                  <a:pt x="2273834" y="678597"/>
                  <a:pt x="2277204" y="693264"/>
                </a:cubicBezTo>
                <a:cubicBezTo>
                  <a:pt x="2279533" y="703472"/>
                  <a:pt x="2286866" y="711945"/>
                  <a:pt x="2296330" y="715414"/>
                </a:cubicBezTo>
                <a:close/>
                <a:moveTo>
                  <a:pt x="2278988" y="362662"/>
                </a:moveTo>
                <a:cubicBezTo>
                  <a:pt x="2277402" y="369599"/>
                  <a:pt x="2272447" y="375347"/>
                  <a:pt x="2266104" y="377676"/>
                </a:cubicBezTo>
                <a:cubicBezTo>
                  <a:pt x="2258870" y="380302"/>
                  <a:pt x="2250347" y="378369"/>
                  <a:pt x="2242122" y="372126"/>
                </a:cubicBezTo>
                <a:cubicBezTo>
                  <a:pt x="2229932" y="362910"/>
                  <a:pt x="2206990" y="358252"/>
                  <a:pt x="2188558" y="367815"/>
                </a:cubicBezTo>
                <a:cubicBezTo>
                  <a:pt x="2178846" y="372820"/>
                  <a:pt x="2162791" y="386149"/>
                  <a:pt x="2163881" y="418704"/>
                </a:cubicBezTo>
                <a:cubicBezTo>
                  <a:pt x="2162791" y="451556"/>
                  <a:pt x="2178846" y="464935"/>
                  <a:pt x="2188558" y="469939"/>
                </a:cubicBezTo>
                <a:cubicBezTo>
                  <a:pt x="2206990" y="479503"/>
                  <a:pt x="2229932" y="474845"/>
                  <a:pt x="2242122" y="465579"/>
                </a:cubicBezTo>
                <a:cubicBezTo>
                  <a:pt x="2250347" y="459385"/>
                  <a:pt x="2258870" y="457452"/>
                  <a:pt x="2266104" y="460079"/>
                </a:cubicBezTo>
                <a:cubicBezTo>
                  <a:pt x="2272447" y="462358"/>
                  <a:pt x="2277402" y="468155"/>
                  <a:pt x="2278988" y="475092"/>
                </a:cubicBezTo>
                <a:cubicBezTo>
                  <a:pt x="2281812" y="487332"/>
                  <a:pt x="2280177" y="549022"/>
                  <a:pt x="2279087" y="578257"/>
                </a:cubicBezTo>
                <a:cubicBezTo>
                  <a:pt x="2226414" y="578257"/>
                  <a:pt x="2172800" y="577316"/>
                  <a:pt x="2164278" y="575383"/>
                </a:cubicBezTo>
                <a:cubicBezTo>
                  <a:pt x="2157142" y="573748"/>
                  <a:pt x="2151196" y="568694"/>
                  <a:pt x="2148818" y="562153"/>
                </a:cubicBezTo>
                <a:cubicBezTo>
                  <a:pt x="2146142" y="554721"/>
                  <a:pt x="2148124" y="546000"/>
                  <a:pt x="2154467" y="537576"/>
                </a:cubicBezTo>
                <a:cubicBezTo>
                  <a:pt x="2163931" y="525089"/>
                  <a:pt x="2168688" y="501701"/>
                  <a:pt x="2158926" y="482872"/>
                </a:cubicBezTo>
                <a:cubicBezTo>
                  <a:pt x="2153823" y="473011"/>
                  <a:pt x="2140196" y="456610"/>
                  <a:pt x="2106997" y="457750"/>
                </a:cubicBezTo>
                <a:cubicBezTo>
                  <a:pt x="2073550" y="456610"/>
                  <a:pt x="2059874" y="473011"/>
                  <a:pt x="2054721" y="482922"/>
                </a:cubicBezTo>
                <a:cubicBezTo>
                  <a:pt x="2045009" y="501701"/>
                  <a:pt x="2049766" y="525089"/>
                  <a:pt x="2059181" y="537576"/>
                </a:cubicBezTo>
                <a:cubicBezTo>
                  <a:pt x="2065523" y="546000"/>
                  <a:pt x="2067555" y="554721"/>
                  <a:pt x="2064829" y="562153"/>
                </a:cubicBezTo>
                <a:cubicBezTo>
                  <a:pt x="2062451" y="568694"/>
                  <a:pt x="2056554" y="573748"/>
                  <a:pt x="2049419" y="575383"/>
                </a:cubicBezTo>
                <a:cubicBezTo>
                  <a:pt x="2040648" y="577415"/>
                  <a:pt x="1984309" y="578356"/>
                  <a:pt x="1930249" y="578257"/>
                </a:cubicBezTo>
                <a:cubicBezTo>
                  <a:pt x="1929159" y="549022"/>
                  <a:pt x="1927574" y="487332"/>
                  <a:pt x="1930349" y="475092"/>
                </a:cubicBezTo>
                <a:cubicBezTo>
                  <a:pt x="1931934" y="468155"/>
                  <a:pt x="1936889" y="462358"/>
                  <a:pt x="1943232" y="460079"/>
                </a:cubicBezTo>
                <a:cubicBezTo>
                  <a:pt x="1950466" y="457452"/>
                  <a:pt x="1958989" y="459385"/>
                  <a:pt x="1967214" y="465579"/>
                </a:cubicBezTo>
                <a:cubicBezTo>
                  <a:pt x="1979453" y="474845"/>
                  <a:pt x="2002395" y="479503"/>
                  <a:pt x="2020828" y="469939"/>
                </a:cubicBezTo>
                <a:cubicBezTo>
                  <a:pt x="2030491" y="464885"/>
                  <a:pt x="2046595" y="451556"/>
                  <a:pt x="2045455" y="419051"/>
                </a:cubicBezTo>
                <a:cubicBezTo>
                  <a:pt x="2046595" y="386149"/>
                  <a:pt x="2030491" y="372820"/>
                  <a:pt x="2020828" y="367815"/>
                </a:cubicBezTo>
                <a:cubicBezTo>
                  <a:pt x="2002395" y="358252"/>
                  <a:pt x="1979453" y="362910"/>
                  <a:pt x="1967214" y="372126"/>
                </a:cubicBezTo>
                <a:cubicBezTo>
                  <a:pt x="1958989" y="378369"/>
                  <a:pt x="1950516" y="380302"/>
                  <a:pt x="1943232" y="377676"/>
                </a:cubicBezTo>
                <a:cubicBezTo>
                  <a:pt x="1936889" y="375347"/>
                  <a:pt x="1931934" y="369599"/>
                  <a:pt x="1930349" y="362662"/>
                </a:cubicBezTo>
                <a:cubicBezTo>
                  <a:pt x="1927524" y="350274"/>
                  <a:pt x="1929209" y="287196"/>
                  <a:pt x="1930299" y="258457"/>
                </a:cubicBezTo>
                <a:lnTo>
                  <a:pt x="1937880" y="258457"/>
                </a:lnTo>
                <a:cubicBezTo>
                  <a:pt x="2003039" y="258605"/>
                  <a:pt x="2043176" y="258556"/>
                  <a:pt x="2051599" y="256623"/>
                </a:cubicBezTo>
                <a:cubicBezTo>
                  <a:pt x="2062005" y="254245"/>
                  <a:pt x="2070627" y="246763"/>
                  <a:pt x="2074145" y="237150"/>
                </a:cubicBezTo>
                <a:cubicBezTo>
                  <a:pt x="2078059" y="226397"/>
                  <a:pt x="2075532" y="214357"/>
                  <a:pt x="2067109" y="203158"/>
                </a:cubicBezTo>
                <a:cubicBezTo>
                  <a:pt x="2059478" y="193099"/>
                  <a:pt x="2055662" y="174220"/>
                  <a:pt x="2063541" y="159058"/>
                </a:cubicBezTo>
                <a:cubicBezTo>
                  <a:pt x="2070627" y="145382"/>
                  <a:pt x="2085542" y="138494"/>
                  <a:pt x="2106997" y="139238"/>
                </a:cubicBezTo>
                <a:cubicBezTo>
                  <a:pt x="2128155" y="138544"/>
                  <a:pt x="2143020" y="145382"/>
                  <a:pt x="2150106" y="159058"/>
                </a:cubicBezTo>
                <a:cubicBezTo>
                  <a:pt x="2158034" y="174220"/>
                  <a:pt x="2154169" y="193099"/>
                  <a:pt x="2146588" y="203158"/>
                </a:cubicBezTo>
                <a:cubicBezTo>
                  <a:pt x="2138115" y="214357"/>
                  <a:pt x="2135637" y="226397"/>
                  <a:pt x="2139502" y="237150"/>
                </a:cubicBezTo>
                <a:cubicBezTo>
                  <a:pt x="2143020" y="246763"/>
                  <a:pt x="2151692" y="254245"/>
                  <a:pt x="2162048" y="256623"/>
                </a:cubicBezTo>
                <a:cubicBezTo>
                  <a:pt x="2170472" y="258556"/>
                  <a:pt x="2210657" y="258605"/>
                  <a:pt x="2275816" y="258457"/>
                </a:cubicBezTo>
                <a:lnTo>
                  <a:pt x="2279037" y="258457"/>
                </a:lnTo>
                <a:cubicBezTo>
                  <a:pt x="2280127" y="287246"/>
                  <a:pt x="2281812" y="350274"/>
                  <a:pt x="2278988" y="362662"/>
                </a:cubicBezTo>
                <a:close/>
                <a:moveTo>
                  <a:pt x="2106997" y="2428333"/>
                </a:moveTo>
                <a:cubicBezTo>
                  <a:pt x="2073451" y="2427095"/>
                  <a:pt x="2059874" y="2443595"/>
                  <a:pt x="2054721" y="2453456"/>
                </a:cubicBezTo>
                <a:cubicBezTo>
                  <a:pt x="2050806" y="2461086"/>
                  <a:pt x="2049221" y="2469460"/>
                  <a:pt x="2049419" y="2477537"/>
                </a:cubicBezTo>
                <a:lnTo>
                  <a:pt x="2059230" y="2477537"/>
                </a:lnTo>
                <a:cubicBezTo>
                  <a:pt x="2059081" y="2470996"/>
                  <a:pt x="2060320" y="2464208"/>
                  <a:pt x="2063541" y="2458014"/>
                </a:cubicBezTo>
                <a:cubicBezTo>
                  <a:pt x="2070627" y="2444338"/>
                  <a:pt x="2085641" y="2437599"/>
                  <a:pt x="2106997" y="2438194"/>
                </a:cubicBezTo>
                <a:cubicBezTo>
                  <a:pt x="2128155" y="2437451"/>
                  <a:pt x="2143020" y="2444338"/>
                  <a:pt x="2150106" y="2458014"/>
                </a:cubicBezTo>
                <a:cubicBezTo>
                  <a:pt x="2153327" y="2464208"/>
                  <a:pt x="2154615" y="2470996"/>
                  <a:pt x="2154417" y="2477537"/>
                </a:cubicBezTo>
                <a:lnTo>
                  <a:pt x="2164278" y="2477537"/>
                </a:lnTo>
                <a:cubicBezTo>
                  <a:pt x="2164476" y="2469460"/>
                  <a:pt x="2162890" y="2461086"/>
                  <a:pt x="2158926" y="2453456"/>
                </a:cubicBezTo>
                <a:cubicBezTo>
                  <a:pt x="2153823" y="2443595"/>
                  <a:pt x="2140444" y="2427095"/>
                  <a:pt x="2106997" y="2428333"/>
                </a:cubicBezTo>
                <a:close/>
                <a:moveTo>
                  <a:pt x="807132" y="2453456"/>
                </a:moveTo>
                <a:cubicBezTo>
                  <a:pt x="802028" y="2443595"/>
                  <a:pt x="788402" y="2427095"/>
                  <a:pt x="755203" y="2428333"/>
                </a:cubicBezTo>
                <a:cubicBezTo>
                  <a:pt x="721707" y="2427144"/>
                  <a:pt x="708080" y="2443595"/>
                  <a:pt x="702976" y="2453456"/>
                </a:cubicBezTo>
                <a:cubicBezTo>
                  <a:pt x="699012" y="2461086"/>
                  <a:pt x="697427" y="2469460"/>
                  <a:pt x="697625" y="2477537"/>
                </a:cubicBezTo>
                <a:lnTo>
                  <a:pt x="707436" y="2477537"/>
                </a:lnTo>
                <a:cubicBezTo>
                  <a:pt x="707287" y="2470947"/>
                  <a:pt x="708526" y="2464208"/>
                  <a:pt x="711747" y="2458014"/>
                </a:cubicBezTo>
                <a:cubicBezTo>
                  <a:pt x="718833" y="2444338"/>
                  <a:pt x="733748" y="2437599"/>
                  <a:pt x="755203" y="2438194"/>
                </a:cubicBezTo>
                <a:cubicBezTo>
                  <a:pt x="776411" y="2437599"/>
                  <a:pt x="791276" y="2444338"/>
                  <a:pt x="798362" y="2458014"/>
                </a:cubicBezTo>
                <a:cubicBezTo>
                  <a:pt x="801583" y="2464208"/>
                  <a:pt x="802821" y="2470996"/>
                  <a:pt x="802673" y="2477537"/>
                </a:cubicBezTo>
                <a:lnTo>
                  <a:pt x="812484" y="2477537"/>
                </a:lnTo>
                <a:cubicBezTo>
                  <a:pt x="812682" y="2469460"/>
                  <a:pt x="811096" y="2461086"/>
                  <a:pt x="807132" y="2453456"/>
                </a:cubicBezTo>
                <a:close/>
                <a:moveTo>
                  <a:pt x="51731" y="1681504"/>
                </a:moveTo>
                <a:cubicBezTo>
                  <a:pt x="34190" y="1672437"/>
                  <a:pt x="12586" y="1676153"/>
                  <a:pt x="0" y="1684577"/>
                </a:cubicBezTo>
                <a:lnTo>
                  <a:pt x="0" y="1696518"/>
                </a:lnTo>
                <a:cubicBezTo>
                  <a:pt x="1387" y="1695676"/>
                  <a:pt x="2775" y="1694784"/>
                  <a:pt x="4113" y="1693743"/>
                </a:cubicBezTo>
                <a:cubicBezTo>
                  <a:pt x="13924" y="1686311"/>
                  <a:pt x="32357" y="1682595"/>
                  <a:pt x="47172" y="1690275"/>
                </a:cubicBezTo>
                <a:cubicBezTo>
                  <a:pt x="60501" y="1697212"/>
                  <a:pt x="67191" y="1711780"/>
                  <a:pt x="66497" y="1732740"/>
                </a:cubicBezTo>
                <a:cubicBezTo>
                  <a:pt x="67191" y="1753353"/>
                  <a:pt x="60501" y="1767921"/>
                  <a:pt x="47172" y="1774858"/>
                </a:cubicBezTo>
                <a:cubicBezTo>
                  <a:pt x="32357" y="1782538"/>
                  <a:pt x="13924" y="1778773"/>
                  <a:pt x="4113" y="1771389"/>
                </a:cubicBezTo>
                <a:cubicBezTo>
                  <a:pt x="2775" y="1770349"/>
                  <a:pt x="1387" y="1769457"/>
                  <a:pt x="0" y="1768615"/>
                </a:cubicBezTo>
                <a:lnTo>
                  <a:pt x="0" y="1780556"/>
                </a:lnTo>
                <a:cubicBezTo>
                  <a:pt x="12586" y="1788980"/>
                  <a:pt x="34190" y="1792696"/>
                  <a:pt x="51731" y="1783628"/>
                </a:cubicBezTo>
                <a:cubicBezTo>
                  <a:pt x="61393" y="1778624"/>
                  <a:pt x="77497" y="1765295"/>
                  <a:pt x="76407" y="1732740"/>
                </a:cubicBezTo>
                <a:cubicBezTo>
                  <a:pt x="77497" y="1699838"/>
                  <a:pt x="61393" y="1686509"/>
                  <a:pt x="51731" y="1681504"/>
                </a:cubicBezTo>
                <a:close/>
                <a:moveTo>
                  <a:pt x="51731" y="2009927"/>
                </a:moveTo>
                <a:cubicBezTo>
                  <a:pt x="34190" y="2000859"/>
                  <a:pt x="12586" y="2004575"/>
                  <a:pt x="0" y="2012999"/>
                </a:cubicBezTo>
                <a:lnTo>
                  <a:pt x="0" y="2024941"/>
                </a:lnTo>
                <a:cubicBezTo>
                  <a:pt x="1387" y="2024098"/>
                  <a:pt x="2775" y="2023206"/>
                  <a:pt x="4113" y="2022166"/>
                </a:cubicBezTo>
                <a:cubicBezTo>
                  <a:pt x="13924" y="2014733"/>
                  <a:pt x="32357" y="2011017"/>
                  <a:pt x="47172" y="2018697"/>
                </a:cubicBezTo>
                <a:cubicBezTo>
                  <a:pt x="60501" y="2025634"/>
                  <a:pt x="67191" y="2040202"/>
                  <a:pt x="66497" y="2061162"/>
                </a:cubicBezTo>
                <a:cubicBezTo>
                  <a:pt x="67191" y="2081775"/>
                  <a:pt x="60501" y="2096343"/>
                  <a:pt x="47172" y="2103280"/>
                </a:cubicBezTo>
                <a:cubicBezTo>
                  <a:pt x="32357" y="2110961"/>
                  <a:pt x="13924" y="2107195"/>
                  <a:pt x="4113" y="2099812"/>
                </a:cubicBezTo>
                <a:cubicBezTo>
                  <a:pt x="2775" y="2098771"/>
                  <a:pt x="1387" y="2097879"/>
                  <a:pt x="0" y="2097037"/>
                </a:cubicBezTo>
                <a:lnTo>
                  <a:pt x="0" y="2108979"/>
                </a:lnTo>
                <a:cubicBezTo>
                  <a:pt x="12586" y="2117402"/>
                  <a:pt x="34190" y="2121119"/>
                  <a:pt x="51731" y="2112051"/>
                </a:cubicBezTo>
                <a:cubicBezTo>
                  <a:pt x="61393" y="2107046"/>
                  <a:pt x="77497" y="2093717"/>
                  <a:pt x="76407" y="2061162"/>
                </a:cubicBezTo>
                <a:cubicBezTo>
                  <a:pt x="77497" y="2028260"/>
                  <a:pt x="61393" y="2014931"/>
                  <a:pt x="51731" y="2009927"/>
                </a:cubicBezTo>
                <a:close/>
                <a:moveTo>
                  <a:pt x="51731" y="696237"/>
                </a:moveTo>
                <a:cubicBezTo>
                  <a:pt x="34190" y="687170"/>
                  <a:pt x="12586" y="690886"/>
                  <a:pt x="0" y="699310"/>
                </a:cubicBezTo>
                <a:lnTo>
                  <a:pt x="0" y="711251"/>
                </a:lnTo>
                <a:cubicBezTo>
                  <a:pt x="1387" y="710409"/>
                  <a:pt x="2775" y="709517"/>
                  <a:pt x="4113" y="708476"/>
                </a:cubicBezTo>
                <a:cubicBezTo>
                  <a:pt x="13924" y="701044"/>
                  <a:pt x="32357" y="697328"/>
                  <a:pt x="47172" y="705008"/>
                </a:cubicBezTo>
                <a:cubicBezTo>
                  <a:pt x="60501" y="711945"/>
                  <a:pt x="67191" y="726513"/>
                  <a:pt x="66497" y="747473"/>
                </a:cubicBezTo>
                <a:cubicBezTo>
                  <a:pt x="67191" y="768086"/>
                  <a:pt x="60501" y="782654"/>
                  <a:pt x="47172" y="789542"/>
                </a:cubicBezTo>
                <a:cubicBezTo>
                  <a:pt x="32357" y="797271"/>
                  <a:pt x="13924" y="793506"/>
                  <a:pt x="4113" y="786073"/>
                </a:cubicBezTo>
                <a:cubicBezTo>
                  <a:pt x="2775" y="785032"/>
                  <a:pt x="1387" y="784140"/>
                  <a:pt x="0" y="783298"/>
                </a:cubicBezTo>
                <a:lnTo>
                  <a:pt x="0" y="795289"/>
                </a:lnTo>
                <a:cubicBezTo>
                  <a:pt x="12586" y="803713"/>
                  <a:pt x="34190" y="807429"/>
                  <a:pt x="51731" y="798362"/>
                </a:cubicBezTo>
                <a:cubicBezTo>
                  <a:pt x="61393" y="793357"/>
                  <a:pt x="77497" y="779978"/>
                  <a:pt x="76407" y="747473"/>
                </a:cubicBezTo>
                <a:cubicBezTo>
                  <a:pt x="77497" y="714571"/>
                  <a:pt x="61393" y="701242"/>
                  <a:pt x="51731" y="696237"/>
                </a:cubicBezTo>
                <a:close/>
                <a:moveTo>
                  <a:pt x="51731" y="1024660"/>
                </a:moveTo>
                <a:cubicBezTo>
                  <a:pt x="34190" y="1015592"/>
                  <a:pt x="12586" y="1019308"/>
                  <a:pt x="0" y="1027732"/>
                </a:cubicBezTo>
                <a:lnTo>
                  <a:pt x="0" y="1039674"/>
                </a:lnTo>
                <a:cubicBezTo>
                  <a:pt x="1387" y="1038831"/>
                  <a:pt x="2775" y="1037939"/>
                  <a:pt x="4113" y="1036899"/>
                </a:cubicBezTo>
                <a:cubicBezTo>
                  <a:pt x="13924" y="1029466"/>
                  <a:pt x="32357" y="1025750"/>
                  <a:pt x="47172" y="1033430"/>
                </a:cubicBezTo>
                <a:cubicBezTo>
                  <a:pt x="60501" y="1040367"/>
                  <a:pt x="67191" y="1054935"/>
                  <a:pt x="66497" y="1075895"/>
                </a:cubicBezTo>
                <a:cubicBezTo>
                  <a:pt x="67191" y="1096508"/>
                  <a:pt x="60501" y="1111076"/>
                  <a:pt x="47172" y="1117964"/>
                </a:cubicBezTo>
                <a:cubicBezTo>
                  <a:pt x="32357" y="1125694"/>
                  <a:pt x="13924" y="1121928"/>
                  <a:pt x="4113" y="1114545"/>
                </a:cubicBezTo>
                <a:cubicBezTo>
                  <a:pt x="2775" y="1113504"/>
                  <a:pt x="1387" y="1112612"/>
                  <a:pt x="0" y="1111770"/>
                </a:cubicBezTo>
                <a:lnTo>
                  <a:pt x="0" y="1123712"/>
                </a:lnTo>
                <a:cubicBezTo>
                  <a:pt x="12586" y="1132135"/>
                  <a:pt x="34190" y="1135852"/>
                  <a:pt x="51731" y="1126784"/>
                </a:cubicBezTo>
                <a:cubicBezTo>
                  <a:pt x="61393" y="1121779"/>
                  <a:pt x="77497" y="1108401"/>
                  <a:pt x="76407" y="1075895"/>
                </a:cubicBezTo>
                <a:cubicBezTo>
                  <a:pt x="77497" y="1042994"/>
                  <a:pt x="61393" y="1029664"/>
                  <a:pt x="51731" y="1024660"/>
                </a:cubicBezTo>
                <a:close/>
                <a:moveTo>
                  <a:pt x="51731" y="39393"/>
                </a:moveTo>
                <a:cubicBezTo>
                  <a:pt x="34190" y="30325"/>
                  <a:pt x="12586" y="34041"/>
                  <a:pt x="0" y="42415"/>
                </a:cubicBezTo>
                <a:lnTo>
                  <a:pt x="0" y="54407"/>
                </a:lnTo>
                <a:cubicBezTo>
                  <a:pt x="1387" y="53564"/>
                  <a:pt x="2775" y="52672"/>
                  <a:pt x="4113" y="51632"/>
                </a:cubicBezTo>
                <a:cubicBezTo>
                  <a:pt x="13924" y="44199"/>
                  <a:pt x="32357" y="40483"/>
                  <a:pt x="47172" y="48163"/>
                </a:cubicBezTo>
                <a:cubicBezTo>
                  <a:pt x="60501" y="55100"/>
                  <a:pt x="67191" y="69619"/>
                  <a:pt x="66497" y="90628"/>
                </a:cubicBezTo>
                <a:cubicBezTo>
                  <a:pt x="67191" y="111241"/>
                  <a:pt x="60501" y="125809"/>
                  <a:pt x="47172" y="132697"/>
                </a:cubicBezTo>
                <a:cubicBezTo>
                  <a:pt x="32357" y="140427"/>
                  <a:pt x="13924" y="136661"/>
                  <a:pt x="4113" y="129228"/>
                </a:cubicBezTo>
                <a:cubicBezTo>
                  <a:pt x="2775" y="128188"/>
                  <a:pt x="1387" y="127296"/>
                  <a:pt x="0" y="126453"/>
                </a:cubicBezTo>
                <a:lnTo>
                  <a:pt x="0" y="138445"/>
                </a:lnTo>
                <a:cubicBezTo>
                  <a:pt x="12586" y="146868"/>
                  <a:pt x="34190" y="150585"/>
                  <a:pt x="51731" y="141517"/>
                </a:cubicBezTo>
                <a:cubicBezTo>
                  <a:pt x="61393" y="136463"/>
                  <a:pt x="77497" y="123134"/>
                  <a:pt x="76407" y="90628"/>
                </a:cubicBezTo>
                <a:cubicBezTo>
                  <a:pt x="77497" y="57727"/>
                  <a:pt x="61393" y="44397"/>
                  <a:pt x="51731" y="39393"/>
                </a:cubicBezTo>
                <a:close/>
                <a:moveTo>
                  <a:pt x="2154417" y="0"/>
                </a:moveTo>
                <a:cubicBezTo>
                  <a:pt x="2154615" y="6590"/>
                  <a:pt x="2153327" y="13379"/>
                  <a:pt x="2150106" y="19573"/>
                </a:cubicBezTo>
                <a:cubicBezTo>
                  <a:pt x="2143020" y="33249"/>
                  <a:pt x="2128106" y="40087"/>
                  <a:pt x="2106650" y="39393"/>
                </a:cubicBezTo>
                <a:cubicBezTo>
                  <a:pt x="2085492" y="40136"/>
                  <a:pt x="2070627" y="33249"/>
                  <a:pt x="2063541" y="19573"/>
                </a:cubicBezTo>
                <a:cubicBezTo>
                  <a:pt x="2060320" y="13379"/>
                  <a:pt x="2059081" y="6590"/>
                  <a:pt x="2059230" y="0"/>
                </a:cubicBezTo>
                <a:lnTo>
                  <a:pt x="2049419" y="0"/>
                </a:lnTo>
                <a:cubicBezTo>
                  <a:pt x="2049221" y="8126"/>
                  <a:pt x="2050757" y="16500"/>
                  <a:pt x="2054721" y="24131"/>
                </a:cubicBezTo>
                <a:cubicBezTo>
                  <a:pt x="2059874" y="33992"/>
                  <a:pt x="2073451" y="50344"/>
                  <a:pt x="2106650" y="49253"/>
                </a:cubicBezTo>
                <a:cubicBezTo>
                  <a:pt x="2107790" y="49303"/>
                  <a:pt x="2108830" y="49353"/>
                  <a:pt x="2109921" y="49353"/>
                </a:cubicBezTo>
                <a:cubicBezTo>
                  <a:pt x="2141088" y="49353"/>
                  <a:pt x="2153971" y="33695"/>
                  <a:pt x="2158926" y="24131"/>
                </a:cubicBezTo>
                <a:cubicBezTo>
                  <a:pt x="2162890" y="16500"/>
                  <a:pt x="2164476" y="8077"/>
                  <a:pt x="2164278" y="0"/>
                </a:cubicBezTo>
                <a:lnTo>
                  <a:pt x="2154417" y="0"/>
                </a:lnTo>
                <a:close/>
                <a:moveTo>
                  <a:pt x="1140609" y="0"/>
                </a:moveTo>
                <a:cubicBezTo>
                  <a:pt x="1140757" y="6590"/>
                  <a:pt x="1139519" y="13379"/>
                  <a:pt x="1136298" y="19573"/>
                </a:cubicBezTo>
                <a:cubicBezTo>
                  <a:pt x="1129212" y="33249"/>
                  <a:pt x="1114297" y="40087"/>
                  <a:pt x="1092842" y="39393"/>
                </a:cubicBezTo>
                <a:cubicBezTo>
                  <a:pt x="1071733" y="40087"/>
                  <a:pt x="1056769" y="33249"/>
                  <a:pt x="1049683" y="19573"/>
                </a:cubicBezTo>
                <a:cubicBezTo>
                  <a:pt x="1046462" y="13379"/>
                  <a:pt x="1045224" y="6590"/>
                  <a:pt x="1045372" y="0"/>
                </a:cubicBezTo>
                <a:lnTo>
                  <a:pt x="1035561" y="0"/>
                </a:lnTo>
                <a:cubicBezTo>
                  <a:pt x="1035363" y="8077"/>
                  <a:pt x="1036949" y="16500"/>
                  <a:pt x="1040913" y="24131"/>
                </a:cubicBezTo>
                <a:cubicBezTo>
                  <a:pt x="1046016" y="33992"/>
                  <a:pt x="1059692" y="50344"/>
                  <a:pt x="1092842" y="49253"/>
                </a:cubicBezTo>
                <a:cubicBezTo>
                  <a:pt x="1126437" y="50393"/>
                  <a:pt x="1139965" y="33992"/>
                  <a:pt x="1145118" y="24131"/>
                </a:cubicBezTo>
                <a:cubicBezTo>
                  <a:pt x="1149082" y="16500"/>
                  <a:pt x="1150618" y="8126"/>
                  <a:pt x="1150420" y="0"/>
                </a:cubicBezTo>
                <a:lnTo>
                  <a:pt x="1140609" y="0"/>
                </a:lnTo>
                <a:close/>
                <a:moveTo>
                  <a:pt x="2477488" y="1550839"/>
                </a:moveTo>
                <a:cubicBezTo>
                  <a:pt x="2477488" y="1550839"/>
                  <a:pt x="2477538" y="1550938"/>
                  <a:pt x="2477538" y="1550988"/>
                </a:cubicBezTo>
                <a:lnTo>
                  <a:pt x="2477538" y="1529780"/>
                </a:lnTo>
                <a:cubicBezTo>
                  <a:pt x="2475110" y="1536965"/>
                  <a:pt x="2475060" y="1544150"/>
                  <a:pt x="2477488" y="1550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3"/>
          <p:cNvSpPr/>
          <p:nvPr/>
        </p:nvSpPr>
        <p:spPr>
          <a:xfrm rot="570929">
            <a:off x="-431574" y="4078696"/>
            <a:ext cx="1903846" cy="1727727"/>
          </a:xfrm>
          <a:custGeom>
            <a:avLst/>
            <a:gdLst/>
            <a:ahLst/>
            <a:cxnLst/>
            <a:rect l="l" t="t" r="r" b="b"/>
            <a:pathLst>
              <a:path w="2281" h="2070" extrusionOk="0">
                <a:moveTo>
                  <a:pt x="2250" y="964"/>
                </a:moveTo>
                <a:cubicBezTo>
                  <a:pt x="2242" y="984"/>
                  <a:pt x="2232" y="1003"/>
                  <a:pt x="2220" y="1020"/>
                </a:cubicBezTo>
                <a:cubicBezTo>
                  <a:pt x="2157" y="1119"/>
                  <a:pt x="2054" y="1192"/>
                  <a:pt x="2005" y="1292"/>
                </a:cubicBezTo>
                <a:cubicBezTo>
                  <a:pt x="1991" y="1321"/>
                  <a:pt x="1982" y="1352"/>
                  <a:pt x="1979" y="1386"/>
                </a:cubicBezTo>
                <a:cubicBezTo>
                  <a:pt x="1975" y="1433"/>
                  <a:pt x="1986" y="1481"/>
                  <a:pt x="1984" y="1528"/>
                </a:cubicBezTo>
                <a:cubicBezTo>
                  <a:pt x="1983" y="1551"/>
                  <a:pt x="1980" y="1573"/>
                  <a:pt x="1973" y="1594"/>
                </a:cubicBezTo>
                <a:cubicBezTo>
                  <a:pt x="1945" y="1691"/>
                  <a:pt x="1865" y="1769"/>
                  <a:pt x="1779" y="1811"/>
                </a:cubicBezTo>
                <a:cubicBezTo>
                  <a:pt x="1777" y="1813"/>
                  <a:pt x="1774" y="1814"/>
                  <a:pt x="1772" y="1815"/>
                </a:cubicBezTo>
                <a:cubicBezTo>
                  <a:pt x="1767" y="1817"/>
                  <a:pt x="1762" y="1820"/>
                  <a:pt x="1757" y="1822"/>
                </a:cubicBezTo>
                <a:cubicBezTo>
                  <a:pt x="1670" y="1860"/>
                  <a:pt x="1576" y="1876"/>
                  <a:pt x="1486" y="1901"/>
                </a:cubicBezTo>
                <a:cubicBezTo>
                  <a:pt x="1473" y="1904"/>
                  <a:pt x="1460" y="1908"/>
                  <a:pt x="1448" y="1912"/>
                </a:cubicBezTo>
                <a:cubicBezTo>
                  <a:pt x="1372" y="1935"/>
                  <a:pt x="1298" y="1969"/>
                  <a:pt x="1223" y="1994"/>
                </a:cubicBezTo>
                <a:cubicBezTo>
                  <a:pt x="1168" y="2012"/>
                  <a:pt x="1113" y="2026"/>
                  <a:pt x="1055" y="2029"/>
                </a:cubicBezTo>
                <a:cubicBezTo>
                  <a:pt x="1054" y="2029"/>
                  <a:pt x="1053" y="2029"/>
                  <a:pt x="1051" y="2029"/>
                </a:cubicBezTo>
                <a:cubicBezTo>
                  <a:pt x="1051" y="2029"/>
                  <a:pt x="1002" y="2039"/>
                  <a:pt x="937" y="2048"/>
                </a:cubicBezTo>
                <a:cubicBezTo>
                  <a:pt x="860" y="2059"/>
                  <a:pt x="761" y="2070"/>
                  <a:pt x="695" y="2064"/>
                </a:cubicBezTo>
                <a:cubicBezTo>
                  <a:pt x="681" y="2062"/>
                  <a:pt x="666" y="2060"/>
                  <a:pt x="651" y="2059"/>
                </a:cubicBezTo>
                <a:cubicBezTo>
                  <a:pt x="638" y="2057"/>
                  <a:pt x="626" y="2055"/>
                  <a:pt x="613" y="2053"/>
                </a:cubicBezTo>
                <a:cubicBezTo>
                  <a:pt x="517" y="2038"/>
                  <a:pt x="423" y="2011"/>
                  <a:pt x="339" y="1961"/>
                </a:cubicBezTo>
                <a:cubicBezTo>
                  <a:pt x="324" y="1952"/>
                  <a:pt x="310" y="1943"/>
                  <a:pt x="295" y="1932"/>
                </a:cubicBezTo>
                <a:cubicBezTo>
                  <a:pt x="293" y="1930"/>
                  <a:pt x="290" y="1928"/>
                  <a:pt x="287" y="1926"/>
                </a:cubicBezTo>
                <a:cubicBezTo>
                  <a:pt x="231" y="1883"/>
                  <a:pt x="182" y="1826"/>
                  <a:pt x="159" y="1754"/>
                </a:cubicBezTo>
                <a:cubicBezTo>
                  <a:pt x="146" y="1714"/>
                  <a:pt x="143" y="1671"/>
                  <a:pt x="142" y="1628"/>
                </a:cubicBezTo>
                <a:cubicBezTo>
                  <a:pt x="142" y="1577"/>
                  <a:pt x="146" y="1526"/>
                  <a:pt x="144" y="1475"/>
                </a:cubicBezTo>
                <a:cubicBezTo>
                  <a:pt x="142" y="1418"/>
                  <a:pt x="133" y="1361"/>
                  <a:pt x="117" y="1306"/>
                </a:cubicBezTo>
                <a:cubicBezTo>
                  <a:pt x="107" y="1273"/>
                  <a:pt x="94" y="1240"/>
                  <a:pt x="79" y="1208"/>
                </a:cubicBezTo>
                <a:cubicBezTo>
                  <a:pt x="54" y="1156"/>
                  <a:pt x="21" y="1107"/>
                  <a:pt x="10" y="1049"/>
                </a:cubicBezTo>
                <a:cubicBezTo>
                  <a:pt x="8" y="1041"/>
                  <a:pt x="7" y="1032"/>
                  <a:pt x="6" y="1023"/>
                </a:cubicBezTo>
                <a:cubicBezTo>
                  <a:pt x="0" y="953"/>
                  <a:pt x="24" y="882"/>
                  <a:pt x="56" y="820"/>
                </a:cubicBezTo>
                <a:cubicBezTo>
                  <a:pt x="71" y="791"/>
                  <a:pt x="88" y="763"/>
                  <a:pt x="107" y="736"/>
                </a:cubicBezTo>
                <a:cubicBezTo>
                  <a:pt x="141" y="690"/>
                  <a:pt x="182" y="650"/>
                  <a:pt x="231" y="624"/>
                </a:cubicBezTo>
                <a:cubicBezTo>
                  <a:pt x="260" y="608"/>
                  <a:pt x="291" y="598"/>
                  <a:pt x="319" y="580"/>
                </a:cubicBezTo>
                <a:cubicBezTo>
                  <a:pt x="333" y="572"/>
                  <a:pt x="343" y="563"/>
                  <a:pt x="351" y="552"/>
                </a:cubicBezTo>
                <a:cubicBezTo>
                  <a:pt x="412" y="477"/>
                  <a:pt x="358" y="347"/>
                  <a:pt x="398" y="233"/>
                </a:cubicBezTo>
                <a:cubicBezTo>
                  <a:pt x="415" y="183"/>
                  <a:pt x="450" y="136"/>
                  <a:pt x="521" y="98"/>
                </a:cubicBezTo>
                <a:cubicBezTo>
                  <a:pt x="548" y="83"/>
                  <a:pt x="591" y="66"/>
                  <a:pt x="638" y="51"/>
                </a:cubicBezTo>
                <a:cubicBezTo>
                  <a:pt x="725" y="22"/>
                  <a:pt x="829" y="0"/>
                  <a:pt x="884" y="13"/>
                </a:cubicBezTo>
                <a:cubicBezTo>
                  <a:pt x="904" y="17"/>
                  <a:pt x="922" y="24"/>
                  <a:pt x="940" y="31"/>
                </a:cubicBezTo>
                <a:cubicBezTo>
                  <a:pt x="1039" y="73"/>
                  <a:pt x="1104" y="151"/>
                  <a:pt x="1161" y="160"/>
                </a:cubicBezTo>
                <a:cubicBezTo>
                  <a:pt x="1176" y="163"/>
                  <a:pt x="1191" y="164"/>
                  <a:pt x="1205" y="166"/>
                </a:cubicBezTo>
                <a:cubicBezTo>
                  <a:pt x="1316" y="178"/>
                  <a:pt x="1384" y="160"/>
                  <a:pt x="1497" y="103"/>
                </a:cubicBezTo>
                <a:cubicBezTo>
                  <a:pt x="1499" y="102"/>
                  <a:pt x="1501" y="101"/>
                  <a:pt x="1503" y="100"/>
                </a:cubicBezTo>
                <a:cubicBezTo>
                  <a:pt x="1620" y="41"/>
                  <a:pt x="1764" y="2"/>
                  <a:pt x="1873" y="71"/>
                </a:cubicBezTo>
                <a:cubicBezTo>
                  <a:pt x="1881" y="76"/>
                  <a:pt x="1890" y="82"/>
                  <a:pt x="1898" y="89"/>
                </a:cubicBezTo>
                <a:cubicBezTo>
                  <a:pt x="1965" y="145"/>
                  <a:pt x="1998" y="238"/>
                  <a:pt x="2017" y="330"/>
                </a:cubicBezTo>
                <a:cubicBezTo>
                  <a:pt x="2023" y="356"/>
                  <a:pt x="2028" y="382"/>
                  <a:pt x="2034" y="408"/>
                </a:cubicBezTo>
                <a:cubicBezTo>
                  <a:pt x="2039" y="430"/>
                  <a:pt x="2045" y="452"/>
                  <a:pt x="2054" y="472"/>
                </a:cubicBezTo>
                <a:cubicBezTo>
                  <a:pt x="2074" y="517"/>
                  <a:pt x="2170" y="543"/>
                  <a:pt x="2205" y="571"/>
                </a:cubicBezTo>
                <a:cubicBezTo>
                  <a:pt x="2229" y="589"/>
                  <a:pt x="2254" y="628"/>
                  <a:pt x="2267" y="672"/>
                </a:cubicBezTo>
                <a:cubicBezTo>
                  <a:pt x="2273" y="688"/>
                  <a:pt x="2276" y="706"/>
                  <a:pt x="2277" y="723"/>
                </a:cubicBezTo>
                <a:cubicBezTo>
                  <a:pt x="2281" y="804"/>
                  <a:pt x="2280" y="890"/>
                  <a:pt x="2250" y="9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3"/>
          <p:cNvSpPr/>
          <p:nvPr/>
        </p:nvSpPr>
        <p:spPr>
          <a:xfrm rot="570929">
            <a:off x="6000351" y="-1142379"/>
            <a:ext cx="1903846" cy="1727727"/>
          </a:xfrm>
          <a:custGeom>
            <a:avLst/>
            <a:gdLst/>
            <a:ahLst/>
            <a:cxnLst/>
            <a:rect l="l" t="t" r="r" b="b"/>
            <a:pathLst>
              <a:path w="2281" h="2070" extrusionOk="0">
                <a:moveTo>
                  <a:pt x="2250" y="964"/>
                </a:moveTo>
                <a:cubicBezTo>
                  <a:pt x="2242" y="984"/>
                  <a:pt x="2232" y="1003"/>
                  <a:pt x="2220" y="1020"/>
                </a:cubicBezTo>
                <a:cubicBezTo>
                  <a:pt x="2157" y="1119"/>
                  <a:pt x="2054" y="1192"/>
                  <a:pt x="2005" y="1292"/>
                </a:cubicBezTo>
                <a:cubicBezTo>
                  <a:pt x="1991" y="1321"/>
                  <a:pt x="1982" y="1352"/>
                  <a:pt x="1979" y="1386"/>
                </a:cubicBezTo>
                <a:cubicBezTo>
                  <a:pt x="1975" y="1433"/>
                  <a:pt x="1986" y="1481"/>
                  <a:pt x="1984" y="1528"/>
                </a:cubicBezTo>
                <a:cubicBezTo>
                  <a:pt x="1983" y="1551"/>
                  <a:pt x="1980" y="1573"/>
                  <a:pt x="1973" y="1594"/>
                </a:cubicBezTo>
                <a:cubicBezTo>
                  <a:pt x="1945" y="1691"/>
                  <a:pt x="1865" y="1769"/>
                  <a:pt x="1779" y="1811"/>
                </a:cubicBezTo>
                <a:cubicBezTo>
                  <a:pt x="1777" y="1813"/>
                  <a:pt x="1774" y="1814"/>
                  <a:pt x="1772" y="1815"/>
                </a:cubicBezTo>
                <a:cubicBezTo>
                  <a:pt x="1767" y="1817"/>
                  <a:pt x="1762" y="1820"/>
                  <a:pt x="1757" y="1822"/>
                </a:cubicBezTo>
                <a:cubicBezTo>
                  <a:pt x="1670" y="1860"/>
                  <a:pt x="1576" y="1876"/>
                  <a:pt x="1486" y="1901"/>
                </a:cubicBezTo>
                <a:cubicBezTo>
                  <a:pt x="1473" y="1904"/>
                  <a:pt x="1460" y="1908"/>
                  <a:pt x="1448" y="1912"/>
                </a:cubicBezTo>
                <a:cubicBezTo>
                  <a:pt x="1372" y="1935"/>
                  <a:pt x="1298" y="1969"/>
                  <a:pt x="1223" y="1994"/>
                </a:cubicBezTo>
                <a:cubicBezTo>
                  <a:pt x="1168" y="2012"/>
                  <a:pt x="1113" y="2026"/>
                  <a:pt x="1055" y="2029"/>
                </a:cubicBezTo>
                <a:cubicBezTo>
                  <a:pt x="1054" y="2029"/>
                  <a:pt x="1053" y="2029"/>
                  <a:pt x="1051" y="2029"/>
                </a:cubicBezTo>
                <a:cubicBezTo>
                  <a:pt x="1051" y="2029"/>
                  <a:pt x="1002" y="2039"/>
                  <a:pt x="937" y="2048"/>
                </a:cubicBezTo>
                <a:cubicBezTo>
                  <a:pt x="860" y="2059"/>
                  <a:pt x="761" y="2070"/>
                  <a:pt x="695" y="2064"/>
                </a:cubicBezTo>
                <a:cubicBezTo>
                  <a:pt x="681" y="2062"/>
                  <a:pt x="666" y="2060"/>
                  <a:pt x="651" y="2059"/>
                </a:cubicBezTo>
                <a:cubicBezTo>
                  <a:pt x="638" y="2057"/>
                  <a:pt x="626" y="2055"/>
                  <a:pt x="613" y="2053"/>
                </a:cubicBezTo>
                <a:cubicBezTo>
                  <a:pt x="517" y="2038"/>
                  <a:pt x="423" y="2011"/>
                  <a:pt x="339" y="1961"/>
                </a:cubicBezTo>
                <a:cubicBezTo>
                  <a:pt x="324" y="1952"/>
                  <a:pt x="310" y="1943"/>
                  <a:pt x="295" y="1932"/>
                </a:cubicBezTo>
                <a:cubicBezTo>
                  <a:pt x="293" y="1930"/>
                  <a:pt x="290" y="1928"/>
                  <a:pt x="287" y="1926"/>
                </a:cubicBezTo>
                <a:cubicBezTo>
                  <a:pt x="231" y="1883"/>
                  <a:pt x="182" y="1826"/>
                  <a:pt x="159" y="1754"/>
                </a:cubicBezTo>
                <a:cubicBezTo>
                  <a:pt x="146" y="1714"/>
                  <a:pt x="143" y="1671"/>
                  <a:pt x="142" y="1628"/>
                </a:cubicBezTo>
                <a:cubicBezTo>
                  <a:pt x="142" y="1577"/>
                  <a:pt x="146" y="1526"/>
                  <a:pt x="144" y="1475"/>
                </a:cubicBezTo>
                <a:cubicBezTo>
                  <a:pt x="142" y="1418"/>
                  <a:pt x="133" y="1361"/>
                  <a:pt x="117" y="1306"/>
                </a:cubicBezTo>
                <a:cubicBezTo>
                  <a:pt x="107" y="1273"/>
                  <a:pt x="94" y="1240"/>
                  <a:pt x="79" y="1208"/>
                </a:cubicBezTo>
                <a:cubicBezTo>
                  <a:pt x="54" y="1156"/>
                  <a:pt x="21" y="1107"/>
                  <a:pt x="10" y="1049"/>
                </a:cubicBezTo>
                <a:cubicBezTo>
                  <a:pt x="8" y="1041"/>
                  <a:pt x="7" y="1032"/>
                  <a:pt x="6" y="1023"/>
                </a:cubicBezTo>
                <a:cubicBezTo>
                  <a:pt x="0" y="953"/>
                  <a:pt x="24" y="882"/>
                  <a:pt x="56" y="820"/>
                </a:cubicBezTo>
                <a:cubicBezTo>
                  <a:pt x="71" y="791"/>
                  <a:pt x="88" y="763"/>
                  <a:pt x="107" y="736"/>
                </a:cubicBezTo>
                <a:cubicBezTo>
                  <a:pt x="141" y="690"/>
                  <a:pt x="182" y="650"/>
                  <a:pt x="231" y="624"/>
                </a:cubicBezTo>
                <a:cubicBezTo>
                  <a:pt x="260" y="608"/>
                  <a:pt x="291" y="598"/>
                  <a:pt x="319" y="580"/>
                </a:cubicBezTo>
                <a:cubicBezTo>
                  <a:pt x="333" y="572"/>
                  <a:pt x="343" y="563"/>
                  <a:pt x="351" y="552"/>
                </a:cubicBezTo>
                <a:cubicBezTo>
                  <a:pt x="412" y="477"/>
                  <a:pt x="358" y="347"/>
                  <a:pt x="398" y="233"/>
                </a:cubicBezTo>
                <a:cubicBezTo>
                  <a:pt x="415" y="183"/>
                  <a:pt x="450" y="136"/>
                  <a:pt x="521" y="98"/>
                </a:cubicBezTo>
                <a:cubicBezTo>
                  <a:pt x="548" y="83"/>
                  <a:pt x="591" y="66"/>
                  <a:pt x="638" y="51"/>
                </a:cubicBezTo>
                <a:cubicBezTo>
                  <a:pt x="725" y="22"/>
                  <a:pt x="829" y="0"/>
                  <a:pt x="884" y="13"/>
                </a:cubicBezTo>
                <a:cubicBezTo>
                  <a:pt x="904" y="17"/>
                  <a:pt x="922" y="24"/>
                  <a:pt x="940" y="31"/>
                </a:cubicBezTo>
                <a:cubicBezTo>
                  <a:pt x="1039" y="73"/>
                  <a:pt x="1104" y="151"/>
                  <a:pt x="1161" y="160"/>
                </a:cubicBezTo>
                <a:cubicBezTo>
                  <a:pt x="1176" y="163"/>
                  <a:pt x="1191" y="164"/>
                  <a:pt x="1205" y="166"/>
                </a:cubicBezTo>
                <a:cubicBezTo>
                  <a:pt x="1316" y="178"/>
                  <a:pt x="1384" y="160"/>
                  <a:pt x="1497" y="103"/>
                </a:cubicBezTo>
                <a:cubicBezTo>
                  <a:pt x="1499" y="102"/>
                  <a:pt x="1501" y="101"/>
                  <a:pt x="1503" y="100"/>
                </a:cubicBezTo>
                <a:cubicBezTo>
                  <a:pt x="1620" y="41"/>
                  <a:pt x="1764" y="2"/>
                  <a:pt x="1873" y="71"/>
                </a:cubicBezTo>
                <a:cubicBezTo>
                  <a:pt x="1881" y="76"/>
                  <a:pt x="1890" y="82"/>
                  <a:pt x="1898" y="89"/>
                </a:cubicBezTo>
                <a:cubicBezTo>
                  <a:pt x="1965" y="145"/>
                  <a:pt x="1998" y="238"/>
                  <a:pt x="2017" y="330"/>
                </a:cubicBezTo>
                <a:cubicBezTo>
                  <a:pt x="2023" y="356"/>
                  <a:pt x="2028" y="382"/>
                  <a:pt x="2034" y="408"/>
                </a:cubicBezTo>
                <a:cubicBezTo>
                  <a:pt x="2039" y="430"/>
                  <a:pt x="2045" y="452"/>
                  <a:pt x="2054" y="472"/>
                </a:cubicBezTo>
                <a:cubicBezTo>
                  <a:pt x="2074" y="517"/>
                  <a:pt x="2170" y="543"/>
                  <a:pt x="2205" y="571"/>
                </a:cubicBezTo>
                <a:cubicBezTo>
                  <a:pt x="2229" y="589"/>
                  <a:pt x="2254" y="628"/>
                  <a:pt x="2267" y="672"/>
                </a:cubicBezTo>
                <a:cubicBezTo>
                  <a:pt x="2273" y="688"/>
                  <a:pt x="2276" y="706"/>
                  <a:pt x="2277" y="723"/>
                </a:cubicBezTo>
                <a:cubicBezTo>
                  <a:pt x="2281" y="804"/>
                  <a:pt x="2280" y="890"/>
                  <a:pt x="2250" y="9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10E0FF-3352-D423-D516-51F0BA84D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D723633-A3B2-6AEB-3F7D-636DD63D0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63F4DD3-BDED-DCA6-FBA1-F8023FFB6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F3C5-5139-4C7B-8EDC-143D4016BD46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8AD7A12-68DB-B226-F98D-24F701186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BA18207-3938-2FC9-E9A1-F3F804A24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7EE4-71E8-4C0A-991D-617C16AC5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2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9"/>
          <p:cNvSpPr/>
          <p:nvPr/>
        </p:nvSpPr>
        <p:spPr>
          <a:xfrm rot="5400000">
            <a:off x="365414" y="-1909404"/>
            <a:ext cx="2477587" cy="2477537"/>
          </a:xfrm>
          <a:custGeom>
            <a:avLst/>
            <a:gdLst/>
            <a:ahLst/>
            <a:cxnLst/>
            <a:rect l="l" t="t" r="r" b="b"/>
            <a:pathLst>
              <a:path w="2477587" h="2477537" extrusionOk="0">
                <a:moveTo>
                  <a:pt x="184577" y="0"/>
                </a:moveTo>
                <a:cubicBezTo>
                  <a:pt x="184725" y="6590"/>
                  <a:pt x="183486" y="13379"/>
                  <a:pt x="180266" y="19573"/>
                </a:cubicBezTo>
                <a:cubicBezTo>
                  <a:pt x="173180" y="33249"/>
                  <a:pt x="158265" y="40087"/>
                  <a:pt x="136810" y="39393"/>
                </a:cubicBezTo>
                <a:cubicBezTo>
                  <a:pt x="115651" y="40037"/>
                  <a:pt x="100786" y="33249"/>
                  <a:pt x="93700" y="19573"/>
                </a:cubicBezTo>
                <a:cubicBezTo>
                  <a:pt x="90480" y="13379"/>
                  <a:pt x="89191" y="6541"/>
                  <a:pt x="89390" y="0"/>
                </a:cubicBezTo>
                <a:lnTo>
                  <a:pt x="79529" y="0"/>
                </a:lnTo>
                <a:cubicBezTo>
                  <a:pt x="79331" y="8077"/>
                  <a:pt x="80916" y="16500"/>
                  <a:pt x="84880" y="24131"/>
                </a:cubicBezTo>
                <a:cubicBezTo>
                  <a:pt x="89984" y="33992"/>
                  <a:pt x="103660" y="50344"/>
                  <a:pt x="136810" y="49253"/>
                </a:cubicBezTo>
                <a:cubicBezTo>
                  <a:pt x="170405" y="50393"/>
                  <a:pt x="183932" y="33992"/>
                  <a:pt x="189086" y="24131"/>
                </a:cubicBezTo>
                <a:cubicBezTo>
                  <a:pt x="193050" y="16500"/>
                  <a:pt x="194586" y="8126"/>
                  <a:pt x="194388" y="0"/>
                </a:cubicBezTo>
                <a:lnTo>
                  <a:pt x="184577" y="0"/>
                </a:lnTo>
                <a:close/>
                <a:moveTo>
                  <a:pt x="189086" y="2453456"/>
                </a:moveTo>
                <a:cubicBezTo>
                  <a:pt x="183932" y="2443595"/>
                  <a:pt x="170256" y="2427095"/>
                  <a:pt x="137156" y="2428333"/>
                </a:cubicBezTo>
                <a:cubicBezTo>
                  <a:pt x="103611" y="2427144"/>
                  <a:pt x="89984" y="2443595"/>
                  <a:pt x="84880" y="2453456"/>
                </a:cubicBezTo>
                <a:cubicBezTo>
                  <a:pt x="80916" y="2461086"/>
                  <a:pt x="79331" y="2469460"/>
                  <a:pt x="79529" y="2477537"/>
                </a:cubicBezTo>
                <a:lnTo>
                  <a:pt x="89390" y="2477537"/>
                </a:lnTo>
                <a:cubicBezTo>
                  <a:pt x="89241" y="2470996"/>
                  <a:pt x="90480" y="2464208"/>
                  <a:pt x="93700" y="2458014"/>
                </a:cubicBezTo>
                <a:cubicBezTo>
                  <a:pt x="100786" y="2444338"/>
                  <a:pt x="115651" y="2437599"/>
                  <a:pt x="137156" y="2438194"/>
                </a:cubicBezTo>
                <a:cubicBezTo>
                  <a:pt x="158216" y="2437500"/>
                  <a:pt x="173180" y="2444338"/>
                  <a:pt x="180266" y="2458014"/>
                </a:cubicBezTo>
                <a:cubicBezTo>
                  <a:pt x="183486" y="2464208"/>
                  <a:pt x="184725" y="2470996"/>
                  <a:pt x="184577" y="2477537"/>
                </a:cubicBezTo>
                <a:lnTo>
                  <a:pt x="194388" y="2477537"/>
                </a:lnTo>
                <a:cubicBezTo>
                  <a:pt x="194586" y="2469460"/>
                  <a:pt x="193000" y="2461086"/>
                  <a:pt x="189086" y="2453456"/>
                </a:cubicBezTo>
                <a:close/>
                <a:moveTo>
                  <a:pt x="1820990" y="2453456"/>
                </a:moveTo>
                <a:cubicBezTo>
                  <a:pt x="1815837" y="2443595"/>
                  <a:pt x="1802458" y="2427095"/>
                  <a:pt x="1769061" y="2428333"/>
                </a:cubicBezTo>
                <a:cubicBezTo>
                  <a:pt x="1735465" y="2427095"/>
                  <a:pt x="1721938" y="2443595"/>
                  <a:pt x="1716785" y="2453456"/>
                </a:cubicBezTo>
                <a:cubicBezTo>
                  <a:pt x="1712821" y="2461086"/>
                  <a:pt x="1711285" y="2469460"/>
                  <a:pt x="1711483" y="2477537"/>
                </a:cubicBezTo>
                <a:lnTo>
                  <a:pt x="1721294" y="2477537"/>
                </a:lnTo>
                <a:cubicBezTo>
                  <a:pt x="1721145" y="2470996"/>
                  <a:pt x="1722384" y="2464208"/>
                  <a:pt x="1725605" y="2458014"/>
                </a:cubicBezTo>
                <a:cubicBezTo>
                  <a:pt x="1732691" y="2444338"/>
                  <a:pt x="1747704" y="2437599"/>
                  <a:pt x="1769061" y="2438194"/>
                </a:cubicBezTo>
                <a:cubicBezTo>
                  <a:pt x="1790169" y="2437451"/>
                  <a:pt x="1805084" y="2444338"/>
                  <a:pt x="1812170" y="2458014"/>
                </a:cubicBezTo>
                <a:cubicBezTo>
                  <a:pt x="1815391" y="2464208"/>
                  <a:pt x="1816630" y="2470996"/>
                  <a:pt x="1816481" y="2477537"/>
                </a:cubicBezTo>
                <a:lnTo>
                  <a:pt x="1826341" y="2477537"/>
                </a:lnTo>
                <a:cubicBezTo>
                  <a:pt x="1826540" y="2469460"/>
                  <a:pt x="1824954" y="2461086"/>
                  <a:pt x="1820990" y="2453456"/>
                </a:cubicBezTo>
                <a:close/>
                <a:moveTo>
                  <a:pt x="2444933" y="2428333"/>
                </a:moveTo>
                <a:cubicBezTo>
                  <a:pt x="2411387" y="2427144"/>
                  <a:pt x="2397810" y="2443595"/>
                  <a:pt x="2392707" y="2453456"/>
                </a:cubicBezTo>
                <a:cubicBezTo>
                  <a:pt x="2388743" y="2461086"/>
                  <a:pt x="2387157" y="2469460"/>
                  <a:pt x="2387355" y="2477537"/>
                </a:cubicBezTo>
                <a:lnTo>
                  <a:pt x="2397166" y="2477537"/>
                </a:lnTo>
                <a:cubicBezTo>
                  <a:pt x="2397018" y="2470996"/>
                  <a:pt x="2398256" y="2464208"/>
                  <a:pt x="2401477" y="2458014"/>
                </a:cubicBezTo>
                <a:cubicBezTo>
                  <a:pt x="2408563" y="2444338"/>
                  <a:pt x="2423577" y="2437550"/>
                  <a:pt x="2444933" y="2438194"/>
                </a:cubicBezTo>
                <a:cubicBezTo>
                  <a:pt x="2458560" y="2437797"/>
                  <a:pt x="2469560" y="2440473"/>
                  <a:pt x="2477538" y="2446023"/>
                </a:cubicBezTo>
                <a:lnTo>
                  <a:pt x="2477538" y="2434478"/>
                </a:lnTo>
                <a:cubicBezTo>
                  <a:pt x="2469659" y="2430464"/>
                  <a:pt x="2459105" y="2427788"/>
                  <a:pt x="2444933" y="2428333"/>
                </a:cubicBezTo>
                <a:close/>
                <a:moveTo>
                  <a:pt x="2392707" y="352554"/>
                </a:moveTo>
                <a:cubicBezTo>
                  <a:pt x="2397810" y="362414"/>
                  <a:pt x="2411239" y="378815"/>
                  <a:pt x="2444636" y="377725"/>
                </a:cubicBezTo>
                <a:cubicBezTo>
                  <a:pt x="2458956" y="378171"/>
                  <a:pt x="2469609" y="375496"/>
                  <a:pt x="2477538" y="371432"/>
                </a:cubicBezTo>
                <a:lnTo>
                  <a:pt x="2477538" y="359986"/>
                </a:lnTo>
                <a:cubicBezTo>
                  <a:pt x="2469510" y="365635"/>
                  <a:pt x="2458361" y="368311"/>
                  <a:pt x="2444636" y="367815"/>
                </a:cubicBezTo>
                <a:cubicBezTo>
                  <a:pt x="2423478" y="368509"/>
                  <a:pt x="2408563" y="361671"/>
                  <a:pt x="2401477" y="347995"/>
                </a:cubicBezTo>
                <a:cubicBezTo>
                  <a:pt x="2393599" y="332832"/>
                  <a:pt x="2397414" y="313954"/>
                  <a:pt x="2405045" y="303895"/>
                </a:cubicBezTo>
                <a:cubicBezTo>
                  <a:pt x="2413468" y="292696"/>
                  <a:pt x="2415995" y="280606"/>
                  <a:pt x="2412081" y="269903"/>
                </a:cubicBezTo>
                <a:cubicBezTo>
                  <a:pt x="2408563" y="260240"/>
                  <a:pt x="2399941" y="252808"/>
                  <a:pt x="2389535" y="250429"/>
                </a:cubicBezTo>
                <a:cubicBezTo>
                  <a:pt x="2381607" y="248596"/>
                  <a:pt x="2345435" y="248447"/>
                  <a:pt x="2286718" y="248547"/>
                </a:cubicBezTo>
                <a:cubicBezTo>
                  <a:pt x="2285627" y="218866"/>
                  <a:pt x="2284091" y="158711"/>
                  <a:pt x="2286866" y="146670"/>
                </a:cubicBezTo>
                <a:cubicBezTo>
                  <a:pt x="2288452" y="139733"/>
                  <a:pt x="2293357" y="133936"/>
                  <a:pt x="2299700" y="131656"/>
                </a:cubicBezTo>
                <a:cubicBezTo>
                  <a:pt x="2306984" y="128981"/>
                  <a:pt x="2315507" y="130963"/>
                  <a:pt x="2323683" y="137156"/>
                </a:cubicBezTo>
                <a:cubicBezTo>
                  <a:pt x="2335922" y="146373"/>
                  <a:pt x="2358863" y="151080"/>
                  <a:pt x="2377296" y="141517"/>
                </a:cubicBezTo>
                <a:cubicBezTo>
                  <a:pt x="2386959" y="136463"/>
                  <a:pt x="2403063" y="123134"/>
                  <a:pt x="2401923" y="90628"/>
                </a:cubicBezTo>
                <a:cubicBezTo>
                  <a:pt x="2403063" y="57727"/>
                  <a:pt x="2386959" y="44397"/>
                  <a:pt x="2377296" y="39343"/>
                </a:cubicBezTo>
                <a:cubicBezTo>
                  <a:pt x="2358863" y="29830"/>
                  <a:pt x="2335922" y="34487"/>
                  <a:pt x="2323683" y="43704"/>
                </a:cubicBezTo>
                <a:cubicBezTo>
                  <a:pt x="2315507" y="49947"/>
                  <a:pt x="2306934" y="51880"/>
                  <a:pt x="2299700" y="49253"/>
                </a:cubicBezTo>
                <a:cubicBezTo>
                  <a:pt x="2293357" y="46925"/>
                  <a:pt x="2288452" y="41177"/>
                  <a:pt x="2286866" y="34240"/>
                </a:cubicBezTo>
                <a:cubicBezTo>
                  <a:pt x="2285677" y="29235"/>
                  <a:pt x="2285281" y="15955"/>
                  <a:pt x="2285281" y="0"/>
                </a:cubicBezTo>
                <a:lnTo>
                  <a:pt x="2275371" y="0"/>
                </a:lnTo>
                <a:cubicBezTo>
                  <a:pt x="2275371" y="16451"/>
                  <a:pt x="2275866" y="30672"/>
                  <a:pt x="2277204" y="36420"/>
                </a:cubicBezTo>
                <a:cubicBezTo>
                  <a:pt x="2279533" y="46627"/>
                  <a:pt x="2286866" y="55100"/>
                  <a:pt x="2296330" y="58569"/>
                </a:cubicBezTo>
                <a:cubicBezTo>
                  <a:pt x="2306835" y="62384"/>
                  <a:pt x="2318678" y="59907"/>
                  <a:pt x="2329678" y="51632"/>
                </a:cubicBezTo>
                <a:cubicBezTo>
                  <a:pt x="2339489" y="44199"/>
                  <a:pt x="2357922" y="40483"/>
                  <a:pt x="2372738" y="48163"/>
                </a:cubicBezTo>
                <a:cubicBezTo>
                  <a:pt x="2386067" y="55100"/>
                  <a:pt x="2392756" y="69619"/>
                  <a:pt x="2392062" y="90628"/>
                </a:cubicBezTo>
                <a:cubicBezTo>
                  <a:pt x="2392756" y="111241"/>
                  <a:pt x="2386067" y="125809"/>
                  <a:pt x="2372738" y="132697"/>
                </a:cubicBezTo>
                <a:cubicBezTo>
                  <a:pt x="2357922" y="140377"/>
                  <a:pt x="2339489" y="136661"/>
                  <a:pt x="2329678" y="129228"/>
                </a:cubicBezTo>
                <a:cubicBezTo>
                  <a:pt x="2318678" y="120953"/>
                  <a:pt x="2306835" y="118476"/>
                  <a:pt x="2296330" y="122341"/>
                </a:cubicBezTo>
                <a:cubicBezTo>
                  <a:pt x="2286866" y="125809"/>
                  <a:pt x="2279533" y="134283"/>
                  <a:pt x="2277204" y="144440"/>
                </a:cubicBezTo>
                <a:cubicBezTo>
                  <a:pt x="2273884" y="158909"/>
                  <a:pt x="2275965" y="225852"/>
                  <a:pt x="2276758" y="248547"/>
                </a:cubicBezTo>
                <a:lnTo>
                  <a:pt x="2275767" y="248547"/>
                </a:lnTo>
                <a:cubicBezTo>
                  <a:pt x="2227257" y="248646"/>
                  <a:pt x="2172206" y="248794"/>
                  <a:pt x="2164278" y="246961"/>
                </a:cubicBezTo>
                <a:cubicBezTo>
                  <a:pt x="2157142" y="245326"/>
                  <a:pt x="2151196" y="240272"/>
                  <a:pt x="2148818" y="233731"/>
                </a:cubicBezTo>
                <a:cubicBezTo>
                  <a:pt x="2146142" y="226298"/>
                  <a:pt x="2148124" y="217577"/>
                  <a:pt x="2154467" y="209154"/>
                </a:cubicBezTo>
                <a:cubicBezTo>
                  <a:pt x="2163931" y="196667"/>
                  <a:pt x="2168688" y="173279"/>
                  <a:pt x="2158926" y="154450"/>
                </a:cubicBezTo>
                <a:cubicBezTo>
                  <a:pt x="2153823" y="144589"/>
                  <a:pt x="2140295" y="128287"/>
                  <a:pt x="2106997" y="129327"/>
                </a:cubicBezTo>
                <a:cubicBezTo>
                  <a:pt x="2073550" y="128237"/>
                  <a:pt x="2059874" y="144589"/>
                  <a:pt x="2054721" y="154499"/>
                </a:cubicBezTo>
                <a:cubicBezTo>
                  <a:pt x="2045009" y="173279"/>
                  <a:pt x="2049766" y="196667"/>
                  <a:pt x="2059181" y="209154"/>
                </a:cubicBezTo>
                <a:cubicBezTo>
                  <a:pt x="2065523" y="217577"/>
                  <a:pt x="2067555" y="226298"/>
                  <a:pt x="2064829" y="233731"/>
                </a:cubicBezTo>
                <a:cubicBezTo>
                  <a:pt x="2062451" y="240272"/>
                  <a:pt x="2056554" y="245326"/>
                  <a:pt x="2049419" y="246961"/>
                </a:cubicBezTo>
                <a:cubicBezTo>
                  <a:pt x="2041441" y="248794"/>
                  <a:pt x="1986440" y="248646"/>
                  <a:pt x="1937880" y="248547"/>
                </a:cubicBezTo>
                <a:lnTo>
                  <a:pt x="1932876" y="248547"/>
                </a:lnTo>
                <a:cubicBezTo>
                  <a:pt x="1933668" y="225852"/>
                  <a:pt x="1935750" y="158909"/>
                  <a:pt x="1932479" y="144440"/>
                </a:cubicBezTo>
                <a:cubicBezTo>
                  <a:pt x="1930150" y="134283"/>
                  <a:pt x="1922817" y="125809"/>
                  <a:pt x="1913353" y="122341"/>
                </a:cubicBezTo>
                <a:cubicBezTo>
                  <a:pt x="1902798" y="118476"/>
                  <a:pt x="1890956" y="120953"/>
                  <a:pt x="1880005" y="129228"/>
                </a:cubicBezTo>
                <a:cubicBezTo>
                  <a:pt x="1870194" y="136661"/>
                  <a:pt x="1851761" y="140377"/>
                  <a:pt x="1836945" y="132697"/>
                </a:cubicBezTo>
                <a:cubicBezTo>
                  <a:pt x="1823616" y="125809"/>
                  <a:pt x="1816927" y="111241"/>
                  <a:pt x="1817621" y="90281"/>
                </a:cubicBezTo>
                <a:cubicBezTo>
                  <a:pt x="1816927" y="69668"/>
                  <a:pt x="1823616" y="55100"/>
                  <a:pt x="1836945" y="48163"/>
                </a:cubicBezTo>
                <a:cubicBezTo>
                  <a:pt x="1851761" y="40483"/>
                  <a:pt x="1870194" y="44199"/>
                  <a:pt x="1880005" y="51632"/>
                </a:cubicBezTo>
                <a:cubicBezTo>
                  <a:pt x="1890956" y="59907"/>
                  <a:pt x="1902798" y="62384"/>
                  <a:pt x="1913353" y="58569"/>
                </a:cubicBezTo>
                <a:cubicBezTo>
                  <a:pt x="1922817" y="55100"/>
                  <a:pt x="1930150" y="46627"/>
                  <a:pt x="1932479" y="36420"/>
                </a:cubicBezTo>
                <a:cubicBezTo>
                  <a:pt x="1933768" y="30622"/>
                  <a:pt x="1934263" y="16401"/>
                  <a:pt x="1934263" y="0"/>
                </a:cubicBezTo>
                <a:lnTo>
                  <a:pt x="1924353" y="0"/>
                </a:lnTo>
                <a:cubicBezTo>
                  <a:pt x="1924353" y="15955"/>
                  <a:pt x="1923957" y="29235"/>
                  <a:pt x="1922817" y="34240"/>
                </a:cubicBezTo>
                <a:cubicBezTo>
                  <a:pt x="1921231" y="41177"/>
                  <a:pt x="1916276" y="46925"/>
                  <a:pt x="1909934" y="49253"/>
                </a:cubicBezTo>
                <a:cubicBezTo>
                  <a:pt x="1902699" y="51880"/>
                  <a:pt x="1894176" y="49947"/>
                  <a:pt x="1885951" y="43704"/>
                </a:cubicBezTo>
                <a:cubicBezTo>
                  <a:pt x="1873762" y="34487"/>
                  <a:pt x="1850770" y="29830"/>
                  <a:pt x="1832387" y="39393"/>
                </a:cubicBezTo>
                <a:cubicBezTo>
                  <a:pt x="1822675" y="44397"/>
                  <a:pt x="1806620" y="57727"/>
                  <a:pt x="1807710" y="90281"/>
                </a:cubicBezTo>
                <a:cubicBezTo>
                  <a:pt x="1806620" y="123134"/>
                  <a:pt x="1822675" y="136463"/>
                  <a:pt x="1832387" y="141517"/>
                </a:cubicBezTo>
                <a:cubicBezTo>
                  <a:pt x="1850820" y="151080"/>
                  <a:pt x="1873762" y="146373"/>
                  <a:pt x="1885951" y="137156"/>
                </a:cubicBezTo>
                <a:cubicBezTo>
                  <a:pt x="1894176" y="130963"/>
                  <a:pt x="1902650" y="128981"/>
                  <a:pt x="1909934" y="131656"/>
                </a:cubicBezTo>
                <a:cubicBezTo>
                  <a:pt x="1916276" y="133936"/>
                  <a:pt x="1921231" y="139733"/>
                  <a:pt x="1922817" y="146670"/>
                </a:cubicBezTo>
                <a:cubicBezTo>
                  <a:pt x="1925592" y="158711"/>
                  <a:pt x="1924056" y="218866"/>
                  <a:pt x="1922965" y="248547"/>
                </a:cubicBezTo>
                <a:cubicBezTo>
                  <a:pt x="1866626" y="248447"/>
                  <a:pt x="1831891" y="248646"/>
                  <a:pt x="1824112" y="250429"/>
                </a:cubicBezTo>
                <a:cubicBezTo>
                  <a:pt x="1813706" y="252808"/>
                  <a:pt x="1805084" y="260240"/>
                  <a:pt x="1801566" y="269903"/>
                </a:cubicBezTo>
                <a:cubicBezTo>
                  <a:pt x="1797652" y="280606"/>
                  <a:pt x="1800179" y="292696"/>
                  <a:pt x="1808652" y="303895"/>
                </a:cubicBezTo>
                <a:cubicBezTo>
                  <a:pt x="1816233" y="313954"/>
                  <a:pt x="1820049" y="332832"/>
                  <a:pt x="1812170" y="347995"/>
                </a:cubicBezTo>
                <a:cubicBezTo>
                  <a:pt x="1805084" y="361671"/>
                  <a:pt x="1790070" y="368509"/>
                  <a:pt x="1768714" y="367815"/>
                </a:cubicBezTo>
                <a:cubicBezTo>
                  <a:pt x="1747605" y="368509"/>
                  <a:pt x="1732691" y="361671"/>
                  <a:pt x="1725605" y="347995"/>
                </a:cubicBezTo>
                <a:cubicBezTo>
                  <a:pt x="1717726" y="332832"/>
                  <a:pt x="1721542" y="313954"/>
                  <a:pt x="1729123" y="303895"/>
                </a:cubicBezTo>
                <a:cubicBezTo>
                  <a:pt x="1737596" y="292696"/>
                  <a:pt x="1740123" y="280606"/>
                  <a:pt x="1736209" y="269903"/>
                </a:cubicBezTo>
                <a:cubicBezTo>
                  <a:pt x="1732691" y="260240"/>
                  <a:pt x="1724069" y="252808"/>
                  <a:pt x="1713663" y="250429"/>
                </a:cubicBezTo>
                <a:cubicBezTo>
                  <a:pt x="1706577" y="248794"/>
                  <a:pt x="1677095" y="248497"/>
                  <a:pt x="1629377" y="248497"/>
                </a:cubicBezTo>
                <a:cubicBezTo>
                  <a:pt x="1630170" y="225803"/>
                  <a:pt x="1632251" y="158860"/>
                  <a:pt x="1628981" y="144440"/>
                </a:cubicBezTo>
                <a:cubicBezTo>
                  <a:pt x="1626652" y="134283"/>
                  <a:pt x="1619318" y="125760"/>
                  <a:pt x="1609854" y="122341"/>
                </a:cubicBezTo>
                <a:cubicBezTo>
                  <a:pt x="1599300" y="118476"/>
                  <a:pt x="1587457" y="120953"/>
                  <a:pt x="1576507" y="129228"/>
                </a:cubicBezTo>
                <a:cubicBezTo>
                  <a:pt x="1566696" y="136661"/>
                  <a:pt x="1548263" y="140377"/>
                  <a:pt x="1533447" y="132697"/>
                </a:cubicBezTo>
                <a:cubicBezTo>
                  <a:pt x="1520118" y="125809"/>
                  <a:pt x="1513429" y="111241"/>
                  <a:pt x="1514122" y="90281"/>
                </a:cubicBezTo>
                <a:cubicBezTo>
                  <a:pt x="1513429" y="69619"/>
                  <a:pt x="1520118" y="55100"/>
                  <a:pt x="1533447" y="48163"/>
                </a:cubicBezTo>
                <a:cubicBezTo>
                  <a:pt x="1548263" y="40483"/>
                  <a:pt x="1566696" y="44199"/>
                  <a:pt x="1576507" y="51632"/>
                </a:cubicBezTo>
                <a:cubicBezTo>
                  <a:pt x="1587457" y="59907"/>
                  <a:pt x="1599300" y="62384"/>
                  <a:pt x="1609854" y="58569"/>
                </a:cubicBezTo>
                <a:cubicBezTo>
                  <a:pt x="1619318" y="55100"/>
                  <a:pt x="1626652" y="46627"/>
                  <a:pt x="1628981" y="36420"/>
                </a:cubicBezTo>
                <a:cubicBezTo>
                  <a:pt x="1630269" y="30622"/>
                  <a:pt x="1630765" y="16401"/>
                  <a:pt x="1630765" y="0"/>
                </a:cubicBezTo>
                <a:lnTo>
                  <a:pt x="1620855" y="0"/>
                </a:lnTo>
                <a:cubicBezTo>
                  <a:pt x="1620855" y="15955"/>
                  <a:pt x="1620458" y="29235"/>
                  <a:pt x="1619318" y="34240"/>
                </a:cubicBezTo>
                <a:cubicBezTo>
                  <a:pt x="1617733" y="41177"/>
                  <a:pt x="1612778" y="46925"/>
                  <a:pt x="1606435" y="49253"/>
                </a:cubicBezTo>
                <a:cubicBezTo>
                  <a:pt x="1599201" y="51880"/>
                  <a:pt x="1590678" y="49947"/>
                  <a:pt x="1582453" y="43704"/>
                </a:cubicBezTo>
                <a:cubicBezTo>
                  <a:pt x="1570214" y="34487"/>
                  <a:pt x="1547272" y="29830"/>
                  <a:pt x="1528839" y="39393"/>
                </a:cubicBezTo>
                <a:cubicBezTo>
                  <a:pt x="1519176" y="44397"/>
                  <a:pt x="1503122" y="57727"/>
                  <a:pt x="1504212" y="90281"/>
                </a:cubicBezTo>
                <a:cubicBezTo>
                  <a:pt x="1503122" y="123134"/>
                  <a:pt x="1519176" y="136463"/>
                  <a:pt x="1528839" y="141517"/>
                </a:cubicBezTo>
                <a:cubicBezTo>
                  <a:pt x="1547272" y="151080"/>
                  <a:pt x="1570214" y="146422"/>
                  <a:pt x="1582453" y="137156"/>
                </a:cubicBezTo>
                <a:cubicBezTo>
                  <a:pt x="1590678" y="130963"/>
                  <a:pt x="1599201" y="128981"/>
                  <a:pt x="1606435" y="131656"/>
                </a:cubicBezTo>
                <a:cubicBezTo>
                  <a:pt x="1612778" y="133936"/>
                  <a:pt x="1617733" y="139733"/>
                  <a:pt x="1619318" y="146670"/>
                </a:cubicBezTo>
                <a:cubicBezTo>
                  <a:pt x="1622044" y="158711"/>
                  <a:pt x="1620557" y="218816"/>
                  <a:pt x="1619467" y="248547"/>
                </a:cubicBezTo>
                <a:lnTo>
                  <a:pt x="1599895" y="248547"/>
                </a:lnTo>
                <a:cubicBezTo>
                  <a:pt x="1551335" y="248646"/>
                  <a:pt x="1496334" y="248794"/>
                  <a:pt x="1488356" y="246961"/>
                </a:cubicBezTo>
                <a:cubicBezTo>
                  <a:pt x="1481221" y="245326"/>
                  <a:pt x="1475324" y="240272"/>
                  <a:pt x="1472946" y="233731"/>
                </a:cubicBezTo>
                <a:cubicBezTo>
                  <a:pt x="1470220" y="226298"/>
                  <a:pt x="1472252" y="217577"/>
                  <a:pt x="1478594" y="209154"/>
                </a:cubicBezTo>
                <a:cubicBezTo>
                  <a:pt x="1488009" y="196667"/>
                  <a:pt x="1492815" y="173279"/>
                  <a:pt x="1483054" y="154499"/>
                </a:cubicBezTo>
                <a:cubicBezTo>
                  <a:pt x="1477901" y="144589"/>
                  <a:pt x="1464373" y="128287"/>
                  <a:pt x="1431125" y="129327"/>
                </a:cubicBezTo>
                <a:cubicBezTo>
                  <a:pt x="1397678" y="128237"/>
                  <a:pt x="1383952" y="144589"/>
                  <a:pt x="1378849" y="154450"/>
                </a:cubicBezTo>
                <a:cubicBezTo>
                  <a:pt x="1369087" y="173279"/>
                  <a:pt x="1373844" y="196667"/>
                  <a:pt x="1383308" y="209154"/>
                </a:cubicBezTo>
                <a:cubicBezTo>
                  <a:pt x="1389651" y="217577"/>
                  <a:pt x="1391682" y="226298"/>
                  <a:pt x="1388957" y="233731"/>
                </a:cubicBezTo>
                <a:cubicBezTo>
                  <a:pt x="1386579" y="240272"/>
                  <a:pt x="1380633" y="245326"/>
                  <a:pt x="1373497" y="246961"/>
                </a:cubicBezTo>
                <a:cubicBezTo>
                  <a:pt x="1362299" y="249538"/>
                  <a:pt x="1273058" y="250380"/>
                  <a:pt x="1210574" y="249488"/>
                </a:cubicBezTo>
                <a:cubicBezTo>
                  <a:pt x="1209484" y="220154"/>
                  <a:pt x="1207899" y="158860"/>
                  <a:pt x="1210674" y="146670"/>
                </a:cubicBezTo>
                <a:cubicBezTo>
                  <a:pt x="1212259" y="139733"/>
                  <a:pt x="1217214" y="133936"/>
                  <a:pt x="1223557" y="131656"/>
                </a:cubicBezTo>
                <a:cubicBezTo>
                  <a:pt x="1230791" y="128981"/>
                  <a:pt x="1239314" y="130963"/>
                  <a:pt x="1247539" y="137156"/>
                </a:cubicBezTo>
                <a:cubicBezTo>
                  <a:pt x="1259778" y="146422"/>
                  <a:pt x="1282720" y="151080"/>
                  <a:pt x="1301153" y="141517"/>
                </a:cubicBezTo>
                <a:cubicBezTo>
                  <a:pt x="1310816" y="136463"/>
                  <a:pt x="1326920" y="123134"/>
                  <a:pt x="1325780" y="90628"/>
                </a:cubicBezTo>
                <a:cubicBezTo>
                  <a:pt x="1326920" y="57727"/>
                  <a:pt x="1310816" y="44397"/>
                  <a:pt x="1301153" y="39393"/>
                </a:cubicBezTo>
                <a:cubicBezTo>
                  <a:pt x="1282720" y="29830"/>
                  <a:pt x="1259778" y="34487"/>
                  <a:pt x="1247539" y="43704"/>
                </a:cubicBezTo>
                <a:cubicBezTo>
                  <a:pt x="1239314" y="49947"/>
                  <a:pt x="1230841" y="51880"/>
                  <a:pt x="1223557" y="49253"/>
                </a:cubicBezTo>
                <a:cubicBezTo>
                  <a:pt x="1217214" y="46925"/>
                  <a:pt x="1212259" y="41177"/>
                  <a:pt x="1210674" y="34240"/>
                </a:cubicBezTo>
                <a:cubicBezTo>
                  <a:pt x="1209534" y="29235"/>
                  <a:pt x="1209137" y="15955"/>
                  <a:pt x="1209137" y="0"/>
                </a:cubicBezTo>
                <a:lnTo>
                  <a:pt x="1199227" y="0"/>
                </a:lnTo>
                <a:cubicBezTo>
                  <a:pt x="1199227" y="16401"/>
                  <a:pt x="1199723" y="30622"/>
                  <a:pt x="1201011" y="36420"/>
                </a:cubicBezTo>
                <a:cubicBezTo>
                  <a:pt x="1203340" y="46627"/>
                  <a:pt x="1210674" y="55100"/>
                  <a:pt x="1220187" y="58569"/>
                </a:cubicBezTo>
                <a:cubicBezTo>
                  <a:pt x="1230692" y="62384"/>
                  <a:pt x="1242535" y="59907"/>
                  <a:pt x="1253485" y="51632"/>
                </a:cubicBezTo>
                <a:cubicBezTo>
                  <a:pt x="1263296" y="44199"/>
                  <a:pt x="1281729" y="40483"/>
                  <a:pt x="1296595" y="48163"/>
                </a:cubicBezTo>
                <a:cubicBezTo>
                  <a:pt x="1309924" y="55100"/>
                  <a:pt x="1316564" y="69619"/>
                  <a:pt x="1315870" y="90628"/>
                </a:cubicBezTo>
                <a:cubicBezTo>
                  <a:pt x="1316564" y="111241"/>
                  <a:pt x="1309924" y="125809"/>
                  <a:pt x="1296595" y="132697"/>
                </a:cubicBezTo>
                <a:cubicBezTo>
                  <a:pt x="1281729" y="140377"/>
                  <a:pt x="1263296" y="136661"/>
                  <a:pt x="1253485" y="129228"/>
                </a:cubicBezTo>
                <a:cubicBezTo>
                  <a:pt x="1242535" y="120953"/>
                  <a:pt x="1230692" y="118476"/>
                  <a:pt x="1220187" y="122341"/>
                </a:cubicBezTo>
                <a:cubicBezTo>
                  <a:pt x="1210674" y="125760"/>
                  <a:pt x="1203340" y="134283"/>
                  <a:pt x="1201011" y="144440"/>
                </a:cubicBezTo>
                <a:cubicBezTo>
                  <a:pt x="1197691" y="159058"/>
                  <a:pt x="1199871" y="227438"/>
                  <a:pt x="1200664" y="249339"/>
                </a:cubicBezTo>
                <a:cubicBezTo>
                  <a:pt x="1174947" y="248844"/>
                  <a:pt x="1155276" y="248051"/>
                  <a:pt x="1150420" y="246961"/>
                </a:cubicBezTo>
                <a:cubicBezTo>
                  <a:pt x="1143284" y="245326"/>
                  <a:pt x="1137388" y="240272"/>
                  <a:pt x="1135009" y="233731"/>
                </a:cubicBezTo>
                <a:cubicBezTo>
                  <a:pt x="1132284" y="226298"/>
                  <a:pt x="1134316" y="217577"/>
                  <a:pt x="1140658" y="209154"/>
                </a:cubicBezTo>
                <a:cubicBezTo>
                  <a:pt x="1150073" y="196667"/>
                  <a:pt x="1154830" y="173279"/>
                  <a:pt x="1145118" y="154450"/>
                </a:cubicBezTo>
                <a:cubicBezTo>
                  <a:pt x="1139965" y="144589"/>
                  <a:pt x="1126338" y="128287"/>
                  <a:pt x="1093189" y="129327"/>
                </a:cubicBezTo>
                <a:cubicBezTo>
                  <a:pt x="1059593" y="128237"/>
                  <a:pt x="1046016" y="144589"/>
                  <a:pt x="1040913" y="154450"/>
                </a:cubicBezTo>
                <a:cubicBezTo>
                  <a:pt x="1031151" y="173279"/>
                  <a:pt x="1035908" y="196667"/>
                  <a:pt x="1045372" y="209154"/>
                </a:cubicBezTo>
                <a:cubicBezTo>
                  <a:pt x="1051715" y="217577"/>
                  <a:pt x="1053697" y="226298"/>
                  <a:pt x="1051021" y="233731"/>
                </a:cubicBezTo>
                <a:cubicBezTo>
                  <a:pt x="1048643" y="240272"/>
                  <a:pt x="1042696" y="245326"/>
                  <a:pt x="1035561" y="246961"/>
                </a:cubicBezTo>
                <a:cubicBezTo>
                  <a:pt x="1027633" y="248794"/>
                  <a:pt x="972632" y="248646"/>
                  <a:pt x="924072" y="248547"/>
                </a:cubicBezTo>
                <a:cubicBezTo>
                  <a:pt x="903954" y="248547"/>
                  <a:pt x="886215" y="248497"/>
                  <a:pt x="871053" y="248547"/>
                </a:cubicBezTo>
                <a:cubicBezTo>
                  <a:pt x="869963" y="218866"/>
                  <a:pt x="868476" y="158711"/>
                  <a:pt x="871201" y="146670"/>
                </a:cubicBezTo>
                <a:cubicBezTo>
                  <a:pt x="872787" y="139733"/>
                  <a:pt x="877742" y="133936"/>
                  <a:pt x="884084" y="131656"/>
                </a:cubicBezTo>
                <a:cubicBezTo>
                  <a:pt x="891368" y="128981"/>
                  <a:pt x="899842" y="130963"/>
                  <a:pt x="908067" y="137156"/>
                </a:cubicBezTo>
                <a:cubicBezTo>
                  <a:pt x="920306" y="146373"/>
                  <a:pt x="943248" y="151080"/>
                  <a:pt x="961681" y="141517"/>
                </a:cubicBezTo>
                <a:cubicBezTo>
                  <a:pt x="971343" y="136463"/>
                  <a:pt x="987447" y="123134"/>
                  <a:pt x="986308" y="90628"/>
                </a:cubicBezTo>
                <a:cubicBezTo>
                  <a:pt x="987447" y="57727"/>
                  <a:pt x="971343" y="44397"/>
                  <a:pt x="961681" y="39393"/>
                </a:cubicBezTo>
                <a:cubicBezTo>
                  <a:pt x="943248" y="29830"/>
                  <a:pt x="920306" y="34487"/>
                  <a:pt x="908067" y="43704"/>
                </a:cubicBezTo>
                <a:cubicBezTo>
                  <a:pt x="899842" y="49947"/>
                  <a:pt x="891319" y="51880"/>
                  <a:pt x="884084" y="49253"/>
                </a:cubicBezTo>
                <a:cubicBezTo>
                  <a:pt x="877742" y="46925"/>
                  <a:pt x="872787" y="41177"/>
                  <a:pt x="871201" y="34240"/>
                </a:cubicBezTo>
                <a:cubicBezTo>
                  <a:pt x="870062" y="29235"/>
                  <a:pt x="869665" y="15906"/>
                  <a:pt x="869665" y="0"/>
                </a:cubicBezTo>
                <a:lnTo>
                  <a:pt x="859755" y="0"/>
                </a:lnTo>
                <a:cubicBezTo>
                  <a:pt x="859755" y="16401"/>
                  <a:pt x="860251" y="30622"/>
                  <a:pt x="861539" y="36420"/>
                </a:cubicBezTo>
                <a:cubicBezTo>
                  <a:pt x="863868" y="46627"/>
                  <a:pt x="871201" y="55100"/>
                  <a:pt x="880665" y="58569"/>
                </a:cubicBezTo>
                <a:cubicBezTo>
                  <a:pt x="891220" y="62384"/>
                  <a:pt x="903062" y="59907"/>
                  <a:pt x="914013" y="51632"/>
                </a:cubicBezTo>
                <a:cubicBezTo>
                  <a:pt x="923874" y="44199"/>
                  <a:pt x="942257" y="40483"/>
                  <a:pt x="957122" y="48163"/>
                </a:cubicBezTo>
                <a:cubicBezTo>
                  <a:pt x="970451" y="55100"/>
                  <a:pt x="977091" y="69619"/>
                  <a:pt x="976398" y="90628"/>
                </a:cubicBezTo>
                <a:cubicBezTo>
                  <a:pt x="977091" y="111241"/>
                  <a:pt x="970451" y="125809"/>
                  <a:pt x="957122" y="132697"/>
                </a:cubicBezTo>
                <a:cubicBezTo>
                  <a:pt x="942257" y="140377"/>
                  <a:pt x="923874" y="136661"/>
                  <a:pt x="914013" y="129228"/>
                </a:cubicBezTo>
                <a:cubicBezTo>
                  <a:pt x="903062" y="120953"/>
                  <a:pt x="891220" y="118476"/>
                  <a:pt x="880665" y="122341"/>
                </a:cubicBezTo>
                <a:cubicBezTo>
                  <a:pt x="871201" y="125760"/>
                  <a:pt x="863868" y="134283"/>
                  <a:pt x="861539" y="144440"/>
                </a:cubicBezTo>
                <a:cubicBezTo>
                  <a:pt x="858269" y="158909"/>
                  <a:pt x="860350" y="225902"/>
                  <a:pt x="861142" y="248596"/>
                </a:cubicBezTo>
                <a:cubicBezTo>
                  <a:pt x="833047" y="248745"/>
                  <a:pt x="815506" y="249240"/>
                  <a:pt x="810303" y="250429"/>
                </a:cubicBezTo>
                <a:cubicBezTo>
                  <a:pt x="799898" y="252808"/>
                  <a:pt x="791276" y="260240"/>
                  <a:pt x="787758" y="269903"/>
                </a:cubicBezTo>
                <a:cubicBezTo>
                  <a:pt x="783843" y="280606"/>
                  <a:pt x="786370" y="292696"/>
                  <a:pt x="794794" y="303895"/>
                </a:cubicBezTo>
                <a:cubicBezTo>
                  <a:pt x="802425" y="313954"/>
                  <a:pt x="806240" y="332832"/>
                  <a:pt x="798362" y="347995"/>
                </a:cubicBezTo>
                <a:cubicBezTo>
                  <a:pt x="791276" y="361671"/>
                  <a:pt x="776312" y="368509"/>
                  <a:pt x="754906" y="367815"/>
                </a:cubicBezTo>
                <a:cubicBezTo>
                  <a:pt x="733748" y="368558"/>
                  <a:pt x="718833" y="361671"/>
                  <a:pt x="711747" y="347995"/>
                </a:cubicBezTo>
                <a:cubicBezTo>
                  <a:pt x="703868" y="332832"/>
                  <a:pt x="707733" y="313954"/>
                  <a:pt x="715315" y="303895"/>
                </a:cubicBezTo>
                <a:cubicBezTo>
                  <a:pt x="723788" y="292696"/>
                  <a:pt x="726265" y="280606"/>
                  <a:pt x="722351" y="269903"/>
                </a:cubicBezTo>
                <a:cubicBezTo>
                  <a:pt x="718833" y="260240"/>
                  <a:pt x="710211" y="252808"/>
                  <a:pt x="699855" y="250429"/>
                </a:cubicBezTo>
                <a:cubicBezTo>
                  <a:pt x="691431" y="248497"/>
                  <a:pt x="655061" y="248447"/>
                  <a:pt x="600506" y="248547"/>
                </a:cubicBezTo>
                <a:cubicBezTo>
                  <a:pt x="589703" y="248596"/>
                  <a:pt x="578505" y="248596"/>
                  <a:pt x="567753" y="248596"/>
                </a:cubicBezTo>
                <a:cubicBezTo>
                  <a:pt x="566662" y="218965"/>
                  <a:pt x="565126" y="158711"/>
                  <a:pt x="567901" y="146670"/>
                </a:cubicBezTo>
                <a:cubicBezTo>
                  <a:pt x="569487" y="139733"/>
                  <a:pt x="574442" y="133936"/>
                  <a:pt x="580784" y="131656"/>
                </a:cubicBezTo>
                <a:cubicBezTo>
                  <a:pt x="588019" y="128981"/>
                  <a:pt x="596541" y="130963"/>
                  <a:pt x="604767" y="137156"/>
                </a:cubicBezTo>
                <a:cubicBezTo>
                  <a:pt x="617006" y="146373"/>
                  <a:pt x="639948" y="151080"/>
                  <a:pt x="658331" y="141517"/>
                </a:cubicBezTo>
                <a:cubicBezTo>
                  <a:pt x="668043" y="136463"/>
                  <a:pt x="684098" y="123134"/>
                  <a:pt x="683008" y="90628"/>
                </a:cubicBezTo>
                <a:cubicBezTo>
                  <a:pt x="684098" y="57727"/>
                  <a:pt x="668043" y="44397"/>
                  <a:pt x="658331" y="39393"/>
                </a:cubicBezTo>
                <a:cubicBezTo>
                  <a:pt x="639948" y="29830"/>
                  <a:pt x="617006" y="34487"/>
                  <a:pt x="604767" y="43704"/>
                </a:cubicBezTo>
                <a:cubicBezTo>
                  <a:pt x="596541" y="49947"/>
                  <a:pt x="588019" y="51880"/>
                  <a:pt x="580784" y="49253"/>
                </a:cubicBezTo>
                <a:cubicBezTo>
                  <a:pt x="574442" y="46925"/>
                  <a:pt x="569487" y="41177"/>
                  <a:pt x="567901" y="34240"/>
                </a:cubicBezTo>
                <a:cubicBezTo>
                  <a:pt x="566761" y="29235"/>
                  <a:pt x="566365" y="15955"/>
                  <a:pt x="566365" y="0"/>
                </a:cubicBezTo>
                <a:lnTo>
                  <a:pt x="556455" y="0"/>
                </a:lnTo>
                <a:cubicBezTo>
                  <a:pt x="556504" y="16401"/>
                  <a:pt x="556950" y="30622"/>
                  <a:pt x="558239" y="36420"/>
                </a:cubicBezTo>
                <a:cubicBezTo>
                  <a:pt x="560568" y="46627"/>
                  <a:pt x="567901" y="55100"/>
                  <a:pt x="577365" y="58569"/>
                </a:cubicBezTo>
                <a:cubicBezTo>
                  <a:pt x="587920" y="62384"/>
                  <a:pt x="599762" y="59907"/>
                  <a:pt x="610713" y="51632"/>
                </a:cubicBezTo>
                <a:cubicBezTo>
                  <a:pt x="620524" y="44199"/>
                  <a:pt x="638957" y="40483"/>
                  <a:pt x="653773" y="48163"/>
                </a:cubicBezTo>
                <a:cubicBezTo>
                  <a:pt x="667102" y="55100"/>
                  <a:pt x="673791" y="69619"/>
                  <a:pt x="673097" y="90628"/>
                </a:cubicBezTo>
                <a:cubicBezTo>
                  <a:pt x="673791" y="111241"/>
                  <a:pt x="667102" y="125809"/>
                  <a:pt x="653773" y="132697"/>
                </a:cubicBezTo>
                <a:cubicBezTo>
                  <a:pt x="638957" y="140377"/>
                  <a:pt x="620524" y="136661"/>
                  <a:pt x="610713" y="129228"/>
                </a:cubicBezTo>
                <a:cubicBezTo>
                  <a:pt x="599762" y="120953"/>
                  <a:pt x="587920" y="118476"/>
                  <a:pt x="577365" y="122341"/>
                </a:cubicBezTo>
                <a:cubicBezTo>
                  <a:pt x="567901" y="125760"/>
                  <a:pt x="560568" y="134283"/>
                  <a:pt x="558239" y="144440"/>
                </a:cubicBezTo>
                <a:cubicBezTo>
                  <a:pt x="554919" y="158909"/>
                  <a:pt x="557050" y="225951"/>
                  <a:pt x="557842" y="248596"/>
                </a:cubicBezTo>
                <a:cubicBezTo>
                  <a:pt x="531184" y="248497"/>
                  <a:pt x="508688" y="248150"/>
                  <a:pt x="503436" y="246961"/>
                </a:cubicBezTo>
                <a:cubicBezTo>
                  <a:pt x="496300" y="245326"/>
                  <a:pt x="490404" y="240272"/>
                  <a:pt x="488025" y="233731"/>
                </a:cubicBezTo>
                <a:cubicBezTo>
                  <a:pt x="485300" y="226298"/>
                  <a:pt x="487332" y="217577"/>
                  <a:pt x="493674" y="209154"/>
                </a:cubicBezTo>
                <a:cubicBezTo>
                  <a:pt x="503089" y="196667"/>
                  <a:pt x="507846" y="173279"/>
                  <a:pt x="498134" y="154450"/>
                </a:cubicBezTo>
                <a:cubicBezTo>
                  <a:pt x="492980" y="144589"/>
                  <a:pt x="479354" y="128287"/>
                  <a:pt x="446205" y="129327"/>
                </a:cubicBezTo>
                <a:cubicBezTo>
                  <a:pt x="412609" y="128237"/>
                  <a:pt x="399032" y="144589"/>
                  <a:pt x="393928" y="154450"/>
                </a:cubicBezTo>
                <a:cubicBezTo>
                  <a:pt x="384167" y="173279"/>
                  <a:pt x="388924" y="196667"/>
                  <a:pt x="398388" y="209154"/>
                </a:cubicBezTo>
                <a:cubicBezTo>
                  <a:pt x="404731" y="217577"/>
                  <a:pt x="406713" y="226298"/>
                  <a:pt x="404037" y="233731"/>
                </a:cubicBezTo>
                <a:cubicBezTo>
                  <a:pt x="401658" y="240272"/>
                  <a:pt x="395712" y="245326"/>
                  <a:pt x="388577" y="246961"/>
                </a:cubicBezTo>
                <a:cubicBezTo>
                  <a:pt x="380649" y="248794"/>
                  <a:pt x="333278" y="248646"/>
                  <a:pt x="291507" y="248547"/>
                </a:cubicBezTo>
                <a:lnTo>
                  <a:pt x="264452" y="248547"/>
                </a:lnTo>
                <a:cubicBezTo>
                  <a:pt x="263362" y="218816"/>
                  <a:pt x="261826" y="158711"/>
                  <a:pt x="264601" y="146670"/>
                </a:cubicBezTo>
                <a:cubicBezTo>
                  <a:pt x="266187" y="139733"/>
                  <a:pt x="271092" y="133936"/>
                  <a:pt x="277484" y="131656"/>
                </a:cubicBezTo>
                <a:cubicBezTo>
                  <a:pt x="284719" y="128981"/>
                  <a:pt x="293241" y="130963"/>
                  <a:pt x="301417" y="137156"/>
                </a:cubicBezTo>
                <a:cubicBezTo>
                  <a:pt x="313656" y="146422"/>
                  <a:pt x="336648" y="151080"/>
                  <a:pt x="355031" y="141517"/>
                </a:cubicBezTo>
                <a:cubicBezTo>
                  <a:pt x="364743" y="136463"/>
                  <a:pt x="380798" y="123134"/>
                  <a:pt x="379707" y="90628"/>
                </a:cubicBezTo>
                <a:cubicBezTo>
                  <a:pt x="380798" y="57727"/>
                  <a:pt x="364743" y="44397"/>
                  <a:pt x="355031" y="39393"/>
                </a:cubicBezTo>
                <a:cubicBezTo>
                  <a:pt x="336648" y="29830"/>
                  <a:pt x="313656" y="34487"/>
                  <a:pt x="301417" y="43704"/>
                </a:cubicBezTo>
                <a:cubicBezTo>
                  <a:pt x="293241" y="49947"/>
                  <a:pt x="284719" y="51880"/>
                  <a:pt x="277484" y="49253"/>
                </a:cubicBezTo>
                <a:cubicBezTo>
                  <a:pt x="271092" y="46925"/>
                  <a:pt x="266187" y="41177"/>
                  <a:pt x="264601" y="34240"/>
                </a:cubicBezTo>
                <a:cubicBezTo>
                  <a:pt x="263461" y="29235"/>
                  <a:pt x="263065" y="15955"/>
                  <a:pt x="263065" y="0"/>
                </a:cubicBezTo>
                <a:lnTo>
                  <a:pt x="253155" y="0"/>
                </a:lnTo>
                <a:cubicBezTo>
                  <a:pt x="253155" y="16401"/>
                  <a:pt x="253650" y="30622"/>
                  <a:pt x="254939" y="36420"/>
                </a:cubicBezTo>
                <a:cubicBezTo>
                  <a:pt x="257267" y="46627"/>
                  <a:pt x="264601" y="55100"/>
                  <a:pt x="274065" y="58569"/>
                </a:cubicBezTo>
                <a:cubicBezTo>
                  <a:pt x="284570" y="62384"/>
                  <a:pt x="296413" y="59907"/>
                  <a:pt x="307413" y="51632"/>
                </a:cubicBezTo>
                <a:cubicBezTo>
                  <a:pt x="317224" y="44199"/>
                  <a:pt x="335657" y="40483"/>
                  <a:pt x="350472" y="48163"/>
                </a:cubicBezTo>
                <a:cubicBezTo>
                  <a:pt x="363802" y="55100"/>
                  <a:pt x="370491" y="69619"/>
                  <a:pt x="369797" y="90628"/>
                </a:cubicBezTo>
                <a:cubicBezTo>
                  <a:pt x="370491" y="111241"/>
                  <a:pt x="363802" y="125809"/>
                  <a:pt x="350472" y="132697"/>
                </a:cubicBezTo>
                <a:cubicBezTo>
                  <a:pt x="335657" y="140427"/>
                  <a:pt x="317224" y="136661"/>
                  <a:pt x="307413" y="129228"/>
                </a:cubicBezTo>
                <a:cubicBezTo>
                  <a:pt x="296413" y="120953"/>
                  <a:pt x="284570" y="118476"/>
                  <a:pt x="274065" y="122341"/>
                </a:cubicBezTo>
                <a:cubicBezTo>
                  <a:pt x="264601" y="125760"/>
                  <a:pt x="257267" y="134283"/>
                  <a:pt x="254939" y="144440"/>
                </a:cubicBezTo>
                <a:cubicBezTo>
                  <a:pt x="251619" y="158860"/>
                  <a:pt x="253700" y="225803"/>
                  <a:pt x="254542" y="248547"/>
                </a:cubicBezTo>
                <a:cubicBezTo>
                  <a:pt x="220699" y="248596"/>
                  <a:pt x="198550" y="248943"/>
                  <a:pt x="192207" y="250429"/>
                </a:cubicBezTo>
                <a:cubicBezTo>
                  <a:pt x="181802" y="252808"/>
                  <a:pt x="173180" y="260240"/>
                  <a:pt x="169662" y="269903"/>
                </a:cubicBezTo>
                <a:cubicBezTo>
                  <a:pt x="165747" y="280606"/>
                  <a:pt x="168274" y="292696"/>
                  <a:pt x="176698" y="303895"/>
                </a:cubicBezTo>
                <a:cubicBezTo>
                  <a:pt x="184329" y="313954"/>
                  <a:pt x="188144" y="332832"/>
                  <a:pt x="180266" y="347995"/>
                </a:cubicBezTo>
                <a:cubicBezTo>
                  <a:pt x="173180" y="361671"/>
                  <a:pt x="158265" y="368509"/>
                  <a:pt x="136810" y="367815"/>
                </a:cubicBezTo>
                <a:cubicBezTo>
                  <a:pt x="115701" y="368558"/>
                  <a:pt x="100786" y="361671"/>
                  <a:pt x="93700" y="347995"/>
                </a:cubicBezTo>
                <a:cubicBezTo>
                  <a:pt x="85822" y="332832"/>
                  <a:pt x="89637" y="313954"/>
                  <a:pt x="97219" y="303895"/>
                </a:cubicBezTo>
                <a:cubicBezTo>
                  <a:pt x="105692" y="292696"/>
                  <a:pt x="108169" y="280606"/>
                  <a:pt x="104304" y="269903"/>
                </a:cubicBezTo>
                <a:cubicBezTo>
                  <a:pt x="100786" y="260240"/>
                  <a:pt x="92115" y="252808"/>
                  <a:pt x="81759" y="250429"/>
                </a:cubicBezTo>
                <a:cubicBezTo>
                  <a:pt x="74277" y="248695"/>
                  <a:pt x="44744" y="248497"/>
                  <a:pt x="0" y="248497"/>
                </a:cubicBezTo>
                <a:lnTo>
                  <a:pt x="0" y="258407"/>
                </a:lnTo>
                <a:cubicBezTo>
                  <a:pt x="36568" y="258358"/>
                  <a:pt x="72691" y="258506"/>
                  <a:pt x="79529" y="260092"/>
                </a:cubicBezTo>
                <a:cubicBezTo>
                  <a:pt x="86664" y="261727"/>
                  <a:pt x="92610" y="266781"/>
                  <a:pt x="94989" y="273272"/>
                </a:cubicBezTo>
                <a:cubicBezTo>
                  <a:pt x="97665" y="280755"/>
                  <a:pt x="95682" y="289475"/>
                  <a:pt x="89340" y="297899"/>
                </a:cubicBezTo>
                <a:cubicBezTo>
                  <a:pt x="79876" y="310386"/>
                  <a:pt x="75119" y="333774"/>
                  <a:pt x="84880" y="352554"/>
                </a:cubicBezTo>
                <a:cubicBezTo>
                  <a:pt x="89984" y="362414"/>
                  <a:pt x="103611" y="378766"/>
                  <a:pt x="136810" y="377725"/>
                </a:cubicBezTo>
                <a:cubicBezTo>
                  <a:pt x="170355" y="378766"/>
                  <a:pt x="183932" y="362414"/>
                  <a:pt x="189086" y="352554"/>
                </a:cubicBezTo>
                <a:cubicBezTo>
                  <a:pt x="198798" y="333774"/>
                  <a:pt x="194041" y="310386"/>
                  <a:pt x="184626" y="297899"/>
                </a:cubicBezTo>
                <a:cubicBezTo>
                  <a:pt x="178284" y="289475"/>
                  <a:pt x="176252" y="280755"/>
                  <a:pt x="178977" y="273272"/>
                </a:cubicBezTo>
                <a:cubicBezTo>
                  <a:pt x="181356" y="266781"/>
                  <a:pt x="187252" y="261727"/>
                  <a:pt x="194388" y="260092"/>
                </a:cubicBezTo>
                <a:cubicBezTo>
                  <a:pt x="200036" y="258804"/>
                  <a:pt x="225456" y="258457"/>
                  <a:pt x="254641" y="258407"/>
                </a:cubicBezTo>
                <a:cubicBezTo>
                  <a:pt x="253898" y="278475"/>
                  <a:pt x="251520" y="349878"/>
                  <a:pt x="254939" y="364842"/>
                </a:cubicBezTo>
                <a:cubicBezTo>
                  <a:pt x="257267" y="375050"/>
                  <a:pt x="264601" y="383523"/>
                  <a:pt x="274065" y="386991"/>
                </a:cubicBezTo>
                <a:cubicBezTo>
                  <a:pt x="284570" y="390807"/>
                  <a:pt x="296413" y="388379"/>
                  <a:pt x="307413" y="380054"/>
                </a:cubicBezTo>
                <a:cubicBezTo>
                  <a:pt x="317224" y="372622"/>
                  <a:pt x="335657" y="368905"/>
                  <a:pt x="350472" y="376586"/>
                </a:cubicBezTo>
                <a:cubicBezTo>
                  <a:pt x="363802" y="383523"/>
                  <a:pt x="370491" y="398091"/>
                  <a:pt x="369797" y="419051"/>
                </a:cubicBezTo>
                <a:cubicBezTo>
                  <a:pt x="370491" y="439664"/>
                  <a:pt x="363802" y="454232"/>
                  <a:pt x="350472" y="461119"/>
                </a:cubicBezTo>
                <a:cubicBezTo>
                  <a:pt x="335657" y="468849"/>
                  <a:pt x="317224" y="465083"/>
                  <a:pt x="307413" y="457651"/>
                </a:cubicBezTo>
                <a:cubicBezTo>
                  <a:pt x="296413" y="449376"/>
                  <a:pt x="284570" y="446898"/>
                  <a:pt x="274065" y="450763"/>
                </a:cubicBezTo>
                <a:cubicBezTo>
                  <a:pt x="264601" y="454232"/>
                  <a:pt x="257267" y="462705"/>
                  <a:pt x="254939" y="472863"/>
                </a:cubicBezTo>
                <a:cubicBezTo>
                  <a:pt x="251619" y="487332"/>
                  <a:pt x="253700" y="554374"/>
                  <a:pt x="254542" y="577018"/>
                </a:cubicBezTo>
                <a:cubicBezTo>
                  <a:pt x="225406" y="576969"/>
                  <a:pt x="200036" y="576672"/>
                  <a:pt x="194388" y="575383"/>
                </a:cubicBezTo>
                <a:cubicBezTo>
                  <a:pt x="187252" y="573748"/>
                  <a:pt x="181356" y="568694"/>
                  <a:pt x="178977" y="562153"/>
                </a:cubicBezTo>
                <a:cubicBezTo>
                  <a:pt x="176252" y="554721"/>
                  <a:pt x="178284" y="546000"/>
                  <a:pt x="184626" y="537576"/>
                </a:cubicBezTo>
                <a:cubicBezTo>
                  <a:pt x="194041" y="525089"/>
                  <a:pt x="198798" y="501701"/>
                  <a:pt x="189086" y="482922"/>
                </a:cubicBezTo>
                <a:cubicBezTo>
                  <a:pt x="183932" y="473011"/>
                  <a:pt x="170355" y="456660"/>
                  <a:pt x="137156" y="457750"/>
                </a:cubicBezTo>
                <a:cubicBezTo>
                  <a:pt x="103561" y="456610"/>
                  <a:pt x="89984" y="473011"/>
                  <a:pt x="84880" y="482922"/>
                </a:cubicBezTo>
                <a:cubicBezTo>
                  <a:pt x="75119" y="501701"/>
                  <a:pt x="79876" y="525089"/>
                  <a:pt x="89340" y="537576"/>
                </a:cubicBezTo>
                <a:cubicBezTo>
                  <a:pt x="95682" y="546000"/>
                  <a:pt x="97665" y="554721"/>
                  <a:pt x="94989" y="562153"/>
                </a:cubicBezTo>
                <a:cubicBezTo>
                  <a:pt x="92610" y="568694"/>
                  <a:pt x="86664" y="573748"/>
                  <a:pt x="79529" y="575383"/>
                </a:cubicBezTo>
                <a:cubicBezTo>
                  <a:pt x="72691" y="576969"/>
                  <a:pt x="36568" y="577068"/>
                  <a:pt x="0" y="577018"/>
                </a:cubicBezTo>
                <a:lnTo>
                  <a:pt x="0" y="586929"/>
                </a:lnTo>
                <a:cubicBezTo>
                  <a:pt x="44744" y="586929"/>
                  <a:pt x="74277" y="586780"/>
                  <a:pt x="81759" y="585046"/>
                </a:cubicBezTo>
                <a:cubicBezTo>
                  <a:pt x="92115" y="582667"/>
                  <a:pt x="100786" y="575185"/>
                  <a:pt x="104304" y="565572"/>
                </a:cubicBezTo>
                <a:cubicBezTo>
                  <a:pt x="108169" y="554820"/>
                  <a:pt x="105692" y="542779"/>
                  <a:pt x="97219" y="531580"/>
                </a:cubicBezTo>
                <a:cubicBezTo>
                  <a:pt x="89637" y="521522"/>
                  <a:pt x="85822" y="502643"/>
                  <a:pt x="93700" y="487480"/>
                </a:cubicBezTo>
                <a:cubicBezTo>
                  <a:pt x="100786" y="473804"/>
                  <a:pt x="115701" y="466917"/>
                  <a:pt x="137156" y="467660"/>
                </a:cubicBezTo>
                <a:cubicBezTo>
                  <a:pt x="158216" y="466917"/>
                  <a:pt x="173180" y="473804"/>
                  <a:pt x="180266" y="487480"/>
                </a:cubicBezTo>
                <a:cubicBezTo>
                  <a:pt x="188144" y="502643"/>
                  <a:pt x="184329" y="521522"/>
                  <a:pt x="176698" y="531580"/>
                </a:cubicBezTo>
                <a:cubicBezTo>
                  <a:pt x="168274" y="542779"/>
                  <a:pt x="165747" y="554820"/>
                  <a:pt x="169662" y="565572"/>
                </a:cubicBezTo>
                <a:cubicBezTo>
                  <a:pt x="173180" y="575185"/>
                  <a:pt x="181802" y="582667"/>
                  <a:pt x="192207" y="585046"/>
                </a:cubicBezTo>
                <a:cubicBezTo>
                  <a:pt x="198550" y="586483"/>
                  <a:pt x="220749" y="586879"/>
                  <a:pt x="254592" y="586929"/>
                </a:cubicBezTo>
                <a:cubicBezTo>
                  <a:pt x="253848" y="607096"/>
                  <a:pt x="251520" y="678350"/>
                  <a:pt x="254939" y="693264"/>
                </a:cubicBezTo>
                <a:cubicBezTo>
                  <a:pt x="257267" y="703472"/>
                  <a:pt x="264601" y="711945"/>
                  <a:pt x="274065" y="715414"/>
                </a:cubicBezTo>
                <a:cubicBezTo>
                  <a:pt x="284570" y="719229"/>
                  <a:pt x="296413" y="716801"/>
                  <a:pt x="307413" y="708476"/>
                </a:cubicBezTo>
                <a:cubicBezTo>
                  <a:pt x="317224" y="701044"/>
                  <a:pt x="335657" y="697328"/>
                  <a:pt x="350472" y="705008"/>
                </a:cubicBezTo>
                <a:cubicBezTo>
                  <a:pt x="363802" y="711945"/>
                  <a:pt x="370491" y="726513"/>
                  <a:pt x="369797" y="747473"/>
                </a:cubicBezTo>
                <a:cubicBezTo>
                  <a:pt x="370491" y="768086"/>
                  <a:pt x="363802" y="782654"/>
                  <a:pt x="350472" y="789542"/>
                </a:cubicBezTo>
                <a:cubicBezTo>
                  <a:pt x="335657" y="797271"/>
                  <a:pt x="317224" y="793506"/>
                  <a:pt x="307413" y="786073"/>
                </a:cubicBezTo>
                <a:cubicBezTo>
                  <a:pt x="296413" y="777798"/>
                  <a:pt x="284570" y="775370"/>
                  <a:pt x="274065" y="779185"/>
                </a:cubicBezTo>
                <a:cubicBezTo>
                  <a:pt x="264601" y="782654"/>
                  <a:pt x="257267" y="791127"/>
                  <a:pt x="254939" y="801285"/>
                </a:cubicBezTo>
                <a:cubicBezTo>
                  <a:pt x="251619" y="815754"/>
                  <a:pt x="253700" y="882647"/>
                  <a:pt x="254542" y="905391"/>
                </a:cubicBezTo>
                <a:cubicBezTo>
                  <a:pt x="220699" y="905441"/>
                  <a:pt x="198550" y="905837"/>
                  <a:pt x="192207" y="907274"/>
                </a:cubicBezTo>
                <a:cubicBezTo>
                  <a:pt x="181802" y="909653"/>
                  <a:pt x="173180" y="917085"/>
                  <a:pt x="169662" y="926748"/>
                </a:cubicBezTo>
                <a:cubicBezTo>
                  <a:pt x="165747" y="937450"/>
                  <a:pt x="168274" y="949541"/>
                  <a:pt x="176698" y="960739"/>
                </a:cubicBezTo>
                <a:cubicBezTo>
                  <a:pt x="184329" y="970798"/>
                  <a:pt x="188144" y="989677"/>
                  <a:pt x="180266" y="1004839"/>
                </a:cubicBezTo>
                <a:cubicBezTo>
                  <a:pt x="173180" y="1018516"/>
                  <a:pt x="158265" y="1025403"/>
                  <a:pt x="136810" y="1024660"/>
                </a:cubicBezTo>
                <a:cubicBezTo>
                  <a:pt x="115701" y="1025403"/>
                  <a:pt x="100786" y="1018516"/>
                  <a:pt x="93700" y="1004839"/>
                </a:cubicBezTo>
                <a:cubicBezTo>
                  <a:pt x="85822" y="989677"/>
                  <a:pt x="89637" y="970798"/>
                  <a:pt x="97219" y="960739"/>
                </a:cubicBezTo>
                <a:cubicBezTo>
                  <a:pt x="105692" y="949541"/>
                  <a:pt x="108169" y="937450"/>
                  <a:pt x="104304" y="926748"/>
                </a:cubicBezTo>
                <a:cubicBezTo>
                  <a:pt x="100786" y="917085"/>
                  <a:pt x="92115" y="909653"/>
                  <a:pt x="81759" y="907274"/>
                </a:cubicBezTo>
                <a:cubicBezTo>
                  <a:pt x="74277" y="905540"/>
                  <a:pt x="44744" y="905342"/>
                  <a:pt x="0" y="905342"/>
                </a:cubicBezTo>
                <a:lnTo>
                  <a:pt x="0" y="915252"/>
                </a:lnTo>
                <a:cubicBezTo>
                  <a:pt x="36618" y="915252"/>
                  <a:pt x="72691" y="915351"/>
                  <a:pt x="79529" y="916936"/>
                </a:cubicBezTo>
                <a:cubicBezTo>
                  <a:pt x="86664" y="918572"/>
                  <a:pt x="92610" y="923626"/>
                  <a:pt x="94989" y="930167"/>
                </a:cubicBezTo>
                <a:cubicBezTo>
                  <a:pt x="97665" y="937599"/>
                  <a:pt x="95682" y="946320"/>
                  <a:pt x="89340" y="954744"/>
                </a:cubicBezTo>
                <a:cubicBezTo>
                  <a:pt x="79876" y="967230"/>
                  <a:pt x="75119" y="990618"/>
                  <a:pt x="84880" y="1009398"/>
                </a:cubicBezTo>
                <a:cubicBezTo>
                  <a:pt x="89984" y="1019308"/>
                  <a:pt x="103660" y="1035660"/>
                  <a:pt x="136810" y="1034570"/>
                </a:cubicBezTo>
                <a:cubicBezTo>
                  <a:pt x="170405" y="1035660"/>
                  <a:pt x="183932" y="1019308"/>
                  <a:pt x="189086" y="1009398"/>
                </a:cubicBezTo>
                <a:cubicBezTo>
                  <a:pt x="198798" y="990618"/>
                  <a:pt x="194041" y="967230"/>
                  <a:pt x="184626" y="954744"/>
                </a:cubicBezTo>
                <a:cubicBezTo>
                  <a:pt x="178284" y="946320"/>
                  <a:pt x="176252" y="937599"/>
                  <a:pt x="178977" y="930167"/>
                </a:cubicBezTo>
                <a:cubicBezTo>
                  <a:pt x="181356" y="923626"/>
                  <a:pt x="187252" y="918572"/>
                  <a:pt x="194388" y="916936"/>
                </a:cubicBezTo>
                <a:cubicBezTo>
                  <a:pt x="200036" y="915648"/>
                  <a:pt x="225456" y="915301"/>
                  <a:pt x="254641" y="915301"/>
                </a:cubicBezTo>
                <a:cubicBezTo>
                  <a:pt x="253898" y="935320"/>
                  <a:pt x="251520" y="1006722"/>
                  <a:pt x="254939" y="1021687"/>
                </a:cubicBezTo>
                <a:cubicBezTo>
                  <a:pt x="257267" y="1031894"/>
                  <a:pt x="264601" y="1040367"/>
                  <a:pt x="274065" y="1043836"/>
                </a:cubicBezTo>
                <a:cubicBezTo>
                  <a:pt x="284570" y="1047651"/>
                  <a:pt x="296413" y="1045223"/>
                  <a:pt x="307413" y="1036899"/>
                </a:cubicBezTo>
                <a:cubicBezTo>
                  <a:pt x="317224" y="1029466"/>
                  <a:pt x="335657" y="1025750"/>
                  <a:pt x="350472" y="1033430"/>
                </a:cubicBezTo>
                <a:cubicBezTo>
                  <a:pt x="363802" y="1040367"/>
                  <a:pt x="370491" y="1054935"/>
                  <a:pt x="369797" y="1075895"/>
                </a:cubicBezTo>
                <a:cubicBezTo>
                  <a:pt x="370491" y="1096508"/>
                  <a:pt x="363802" y="1111076"/>
                  <a:pt x="350472" y="1117964"/>
                </a:cubicBezTo>
                <a:cubicBezTo>
                  <a:pt x="335657" y="1125694"/>
                  <a:pt x="317224" y="1121928"/>
                  <a:pt x="307413" y="1114545"/>
                </a:cubicBezTo>
                <a:cubicBezTo>
                  <a:pt x="296413" y="1106220"/>
                  <a:pt x="284570" y="1103792"/>
                  <a:pt x="274065" y="1107608"/>
                </a:cubicBezTo>
                <a:cubicBezTo>
                  <a:pt x="264601" y="1111076"/>
                  <a:pt x="257267" y="1119549"/>
                  <a:pt x="254939" y="1129707"/>
                </a:cubicBezTo>
                <a:cubicBezTo>
                  <a:pt x="251619" y="1144176"/>
                  <a:pt x="253700" y="1211070"/>
                  <a:pt x="254542" y="1233813"/>
                </a:cubicBezTo>
                <a:cubicBezTo>
                  <a:pt x="220699" y="1233863"/>
                  <a:pt x="198550" y="1234259"/>
                  <a:pt x="192207" y="1235696"/>
                </a:cubicBezTo>
                <a:cubicBezTo>
                  <a:pt x="181802" y="1238075"/>
                  <a:pt x="173180" y="1245507"/>
                  <a:pt x="169662" y="1255170"/>
                </a:cubicBezTo>
                <a:cubicBezTo>
                  <a:pt x="165747" y="1265873"/>
                  <a:pt x="168274" y="1277963"/>
                  <a:pt x="176698" y="1289162"/>
                </a:cubicBezTo>
                <a:cubicBezTo>
                  <a:pt x="184329" y="1299221"/>
                  <a:pt x="188144" y="1318099"/>
                  <a:pt x="180266" y="1333262"/>
                </a:cubicBezTo>
                <a:cubicBezTo>
                  <a:pt x="173180" y="1346938"/>
                  <a:pt x="158265" y="1353825"/>
                  <a:pt x="136810" y="1353082"/>
                </a:cubicBezTo>
                <a:cubicBezTo>
                  <a:pt x="115651" y="1353776"/>
                  <a:pt x="100786" y="1346938"/>
                  <a:pt x="93700" y="1333262"/>
                </a:cubicBezTo>
                <a:cubicBezTo>
                  <a:pt x="85822" y="1318099"/>
                  <a:pt x="89637" y="1299221"/>
                  <a:pt x="97219" y="1289162"/>
                </a:cubicBezTo>
                <a:cubicBezTo>
                  <a:pt x="105692" y="1277963"/>
                  <a:pt x="108169" y="1265873"/>
                  <a:pt x="104304" y="1255170"/>
                </a:cubicBezTo>
                <a:cubicBezTo>
                  <a:pt x="100786" y="1245507"/>
                  <a:pt x="92115" y="1238075"/>
                  <a:pt x="81759" y="1235696"/>
                </a:cubicBezTo>
                <a:cubicBezTo>
                  <a:pt x="74277" y="1233962"/>
                  <a:pt x="44744" y="1233764"/>
                  <a:pt x="0" y="1233764"/>
                </a:cubicBezTo>
                <a:lnTo>
                  <a:pt x="0" y="1243674"/>
                </a:lnTo>
                <a:cubicBezTo>
                  <a:pt x="36568" y="1243625"/>
                  <a:pt x="72691" y="1243773"/>
                  <a:pt x="79529" y="1245359"/>
                </a:cubicBezTo>
                <a:cubicBezTo>
                  <a:pt x="86664" y="1246994"/>
                  <a:pt x="92610" y="1252048"/>
                  <a:pt x="94989" y="1258589"/>
                </a:cubicBezTo>
                <a:cubicBezTo>
                  <a:pt x="97665" y="1266021"/>
                  <a:pt x="95682" y="1274742"/>
                  <a:pt x="89340" y="1283166"/>
                </a:cubicBezTo>
                <a:cubicBezTo>
                  <a:pt x="79876" y="1295653"/>
                  <a:pt x="75119" y="1319041"/>
                  <a:pt x="84880" y="1337820"/>
                </a:cubicBezTo>
                <a:cubicBezTo>
                  <a:pt x="89984" y="1347731"/>
                  <a:pt x="103660" y="1364181"/>
                  <a:pt x="136810" y="1362992"/>
                </a:cubicBezTo>
                <a:cubicBezTo>
                  <a:pt x="170455" y="1364132"/>
                  <a:pt x="183932" y="1347731"/>
                  <a:pt x="189086" y="1337820"/>
                </a:cubicBezTo>
                <a:cubicBezTo>
                  <a:pt x="198798" y="1319041"/>
                  <a:pt x="194041" y="1295653"/>
                  <a:pt x="184626" y="1283166"/>
                </a:cubicBezTo>
                <a:cubicBezTo>
                  <a:pt x="178284" y="1274742"/>
                  <a:pt x="176252" y="1266021"/>
                  <a:pt x="178977" y="1258589"/>
                </a:cubicBezTo>
                <a:cubicBezTo>
                  <a:pt x="181356" y="1252048"/>
                  <a:pt x="187252" y="1246994"/>
                  <a:pt x="194388" y="1245359"/>
                </a:cubicBezTo>
                <a:cubicBezTo>
                  <a:pt x="200036" y="1244071"/>
                  <a:pt x="225456" y="1243724"/>
                  <a:pt x="254641" y="1243724"/>
                </a:cubicBezTo>
                <a:cubicBezTo>
                  <a:pt x="253898" y="1263742"/>
                  <a:pt x="251520" y="1335145"/>
                  <a:pt x="254939" y="1350109"/>
                </a:cubicBezTo>
                <a:cubicBezTo>
                  <a:pt x="257267" y="1360317"/>
                  <a:pt x="264601" y="1368790"/>
                  <a:pt x="274065" y="1372258"/>
                </a:cubicBezTo>
                <a:cubicBezTo>
                  <a:pt x="284570" y="1376074"/>
                  <a:pt x="296413" y="1373646"/>
                  <a:pt x="307413" y="1365321"/>
                </a:cubicBezTo>
                <a:cubicBezTo>
                  <a:pt x="317224" y="1357889"/>
                  <a:pt x="335657" y="1354172"/>
                  <a:pt x="350472" y="1361853"/>
                </a:cubicBezTo>
                <a:cubicBezTo>
                  <a:pt x="363802" y="1368790"/>
                  <a:pt x="370491" y="1383358"/>
                  <a:pt x="369797" y="1404318"/>
                </a:cubicBezTo>
                <a:cubicBezTo>
                  <a:pt x="370491" y="1424931"/>
                  <a:pt x="363802" y="1439499"/>
                  <a:pt x="350472" y="1446436"/>
                </a:cubicBezTo>
                <a:cubicBezTo>
                  <a:pt x="335657" y="1454116"/>
                  <a:pt x="317224" y="1450350"/>
                  <a:pt x="307413" y="1442967"/>
                </a:cubicBezTo>
                <a:cubicBezTo>
                  <a:pt x="296413" y="1434643"/>
                  <a:pt x="284570" y="1432215"/>
                  <a:pt x="274065" y="1436030"/>
                </a:cubicBezTo>
                <a:cubicBezTo>
                  <a:pt x="264601" y="1439499"/>
                  <a:pt x="257267" y="1447972"/>
                  <a:pt x="254939" y="1458130"/>
                </a:cubicBezTo>
                <a:cubicBezTo>
                  <a:pt x="251619" y="1472599"/>
                  <a:pt x="253700" y="1539641"/>
                  <a:pt x="254542" y="1562285"/>
                </a:cubicBezTo>
                <a:cubicBezTo>
                  <a:pt x="225406" y="1562285"/>
                  <a:pt x="200036" y="1561938"/>
                  <a:pt x="194388" y="1560650"/>
                </a:cubicBezTo>
                <a:cubicBezTo>
                  <a:pt x="187252" y="1559015"/>
                  <a:pt x="181356" y="1553961"/>
                  <a:pt x="178977" y="1547420"/>
                </a:cubicBezTo>
                <a:cubicBezTo>
                  <a:pt x="176252" y="1539988"/>
                  <a:pt x="178284" y="1531267"/>
                  <a:pt x="184626" y="1522843"/>
                </a:cubicBezTo>
                <a:cubicBezTo>
                  <a:pt x="194041" y="1510356"/>
                  <a:pt x="198798" y="1486968"/>
                  <a:pt x="189086" y="1468188"/>
                </a:cubicBezTo>
                <a:cubicBezTo>
                  <a:pt x="183932" y="1458278"/>
                  <a:pt x="170256" y="1441828"/>
                  <a:pt x="137156" y="1443017"/>
                </a:cubicBezTo>
                <a:cubicBezTo>
                  <a:pt x="103611" y="1441828"/>
                  <a:pt x="89984" y="1458278"/>
                  <a:pt x="84880" y="1468188"/>
                </a:cubicBezTo>
                <a:cubicBezTo>
                  <a:pt x="75119" y="1486968"/>
                  <a:pt x="79876" y="1510356"/>
                  <a:pt x="89340" y="1522843"/>
                </a:cubicBezTo>
                <a:cubicBezTo>
                  <a:pt x="95682" y="1531267"/>
                  <a:pt x="97665" y="1539988"/>
                  <a:pt x="94989" y="1547420"/>
                </a:cubicBezTo>
                <a:cubicBezTo>
                  <a:pt x="92610" y="1553961"/>
                  <a:pt x="86664" y="1559015"/>
                  <a:pt x="79529" y="1560650"/>
                </a:cubicBezTo>
                <a:cubicBezTo>
                  <a:pt x="72691" y="1562236"/>
                  <a:pt x="36568" y="1562384"/>
                  <a:pt x="0" y="1562335"/>
                </a:cubicBezTo>
                <a:lnTo>
                  <a:pt x="0" y="1572245"/>
                </a:lnTo>
                <a:cubicBezTo>
                  <a:pt x="44744" y="1572245"/>
                  <a:pt x="74277" y="1572047"/>
                  <a:pt x="81759" y="1570313"/>
                </a:cubicBezTo>
                <a:cubicBezTo>
                  <a:pt x="92115" y="1567934"/>
                  <a:pt x="100786" y="1560501"/>
                  <a:pt x="104304" y="1550839"/>
                </a:cubicBezTo>
                <a:cubicBezTo>
                  <a:pt x="108169" y="1540136"/>
                  <a:pt x="105692" y="1528046"/>
                  <a:pt x="97219" y="1516847"/>
                </a:cubicBezTo>
                <a:cubicBezTo>
                  <a:pt x="89637" y="1506788"/>
                  <a:pt x="85822" y="1487910"/>
                  <a:pt x="93700" y="1472747"/>
                </a:cubicBezTo>
                <a:cubicBezTo>
                  <a:pt x="100786" y="1459071"/>
                  <a:pt x="115651" y="1452332"/>
                  <a:pt x="137156" y="1452927"/>
                </a:cubicBezTo>
                <a:cubicBezTo>
                  <a:pt x="158216" y="1452233"/>
                  <a:pt x="173180" y="1459071"/>
                  <a:pt x="180266" y="1472747"/>
                </a:cubicBezTo>
                <a:cubicBezTo>
                  <a:pt x="188144" y="1487910"/>
                  <a:pt x="184329" y="1506788"/>
                  <a:pt x="176698" y="1516847"/>
                </a:cubicBezTo>
                <a:cubicBezTo>
                  <a:pt x="168274" y="1528046"/>
                  <a:pt x="165747" y="1540136"/>
                  <a:pt x="169662" y="1550839"/>
                </a:cubicBezTo>
                <a:cubicBezTo>
                  <a:pt x="173180" y="1560501"/>
                  <a:pt x="181802" y="1567934"/>
                  <a:pt x="192207" y="1570313"/>
                </a:cubicBezTo>
                <a:cubicBezTo>
                  <a:pt x="198550" y="1571750"/>
                  <a:pt x="220749" y="1572146"/>
                  <a:pt x="254592" y="1572196"/>
                </a:cubicBezTo>
                <a:cubicBezTo>
                  <a:pt x="253848" y="1592363"/>
                  <a:pt x="251520" y="1663617"/>
                  <a:pt x="254939" y="1678531"/>
                </a:cubicBezTo>
                <a:cubicBezTo>
                  <a:pt x="257267" y="1688739"/>
                  <a:pt x="264601" y="1697212"/>
                  <a:pt x="274065" y="1700681"/>
                </a:cubicBezTo>
                <a:cubicBezTo>
                  <a:pt x="284570" y="1704496"/>
                  <a:pt x="296413" y="1702068"/>
                  <a:pt x="307413" y="1693743"/>
                </a:cubicBezTo>
                <a:cubicBezTo>
                  <a:pt x="317224" y="1686311"/>
                  <a:pt x="335657" y="1682595"/>
                  <a:pt x="350472" y="1690275"/>
                </a:cubicBezTo>
                <a:cubicBezTo>
                  <a:pt x="363802" y="1697212"/>
                  <a:pt x="370491" y="1711780"/>
                  <a:pt x="369797" y="1732740"/>
                </a:cubicBezTo>
                <a:cubicBezTo>
                  <a:pt x="370491" y="1753353"/>
                  <a:pt x="363802" y="1767921"/>
                  <a:pt x="350472" y="1774858"/>
                </a:cubicBezTo>
                <a:cubicBezTo>
                  <a:pt x="335657" y="1782538"/>
                  <a:pt x="317224" y="1778773"/>
                  <a:pt x="307413" y="1771389"/>
                </a:cubicBezTo>
                <a:cubicBezTo>
                  <a:pt x="296413" y="1763065"/>
                  <a:pt x="284570" y="1760637"/>
                  <a:pt x="274065" y="1764452"/>
                </a:cubicBezTo>
                <a:cubicBezTo>
                  <a:pt x="264601" y="1767921"/>
                  <a:pt x="257267" y="1776394"/>
                  <a:pt x="254939" y="1786602"/>
                </a:cubicBezTo>
                <a:cubicBezTo>
                  <a:pt x="251619" y="1801021"/>
                  <a:pt x="253700" y="1867914"/>
                  <a:pt x="254542" y="1890658"/>
                </a:cubicBezTo>
                <a:cubicBezTo>
                  <a:pt x="220699" y="1890708"/>
                  <a:pt x="198550" y="1891104"/>
                  <a:pt x="192207" y="1892541"/>
                </a:cubicBezTo>
                <a:cubicBezTo>
                  <a:pt x="181802" y="1894920"/>
                  <a:pt x="173180" y="1902402"/>
                  <a:pt x="169662" y="1912014"/>
                </a:cubicBezTo>
                <a:cubicBezTo>
                  <a:pt x="165747" y="1922767"/>
                  <a:pt x="168274" y="1934808"/>
                  <a:pt x="176698" y="1946006"/>
                </a:cubicBezTo>
                <a:cubicBezTo>
                  <a:pt x="184329" y="1956065"/>
                  <a:pt x="188144" y="1974944"/>
                  <a:pt x="180266" y="1990106"/>
                </a:cubicBezTo>
                <a:cubicBezTo>
                  <a:pt x="173180" y="2003783"/>
                  <a:pt x="158315" y="2010521"/>
                  <a:pt x="136810" y="2009927"/>
                </a:cubicBezTo>
                <a:cubicBezTo>
                  <a:pt x="115701" y="2010620"/>
                  <a:pt x="100786" y="2003783"/>
                  <a:pt x="93700" y="1990106"/>
                </a:cubicBezTo>
                <a:cubicBezTo>
                  <a:pt x="85822" y="1974944"/>
                  <a:pt x="89637" y="1956065"/>
                  <a:pt x="97219" y="1946006"/>
                </a:cubicBezTo>
                <a:cubicBezTo>
                  <a:pt x="105692" y="1934808"/>
                  <a:pt x="108169" y="1922767"/>
                  <a:pt x="104304" y="1912014"/>
                </a:cubicBezTo>
                <a:cubicBezTo>
                  <a:pt x="100786" y="1902402"/>
                  <a:pt x="92115" y="1894920"/>
                  <a:pt x="81759" y="1892541"/>
                </a:cubicBezTo>
                <a:cubicBezTo>
                  <a:pt x="74277" y="1890807"/>
                  <a:pt x="44744" y="1890608"/>
                  <a:pt x="0" y="1890658"/>
                </a:cubicBezTo>
                <a:lnTo>
                  <a:pt x="0" y="1900568"/>
                </a:lnTo>
                <a:cubicBezTo>
                  <a:pt x="36568" y="1900469"/>
                  <a:pt x="72691" y="1900618"/>
                  <a:pt x="79529" y="1902203"/>
                </a:cubicBezTo>
                <a:cubicBezTo>
                  <a:pt x="86664" y="1903839"/>
                  <a:pt x="92610" y="1908893"/>
                  <a:pt x="94989" y="1915433"/>
                </a:cubicBezTo>
                <a:cubicBezTo>
                  <a:pt x="97665" y="1922866"/>
                  <a:pt x="95682" y="1931587"/>
                  <a:pt x="89340" y="1940011"/>
                </a:cubicBezTo>
                <a:cubicBezTo>
                  <a:pt x="79876" y="1952497"/>
                  <a:pt x="75119" y="1975885"/>
                  <a:pt x="84880" y="1994715"/>
                </a:cubicBezTo>
                <a:cubicBezTo>
                  <a:pt x="89984" y="2004575"/>
                  <a:pt x="103611" y="2020927"/>
                  <a:pt x="136810" y="2019837"/>
                </a:cubicBezTo>
                <a:cubicBezTo>
                  <a:pt x="170355" y="2021026"/>
                  <a:pt x="183932" y="2004575"/>
                  <a:pt x="189086" y="1994715"/>
                </a:cubicBezTo>
                <a:cubicBezTo>
                  <a:pt x="198798" y="1975885"/>
                  <a:pt x="194041" y="1952497"/>
                  <a:pt x="184626" y="1940011"/>
                </a:cubicBezTo>
                <a:cubicBezTo>
                  <a:pt x="178284" y="1931587"/>
                  <a:pt x="176252" y="1922866"/>
                  <a:pt x="178977" y="1915433"/>
                </a:cubicBezTo>
                <a:cubicBezTo>
                  <a:pt x="181356" y="1908893"/>
                  <a:pt x="187252" y="1903839"/>
                  <a:pt x="194388" y="1902203"/>
                </a:cubicBezTo>
                <a:cubicBezTo>
                  <a:pt x="200036" y="1900915"/>
                  <a:pt x="225456" y="1900618"/>
                  <a:pt x="254641" y="1900568"/>
                </a:cubicBezTo>
                <a:cubicBezTo>
                  <a:pt x="253898" y="1920587"/>
                  <a:pt x="251520" y="1991989"/>
                  <a:pt x="254939" y="2006954"/>
                </a:cubicBezTo>
                <a:cubicBezTo>
                  <a:pt x="257267" y="2017161"/>
                  <a:pt x="264601" y="2025634"/>
                  <a:pt x="274065" y="2029103"/>
                </a:cubicBezTo>
                <a:cubicBezTo>
                  <a:pt x="284570" y="2032918"/>
                  <a:pt x="296413" y="2030490"/>
                  <a:pt x="307413" y="2022166"/>
                </a:cubicBezTo>
                <a:cubicBezTo>
                  <a:pt x="317224" y="2014733"/>
                  <a:pt x="335657" y="2011017"/>
                  <a:pt x="350472" y="2018697"/>
                </a:cubicBezTo>
                <a:cubicBezTo>
                  <a:pt x="363802" y="2025634"/>
                  <a:pt x="370491" y="2040202"/>
                  <a:pt x="369797" y="2061162"/>
                </a:cubicBezTo>
                <a:cubicBezTo>
                  <a:pt x="370491" y="2081775"/>
                  <a:pt x="363802" y="2096343"/>
                  <a:pt x="350472" y="2103280"/>
                </a:cubicBezTo>
                <a:cubicBezTo>
                  <a:pt x="335657" y="2110961"/>
                  <a:pt x="317224" y="2107195"/>
                  <a:pt x="307413" y="2099812"/>
                </a:cubicBezTo>
                <a:cubicBezTo>
                  <a:pt x="296413" y="2091487"/>
                  <a:pt x="284570" y="2089059"/>
                  <a:pt x="274065" y="2092875"/>
                </a:cubicBezTo>
                <a:cubicBezTo>
                  <a:pt x="264601" y="2096343"/>
                  <a:pt x="257267" y="2104816"/>
                  <a:pt x="254939" y="2115024"/>
                </a:cubicBezTo>
                <a:cubicBezTo>
                  <a:pt x="251619" y="2129443"/>
                  <a:pt x="253700" y="2196337"/>
                  <a:pt x="254542" y="2219080"/>
                </a:cubicBezTo>
                <a:cubicBezTo>
                  <a:pt x="220699" y="2219130"/>
                  <a:pt x="198550" y="2219526"/>
                  <a:pt x="192207" y="2220963"/>
                </a:cubicBezTo>
                <a:cubicBezTo>
                  <a:pt x="181802" y="2223342"/>
                  <a:pt x="173180" y="2230824"/>
                  <a:pt x="169662" y="2240437"/>
                </a:cubicBezTo>
                <a:cubicBezTo>
                  <a:pt x="165747" y="2251189"/>
                  <a:pt x="168274" y="2263230"/>
                  <a:pt x="176698" y="2274429"/>
                </a:cubicBezTo>
                <a:cubicBezTo>
                  <a:pt x="184329" y="2284487"/>
                  <a:pt x="188144" y="2303366"/>
                  <a:pt x="180266" y="2318529"/>
                </a:cubicBezTo>
                <a:cubicBezTo>
                  <a:pt x="173180" y="2332205"/>
                  <a:pt x="158315" y="2338993"/>
                  <a:pt x="136810" y="2338349"/>
                </a:cubicBezTo>
                <a:cubicBezTo>
                  <a:pt x="115701" y="2339043"/>
                  <a:pt x="100786" y="2332205"/>
                  <a:pt x="93700" y="2318529"/>
                </a:cubicBezTo>
                <a:cubicBezTo>
                  <a:pt x="85822" y="2303366"/>
                  <a:pt x="89637" y="2284487"/>
                  <a:pt x="97219" y="2274429"/>
                </a:cubicBezTo>
                <a:cubicBezTo>
                  <a:pt x="105692" y="2263230"/>
                  <a:pt x="108169" y="2251189"/>
                  <a:pt x="104304" y="2240437"/>
                </a:cubicBezTo>
                <a:cubicBezTo>
                  <a:pt x="100786" y="2230824"/>
                  <a:pt x="92115" y="2223342"/>
                  <a:pt x="81759" y="2220963"/>
                </a:cubicBezTo>
                <a:cubicBezTo>
                  <a:pt x="74277" y="2219229"/>
                  <a:pt x="44744" y="2219031"/>
                  <a:pt x="0" y="2219080"/>
                </a:cubicBezTo>
                <a:lnTo>
                  <a:pt x="0" y="2228991"/>
                </a:lnTo>
                <a:cubicBezTo>
                  <a:pt x="36618" y="2228941"/>
                  <a:pt x="72691" y="2229040"/>
                  <a:pt x="79529" y="2230626"/>
                </a:cubicBezTo>
                <a:cubicBezTo>
                  <a:pt x="86664" y="2232261"/>
                  <a:pt x="92610" y="2237315"/>
                  <a:pt x="94989" y="2243856"/>
                </a:cubicBezTo>
                <a:cubicBezTo>
                  <a:pt x="97665" y="2251288"/>
                  <a:pt x="95682" y="2260009"/>
                  <a:pt x="89340" y="2268433"/>
                </a:cubicBezTo>
                <a:cubicBezTo>
                  <a:pt x="79876" y="2280920"/>
                  <a:pt x="75119" y="2304308"/>
                  <a:pt x="84880" y="2323137"/>
                </a:cubicBezTo>
                <a:cubicBezTo>
                  <a:pt x="89984" y="2332998"/>
                  <a:pt x="103611" y="2349448"/>
                  <a:pt x="136810" y="2348259"/>
                </a:cubicBezTo>
                <a:cubicBezTo>
                  <a:pt x="170355" y="2349399"/>
                  <a:pt x="183932" y="2332998"/>
                  <a:pt x="189086" y="2323137"/>
                </a:cubicBezTo>
                <a:cubicBezTo>
                  <a:pt x="198798" y="2304308"/>
                  <a:pt x="194041" y="2280920"/>
                  <a:pt x="184626" y="2268433"/>
                </a:cubicBezTo>
                <a:cubicBezTo>
                  <a:pt x="178284" y="2260009"/>
                  <a:pt x="176252" y="2251288"/>
                  <a:pt x="178977" y="2243856"/>
                </a:cubicBezTo>
                <a:cubicBezTo>
                  <a:pt x="181356" y="2237315"/>
                  <a:pt x="187252" y="2232261"/>
                  <a:pt x="194388" y="2230626"/>
                </a:cubicBezTo>
                <a:cubicBezTo>
                  <a:pt x="200036" y="2229337"/>
                  <a:pt x="225456" y="2229040"/>
                  <a:pt x="254641" y="2228991"/>
                </a:cubicBezTo>
                <a:cubicBezTo>
                  <a:pt x="253898" y="2249009"/>
                  <a:pt x="251520" y="2320461"/>
                  <a:pt x="254939" y="2335376"/>
                </a:cubicBezTo>
                <a:cubicBezTo>
                  <a:pt x="257267" y="2345583"/>
                  <a:pt x="264601" y="2354057"/>
                  <a:pt x="274065" y="2357525"/>
                </a:cubicBezTo>
                <a:cubicBezTo>
                  <a:pt x="284570" y="2361341"/>
                  <a:pt x="296413" y="2358913"/>
                  <a:pt x="307413" y="2350588"/>
                </a:cubicBezTo>
                <a:cubicBezTo>
                  <a:pt x="317224" y="2343205"/>
                  <a:pt x="335657" y="2339439"/>
                  <a:pt x="350472" y="2347120"/>
                </a:cubicBezTo>
                <a:cubicBezTo>
                  <a:pt x="363802" y="2354057"/>
                  <a:pt x="370491" y="2368625"/>
                  <a:pt x="369797" y="2389585"/>
                </a:cubicBezTo>
                <a:cubicBezTo>
                  <a:pt x="370491" y="2410198"/>
                  <a:pt x="363802" y="2424766"/>
                  <a:pt x="350472" y="2431703"/>
                </a:cubicBezTo>
                <a:cubicBezTo>
                  <a:pt x="335657" y="2439383"/>
                  <a:pt x="317224" y="2435617"/>
                  <a:pt x="307413" y="2428234"/>
                </a:cubicBezTo>
                <a:cubicBezTo>
                  <a:pt x="296413" y="2419910"/>
                  <a:pt x="284570" y="2417482"/>
                  <a:pt x="274065" y="2421297"/>
                </a:cubicBezTo>
                <a:cubicBezTo>
                  <a:pt x="264601" y="2424766"/>
                  <a:pt x="257267" y="2433239"/>
                  <a:pt x="254939" y="2443446"/>
                </a:cubicBezTo>
                <a:cubicBezTo>
                  <a:pt x="253650" y="2448946"/>
                  <a:pt x="253155" y="2462127"/>
                  <a:pt x="253105" y="2477537"/>
                </a:cubicBezTo>
                <a:lnTo>
                  <a:pt x="263015" y="2477537"/>
                </a:lnTo>
                <a:cubicBezTo>
                  <a:pt x="263065" y="2462622"/>
                  <a:pt x="263511" y="2450383"/>
                  <a:pt x="264601" y="2445626"/>
                </a:cubicBezTo>
                <a:cubicBezTo>
                  <a:pt x="266187" y="2438689"/>
                  <a:pt x="271092" y="2432941"/>
                  <a:pt x="277484" y="2430613"/>
                </a:cubicBezTo>
                <a:cubicBezTo>
                  <a:pt x="284719" y="2427986"/>
                  <a:pt x="293241" y="2429919"/>
                  <a:pt x="301417" y="2436113"/>
                </a:cubicBezTo>
                <a:cubicBezTo>
                  <a:pt x="313656" y="2445379"/>
                  <a:pt x="336648" y="2450037"/>
                  <a:pt x="355031" y="2440473"/>
                </a:cubicBezTo>
                <a:cubicBezTo>
                  <a:pt x="364743" y="2435469"/>
                  <a:pt x="380798" y="2422139"/>
                  <a:pt x="379707" y="2389585"/>
                </a:cubicBezTo>
                <a:cubicBezTo>
                  <a:pt x="380798" y="2356683"/>
                  <a:pt x="364743" y="2343354"/>
                  <a:pt x="355031" y="2338349"/>
                </a:cubicBezTo>
                <a:cubicBezTo>
                  <a:pt x="336648" y="2328786"/>
                  <a:pt x="313706" y="2333444"/>
                  <a:pt x="301417" y="2342710"/>
                </a:cubicBezTo>
                <a:cubicBezTo>
                  <a:pt x="293241" y="2348903"/>
                  <a:pt x="284719" y="2350836"/>
                  <a:pt x="277484" y="2348210"/>
                </a:cubicBezTo>
                <a:cubicBezTo>
                  <a:pt x="271092" y="2345881"/>
                  <a:pt x="266187" y="2340133"/>
                  <a:pt x="264601" y="2333196"/>
                </a:cubicBezTo>
                <a:cubicBezTo>
                  <a:pt x="261777" y="2320808"/>
                  <a:pt x="263461" y="2257730"/>
                  <a:pt x="264601" y="2228991"/>
                </a:cubicBezTo>
                <a:cubicBezTo>
                  <a:pt x="273570" y="2228991"/>
                  <a:pt x="282687" y="2228991"/>
                  <a:pt x="291557" y="2229040"/>
                </a:cubicBezTo>
                <a:cubicBezTo>
                  <a:pt x="346062" y="2229139"/>
                  <a:pt x="382433" y="2229090"/>
                  <a:pt x="390856" y="2227157"/>
                </a:cubicBezTo>
                <a:cubicBezTo>
                  <a:pt x="401212" y="2224779"/>
                  <a:pt x="409834" y="2217346"/>
                  <a:pt x="413352" y="2207684"/>
                </a:cubicBezTo>
                <a:cubicBezTo>
                  <a:pt x="417267" y="2196981"/>
                  <a:pt x="414789" y="2184890"/>
                  <a:pt x="406316" y="2173692"/>
                </a:cubicBezTo>
                <a:cubicBezTo>
                  <a:pt x="398735" y="2163633"/>
                  <a:pt x="394870" y="2144754"/>
                  <a:pt x="402748" y="2129592"/>
                </a:cubicBezTo>
                <a:cubicBezTo>
                  <a:pt x="409834" y="2115916"/>
                  <a:pt x="424749" y="2109078"/>
                  <a:pt x="446254" y="2109772"/>
                </a:cubicBezTo>
                <a:cubicBezTo>
                  <a:pt x="467313" y="2109078"/>
                  <a:pt x="482277" y="2115916"/>
                  <a:pt x="489363" y="2129592"/>
                </a:cubicBezTo>
                <a:cubicBezTo>
                  <a:pt x="497242" y="2144754"/>
                  <a:pt x="493426" y="2163633"/>
                  <a:pt x="485796" y="2173692"/>
                </a:cubicBezTo>
                <a:cubicBezTo>
                  <a:pt x="477372" y="2184890"/>
                  <a:pt x="474845" y="2196981"/>
                  <a:pt x="478759" y="2207684"/>
                </a:cubicBezTo>
                <a:cubicBezTo>
                  <a:pt x="482277" y="2217346"/>
                  <a:pt x="490899" y="2224779"/>
                  <a:pt x="501305" y="2227157"/>
                </a:cubicBezTo>
                <a:cubicBezTo>
                  <a:pt x="507400" y="2228594"/>
                  <a:pt x="528360" y="2228991"/>
                  <a:pt x="560270" y="2229040"/>
                </a:cubicBezTo>
                <a:cubicBezTo>
                  <a:pt x="561360" y="2257829"/>
                  <a:pt x="563045" y="2320808"/>
                  <a:pt x="560221" y="2333196"/>
                </a:cubicBezTo>
                <a:cubicBezTo>
                  <a:pt x="558635" y="2340133"/>
                  <a:pt x="553680" y="2345881"/>
                  <a:pt x="547338" y="2348210"/>
                </a:cubicBezTo>
                <a:cubicBezTo>
                  <a:pt x="540103" y="2350836"/>
                  <a:pt x="531580" y="2348903"/>
                  <a:pt x="523355" y="2342710"/>
                </a:cubicBezTo>
                <a:cubicBezTo>
                  <a:pt x="511116" y="2333444"/>
                  <a:pt x="488174" y="2328786"/>
                  <a:pt x="469741" y="2338349"/>
                </a:cubicBezTo>
                <a:cubicBezTo>
                  <a:pt x="460079" y="2343354"/>
                  <a:pt x="443975" y="2356683"/>
                  <a:pt x="445114" y="2389238"/>
                </a:cubicBezTo>
                <a:cubicBezTo>
                  <a:pt x="443975" y="2422139"/>
                  <a:pt x="460079" y="2435469"/>
                  <a:pt x="469741" y="2440473"/>
                </a:cubicBezTo>
                <a:cubicBezTo>
                  <a:pt x="488174" y="2450037"/>
                  <a:pt x="511116" y="2445379"/>
                  <a:pt x="523355" y="2436113"/>
                </a:cubicBezTo>
                <a:cubicBezTo>
                  <a:pt x="531580" y="2429919"/>
                  <a:pt x="540054" y="2427986"/>
                  <a:pt x="547338" y="2430613"/>
                </a:cubicBezTo>
                <a:cubicBezTo>
                  <a:pt x="553680" y="2432941"/>
                  <a:pt x="558635" y="2438689"/>
                  <a:pt x="560221" y="2445626"/>
                </a:cubicBezTo>
                <a:cubicBezTo>
                  <a:pt x="561311" y="2450433"/>
                  <a:pt x="561707" y="2462672"/>
                  <a:pt x="561757" y="2477537"/>
                </a:cubicBezTo>
                <a:lnTo>
                  <a:pt x="571667" y="2477537"/>
                </a:lnTo>
                <a:cubicBezTo>
                  <a:pt x="571617" y="2462077"/>
                  <a:pt x="571122" y="2448946"/>
                  <a:pt x="569883" y="2443446"/>
                </a:cubicBezTo>
                <a:cubicBezTo>
                  <a:pt x="567554" y="2433239"/>
                  <a:pt x="560221" y="2424766"/>
                  <a:pt x="550707" y="2421297"/>
                </a:cubicBezTo>
                <a:cubicBezTo>
                  <a:pt x="540202" y="2417432"/>
                  <a:pt x="528360" y="2419910"/>
                  <a:pt x="517359" y="2428234"/>
                </a:cubicBezTo>
                <a:cubicBezTo>
                  <a:pt x="507548" y="2435617"/>
                  <a:pt x="489115" y="2439383"/>
                  <a:pt x="474300" y="2431703"/>
                </a:cubicBezTo>
                <a:cubicBezTo>
                  <a:pt x="460971" y="2424766"/>
                  <a:pt x="454331" y="2410198"/>
                  <a:pt x="455025" y="2389238"/>
                </a:cubicBezTo>
                <a:cubicBezTo>
                  <a:pt x="454331" y="2368625"/>
                  <a:pt x="460971" y="2354057"/>
                  <a:pt x="474300" y="2347120"/>
                </a:cubicBezTo>
                <a:cubicBezTo>
                  <a:pt x="489115" y="2339439"/>
                  <a:pt x="507548" y="2343205"/>
                  <a:pt x="517359" y="2350588"/>
                </a:cubicBezTo>
                <a:cubicBezTo>
                  <a:pt x="528360" y="2358913"/>
                  <a:pt x="540202" y="2361390"/>
                  <a:pt x="550707" y="2357525"/>
                </a:cubicBezTo>
                <a:cubicBezTo>
                  <a:pt x="560221" y="2354057"/>
                  <a:pt x="567554" y="2345583"/>
                  <a:pt x="569883" y="2335376"/>
                </a:cubicBezTo>
                <a:cubicBezTo>
                  <a:pt x="573302" y="2320461"/>
                  <a:pt x="570924" y="2249207"/>
                  <a:pt x="570180" y="2229040"/>
                </a:cubicBezTo>
                <a:lnTo>
                  <a:pt x="600555" y="2229040"/>
                </a:lnTo>
                <a:cubicBezTo>
                  <a:pt x="642326" y="2228941"/>
                  <a:pt x="689746" y="2228792"/>
                  <a:pt x="697675" y="2230626"/>
                </a:cubicBezTo>
                <a:cubicBezTo>
                  <a:pt x="704810" y="2232261"/>
                  <a:pt x="710706" y="2237315"/>
                  <a:pt x="713085" y="2243856"/>
                </a:cubicBezTo>
                <a:cubicBezTo>
                  <a:pt x="715810" y="2251288"/>
                  <a:pt x="713828" y="2260009"/>
                  <a:pt x="707436" y="2268433"/>
                </a:cubicBezTo>
                <a:cubicBezTo>
                  <a:pt x="698021" y="2280920"/>
                  <a:pt x="693265" y="2304308"/>
                  <a:pt x="703026" y="2323137"/>
                </a:cubicBezTo>
                <a:cubicBezTo>
                  <a:pt x="708130" y="2332998"/>
                  <a:pt x="721707" y="2349448"/>
                  <a:pt x="754955" y="2348259"/>
                </a:cubicBezTo>
                <a:cubicBezTo>
                  <a:pt x="788501" y="2349399"/>
                  <a:pt x="802078" y="2332998"/>
                  <a:pt x="807182" y="2323137"/>
                </a:cubicBezTo>
                <a:cubicBezTo>
                  <a:pt x="816943" y="2304308"/>
                  <a:pt x="812186" y="2280920"/>
                  <a:pt x="802772" y="2268433"/>
                </a:cubicBezTo>
                <a:cubicBezTo>
                  <a:pt x="796380" y="2260009"/>
                  <a:pt x="794398" y="2251288"/>
                  <a:pt x="797123" y="2243856"/>
                </a:cubicBezTo>
                <a:cubicBezTo>
                  <a:pt x="799501" y="2237315"/>
                  <a:pt x="805398" y="2232261"/>
                  <a:pt x="812533" y="2230626"/>
                </a:cubicBezTo>
                <a:cubicBezTo>
                  <a:pt x="816993" y="2229585"/>
                  <a:pt x="836466" y="2229189"/>
                  <a:pt x="861291" y="2229040"/>
                </a:cubicBezTo>
                <a:cubicBezTo>
                  <a:pt x="860548" y="2249158"/>
                  <a:pt x="858169" y="2320461"/>
                  <a:pt x="861588" y="2335376"/>
                </a:cubicBezTo>
                <a:cubicBezTo>
                  <a:pt x="863917" y="2345583"/>
                  <a:pt x="871251" y="2354057"/>
                  <a:pt x="880715" y="2357525"/>
                </a:cubicBezTo>
                <a:cubicBezTo>
                  <a:pt x="891269" y="2361341"/>
                  <a:pt x="903112" y="2358913"/>
                  <a:pt x="914063" y="2350588"/>
                </a:cubicBezTo>
                <a:cubicBezTo>
                  <a:pt x="923923" y="2343205"/>
                  <a:pt x="942356" y="2339439"/>
                  <a:pt x="957172" y="2347120"/>
                </a:cubicBezTo>
                <a:cubicBezTo>
                  <a:pt x="970501" y="2354057"/>
                  <a:pt x="977141" y="2368625"/>
                  <a:pt x="976447" y="2389585"/>
                </a:cubicBezTo>
                <a:cubicBezTo>
                  <a:pt x="977141" y="2410198"/>
                  <a:pt x="970501" y="2424766"/>
                  <a:pt x="957172" y="2431703"/>
                </a:cubicBezTo>
                <a:cubicBezTo>
                  <a:pt x="942356" y="2439383"/>
                  <a:pt x="923923" y="2435617"/>
                  <a:pt x="914063" y="2428234"/>
                </a:cubicBezTo>
                <a:cubicBezTo>
                  <a:pt x="903112" y="2419910"/>
                  <a:pt x="891269" y="2417482"/>
                  <a:pt x="880715" y="2421297"/>
                </a:cubicBezTo>
                <a:cubicBezTo>
                  <a:pt x="871251" y="2424766"/>
                  <a:pt x="863917" y="2433239"/>
                  <a:pt x="861588" y="2443446"/>
                </a:cubicBezTo>
                <a:cubicBezTo>
                  <a:pt x="860350" y="2448946"/>
                  <a:pt x="859854" y="2462077"/>
                  <a:pt x="859805" y="2477537"/>
                </a:cubicBezTo>
                <a:lnTo>
                  <a:pt x="869715" y="2477537"/>
                </a:lnTo>
                <a:cubicBezTo>
                  <a:pt x="869715" y="2462622"/>
                  <a:pt x="870161" y="2450383"/>
                  <a:pt x="871251" y="2445626"/>
                </a:cubicBezTo>
                <a:cubicBezTo>
                  <a:pt x="872836" y="2438689"/>
                  <a:pt x="877792" y="2432941"/>
                  <a:pt x="884134" y="2430613"/>
                </a:cubicBezTo>
                <a:cubicBezTo>
                  <a:pt x="891368" y="2427986"/>
                  <a:pt x="899891" y="2429919"/>
                  <a:pt x="908117" y="2436113"/>
                </a:cubicBezTo>
                <a:cubicBezTo>
                  <a:pt x="920356" y="2445379"/>
                  <a:pt x="943298" y="2450037"/>
                  <a:pt x="961730" y="2440473"/>
                </a:cubicBezTo>
                <a:cubicBezTo>
                  <a:pt x="971393" y="2435469"/>
                  <a:pt x="987497" y="2422139"/>
                  <a:pt x="986357" y="2389585"/>
                </a:cubicBezTo>
                <a:cubicBezTo>
                  <a:pt x="987497" y="2356683"/>
                  <a:pt x="971393" y="2343354"/>
                  <a:pt x="961730" y="2338349"/>
                </a:cubicBezTo>
                <a:cubicBezTo>
                  <a:pt x="943298" y="2328786"/>
                  <a:pt x="920356" y="2333444"/>
                  <a:pt x="908117" y="2342710"/>
                </a:cubicBezTo>
                <a:cubicBezTo>
                  <a:pt x="899891" y="2348903"/>
                  <a:pt x="891368" y="2350836"/>
                  <a:pt x="884134" y="2348210"/>
                </a:cubicBezTo>
                <a:cubicBezTo>
                  <a:pt x="877792" y="2345881"/>
                  <a:pt x="872836" y="2340133"/>
                  <a:pt x="871251" y="2333196"/>
                </a:cubicBezTo>
                <a:cubicBezTo>
                  <a:pt x="868426" y="2320808"/>
                  <a:pt x="870111" y="2257780"/>
                  <a:pt x="871201" y="2228991"/>
                </a:cubicBezTo>
                <a:cubicBezTo>
                  <a:pt x="887999" y="2228941"/>
                  <a:pt x="906481" y="2228991"/>
                  <a:pt x="924121" y="2229040"/>
                </a:cubicBezTo>
                <a:cubicBezTo>
                  <a:pt x="989231" y="2229189"/>
                  <a:pt x="1029417" y="2229090"/>
                  <a:pt x="1037840" y="2227157"/>
                </a:cubicBezTo>
                <a:cubicBezTo>
                  <a:pt x="1048197" y="2224779"/>
                  <a:pt x="1056868" y="2217346"/>
                  <a:pt x="1060337" y="2207684"/>
                </a:cubicBezTo>
                <a:cubicBezTo>
                  <a:pt x="1064251" y="2196981"/>
                  <a:pt x="1061773" y="2184890"/>
                  <a:pt x="1053300" y="2173692"/>
                </a:cubicBezTo>
                <a:cubicBezTo>
                  <a:pt x="1045719" y="2163633"/>
                  <a:pt x="1041854" y="2144754"/>
                  <a:pt x="1049733" y="2129592"/>
                </a:cubicBezTo>
                <a:cubicBezTo>
                  <a:pt x="1056868" y="2115916"/>
                  <a:pt x="1071733" y="2109078"/>
                  <a:pt x="1093238" y="2109772"/>
                </a:cubicBezTo>
                <a:cubicBezTo>
                  <a:pt x="1114347" y="2109078"/>
                  <a:pt x="1129262" y="2115916"/>
                  <a:pt x="1136347" y="2129592"/>
                </a:cubicBezTo>
                <a:cubicBezTo>
                  <a:pt x="1144226" y="2144754"/>
                  <a:pt x="1140411" y="2163633"/>
                  <a:pt x="1132780" y="2173692"/>
                </a:cubicBezTo>
                <a:cubicBezTo>
                  <a:pt x="1124356" y="2184890"/>
                  <a:pt x="1121829" y="2196981"/>
                  <a:pt x="1125744" y="2207684"/>
                </a:cubicBezTo>
                <a:cubicBezTo>
                  <a:pt x="1129262" y="2217346"/>
                  <a:pt x="1137883" y="2224779"/>
                  <a:pt x="1148289" y="2227157"/>
                </a:cubicBezTo>
                <a:cubicBezTo>
                  <a:pt x="1153789" y="2228446"/>
                  <a:pt x="1175294" y="2229288"/>
                  <a:pt x="1203092" y="2229783"/>
                </a:cubicBezTo>
                <a:cubicBezTo>
                  <a:pt x="1204182" y="2258919"/>
                  <a:pt x="1205768" y="2320907"/>
                  <a:pt x="1202993" y="2333196"/>
                </a:cubicBezTo>
                <a:cubicBezTo>
                  <a:pt x="1201408" y="2340133"/>
                  <a:pt x="1196452" y="2345881"/>
                  <a:pt x="1190110" y="2348210"/>
                </a:cubicBezTo>
                <a:cubicBezTo>
                  <a:pt x="1182876" y="2350836"/>
                  <a:pt x="1174353" y="2348903"/>
                  <a:pt x="1166127" y="2342710"/>
                </a:cubicBezTo>
                <a:cubicBezTo>
                  <a:pt x="1153888" y="2333444"/>
                  <a:pt x="1130946" y="2328786"/>
                  <a:pt x="1112513" y="2338349"/>
                </a:cubicBezTo>
                <a:cubicBezTo>
                  <a:pt x="1102851" y="2343354"/>
                  <a:pt x="1086797" y="2356683"/>
                  <a:pt x="1087887" y="2389238"/>
                </a:cubicBezTo>
                <a:cubicBezTo>
                  <a:pt x="1086797" y="2422139"/>
                  <a:pt x="1102851" y="2435469"/>
                  <a:pt x="1112513" y="2440473"/>
                </a:cubicBezTo>
                <a:cubicBezTo>
                  <a:pt x="1130946" y="2450037"/>
                  <a:pt x="1153888" y="2445379"/>
                  <a:pt x="1166127" y="2436113"/>
                </a:cubicBezTo>
                <a:cubicBezTo>
                  <a:pt x="1174353" y="2429919"/>
                  <a:pt x="1182876" y="2427986"/>
                  <a:pt x="1190110" y="2430613"/>
                </a:cubicBezTo>
                <a:cubicBezTo>
                  <a:pt x="1196452" y="2432941"/>
                  <a:pt x="1201408" y="2438689"/>
                  <a:pt x="1202993" y="2445626"/>
                </a:cubicBezTo>
                <a:cubicBezTo>
                  <a:pt x="1204083" y="2450383"/>
                  <a:pt x="1204480" y="2462622"/>
                  <a:pt x="1204529" y="2477537"/>
                </a:cubicBezTo>
                <a:lnTo>
                  <a:pt x="1214439" y="2477537"/>
                </a:lnTo>
                <a:cubicBezTo>
                  <a:pt x="1214439" y="2462127"/>
                  <a:pt x="1213894" y="2448946"/>
                  <a:pt x="1212656" y="2443446"/>
                </a:cubicBezTo>
                <a:cubicBezTo>
                  <a:pt x="1210327" y="2433239"/>
                  <a:pt x="1202993" y="2424766"/>
                  <a:pt x="1193529" y="2421297"/>
                </a:cubicBezTo>
                <a:cubicBezTo>
                  <a:pt x="1182975" y="2417432"/>
                  <a:pt x="1171132" y="2419910"/>
                  <a:pt x="1160181" y="2428234"/>
                </a:cubicBezTo>
                <a:cubicBezTo>
                  <a:pt x="1150370" y="2435617"/>
                  <a:pt x="1131888" y="2439383"/>
                  <a:pt x="1117122" y="2431703"/>
                </a:cubicBezTo>
                <a:cubicBezTo>
                  <a:pt x="1103793" y="2424766"/>
                  <a:pt x="1097103" y="2410198"/>
                  <a:pt x="1097797" y="2389238"/>
                </a:cubicBezTo>
                <a:cubicBezTo>
                  <a:pt x="1097103" y="2368625"/>
                  <a:pt x="1103793" y="2354057"/>
                  <a:pt x="1117122" y="2347120"/>
                </a:cubicBezTo>
                <a:cubicBezTo>
                  <a:pt x="1131937" y="2339439"/>
                  <a:pt x="1150370" y="2343205"/>
                  <a:pt x="1160181" y="2350588"/>
                </a:cubicBezTo>
                <a:cubicBezTo>
                  <a:pt x="1171132" y="2358913"/>
                  <a:pt x="1182975" y="2361341"/>
                  <a:pt x="1193529" y="2357525"/>
                </a:cubicBezTo>
                <a:cubicBezTo>
                  <a:pt x="1202993" y="2354057"/>
                  <a:pt x="1210327" y="2345583"/>
                  <a:pt x="1212656" y="2335376"/>
                </a:cubicBezTo>
                <a:cubicBezTo>
                  <a:pt x="1216025" y="2320659"/>
                  <a:pt x="1213795" y="2251189"/>
                  <a:pt x="1213002" y="2229932"/>
                </a:cubicBezTo>
                <a:cubicBezTo>
                  <a:pt x="1276279" y="2230824"/>
                  <a:pt x="1363835" y="2229882"/>
                  <a:pt x="1375777" y="2227157"/>
                </a:cubicBezTo>
                <a:cubicBezTo>
                  <a:pt x="1386133" y="2224779"/>
                  <a:pt x="1394804" y="2217346"/>
                  <a:pt x="1398322" y="2207684"/>
                </a:cubicBezTo>
                <a:cubicBezTo>
                  <a:pt x="1402187" y="2196981"/>
                  <a:pt x="1399710" y="2184890"/>
                  <a:pt x="1391236" y="2173692"/>
                </a:cubicBezTo>
                <a:cubicBezTo>
                  <a:pt x="1383655" y="2163633"/>
                  <a:pt x="1379840" y="2144754"/>
                  <a:pt x="1387718" y="2129592"/>
                </a:cubicBezTo>
                <a:cubicBezTo>
                  <a:pt x="1394804" y="2115916"/>
                  <a:pt x="1409719" y="2109078"/>
                  <a:pt x="1431174" y="2109772"/>
                </a:cubicBezTo>
                <a:cubicBezTo>
                  <a:pt x="1452333" y="2109078"/>
                  <a:pt x="1467198" y="2115916"/>
                  <a:pt x="1474283" y="2129592"/>
                </a:cubicBezTo>
                <a:cubicBezTo>
                  <a:pt x="1482162" y="2144754"/>
                  <a:pt x="1478347" y="2163633"/>
                  <a:pt x="1470765" y="2173692"/>
                </a:cubicBezTo>
                <a:cubicBezTo>
                  <a:pt x="1462292" y="2184890"/>
                  <a:pt x="1459765" y="2196981"/>
                  <a:pt x="1463680" y="2207684"/>
                </a:cubicBezTo>
                <a:cubicBezTo>
                  <a:pt x="1467198" y="2217346"/>
                  <a:pt x="1475820" y="2224779"/>
                  <a:pt x="1486225" y="2227157"/>
                </a:cubicBezTo>
                <a:cubicBezTo>
                  <a:pt x="1494649" y="2229090"/>
                  <a:pt x="1534785" y="2229189"/>
                  <a:pt x="1599944" y="2229040"/>
                </a:cubicBezTo>
                <a:cubicBezTo>
                  <a:pt x="1606336" y="2228991"/>
                  <a:pt x="1612877" y="2228991"/>
                  <a:pt x="1619418" y="2228991"/>
                </a:cubicBezTo>
                <a:cubicBezTo>
                  <a:pt x="1620508" y="2257730"/>
                  <a:pt x="1622192" y="2320808"/>
                  <a:pt x="1619368" y="2333196"/>
                </a:cubicBezTo>
                <a:cubicBezTo>
                  <a:pt x="1617782" y="2340133"/>
                  <a:pt x="1612827" y="2345881"/>
                  <a:pt x="1606485" y="2348210"/>
                </a:cubicBezTo>
                <a:cubicBezTo>
                  <a:pt x="1599250" y="2350836"/>
                  <a:pt x="1590728" y="2348903"/>
                  <a:pt x="1582502" y="2342710"/>
                </a:cubicBezTo>
                <a:cubicBezTo>
                  <a:pt x="1570263" y="2333444"/>
                  <a:pt x="1547321" y="2328786"/>
                  <a:pt x="1528888" y="2338349"/>
                </a:cubicBezTo>
                <a:cubicBezTo>
                  <a:pt x="1519226" y="2343354"/>
                  <a:pt x="1503171" y="2356683"/>
                  <a:pt x="1504262" y="2389238"/>
                </a:cubicBezTo>
                <a:cubicBezTo>
                  <a:pt x="1503171" y="2422139"/>
                  <a:pt x="1519226" y="2435469"/>
                  <a:pt x="1528888" y="2440473"/>
                </a:cubicBezTo>
                <a:cubicBezTo>
                  <a:pt x="1547321" y="2450037"/>
                  <a:pt x="1570263" y="2445379"/>
                  <a:pt x="1582502" y="2436113"/>
                </a:cubicBezTo>
                <a:cubicBezTo>
                  <a:pt x="1590728" y="2429919"/>
                  <a:pt x="1599250" y="2427986"/>
                  <a:pt x="1606485" y="2430613"/>
                </a:cubicBezTo>
                <a:cubicBezTo>
                  <a:pt x="1612827" y="2432941"/>
                  <a:pt x="1617782" y="2438689"/>
                  <a:pt x="1619368" y="2445626"/>
                </a:cubicBezTo>
                <a:cubicBezTo>
                  <a:pt x="1620458" y="2450383"/>
                  <a:pt x="1620855" y="2462622"/>
                  <a:pt x="1620904" y="2477537"/>
                </a:cubicBezTo>
                <a:lnTo>
                  <a:pt x="1630814" y="2477537"/>
                </a:lnTo>
                <a:cubicBezTo>
                  <a:pt x="1630765" y="2462127"/>
                  <a:pt x="1630269" y="2448946"/>
                  <a:pt x="1629031" y="2443446"/>
                </a:cubicBezTo>
                <a:cubicBezTo>
                  <a:pt x="1626702" y="2433239"/>
                  <a:pt x="1619368" y="2424766"/>
                  <a:pt x="1609904" y="2421297"/>
                </a:cubicBezTo>
                <a:cubicBezTo>
                  <a:pt x="1599350" y="2417432"/>
                  <a:pt x="1587507" y="2419910"/>
                  <a:pt x="1576556" y="2428234"/>
                </a:cubicBezTo>
                <a:cubicBezTo>
                  <a:pt x="1566745" y="2435667"/>
                  <a:pt x="1548312" y="2439383"/>
                  <a:pt x="1533497" y="2431703"/>
                </a:cubicBezTo>
                <a:cubicBezTo>
                  <a:pt x="1520168" y="2424766"/>
                  <a:pt x="1513478" y="2410198"/>
                  <a:pt x="1514172" y="2389238"/>
                </a:cubicBezTo>
                <a:cubicBezTo>
                  <a:pt x="1513478" y="2368625"/>
                  <a:pt x="1520168" y="2354057"/>
                  <a:pt x="1533497" y="2347120"/>
                </a:cubicBezTo>
                <a:cubicBezTo>
                  <a:pt x="1548312" y="2339489"/>
                  <a:pt x="1566745" y="2343205"/>
                  <a:pt x="1576556" y="2350588"/>
                </a:cubicBezTo>
                <a:cubicBezTo>
                  <a:pt x="1587507" y="2358913"/>
                  <a:pt x="1599350" y="2361390"/>
                  <a:pt x="1609904" y="2357525"/>
                </a:cubicBezTo>
                <a:cubicBezTo>
                  <a:pt x="1619368" y="2354057"/>
                  <a:pt x="1626702" y="2345583"/>
                  <a:pt x="1629031" y="2335376"/>
                </a:cubicBezTo>
                <a:cubicBezTo>
                  <a:pt x="1632450" y="2320461"/>
                  <a:pt x="1630071" y="2249009"/>
                  <a:pt x="1629328" y="2228991"/>
                </a:cubicBezTo>
                <a:cubicBezTo>
                  <a:pt x="1668572" y="2228941"/>
                  <a:pt x="1705140" y="2229189"/>
                  <a:pt x="1711532" y="2230626"/>
                </a:cubicBezTo>
                <a:cubicBezTo>
                  <a:pt x="1718668" y="2232261"/>
                  <a:pt x="1724564" y="2237315"/>
                  <a:pt x="1726943" y="2243856"/>
                </a:cubicBezTo>
                <a:cubicBezTo>
                  <a:pt x="1729668" y="2251288"/>
                  <a:pt x="1727636" y="2260009"/>
                  <a:pt x="1721294" y="2268433"/>
                </a:cubicBezTo>
                <a:cubicBezTo>
                  <a:pt x="1711879" y="2280920"/>
                  <a:pt x="1707073" y="2304308"/>
                  <a:pt x="1716834" y="2323137"/>
                </a:cubicBezTo>
                <a:cubicBezTo>
                  <a:pt x="1721988" y="2332998"/>
                  <a:pt x="1735416" y="2349448"/>
                  <a:pt x="1768764" y="2348259"/>
                </a:cubicBezTo>
                <a:cubicBezTo>
                  <a:pt x="1802359" y="2349399"/>
                  <a:pt x="1815886" y="2332998"/>
                  <a:pt x="1821040" y="2323137"/>
                </a:cubicBezTo>
                <a:cubicBezTo>
                  <a:pt x="1830801" y="2304308"/>
                  <a:pt x="1826044" y="2280920"/>
                  <a:pt x="1816580" y="2268433"/>
                </a:cubicBezTo>
                <a:cubicBezTo>
                  <a:pt x="1810237" y="2260009"/>
                  <a:pt x="1808206" y="2251288"/>
                  <a:pt x="1810931" y="2243856"/>
                </a:cubicBezTo>
                <a:cubicBezTo>
                  <a:pt x="1813310" y="2237315"/>
                  <a:pt x="1819206" y="2232261"/>
                  <a:pt x="1826341" y="2230626"/>
                </a:cubicBezTo>
                <a:cubicBezTo>
                  <a:pt x="1833378" y="2229040"/>
                  <a:pt x="1876933" y="2228892"/>
                  <a:pt x="1920438" y="2228991"/>
                </a:cubicBezTo>
                <a:cubicBezTo>
                  <a:pt x="1919695" y="2249009"/>
                  <a:pt x="1917317" y="2320461"/>
                  <a:pt x="1920736" y="2335376"/>
                </a:cubicBezTo>
                <a:cubicBezTo>
                  <a:pt x="1923065" y="2345583"/>
                  <a:pt x="1930398" y="2354057"/>
                  <a:pt x="1939862" y="2357525"/>
                </a:cubicBezTo>
                <a:cubicBezTo>
                  <a:pt x="1950417" y="2361341"/>
                  <a:pt x="1962259" y="2358913"/>
                  <a:pt x="1973210" y="2350588"/>
                </a:cubicBezTo>
                <a:cubicBezTo>
                  <a:pt x="1983071" y="2343205"/>
                  <a:pt x="2001503" y="2339439"/>
                  <a:pt x="2016319" y="2347120"/>
                </a:cubicBezTo>
                <a:cubicBezTo>
                  <a:pt x="2029648" y="2354057"/>
                  <a:pt x="2036288" y="2368625"/>
                  <a:pt x="2035594" y="2389585"/>
                </a:cubicBezTo>
                <a:cubicBezTo>
                  <a:pt x="2036288" y="2410198"/>
                  <a:pt x="2029648" y="2424766"/>
                  <a:pt x="2016319" y="2431703"/>
                </a:cubicBezTo>
                <a:cubicBezTo>
                  <a:pt x="2001454" y="2439383"/>
                  <a:pt x="1983071" y="2435617"/>
                  <a:pt x="1973210" y="2428234"/>
                </a:cubicBezTo>
                <a:cubicBezTo>
                  <a:pt x="1962259" y="2419910"/>
                  <a:pt x="1950417" y="2417482"/>
                  <a:pt x="1939862" y="2421297"/>
                </a:cubicBezTo>
                <a:cubicBezTo>
                  <a:pt x="1930398" y="2424766"/>
                  <a:pt x="1923065" y="2433239"/>
                  <a:pt x="1920736" y="2443446"/>
                </a:cubicBezTo>
                <a:cubicBezTo>
                  <a:pt x="1919497" y="2448996"/>
                  <a:pt x="1919001" y="2462127"/>
                  <a:pt x="1918952" y="2477537"/>
                </a:cubicBezTo>
                <a:lnTo>
                  <a:pt x="1928862" y="2477537"/>
                </a:lnTo>
                <a:cubicBezTo>
                  <a:pt x="1928862" y="2462622"/>
                  <a:pt x="1929308" y="2450383"/>
                  <a:pt x="1930398" y="2445626"/>
                </a:cubicBezTo>
                <a:cubicBezTo>
                  <a:pt x="1931984" y="2438689"/>
                  <a:pt x="1936939" y="2432941"/>
                  <a:pt x="1943281" y="2430613"/>
                </a:cubicBezTo>
                <a:cubicBezTo>
                  <a:pt x="1950516" y="2427986"/>
                  <a:pt x="1959038" y="2429919"/>
                  <a:pt x="1967264" y="2436113"/>
                </a:cubicBezTo>
                <a:cubicBezTo>
                  <a:pt x="1979503" y="2445379"/>
                  <a:pt x="2002445" y="2450037"/>
                  <a:pt x="2020878" y="2440473"/>
                </a:cubicBezTo>
                <a:cubicBezTo>
                  <a:pt x="2030540" y="2435469"/>
                  <a:pt x="2046644" y="2422139"/>
                  <a:pt x="2045504" y="2389585"/>
                </a:cubicBezTo>
                <a:cubicBezTo>
                  <a:pt x="2046644" y="2356683"/>
                  <a:pt x="2030540" y="2343354"/>
                  <a:pt x="2020878" y="2338349"/>
                </a:cubicBezTo>
                <a:cubicBezTo>
                  <a:pt x="2002445" y="2328786"/>
                  <a:pt x="1979503" y="2333444"/>
                  <a:pt x="1967264" y="2342710"/>
                </a:cubicBezTo>
                <a:cubicBezTo>
                  <a:pt x="1959038" y="2348903"/>
                  <a:pt x="1950516" y="2350836"/>
                  <a:pt x="1943281" y="2348210"/>
                </a:cubicBezTo>
                <a:cubicBezTo>
                  <a:pt x="1936939" y="2345881"/>
                  <a:pt x="1931984" y="2340133"/>
                  <a:pt x="1930398" y="2333196"/>
                </a:cubicBezTo>
                <a:cubicBezTo>
                  <a:pt x="1927574" y="2320808"/>
                  <a:pt x="1929258" y="2257780"/>
                  <a:pt x="1930349" y="2228991"/>
                </a:cubicBezTo>
                <a:cubicBezTo>
                  <a:pt x="1932876" y="2228991"/>
                  <a:pt x="1935452" y="2229040"/>
                  <a:pt x="1937930" y="2229040"/>
                </a:cubicBezTo>
                <a:cubicBezTo>
                  <a:pt x="2003089" y="2229189"/>
                  <a:pt x="2043225" y="2229090"/>
                  <a:pt x="2051649" y="2227157"/>
                </a:cubicBezTo>
                <a:cubicBezTo>
                  <a:pt x="2062054" y="2224779"/>
                  <a:pt x="2070676" y="2217346"/>
                  <a:pt x="2074194" y="2207684"/>
                </a:cubicBezTo>
                <a:cubicBezTo>
                  <a:pt x="2078109" y="2196981"/>
                  <a:pt x="2075582" y="2184890"/>
                  <a:pt x="2067158" y="2173692"/>
                </a:cubicBezTo>
                <a:cubicBezTo>
                  <a:pt x="2059527" y="2163633"/>
                  <a:pt x="2055712" y="2144754"/>
                  <a:pt x="2063590" y="2129592"/>
                </a:cubicBezTo>
                <a:cubicBezTo>
                  <a:pt x="2070676" y="2115916"/>
                  <a:pt x="2085542" y="2109078"/>
                  <a:pt x="2107047" y="2109772"/>
                </a:cubicBezTo>
                <a:cubicBezTo>
                  <a:pt x="2128205" y="2109028"/>
                  <a:pt x="2143070" y="2115916"/>
                  <a:pt x="2150156" y="2129592"/>
                </a:cubicBezTo>
                <a:cubicBezTo>
                  <a:pt x="2158084" y="2144754"/>
                  <a:pt x="2154219" y="2163633"/>
                  <a:pt x="2146638" y="2173692"/>
                </a:cubicBezTo>
                <a:cubicBezTo>
                  <a:pt x="2138165" y="2184890"/>
                  <a:pt x="2135687" y="2196981"/>
                  <a:pt x="2139552" y="2207684"/>
                </a:cubicBezTo>
                <a:cubicBezTo>
                  <a:pt x="2143070" y="2217346"/>
                  <a:pt x="2151741" y="2224779"/>
                  <a:pt x="2162097" y="2227157"/>
                </a:cubicBezTo>
                <a:cubicBezTo>
                  <a:pt x="2170521" y="2229090"/>
                  <a:pt x="2210707" y="2229189"/>
                  <a:pt x="2275816" y="2229040"/>
                </a:cubicBezTo>
                <a:cubicBezTo>
                  <a:pt x="2276907" y="2229040"/>
                  <a:pt x="2277997" y="2229040"/>
                  <a:pt x="2279087" y="2228991"/>
                </a:cubicBezTo>
                <a:cubicBezTo>
                  <a:pt x="2280177" y="2257780"/>
                  <a:pt x="2281862" y="2320808"/>
                  <a:pt x="2279037" y="2333196"/>
                </a:cubicBezTo>
                <a:cubicBezTo>
                  <a:pt x="2277452" y="2340133"/>
                  <a:pt x="2272497" y="2345881"/>
                  <a:pt x="2266154" y="2348210"/>
                </a:cubicBezTo>
                <a:cubicBezTo>
                  <a:pt x="2258920" y="2350836"/>
                  <a:pt x="2250397" y="2348903"/>
                  <a:pt x="2242171" y="2342710"/>
                </a:cubicBezTo>
                <a:cubicBezTo>
                  <a:pt x="2229982" y="2333444"/>
                  <a:pt x="2207040" y="2328786"/>
                  <a:pt x="2188607" y="2338349"/>
                </a:cubicBezTo>
                <a:cubicBezTo>
                  <a:pt x="2178895" y="2343354"/>
                  <a:pt x="2162841" y="2356683"/>
                  <a:pt x="2163931" y="2389238"/>
                </a:cubicBezTo>
                <a:cubicBezTo>
                  <a:pt x="2162841" y="2422139"/>
                  <a:pt x="2178895" y="2435469"/>
                  <a:pt x="2188607" y="2440473"/>
                </a:cubicBezTo>
                <a:cubicBezTo>
                  <a:pt x="2207040" y="2450037"/>
                  <a:pt x="2229982" y="2445379"/>
                  <a:pt x="2242171" y="2436113"/>
                </a:cubicBezTo>
                <a:cubicBezTo>
                  <a:pt x="2250397" y="2429919"/>
                  <a:pt x="2258920" y="2427986"/>
                  <a:pt x="2266154" y="2430613"/>
                </a:cubicBezTo>
                <a:cubicBezTo>
                  <a:pt x="2272497" y="2432941"/>
                  <a:pt x="2277452" y="2438689"/>
                  <a:pt x="2279037" y="2445626"/>
                </a:cubicBezTo>
                <a:cubicBezTo>
                  <a:pt x="2280127" y="2450383"/>
                  <a:pt x="2280573" y="2462622"/>
                  <a:pt x="2280623" y="2477537"/>
                </a:cubicBezTo>
                <a:lnTo>
                  <a:pt x="2290483" y="2477537"/>
                </a:lnTo>
                <a:cubicBezTo>
                  <a:pt x="2290434" y="2462127"/>
                  <a:pt x="2289938" y="2448946"/>
                  <a:pt x="2288700" y="2443446"/>
                </a:cubicBezTo>
                <a:cubicBezTo>
                  <a:pt x="2286371" y="2433239"/>
                  <a:pt x="2279037" y="2424766"/>
                  <a:pt x="2269573" y="2421297"/>
                </a:cubicBezTo>
                <a:cubicBezTo>
                  <a:pt x="2259068" y="2417432"/>
                  <a:pt x="2247226" y="2419910"/>
                  <a:pt x="2236225" y="2428234"/>
                </a:cubicBezTo>
                <a:cubicBezTo>
                  <a:pt x="2226414" y="2435617"/>
                  <a:pt x="2207981" y="2439383"/>
                  <a:pt x="2193166" y="2431703"/>
                </a:cubicBezTo>
                <a:cubicBezTo>
                  <a:pt x="2179837" y="2424766"/>
                  <a:pt x="2173147" y="2410198"/>
                  <a:pt x="2173841" y="2389238"/>
                </a:cubicBezTo>
                <a:cubicBezTo>
                  <a:pt x="2173147" y="2368625"/>
                  <a:pt x="2179837" y="2354057"/>
                  <a:pt x="2193166" y="2347120"/>
                </a:cubicBezTo>
                <a:cubicBezTo>
                  <a:pt x="2207981" y="2339489"/>
                  <a:pt x="2226414" y="2343205"/>
                  <a:pt x="2236225" y="2350588"/>
                </a:cubicBezTo>
                <a:cubicBezTo>
                  <a:pt x="2247226" y="2358913"/>
                  <a:pt x="2259068" y="2361390"/>
                  <a:pt x="2269573" y="2357525"/>
                </a:cubicBezTo>
                <a:cubicBezTo>
                  <a:pt x="2279037" y="2354057"/>
                  <a:pt x="2286371" y="2345583"/>
                  <a:pt x="2288700" y="2335376"/>
                </a:cubicBezTo>
                <a:cubicBezTo>
                  <a:pt x="2292119" y="2320461"/>
                  <a:pt x="2289740" y="2249059"/>
                  <a:pt x="2288997" y="2228991"/>
                </a:cubicBezTo>
                <a:cubicBezTo>
                  <a:pt x="2333890" y="2228892"/>
                  <a:pt x="2380170" y="2228991"/>
                  <a:pt x="2387405" y="2230626"/>
                </a:cubicBezTo>
                <a:cubicBezTo>
                  <a:pt x="2394540" y="2232261"/>
                  <a:pt x="2400437" y="2237315"/>
                  <a:pt x="2402815" y="2243856"/>
                </a:cubicBezTo>
                <a:cubicBezTo>
                  <a:pt x="2405540" y="2251288"/>
                  <a:pt x="2403558" y="2260009"/>
                  <a:pt x="2397166" y="2268433"/>
                </a:cubicBezTo>
                <a:cubicBezTo>
                  <a:pt x="2387752" y="2280920"/>
                  <a:pt x="2382995" y="2304308"/>
                  <a:pt x="2392756" y="2323137"/>
                </a:cubicBezTo>
                <a:cubicBezTo>
                  <a:pt x="2397711" y="2332651"/>
                  <a:pt x="2410545" y="2348309"/>
                  <a:pt x="2441465" y="2348309"/>
                </a:cubicBezTo>
                <a:cubicBezTo>
                  <a:pt x="2442505" y="2348309"/>
                  <a:pt x="2443546" y="2348309"/>
                  <a:pt x="2444685" y="2348259"/>
                </a:cubicBezTo>
                <a:cubicBezTo>
                  <a:pt x="2459006" y="2348755"/>
                  <a:pt x="2469659" y="2346079"/>
                  <a:pt x="2477587" y="2342065"/>
                </a:cubicBezTo>
                <a:lnTo>
                  <a:pt x="2477587" y="2330520"/>
                </a:lnTo>
                <a:cubicBezTo>
                  <a:pt x="2469510" y="2336070"/>
                  <a:pt x="2458411" y="2338745"/>
                  <a:pt x="2444685" y="2338349"/>
                </a:cubicBezTo>
                <a:cubicBezTo>
                  <a:pt x="2423527" y="2339043"/>
                  <a:pt x="2408612" y="2332205"/>
                  <a:pt x="2401527" y="2318529"/>
                </a:cubicBezTo>
                <a:cubicBezTo>
                  <a:pt x="2393648" y="2303366"/>
                  <a:pt x="2397464" y="2284487"/>
                  <a:pt x="2405094" y="2274429"/>
                </a:cubicBezTo>
                <a:cubicBezTo>
                  <a:pt x="2413518" y="2263230"/>
                  <a:pt x="2416045" y="2251189"/>
                  <a:pt x="2412130" y="2240437"/>
                </a:cubicBezTo>
                <a:cubicBezTo>
                  <a:pt x="2408612" y="2230824"/>
                  <a:pt x="2399991" y="2223342"/>
                  <a:pt x="2389585" y="2220963"/>
                </a:cubicBezTo>
                <a:cubicBezTo>
                  <a:pt x="2381657" y="2219130"/>
                  <a:pt x="2345485" y="2218981"/>
                  <a:pt x="2286767" y="2219080"/>
                </a:cubicBezTo>
                <a:cubicBezTo>
                  <a:pt x="2285677" y="2189400"/>
                  <a:pt x="2284141" y="2129245"/>
                  <a:pt x="2286916" y="2117204"/>
                </a:cubicBezTo>
                <a:cubicBezTo>
                  <a:pt x="2288501" y="2110267"/>
                  <a:pt x="2293407" y="2104519"/>
                  <a:pt x="2299749" y="2102190"/>
                </a:cubicBezTo>
                <a:cubicBezTo>
                  <a:pt x="2307033" y="2099564"/>
                  <a:pt x="2315556" y="2101496"/>
                  <a:pt x="2323732" y="2107690"/>
                </a:cubicBezTo>
                <a:cubicBezTo>
                  <a:pt x="2335971" y="2116956"/>
                  <a:pt x="2358913" y="2121614"/>
                  <a:pt x="2377346" y="2112051"/>
                </a:cubicBezTo>
                <a:cubicBezTo>
                  <a:pt x="2387008" y="2107046"/>
                  <a:pt x="2403112" y="2093717"/>
                  <a:pt x="2401973" y="2061162"/>
                </a:cubicBezTo>
                <a:cubicBezTo>
                  <a:pt x="2403112" y="2028260"/>
                  <a:pt x="2387008" y="2014931"/>
                  <a:pt x="2377346" y="2009927"/>
                </a:cubicBezTo>
                <a:cubicBezTo>
                  <a:pt x="2358913" y="2000363"/>
                  <a:pt x="2335971" y="2005021"/>
                  <a:pt x="2323732" y="2014287"/>
                </a:cubicBezTo>
                <a:cubicBezTo>
                  <a:pt x="2315556" y="2020481"/>
                  <a:pt x="2307033" y="2022413"/>
                  <a:pt x="2299749" y="2019787"/>
                </a:cubicBezTo>
                <a:cubicBezTo>
                  <a:pt x="2293407" y="2017458"/>
                  <a:pt x="2288501" y="2011711"/>
                  <a:pt x="2286916" y="2004773"/>
                </a:cubicBezTo>
                <a:cubicBezTo>
                  <a:pt x="2284042" y="1992386"/>
                  <a:pt x="2285727" y="1929407"/>
                  <a:pt x="2286817" y="1900618"/>
                </a:cubicBezTo>
                <a:cubicBezTo>
                  <a:pt x="2345534" y="1900717"/>
                  <a:pt x="2381657" y="1900568"/>
                  <a:pt x="2389585" y="1898735"/>
                </a:cubicBezTo>
                <a:cubicBezTo>
                  <a:pt x="2399991" y="1896356"/>
                  <a:pt x="2408612" y="1888924"/>
                  <a:pt x="2412130" y="1879261"/>
                </a:cubicBezTo>
                <a:cubicBezTo>
                  <a:pt x="2416045" y="1868558"/>
                  <a:pt x="2413518" y="1856468"/>
                  <a:pt x="2405094" y="1845270"/>
                </a:cubicBezTo>
                <a:cubicBezTo>
                  <a:pt x="2397464" y="1835211"/>
                  <a:pt x="2393648" y="1816332"/>
                  <a:pt x="2401527" y="1801169"/>
                </a:cubicBezTo>
                <a:cubicBezTo>
                  <a:pt x="2408612" y="1787493"/>
                  <a:pt x="2423626" y="1780755"/>
                  <a:pt x="2444983" y="1781349"/>
                </a:cubicBezTo>
                <a:cubicBezTo>
                  <a:pt x="2458609" y="1781002"/>
                  <a:pt x="2469609" y="1783628"/>
                  <a:pt x="2477587" y="1789178"/>
                </a:cubicBezTo>
                <a:lnTo>
                  <a:pt x="2477587" y="1777633"/>
                </a:lnTo>
                <a:cubicBezTo>
                  <a:pt x="2469709" y="1773619"/>
                  <a:pt x="2459154" y="1770943"/>
                  <a:pt x="2444983" y="1771439"/>
                </a:cubicBezTo>
                <a:cubicBezTo>
                  <a:pt x="2411437" y="1770250"/>
                  <a:pt x="2397860" y="1786750"/>
                  <a:pt x="2392756" y="1796611"/>
                </a:cubicBezTo>
                <a:cubicBezTo>
                  <a:pt x="2382995" y="1815390"/>
                  <a:pt x="2387752" y="1838778"/>
                  <a:pt x="2397166" y="1851265"/>
                </a:cubicBezTo>
                <a:cubicBezTo>
                  <a:pt x="2403558" y="1859689"/>
                  <a:pt x="2405540" y="1868410"/>
                  <a:pt x="2402815" y="1875892"/>
                </a:cubicBezTo>
                <a:cubicBezTo>
                  <a:pt x="2400437" y="1882383"/>
                  <a:pt x="2394540" y="1887437"/>
                  <a:pt x="2387405" y="1889072"/>
                </a:cubicBezTo>
                <a:cubicBezTo>
                  <a:pt x="2380022" y="1890757"/>
                  <a:pt x="2332304" y="1890807"/>
                  <a:pt x="2286767" y="1890708"/>
                </a:cubicBezTo>
                <a:cubicBezTo>
                  <a:pt x="2285677" y="1861027"/>
                  <a:pt x="2284141" y="1800872"/>
                  <a:pt x="2286916" y="1788782"/>
                </a:cubicBezTo>
                <a:cubicBezTo>
                  <a:pt x="2288501" y="1781845"/>
                  <a:pt x="2293407" y="1776097"/>
                  <a:pt x="2299749" y="1773768"/>
                </a:cubicBezTo>
                <a:cubicBezTo>
                  <a:pt x="2307033" y="1771142"/>
                  <a:pt x="2315556" y="1773074"/>
                  <a:pt x="2323732" y="1779268"/>
                </a:cubicBezTo>
                <a:cubicBezTo>
                  <a:pt x="2335971" y="1788534"/>
                  <a:pt x="2358913" y="1793192"/>
                  <a:pt x="2377346" y="1783628"/>
                </a:cubicBezTo>
                <a:cubicBezTo>
                  <a:pt x="2387008" y="1778624"/>
                  <a:pt x="2403112" y="1765295"/>
                  <a:pt x="2401973" y="1732740"/>
                </a:cubicBezTo>
                <a:cubicBezTo>
                  <a:pt x="2403112" y="1699838"/>
                  <a:pt x="2387008" y="1686509"/>
                  <a:pt x="2377346" y="1681504"/>
                </a:cubicBezTo>
                <a:cubicBezTo>
                  <a:pt x="2358913" y="1671941"/>
                  <a:pt x="2335971" y="1676599"/>
                  <a:pt x="2323732" y="1685865"/>
                </a:cubicBezTo>
                <a:cubicBezTo>
                  <a:pt x="2315556" y="1692059"/>
                  <a:pt x="2307033" y="1693991"/>
                  <a:pt x="2299749" y="1691365"/>
                </a:cubicBezTo>
                <a:cubicBezTo>
                  <a:pt x="2293407" y="1689036"/>
                  <a:pt x="2288501" y="1683288"/>
                  <a:pt x="2286916" y="1676351"/>
                </a:cubicBezTo>
                <a:cubicBezTo>
                  <a:pt x="2284091" y="1664162"/>
                  <a:pt x="2285677" y="1602719"/>
                  <a:pt x="2286767" y="1573385"/>
                </a:cubicBezTo>
                <a:cubicBezTo>
                  <a:pt x="2335277" y="1573286"/>
                  <a:pt x="2381211" y="1572245"/>
                  <a:pt x="2389585" y="1570313"/>
                </a:cubicBezTo>
                <a:cubicBezTo>
                  <a:pt x="2399991" y="1567934"/>
                  <a:pt x="2408612" y="1560501"/>
                  <a:pt x="2412130" y="1550839"/>
                </a:cubicBezTo>
                <a:cubicBezTo>
                  <a:pt x="2416045" y="1540136"/>
                  <a:pt x="2413518" y="1528046"/>
                  <a:pt x="2405094" y="1516847"/>
                </a:cubicBezTo>
                <a:cubicBezTo>
                  <a:pt x="2397464" y="1506788"/>
                  <a:pt x="2393648" y="1487910"/>
                  <a:pt x="2401527" y="1472747"/>
                </a:cubicBezTo>
                <a:cubicBezTo>
                  <a:pt x="2408612" y="1459071"/>
                  <a:pt x="2423626" y="1452332"/>
                  <a:pt x="2444983" y="1452927"/>
                </a:cubicBezTo>
                <a:cubicBezTo>
                  <a:pt x="2458609" y="1452531"/>
                  <a:pt x="2469609" y="1455206"/>
                  <a:pt x="2477587" y="1460756"/>
                </a:cubicBezTo>
                <a:lnTo>
                  <a:pt x="2477587" y="1449211"/>
                </a:lnTo>
                <a:cubicBezTo>
                  <a:pt x="2469709" y="1445197"/>
                  <a:pt x="2459154" y="1442521"/>
                  <a:pt x="2444983" y="1443017"/>
                </a:cubicBezTo>
                <a:cubicBezTo>
                  <a:pt x="2411437" y="1441877"/>
                  <a:pt x="2397860" y="1458278"/>
                  <a:pt x="2392756" y="1468188"/>
                </a:cubicBezTo>
                <a:cubicBezTo>
                  <a:pt x="2382995" y="1486968"/>
                  <a:pt x="2387752" y="1510356"/>
                  <a:pt x="2397166" y="1522843"/>
                </a:cubicBezTo>
                <a:cubicBezTo>
                  <a:pt x="2403558" y="1531267"/>
                  <a:pt x="2405540" y="1539988"/>
                  <a:pt x="2402815" y="1547420"/>
                </a:cubicBezTo>
                <a:cubicBezTo>
                  <a:pt x="2400437" y="1553961"/>
                  <a:pt x="2394540" y="1559015"/>
                  <a:pt x="2387405" y="1560650"/>
                </a:cubicBezTo>
                <a:cubicBezTo>
                  <a:pt x="2379774" y="1562384"/>
                  <a:pt x="2335971" y="1563376"/>
                  <a:pt x="2289046" y="1563524"/>
                </a:cubicBezTo>
                <a:cubicBezTo>
                  <a:pt x="2289839" y="1542168"/>
                  <a:pt x="2292069" y="1472846"/>
                  <a:pt x="2288700" y="1458130"/>
                </a:cubicBezTo>
                <a:cubicBezTo>
                  <a:pt x="2286371" y="1447972"/>
                  <a:pt x="2279037" y="1439499"/>
                  <a:pt x="2269573" y="1436030"/>
                </a:cubicBezTo>
                <a:cubicBezTo>
                  <a:pt x="2259019" y="1432215"/>
                  <a:pt x="2247176" y="1434643"/>
                  <a:pt x="2236225" y="1442967"/>
                </a:cubicBezTo>
                <a:cubicBezTo>
                  <a:pt x="2226414" y="1450350"/>
                  <a:pt x="2207981" y="1454116"/>
                  <a:pt x="2193166" y="1446436"/>
                </a:cubicBezTo>
                <a:cubicBezTo>
                  <a:pt x="2179837" y="1439499"/>
                  <a:pt x="2173147" y="1424931"/>
                  <a:pt x="2173841" y="1403971"/>
                </a:cubicBezTo>
                <a:cubicBezTo>
                  <a:pt x="2173147" y="1383358"/>
                  <a:pt x="2179837" y="1368790"/>
                  <a:pt x="2193166" y="1361853"/>
                </a:cubicBezTo>
                <a:cubicBezTo>
                  <a:pt x="2207981" y="1354172"/>
                  <a:pt x="2226414" y="1357938"/>
                  <a:pt x="2236225" y="1365321"/>
                </a:cubicBezTo>
                <a:cubicBezTo>
                  <a:pt x="2247226" y="1373596"/>
                  <a:pt x="2259019" y="1376074"/>
                  <a:pt x="2269573" y="1372258"/>
                </a:cubicBezTo>
                <a:cubicBezTo>
                  <a:pt x="2279037" y="1368790"/>
                  <a:pt x="2286371" y="1360317"/>
                  <a:pt x="2288700" y="1350109"/>
                </a:cubicBezTo>
                <a:cubicBezTo>
                  <a:pt x="2292119" y="1335145"/>
                  <a:pt x="2289740" y="1263792"/>
                  <a:pt x="2288997" y="1243724"/>
                </a:cubicBezTo>
                <a:cubicBezTo>
                  <a:pt x="2333890" y="1243625"/>
                  <a:pt x="2380170" y="1243674"/>
                  <a:pt x="2387405" y="1245359"/>
                </a:cubicBezTo>
                <a:cubicBezTo>
                  <a:pt x="2394540" y="1246994"/>
                  <a:pt x="2400437" y="1252048"/>
                  <a:pt x="2402815" y="1258589"/>
                </a:cubicBezTo>
                <a:cubicBezTo>
                  <a:pt x="2405540" y="1266021"/>
                  <a:pt x="2403558" y="1274742"/>
                  <a:pt x="2397166" y="1283166"/>
                </a:cubicBezTo>
                <a:cubicBezTo>
                  <a:pt x="2387752" y="1295653"/>
                  <a:pt x="2382995" y="1319041"/>
                  <a:pt x="2392756" y="1337820"/>
                </a:cubicBezTo>
                <a:cubicBezTo>
                  <a:pt x="2397860" y="1347731"/>
                  <a:pt x="2411288" y="1364132"/>
                  <a:pt x="2444685" y="1362992"/>
                </a:cubicBezTo>
                <a:cubicBezTo>
                  <a:pt x="2458956" y="1363488"/>
                  <a:pt x="2469659" y="1360762"/>
                  <a:pt x="2477587" y="1356699"/>
                </a:cubicBezTo>
                <a:lnTo>
                  <a:pt x="2477587" y="1345253"/>
                </a:lnTo>
                <a:cubicBezTo>
                  <a:pt x="2469560" y="1350852"/>
                  <a:pt x="2458460" y="1353478"/>
                  <a:pt x="2444685" y="1353082"/>
                </a:cubicBezTo>
                <a:cubicBezTo>
                  <a:pt x="2423478" y="1353776"/>
                  <a:pt x="2408612" y="1346938"/>
                  <a:pt x="2401527" y="1333262"/>
                </a:cubicBezTo>
                <a:cubicBezTo>
                  <a:pt x="2393648" y="1318099"/>
                  <a:pt x="2397464" y="1299221"/>
                  <a:pt x="2405094" y="1289162"/>
                </a:cubicBezTo>
                <a:cubicBezTo>
                  <a:pt x="2413518" y="1277963"/>
                  <a:pt x="2416045" y="1265873"/>
                  <a:pt x="2412130" y="1255170"/>
                </a:cubicBezTo>
                <a:cubicBezTo>
                  <a:pt x="2408612" y="1245507"/>
                  <a:pt x="2399991" y="1238075"/>
                  <a:pt x="2389585" y="1235696"/>
                </a:cubicBezTo>
                <a:cubicBezTo>
                  <a:pt x="2381657" y="1233863"/>
                  <a:pt x="2345485" y="1233714"/>
                  <a:pt x="2286767" y="1233813"/>
                </a:cubicBezTo>
                <a:cubicBezTo>
                  <a:pt x="2285677" y="1204133"/>
                  <a:pt x="2284141" y="1143978"/>
                  <a:pt x="2286916" y="1131937"/>
                </a:cubicBezTo>
                <a:cubicBezTo>
                  <a:pt x="2288501" y="1125000"/>
                  <a:pt x="2293407" y="1119252"/>
                  <a:pt x="2299749" y="1116923"/>
                </a:cubicBezTo>
                <a:cubicBezTo>
                  <a:pt x="2307033" y="1114297"/>
                  <a:pt x="2315556" y="1116230"/>
                  <a:pt x="2323732" y="1122423"/>
                </a:cubicBezTo>
                <a:cubicBezTo>
                  <a:pt x="2335971" y="1131689"/>
                  <a:pt x="2358913" y="1136347"/>
                  <a:pt x="2377346" y="1126784"/>
                </a:cubicBezTo>
                <a:cubicBezTo>
                  <a:pt x="2387008" y="1121779"/>
                  <a:pt x="2403112" y="1108401"/>
                  <a:pt x="2401973" y="1075895"/>
                </a:cubicBezTo>
                <a:cubicBezTo>
                  <a:pt x="2403112" y="1042994"/>
                  <a:pt x="2387008" y="1029664"/>
                  <a:pt x="2377346" y="1024660"/>
                </a:cubicBezTo>
                <a:cubicBezTo>
                  <a:pt x="2358913" y="1015096"/>
                  <a:pt x="2335971" y="1019754"/>
                  <a:pt x="2323732" y="1029020"/>
                </a:cubicBezTo>
                <a:cubicBezTo>
                  <a:pt x="2315556" y="1035214"/>
                  <a:pt x="2306984" y="1037147"/>
                  <a:pt x="2299749" y="1034520"/>
                </a:cubicBezTo>
                <a:cubicBezTo>
                  <a:pt x="2293407" y="1032191"/>
                  <a:pt x="2288501" y="1026444"/>
                  <a:pt x="2286916" y="1019507"/>
                </a:cubicBezTo>
                <a:cubicBezTo>
                  <a:pt x="2284042" y="1007119"/>
                  <a:pt x="2285727" y="944140"/>
                  <a:pt x="2286817" y="915351"/>
                </a:cubicBezTo>
                <a:cubicBezTo>
                  <a:pt x="2345485" y="915450"/>
                  <a:pt x="2381657" y="915301"/>
                  <a:pt x="2389585" y="913468"/>
                </a:cubicBezTo>
                <a:cubicBezTo>
                  <a:pt x="2399991" y="911089"/>
                  <a:pt x="2408612" y="903657"/>
                  <a:pt x="2412130" y="893994"/>
                </a:cubicBezTo>
                <a:cubicBezTo>
                  <a:pt x="2416045" y="883291"/>
                  <a:pt x="2413518" y="871201"/>
                  <a:pt x="2405094" y="860003"/>
                </a:cubicBezTo>
                <a:cubicBezTo>
                  <a:pt x="2397464" y="849944"/>
                  <a:pt x="2393648" y="831065"/>
                  <a:pt x="2401527" y="815903"/>
                </a:cubicBezTo>
                <a:cubicBezTo>
                  <a:pt x="2408612" y="802226"/>
                  <a:pt x="2423527" y="795389"/>
                  <a:pt x="2444983" y="796082"/>
                </a:cubicBezTo>
                <a:cubicBezTo>
                  <a:pt x="2458560" y="795686"/>
                  <a:pt x="2469560" y="798312"/>
                  <a:pt x="2477587" y="803862"/>
                </a:cubicBezTo>
                <a:lnTo>
                  <a:pt x="2477587" y="792415"/>
                </a:lnTo>
                <a:cubicBezTo>
                  <a:pt x="2469709" y="788402"/>
                  <a:pt x="2459105" y="785726"/>
                  <a:pt x="2444983" y="786172"/>
                </a:cubicBezTo>
                <a:cubicBezTo>
                  <a:pt x="2411586" y="785082"/>
                  <a:pt x="2397860" y="801434"/>
                  <a:pt x="2392756" y="811344"/>
                </a:cubicBezTo>
                <a:cubicBezTo>
                  <a:pt x="2382995" y="830124"/>
                  <a:pt x="2387752" y="853512"/>
                  <a:pt x="2397166" y="865998"/>
                </a:cubicBezTo>
                <a:cubicBezTo>
                  <a:pt x="2403558" y="874422"/>
                  <a:pt x="2405540" y="883143"/>
                  <a:pt x="2402815" y="890575"/>
                </a:cubicBezTo>
                <a:cubicBezTo>
                  <a:pt x="2400437" y="897116"/>
                  <a:pt x="2394540" y="902170"/>
                  <a:pt x="2387405" y="903805"/>
                </a:cubicBezTo>
                <a:cubicBezTo>
                  <a:pt x="2380022" y="905490"/>
                  <a:pt x="2332304" y="905540"/>
                  <a:pt x="2286767" y="905441"/>
                </a:cubicBezTo>
                <a:cubicBezTo>
                  <a:pt x="2285677" y="875760"/>
                  <a:pt x="2284141" y="815556"/>
                  <a:pt x="2286916" y="803515"/>
                </a:cubicBezTo>
                <a:cubicBezTo>
                  <a:pt x="2288501" y="796578"/>
                  <a:pt x="2293407" y="790830"/>
                  <a:pt x="2299749" y="788501"/>
                </a:cubicBezTo>
                <a:cubicBezTo>
                  <a:pt x="2307033" y="785875"/>
                  <a:pt x="2315556" y="787807"/>
                  <a:pt x="2323732" y="794001"/>
                </a:cubicBezTo>
                <a:cubicBezTo>
                  <a:pt x="2335971" y="803267"/>
                  <a:pt x="2358913" y="807925"/>
                  <a:pt x="2377346" y="798362"/>
                </a:cubicBezTo>
                <a:cubicBezTo>
                  <a:pt x="2387008" y="793357"/>
                  <a:pt x="2403112" y="779978"/>
                  <a:pt x="2401973" y="747473"/>
                </a:cubicBezTo>
                <a:cubicBezTo>
                  <a:pt x="2403112" y="714571"/>
                  <a:pt x="2387008" y="701242"/>
                  <a:pt x="2377346" y="696237"/>
                </a:cubicBezTo>
                <a:cubicBezTo>
                  <a:pt x="2358913" y="686674"/>
                  <a:pt x="2335971" y="691332"/>
                  <a:pt x="2323732" y="700598"/>
                </a:cubicBezTo>
                <a:cubicBezTo>
                  <a:pt x="2315556" y="706792"/>
                  <a:pt x="2307033" y="708724"/>
                  <a:pt x="2299749" y="706098"/>
                </a:cubicBezTo>
                <a:cubicBezTo>
                  <a:pt x="2293407" y="703769"/>
                  <a:pt x="2288501" y="698021"/>
                  <a:pt x="2286916" y="691084"/>
                </a:cubicBezTo>
                <a:cubicBezTo>
                  <a:pt x="2284091" y="678845"/>
                  <a:pt x="2285677" y="617402"/>
                  <a:pt x="2286767" y="588118"/>
                </a:cubicBezTo>
                <a:cubicBezTo>
                  <a:pt x="2335277" y="588019"/>
                  <a:pt x="2381211" y="586978"/>
                  <a:pt x="2389585" y="585046"/>
                </a:cubicBezTo>
                <a:cubicBezTo>
                  <a:pt x="2399991" y="582667"/>
                  <a:pt x="2408612" y="575185"/>
                  <a:pt x="2412130" y="565572"/>
                </a:cubicBezTo>
                <a:cubicBezTo>
                  <a:pt x="2416045" y="554869"/>
                  <a:pt x="2413518" y="542779"/>
                  <a:pt x="2405094" y="531580"/>
                </a:cubicBezTo>
                <a:cubicBezTo>
                  <a:pt x="2397464" y="521522"/>
                  <a:pt x="2393648" y="502643"/>
                  <a:pt x="2401527" y="487480"/>
                </a:cubicBezTo>
                <a:cubicBezTo>
                  <a:pt x="2408612" y="473804"/>
                  <a:pt x="2423527" y="466966"/>
                  <a:pt x="2444983" y="467660"/>
                </a:cubicBezTo>
                <a:cubicBezTo>
                  <a:pt x="2458560" y="467214"/>
                  <a:pt x="2469609" y="469890"/>
                  <a:pt x="2477587" y="475489"/>
                </a:cubicBezTo>
                <a:lnTo>
                  <a:pt x="2477587" y="463993"/>
                </a:lnTo>
                <a:cubicBezTo>
                  <a:pt x="2469709" y="459980"/>
                  <a:pt x="2459105" y="457304"/>
                  <a:pt x="2444983" y="457750"/>
                </a:cubicBezTo>
                <a:cubicBezTo>
                  <a:pt x="2411586" y="456610"/>
                  <a:pt x="2397860" y="473011"/>
                  <a:pt x="2392756" y="482922"/>
                </a:cubicBezTo>
                <a:cubicBezTo>
                  <a:pt x="2382995" y="501701"/>
                  <a:pt x="2387752" y="525089"/>
                  <a:pt x="2397166" y="537576"/>
                </a:cubicBezTo>
                <a:cubicBezTo>
                  <a:pt x="2403558" y="546000"/>
                  <a:pt x="2405540" y="554721"/>
                  <a:pt x="2402815" y="562153"/>
                </a:cubicBezTo>
                <a:cubicBezTo>
                  <a:pt x="2400437" y="568694"/>
                  <a:pt x="2394540" y="573748"/>
                  <a:pt x="2387405" y="575383"/>
                </a:cubicBezTo>
                <a:cubicBezTo>
                  <a:pt x="2379774" y="577118"/>
                  <a:pt x="2335971" y="578059"/>
                  <a:pt x="2289046" y="578208"/>
                </a:cubicBezTo>
                <a:cubicBezTo>
                  <a:pt x="2289839" y="556901"/>
                  <a:pt x="2292069" y="487579"/>
                  <a:pt x="2288700" y="472863"/>
                </a:cubicBezTo>
                <a:cubicBezTo>
                  <a:pt x="2286371" y="462705"/>
                  <a:pt x="2279037" y="454232"/>
                  <a:pt x="2269573" y="450763"/>
                </a:cubicBezTo>
                <a:cubicBezTo>
                  <a:pt x="2259068" y="446898"/>
                  <a:pt x="2247176" y="449376"/>
                  <a:pt x="2236225" y="457651"/>
                </a:cubicBezTo>
                <a:cubicBezTo>
                  <a:pt x="2226414" y="465083"/>
                  <a:pt x="2207981" y="468849"/>
                  <a:pt x="2193166" y="461119"/>
                </a:cubicBezTo>
                <a:cubicBezTo>
                  <a:pt x="2179837" y="454232"/>
                  <a:pt x="2173147" y="439664"/>
                  <a:pt x="2173841" y="418704"/>
                </a:cubicBezTo>
                <a:cubicBezTo>
                  <a:pt x="2173147" y="398091"/>
                  <a:pt x="2179837" y="383523"/>
                  <a:pt x="2193166" y="376586"/>
                </a:cubicBezTo>
                <a:cubicBezTo>
                  <a:pt x="2207981" y="368905"/>
                  <a:pt x="2226414" y="372622"/>
                  <a:pt x="2236225" y="380054"/>
                </a:cubicBezTo>
                <a:cubicBezTo>
                  <a:pt x="2247226" y="388329"/>
                  <a:pt x="2259019" y="390807"/>
                  <a:pt x="2269573" y="386991"/>
                </a:cubicBezTo>
                <a:cubicBezTo>
                  <a:pt x="2279037" y="383523"/>
                  <a:pt x="2286371" y="375050"/>
                  <a:pt x="2288700" y="364842"/>
                </a:cubicBezTo>
                <a:cubicBezTo>
                  <a:pt x="2292119" y="349878"/>
                  <a:pt x="2289740" y="278525"/>
                  <a:pt x="2288997" y="258457"/>
                </a:cubicBezTo>
                <a:cubicBezTo>
                  <a:pt x="2333890" y="258358"/>
                  <a:pt x="2380170" y="258407"/>
                  <a:pt x="2387405" y="260092"/>
                </a:cubicBezTo>
                <a:cubicBezTo>
                  <a:pt x="2394540" y="261727"/>
                  <a:pt x="2400437" y="266781"/>
                  <a:pt x="2402815" y="273272"/>
                </a:cubicBezTo>
                <a:cubicBezTo>
                  <a:pt x="2405540" y="280755"/>
                  <a:pt x="2403558" y="289475"/>
                  <a:pt x="2397166" y="297899"/>
                </a:cubicBezTo>
                <a:cubicBezTo>
                  <a:pt x="2387752" y="310386"/>
                  <a:pt x="2382995" y="333774"/>
                  <a:pt x="2392756" y="352554"/>
                </a:cubicBezTo>
                <a:close/>
                <a:moveTo>
                  <a:pt x="1629278" y="258407"/>
                </a:moveTo>
                <a:cubicBezTo>
                  <a:pt x="1668522" y="258407"/>
                  <a:pt x="1705091" y="258605"/>
                  <a:pt x="1711483" y="260092"/>
                </a:cubicBezTo>
                <a:cubicBezTo>
                  <a:pt x="1718618" y="261727"/>
                  <a:pt x="1724515" y="266781"/>
                  <a:pt x="1726893" y="273272"/>
                </a:cubicBezTo>
                <a:cubicBezTo>
                  <a:pt x="1729618" y="280755"/>
                  <a:pt x="1727587" y="289475"/>
                  <a:pt x="1721244" y="297899"/>
                </a:cubicBezTo>
                <a:cubicBezTo>
                  <a:pt x="1711830" y="310386"/>
                  <a:pt x="1707023" y="333774"/>
                  <a:pt x="1716785" y="352554"/>
                </a:cubicBezTo>
                <a:cubicBezTo>
                  <a:pt x="1721938" y="362414"/>
                  <a:pt x="1735366" y="378815"/>
                  <a:pt x="1768714" y="377725"/>
                </a:cubicBezTo>
                <a:cubicBezTo>
                  <a:pt x="1802309" y="378766"/>
                  <a:pt x="1815837" y="362414"/>
                  <a:pt x="1820990" y="352554"/>
                </a:cubicBezTo>
                <a:cubicBezTo>
                  <a:pt x="1830752" y="333774"/>
                  <a:pt x="1825995" y="310386"/>
                  <a:pt x="1816531" y="297899"/>
                </a:cubicBezTo>
                <a:cubicBezTo>
                  <a:pt x="1810188" y="289475"/>
                  <a:pt x="1808156" y="280755"/>
                  <a:pt x="1810882" y="273272"/>
                </a:cubicBezTo>
                <a:cubicBezTo>
                  <a:pt x="1813260" y="266781"/>
                  <a:pt x="1819206" y="261727"/>
                  <a:pt x="1826292" y="260092"/>
                </a:cubicBezTo>
                <a:cubicBezTo>
                  <a:pt x="1833328" y="258457"/>
                  <a:pt x="1876883" y="258358"/>
                  <a:pt x="1920389" y="258457"/>
                </a:cubicBezTo>
                <a:cubicBezTo>
                  <a:pt x="1919646" y="278475"/>
                  <a:pt x="1917267" y="349878"/>
                  <a:pt x="1920686" y="364842"/>
                </a:cubicBezTo>
                <a:cubicBezTo>
                  <a:pt x="1923015" y="375050"/>
                  <a:pt x="1930349" y="383523"/>
                  <a:pt x="1939813" y="386991"/>
                </a:cubicBezTo>
                <a:cubicBezTo>
                  <a:pt x="1950367" y="390807"/>
                  <a:pt x="1962210" y="388329"/>
                  <a:pt x="1973160" y="380054"/>
                </a:cubicBezTo>
                <a:cubicBezTo>
                  <a:pt x="1983021" y="372622"/>
                  <a:pt x="2001454" y="368905"/>
                  <a:pt x="2016270" y="376586"/>
                </a:cubicBezTo>
                <a:cubicBezTo>
                  <a:pt x="2029599" y="383523"/>
                  <a:pt x="2036239" y="398091"/>
                  <a:pt x="2035545" y="419051"/>
                </a:cubicBezTo>
                <a:cubicBezTo>
                  <a:pt x="2036239" y="439664"/>
                  <a:pt x="2029599" y="454232"/>
                  <a:pt x="2016270" y="461119"/>
                </a:cubicBezTo>
                <a:cubicBezTo>
                  <a:pt x="2001454" y="468849"/>
                  <a:pt x="1983021" y="465083"/>
                  <a:pt x="1973160" y="457651"/>
                </a:cubicBezTo>
                <a:cubicBezTo>
                  <a:pt x="1962210" y="449376"/>
                  <a:pt x="1950367" y="446898"/>
                  <a:pt x="1939813" y="450763"/>
                </a:cubicBezTo>
                <a:cubicBezTo>
                  <a:pt x="1930349" y="454182"/>
                  <a:pt x="1923015" y="462705"/>
                  <a:pt x="1920686" y="472863"/>
                </a:cubicBezTo>
                <a:cubicBezTo>
                  <a:pt x="1917317" y="487579"/>
                  <a:pt x="1919547" y="556851"/>
                  <a:pt x="1920339" y="578208"/>
                </a:cubicBezTo>
                <a:cubicBezTo>
                  <a:pt x="1875100" y="578009"/>
                  <a:pt x="1833725" y="577068"/>
                  <a:pt x="1826292" y="575383"/>
                </a:cubicBezTo>
                <a:cubicBezTo>
                  <a:pt x="1819157" y="573748"/>
                  <a:pt x="1813260" y="568694"/>
                  <a:pt x="1810882" y="562153"/>
                </a:cubicBezTo>
                <a:cubicBezTo>
                  <a:pt x="1808156" y="554721"/>
                  <a:pt x="1810188" y="546000"/>
                  <a:pt x="1816531" y="537576"/>
                </a:cubicBezTo>
                <a:cubicBezTo>
                  <a:pt x="1825995" y="525089"/>
                  <a:pt x="1830752" y="501701"/>
                  <a:pt x="1820990" y="482922"/>
                </a:cubicBezTo>
                <a:cubicBezTo>
                  <a:pt x="1815837" y="473011"/>
                  <a:pt x="1802309" y="456610"/>
                  <a:pt x="1769061" y="457750"/>
                </a:cubicBezTo>
                <a:cubicBezTo>
                  <a:pt x="1735664" y="456610"/>
                  <a:pt x="1721938" y="473011"/>
                  <a:pt x="1716785" y="482922"/>
                </a:cubicBezTo>
                <a:cubicBezTo>
                  <a:pt x="1707023" y="501701"/>
                  <a:pt x="1711830" y="525089"/>
                  <a:pt x="1721244" y="537576"/>
                </a:cubicBezTo>
                <a:cubicBezTo>
                  <a:pt x="1727587" y="546000"/>
                  <a:pt x="1729618" y="554721"/>
                  <a:pt x="1726893" y="562153"/>
                </a:cubicBezTo>
                <a:cubicBezTo>
                  <a:pt x="1724515" y="568694"/>
                  <a:pt x="1718618" y="573748"/>
                  <a:pt x="1711483" y="575383"/>
                </a:cubicBezTo>
                <a:cubicBezTo>
                  <a:pt x="1705091" y="576820"/>
                  <a:pt x="1668572" y="577068"/>
                  <a:pt x="1629377" y="577018"/>
                </a:cubicBezTo>
                <a:cubicBezTo>
                  <a:pt x="1630170" y="554374"/>
                  <a:pt x="1632251" y="487332"/>
                  <a:pt x="1628981" y="472863"/>
                </a:cubicBezTo>
                <a:cubicBezTo>
                  <a:pt x="1626652" y="462705"/>
                  <a:pt x="1619318" y="454232"/>
                  <a:pt x="1609854" y="450763"/>
                </a:cubicBezTo>
                <a:cubicBezTo>
                  <a:pt x="1599300" y="446898"/>
                  <a:pt x="1587457" y="449376"/>
                  <a:pt x="1576507" y="457651"/>
                </a:cubicBezTo>
                <a:cubicBezTo>
                  <a:pt x="1566696" y="465083"/>
                  <a:pt x="1548263" y="468849"/>
                  <a:pt x="1533447" y="461119"/>
                </a:cubicBezTo>
                <a:cubicBezTo>
                  <a:pt x="1520118" y="454232"/>
                  <a:pt x="1513429" y="439664"/>
                  <a:pt x="1514122" y="418704"/>
                </a:cubicBezTo>
                <a:cubicBezTo>
                  <a:pt x="1513429" y="398091"/>
                  <a:pt x="1520118" y="383523"/>
                  <a:pt x="1533447" y="376586"/>
                </a:cubicBezTo>
                <a:cubicBezTo>
                  <a:pt x="1548213" y="368905"/>
                  <a:pt x="1566696" y="372622"/>
                  <a:pt x="1576507" y="380054"/>
                </a:cubicBezTo>
                <a:cubicBezTo>
                  <a:pt x="1587457" y="388329"/>
                  <a:pt x="1599300" y="390807"/>
                  <a:pt x="1609854" y="386991"/>
                </a:cubicBezTo>
                <a:cubicBezTo>
                  <a:pt x="1619318" y="383523"/>
                  <a:pt x="1626652" y="375050"/>
                  <a:pt x="1628981" y="364842"/>
                </a:cubicBezTo>
                <a:cubicBezTo>
                  <a:pt x="1632400" y="349878"/>
                  <a:pt x="1630021" y="278475"/>
                  <a:pt x="1629278" y="258407"/>
                </a:cubicBezTo>
                <a:close/>
                <a:moveTo>
                  <a:pt x="1807710" y="747126"/>
                </a:moveTo>
                <a:cubicBezTo>
                  <a:pt x="1806620" y="779978"/>
                  <a:pt x="1822675" y="793357"/>
                  <a:pt x="1832387" y="798362"/>
                </a:cubicBezTo>
                <a:cubicBezTo>
                  <a:pt x="1850820" y="807925"/>
                  <a:pt x="1873762" y="803267"/>
                  <a:pt x="1885951" y="794001"/>
                </a:cubicBezTo>
                <a:cubicBezTo>
                  <a:pt x="1894176" y="787807"/>
                  <a:pt x="1902650" y="785825"/>
                  <a:pt x="1909934" y="788501"/>
                </a:cubicBezTo>
                <a:cubicBezTo>
                  <a:pt x="1916276" y="790830"/>
                  <a:pt x="1921231" y="796578"/>
                  <a:pt x="1922817" y="803515"/>
                </a:cubicBezTo>
                <a:cubicBezTo>
                  <a:pt x="1925592" y="815556"/>
                  <a:pt x="1924056" y="875760"/>
                  <a:pt x="1922965" y="905441"/>
                </a:cubicBezTo>
                <a:cubicBezTo>
                  <a:pt x="1878618" y="905540"/>
                  <a:pt x="1833477" y="905441"/>
                  <a:pt x="1826292" y="903805"/>
                </a:cubicBezTo>
                <a:cubicBezTo>
                  <a:pt x="1819206" y="902170"/>
                  <a:pt x="1813260" y="897116"/>
                  <a:pt x="1810882" y="890575"/>
                </a:cubicBezTo>
                <a:cubicBezTo>
                  <a:pt x="1808156" y="883143"/>
                  <a:pt x="1810188" y="874422"/>
                  <a:pt x="1816531" y="865998"/>
                </a:cubicBezTo>
                <a:cubicBezTo>
                  <a:pt x="1825995" y="853512"/>
                  <a:pt x="1830752" y="830124"/>
                  <a:pt x="1820990" y="811344"/>
                </a:cubicBezTo>
                <a:cubicBezTo>
                  <a:pt x="1815837" y="801434"/>
                  <a:pt x="1802309" y="785082"/>
                  <a:pt x="1769061" y="786172"/>
                </a:cubicBezTo>
                <a:cubicBezTo>
                  <a:pt x="1735664" y="785082"/>
                  <a:pt x="1721938" y="801434"/>
                  <a:pt x="1716785" y="811344"/>
                </a:cubicBezTo>
                <a:cubicBezTo>
                  <a:pt x="1707023" y="830124"/>
                  <a:pt x="1711830" y="853512"/>
                  <a:pt x="1721244" y="865998"/>
                </a:cubicBezTo>
                <a:cubicBezTo>
                  <a:pt x="1727587" y="874422"/>
                  <a:pt x="1729618" y="883143"/>
                  <a:pt x="1726893" y="890575"/>
                </a:cubicBezTo>
                <a:cubicBezTo>
                  <a:pt x="1724515" y="897116"/>
                  <a:pt x="1718618" y="902170"/>
                  <a:pt x="1711483" y="903805"/>
                </a:cubicBezTo>
                <a:cubicBezTo>
                  <a:pt x="1704744" y="905342"/>
                  <a:pt x="1669712" y="906283"/>
                  <a:pt x="1629328" y="906580"/>
                </a:cubicBezTo>
                <a:cubicBezTo>
                  <a:pt x="1630121" y="885125"/>
                  <a:pt x="1632350" y="816002"/>
                  <a:pt x="1628981" y="801285"/>
                </a:cubicBezTo>
                <a:cubicBezTo>
                  <a:pt x="1626652" y="791127"/>
                  <a:pt x="1619318" y="782654"/>
                  <a:pt x="1609854" y="779185"/>
                </a:cubicBezTo>
                <a:cubicBezTo>
                  <a:pt x="1599300" y="775370"/>
                  <a:pt x="1587457" y="777798"/>
                  <a:pt x="1576507" y="786073"/>
                </a:cubicBezTo>
                <a:cubicBezTo>
                  <a:pt x="1566696" y="793506"/>
                  <a:pt x="1548263" y="797271"/>
                  <a:pt x="1533447" y="789542"/>
                </a:cubicBezTo>
                <a:cubicBezTo>
                  <a:pt x="1520118" y="782654"/>
                  <a:pt x="1513429" y="768086"/>
                  <a:pt x="1514122" y="747126"/>
                </a:cubicBezTo>
                <a:cubicBezTo>
                  <a:pt x="1513429" y="726513"/>
                  <a:pt x="1520118" y="711945"/>
                  <a:pt x="1533447" y="705008"/>
                </a:cubicBezTo>
                <a:cubicBezTo>
                  <a:pt x="1548263" y="697328"/>
                  <a:pt x="1566696" y="701044"/>
                  <a:pt x="1576507" y="708476"/>
                </a:cubicBezTo>
                <a:cubicBezTo>
                  <a:pt x="1587457" y="716751"/>
                  <a:pt x="1599300" y="719229"/>
                  <a:pt x="1609854" y="715414"/>
                </a:cubicBezTo>
                <a:cubicBezTo>
                  <a:pt x="1619318" y="711945"/>
                  <a:pt x="1626652" y="703472"/>
                  <a:pt x="1628981" y="693264"/>
                </a:cubicBezTo>
                <a:cubicBezTo>
                  <a:pt x="1632400" y="678350"/>
                  <a:pt x="1630021" y="607096"/>
                  <a:pt x="1629278" y="586929"/>
                </a:cubicBezTo>
                <a:cubicBezTo>
                  <a:pt x="1677095" y="586929"/>
                  <a:pt x="1706577" y="586681"/>
                  <a:pt x="1713663" y="585046"/>
                </a:cubicBezTo>
                <a:cubicBezTo>
                  <a:pt x="1724069" y="582667"/>
                  <a:pt x="1732691" y="575185"/>
                  <a:pt x="1736209" y="565572"/>
                </a:cubicBezTo>
                <a:cubicBezTo>
                  <a:pt x="1740123" y="554869"/>
                  <a:pt x="1737596" y="542779"/>
                  <a:pt x="1729123" y="531580"/>
                </a:cubicBezTo>
                <a:cubicBezTo>
                  <a:pt x="1721542" y="521522"/>
                  <a:pt x="1717726" y="502643"/>
                  <a:pt x="1725605" y="487480"/>
                </a:cubicBezTo>
                <a:cubicBezTo>
                  <a:pt x="1732691" y="473804"/>
                  <a:pt x="1747605" y="466966"/>
                  <a:pt x="1769061" y="467660"/>
                </a:cubicBezTo>
                <a:cubicBezTo>
                  <a:pt x="1790169" y="466966"/>
                  <a:pt x="1805084" y="473804"/>
                  <a:pt x="1812170" y="487480"/>
                </a:cubicBezTo>
                <a:cubicBezTo>
                  <a:pt x="1820049" y="502643"/>
                  <a:pt x="1816233" y="521522"/>
                  <a:pt x="1808652" y="531580"/>
                </a:cubicBezTo>
                <a:cubicBezTo>
                  <a:pt x="1800179" y="542779"/>
                  <a:pt x="1797652" y="554869"/>
                  <a:pt x="1801566" y="565572"/>
                </a:cubicBezTo>
                <a:cubicBezTo>
                  <a:pt x="1805084" y="575185"/>
                  <a:pt x="1813706" y="582667"/>
                  <a:pt x="1824112" y="585046"/>
                </a:cubicBezTo>
                <a:cubicBezTo>
                  <a:pt x="1832288" y="586929"/>
                  <a:pt x="1875942" y="587920"/>
                  <a:pt x="1922916" y="588118"/>
                </a:cubicBezTo>
                <a:cubicBezTo>
                  <a:pt x="1924006" y="617402"/>
                  <a:pt x="1925592" y="678845"/>
                  <a:pt x="1922817" y="691084"/>
                </a:cubicBezTo>
                <a:cubicBezTo>
                  <a:pt x="1921231" y="698021"/>
                  <a:pt x="1916276" y="703769"/>
                  <a:pt x="1909934" y="706098"/>
                </a:cubicBezTo>
                <a:cubicBezTo>
                  <a:pt x="1902650" y="708724"/>
                  <a:pt x="1894176" y="706792"/>
                  <a:pt x="1885951" y="700598"/>
                </a:cubicBezTo>
                <a:cubicBezTo>
                  <a:pt x="1873762" y="691332"/>
                  <a:pt x="1850770" y="686674"/>
                  <a:pt x="1832387" y="696237"/>
                </a:cubicBezTo>
                <a:cubicBezTo>
                  <a:pt x="1822675" y="701242"/>
                  <a:pt x="1806620" y="714571"/>
                  <a:pt x="1807710" y="747126"/>
                </a:cubicBezTo>
                <a:close/>
                <a:moveTo>
                  <a:pt x="1807710" y="1732393"/>
                </a:moveTo>
                <a:cubicBezTo>
                  <a:pt x="1806620" y="1765295"/>
                  <a:pt x="1822675" y="1778624"/>
                  <a:pt x="1832387" y="1783628"/>
                </a:cubicBezTo>
                <a:cubicBezTo>
                  <a:pt x="1850820" y="1793192"/>
                  <a:pt x="1873762" y="1788534"/>
                  <a:pt x="1885951" y="1779268"/>
                </a:cubicBezTo>
                <a:cubicBezTo>
                  <a:pt x="1894176" y="1773074"/>
                  <a:pt x="1902650" y="1771142"/>
                  <a:pt x="1909934" y="1773768"/>
                </a:cubicBezTo>
                <a:cubicBezTo>
                  <a:pt x="1916276" y="1776097"/>
                  <a:pt x="1921231" y="1781845"/>
                  <a:pt x="1922817" y="1788782"/>
                </a:cubicBezTo>
                <a:cubicBezTo>
                  <a:pt x="1925592" y="1800872"/>
                  <a:pt x="1924056" y="1861027"/>
                  <a:pt x="1922965" y="1890708"/>
                </a:cubicBezTo>
                <a:cubicBezTo>
                  <a:pt x="1878618" y="1890807"/>
                  <a:pt x="1833477" y="1890708"/>
                  <a:pt x="1826292" y="1889072"/>
                </a:cubicBezTo>
                <a:cubicBezTo>
                  <a:pt x="1819206" y="1887437"/>
                  <a:pt x="1813260" y="1882383"/>
                  <a:pt x="1810882" y="1875892"/>
                </a:cubicBezTo>
                <a:cubicBezTo>
                  <a:pt x="1808156" y="1868410"/>
                  <a:pt x="1810188" y="1859689"/>
                  <a:pt x="1816531" y="1851265"/>
                </a:cubicBezTo>
                <a:cubicBezTo>
                  <a:pt x="1825995" y="1838778"/>
                  <a:pt x="1830752" y="1815390"/>
                  <a:pt x="1820990" y="1796611"/>
                </a:cubicBezTo>
                <a:cubicBezTo>
                  <a:pt x="1815837" y="1786750"/>
                  <a:pt x="1802458" y="1770299"/>
                  <a:pt x="1769061" y="1771439"/>
                </a:cubicBezTo>
                <a:cubicBezTo>
                  <a:pt x="1735465" y="1770299"/>
                  <a:pt x="1721938" y="1786750"/>
                  <a:pt x="1716785" y="1796611"/>
                </a:cubicBezTo>
                <a:cubicBezTo>
                  <a:pt x="1707023" y="1815390"/>
                  <a:pt x="1711830" y="1838778"/>
                  <a:pt x="1721244" y="1851265"/>
                </a:cubicBezTo>
                <a:cubicBezTo>
                  <a:pt x="1727587" y="1859689"/>
                  <a:pt x="1729618" y="1868410"/>
                  <a:pt x="1726893" y="1875892"/>
                </a:cubicBezTo>
                <a:cubicBezTo>
                  <a:pt x="1724515" y="1882383"/>
                  <a:pt x="1718618" y="1887437"/>
                  <a:pt x="1711483" y="1889072"/>
                </a:cubicBezTo>
                <a:cubicBezTo>
                  <a:pt x="1704744" y="1890608"/>
                  <a:pt x="1669712" y="1891550"/>
                  <a:pt x="1629328" y="1891847"/>
                </a:cubicBezTo>
                <a:cubicBezTo>
                  <a:pt x="1630121" y="1870392"/>
                  <a:pt x="1632350" y="1801269"/>
                  <a:pt x="1628981" y="1786602"/>
                </a:cubicBezTo>
                <a:cubicBezTo>
                  <a:pt x="1626652" y="1776394"/>
                  <a:pt x="1619318" y="1767921"/>
                  <a:pt x="1609854" y="1764452"/>
                </a:cubicBezTo>
                <a:cubicBezTo>
                  <a:pt x="1599300" y="1760637"/>
                  <a:pt x="1587457" y="1763065"/>
                  <a:pt x="1576507" y="1771389"/>
                </a:cubicBezTo>
                <a:cubicBezTo>
                  <a:pt x="1566696" y="1778773"/>
                  <a:pt x="1548263" y="1782538"/>
                  <a:pt x="1533447" y="1774858"/>
                </a:cubicBezTo>
                <a:cubicBezTo>
                  <a:pt x="1520118" y="1767921"/>
                  <a:pt x="1513429" y="1753353"/>
                  <a:pt x="1514122" y="1732393"/>
                </a:cubicBezTo>
                <a:cubicBezTo>
                  <a:pt x="1513429" y="1711780"/>
                  <a:pt x="1520118" y="1697212"/>
                  <a:pt x="1533447" y="1690275"/>
                </a:cubicBezTo>
                <a:cubicBezTo>
                  <a:pt x="1548213" y="1682595"/>
                  <a:pt x="1566696" y="1686360"/>
                  <a:pt x="1576507" y="1693743"/>
                </a:cubicBezTo>
                <a:cubicBezTo>
                  <a:pt x="1587457" y="1702068"/>
                  <a:pt x="1599300" y="1704496"/>
                  <a:pt x="1609854" y="1700681"/>
                </a:cubicBezTo>
                <a:cubicBezTo>
                  <a:pt x="1619318" y="1697212"/>
                  <a:pt x="1626652" y="1688739"/>
                  <a:pt x="1628981" y="1678531"/>
                </a:cubicBezTo>
                <a:cubicBezTo>
                  <a:pt x="1632400" y="1663617"/>
                  <a:pt x="1630021" y="1592363"/>
                  <a:pt x="1629278" y="1572196"/>
                </a:cubicBezTo>
                <a:cubicBezTo>
                  <a:pt x="1677095" y="1572245"/>
                  <a:pt x="1706577" y="1571948"/>
                  <a:pt x="1713663" y="1570313"/>
                </a:cubicBezTo>
                <a:cubicBezTo>
                  <a:pt x="1724069" y="1567934"/>
                  <a:pt x="1732691" y="1560501"/>
                  <a:pt x="1736209" y="1550839"/>
                </a:cubicBezTo>
                <a:cubicBezTo>
                  <a:pt x="1740123" y="1540136"/>
                  <a:pt x="1737596" y="1528046"/>
                  <a:pt x="1729123" y="1516847"/>
                </a:cubicBezTo>
                <a:cubicBezTo>
                  <a:pt x="1721542" y="1506788"/>
                  <a:pt x="1717726" y="1487910"/>
                  <a:pt x="1725605" y="1472747"/>
                </a:cubicBezTo>
                <a:cubicBezTo>
                  <a:pt x="1732691" y="1459071"/>
                  <a:pt x="1747704" y="1452332"/>
                  <a:pt x="1769061" y="1452927"/>
                </a:cubicBezTo>
                <a:cubicBezTo>
                  <a:pt x="1790169" y="1452184"/>
                  <a:pt x="1805084" y="1459071"/>
                  <a:pt x="1812170" y="1472747"/>
                </a:cubicBezTo>
                <a:cubicBezTo>
                  <a:pt x="1820049" y="1487910"/>
                  <a:pt x="1816233" y="1506788"/>
                  <a:pt x="1808652" y="1516847"/>
                </a:cubicBezTo>
                <a:cubicBezTo>
                  <a:pt x="1800179" y="1528046"/>
                  <a:pt x="1797652" y="1540136"/>
                  <a:pt x="1801566" y="1550839"/>
                </a:cubicBezTo>
                <a:cubicBezTo>
                  <a:pt x="1805084" y="1560501"/>
                  <a:pt x="1813706" y="1567934"/>
                  <a:pt x="1824112" y="1570313"/>
                </a:cubicBezTo>
                <a:cubicBezTo>
                  <a:pt x="1832288" y="1572196"/>
                  <a:pt x="1875942" y="1573236"/>
                  <a:pt x="1922916" y="1573385"/>
                </a:cubicBezTo>
                <a:cubicBezTo>
                  <a:pt x="1924006" y="1602669"/>
                  <a:pt x="1925592" y="1664162"/>
                  <a:pt x="1922817" y="1676351"/>
                </a:cubicBezTo>
                <a:cubicBezTo>
                  <a:pt x="1921231" y="1683288"/>
                  <a:pt x="1916276" y="1689036"/>
                  <a:pt x="1909934" y="1691365"/>
                </a:cubicBezTo>
                <a:cubicBezTo>
                  <a:pt x="1902699" y="1693991"/>
                  <a:pt x="1894176" y="1692059"/>
                  <a:pt x="1885951" y="1685865"/>
                </a:cubicBezTo>
                <a:cubicBezTo>
                  <a:pt x="1873762" y="1676599"/>
                  <a:pt x="1850770" y="1671941"/>
                  <a:pt x="1832387" y="1681504"/>
                </a:cubicBezTo>
                <a:cubicBezTo>
                  <a:pt x="1822675" y="1686509"/>
                  <a:pt x="1806620" y="1699838"/>
                  <a:pt x="1807710" y="1732393"/>
                </a:cubicBezTo>
                <a:close/>
                <a:moveTo>
                  <a:pt x="1483054" y="1796611"/>
                </a:moveTo>
                <a:cubicBezTo>
                  <a:pt x="1477901" y="1786750"/>
                  <a:pt x="1464472" y="1770299"/>
                  <a:pt x="1431125" y="1771439"/>
                </a:cubicBezTo>
                <a:cubicBezTo>
                  <a:pt x="1397579" y="1770250"/>
                  <a:pt x="1383952" y="1786701"/>
                  <a:pt x="1378849" y="1796611"/>
                </a:cubicBezTo>
                <a:cubicBezTo>
                  <a:pt x="1369087" y="1815390"/>
                  <a:pt x="1373844" y="1838778"/>
                  <a:pt x="1383308" y="1851265"/>
                </a:cubicBezTo>
                <a:cubicBezTo>
                  <a:pt x="1389651" y="1859689"/>
                  <a:pt x="1391682" y="1868410"/>
                  <a:pt x="1388957" y="1875892"/>
                </a:cubicBezTo>
                <a:cubicBezTo>
                  <a:pt x="1386579" y="1882383"/>
                  <a:pt x="1380633" y="1887437"/>
                  <a:pt x="1373497" y="1889072"/>
                </a:cubicBezTo>
                <a:cubicBezTo>
                  <a:pt x="1365569" y="1890906"/>
                  <a:pt x="1310518" y="1890757"/>
                  <a:pt x="1262008" y="1890708"/>
                </a:cubicBezTo>
                <a:cubicBezTo>
                  <a:pt x="1242535" y="1890658"/>
                  <a:pt x="1225340" y="1890608"/>
                  <a:pt x="1210525" y="1890658"/>
                </a:cubicBezTo>
                <a:cubicBezTo>
                  <a:pt x="1209484" y="1860977"/>
                  <a:pt x="1207948" y="1800823"/>
                  <a:pt x="1210674" y="1788782"/>
                </a:cubicBezTo>
                <a:cubicBezTo>
                  <a:pt x="1212259" y="1781845"/>
                  <a:pt x="1217214" y="1776097"/>
                  <a:pt x="1223557" y="1773768"/>
                </a:cubicBezTo>
                <a:cubicBezTo>
                  <a:pt x="1230791" y="1771142"/>
                  <a:pt x="1239314" y="1773074"/>
                  <a:pt x="1247539" y="1779268"/>
                </a:cubicBezTo>
                <a:cubicBezTo>
                  <a:pt x="1259778" y="1788534"/>
                  <a:pt x="1282720" y="1793192"/>
                  <a:pt x="1301153" y="1783628"/>
                </a:cubicBezTo>
                <a:cubicBezTo>
                  <a:pt x="1310816" y="1778624"/>
                  <a:pt x="1326920" y="1765295"/>
                  <a:pt x="1325780" y="1732740"/>
                </a:cubicBezTo>
                <a:cubicBezTo>
                  <a:pt x="1326920" y="1699838"/>
                  <a:pt x="1310816" y="1686509"/>
                  <a:pt x="1301153" y="1681504"/>
                </a:cubicBezTo>
                <a:cubicBezTo>
                  <a:pt x="1282720" y="1671941"/>
                  <a:pt x="1259778" y="1676599"/>
                  <a:pt x="1247539" y="1685865"/>
                </a:cubicBezTo>
                <a:cubicBezTo>
                  <a:pt x="1239314" y="1692059"/>
                  <a:pt x="1230791" y="1693991"/>
                  <a:pt x="1223557" y="1691365"/>
                </a:cubicBezTo>
                <a:cubicBezTo>
                  <a:pt x="1217214" y="1689036"/>
                  <a:pt x="1212259" y="1683288"/>
                  <a:pt x="1210674" y="1676351"/>
                </a:cubicBezTo>
                <a:cubicBezTo>
                  <a:pt x="1207849" y="1663815"/>
                  <a:pt x="1209583" y="1599547"/>
                  <a:pt x="1210674" y="1571254"/>
                </a:cubicBezTo>
                <a:cubicBezTo>
                  <a:pt x="1273107" y="1570362"/>
                  <a:pt x="1362299" y="1571204"/>
                  <a:pt x="1373497" y="1573781"/>
                </a:cubicBezTo>
                <a:cubicBezTo>
                  <a:pt x="1380633" y="1575416"/>
                  <a:pt x="1386579" y="1580470"/>
                  <a:pt x="1388957" y="1587011"/>
                </a:cubicBezTo>
                <a:cubicBezTo>
                  <a:pt x="1391682" y="1594444"/>
                  <a:pt x="1389651" y="1603165"/>
                  <a:pt x="1383308" y="1611588"/>
                </a:cubicBezTo>
                <a:cubicBezTo>
                  <a:pt x="1373844" y="1624075"/>
                  <a:pt x="1369087" y="1647463"/>
                  <a:pt x="1378849" y="1666243"/>
                </a:cubicBezTo>
                <a:cubicBezTo>
                  <a:pt x="1383804" y="1675806"/>
                  <a:pt x="1396687" y="1691464"/>
                  <a:pt x="1427557" y="1691464"/>
                </a:cubicBezTo>
                <a:cubicBezTo>
                  <a:pt x="1428598" y="1691464"/>
                  <a:pt x="1429688" y="1691415"/>
                  <a:pt x="1430778" y="1691415"/>
                </a:cubicBezTo>
                <a:cubicBezTo>
                  <a:pt x="1464373" y="1692604"/>
                  <a:pt x="1477901" y="1676153"/>
                  <a:pt x="1483054" y="1666243"/>
                </a:cubicBezTo>
                <a:cubicBezTo>
                  <a:pt x="1492815" y="1647463"/>
                  <a:pt x="1488009" y="1624075"/>
                  <a:pt x="1478594" y="1611588"/>
                </a:cubicBezTo>
                <a:cubicBezTo>
                  <a:pt x="1472252" y="1603165"/>
                  <a:pt x="1470220" y="1594444"/>
                  <a:pt x="1472946" y="1587011"/>
                </a:cubicBezTo>
                <a:cubicBezTo>
                  <a:pt x="1475324" y="1580470"/>
                  <a:pt x="1481221" y="1575416"/>
                  <a:pt x="1488356" y="1573781"/>
                </a:cubicBezTo>
                <a:cubicBezTo>
                  <a:pt x="1496334" y="1571948"/>
                  <a:pt x="1551335" y="1572047"/>
                  <a:pt x="1599895" y="1572196"/>
                </a:cubicBezTo>
                <a:lnTo>
                  <a:pt x="1619368" y="1572196"/>
                </a:lnTo>
                <a:cubicBezTo>
                  <a:pt x="1620458" y="1600985"/>
                  <a:pt x="1622143" y="1663963"/>
                  <a:pt x="1619318" y="1676351"/>
                </a:cubicBezTo>
                <a:cubicBezTo>
                  <a:pt x="1617733" y="1683288"/>
                  <a:pt x="1612778" y="1689036"/>
                  <a:pt x="1606435" y="1691365"/>
                </a:cubicBezTo>
                <a:cubicBezTo>
                  <a:pt x="1599201" y="1693991"/>
                  <a:pt x="1590678" y="1692059"/>
                  <a:pt x="1582453" y="1685865"/>
                </a:cubicBezTo>
                <a:cubicBezTo>
                  <a:pt x="1570214" y="1676599"/>
                  <a:pt x="1547272" y="1671941"/>
                  <a:pt x="1528839" y="1681504"/>
                </a:cubicBezTo>
                <a:cubicBezTo>
                  <a:pt x="1519176" y="1686509"/>
                  <a:pt x="1503122" y="1699838"/>
                  <a:pt x="1504212" y="1732393"/>
                </a:cubicBezTo>
                <a:cubicBezTo>
                  <a:pt x="1503122" y="1765295"/>
                  <a:pt x="1519176" y="1778624"/>
                  <a:pt x="1528839" y="1783628"/>
                </a:cubicBezTo>
                <a:cubicBezTo>
                  <a:pt x="1547272" y="1793192"/>
                  <a:pt x="1570214" y="1788534"/>
                  <a:pt x="1582453" y="1779268"/>
                </a:cubicBezTo>
                <a:cubicBezTo>
                  <a:pt x="1590678" y="1773074"/>
                  <a:pt x="1599201" y="1771142"/>
                  <a:pt x="1606435" y="1773768"/>
                </a:cubicBezTo>
                <a:cubicBezTo>
                  <a:pt x="1612778" y="1776097"/>
                  <a:pt x="1617733" y="1781845"/>
                  <a:pt x="1619318" y="1788782"/>
                </a:cubicBezTo>
                <a:cubicBezTo>
                  <a:pt x="1622093" y="1801021"/>
                  <a:pt x="1620508" y="1862662"/>
                  <a:pt x="1619418" y="1891897"/>
                </a:cubicBezTo>
                <a:cubicBezTo>
                  <a:pt x="1562087" y="1892194"/>
                  <a:pt x="1497770" y="1891253"/>
                  <a:pt x="1488356" y="1889072"/>
                </a:cubicBezTo>
                <a:cubicBezTo>
                  <a:pt x="1481221" y="1887437"/>
                  <a:pt x="1475324" y="1882383"/>
                  <a:pt x="1472946" y="1875892"/>
                </a:cubicBezTo>
                <a:cubicBezTo>
                  <a:pt x="1470220" y="1868410"/>
                  <a:pt x="1472252" y="1859689"/>
                  <a:pt x="1478594" y="1851265"/>
                </a:cubicBezTo>
                <a:cubicBezTo>
                  <a:pt x="1488009" y="1838778"/>
                  <a:pt x="1492815" y="1815390"/>
                  <a:pt x="1483054" y="1796611"/>
                </a:cubicBezTo>
                <a:close/>
                <a:moveTo>
                  <a:pt x="1200615" y="1890708"/>
                </a:moveTo>
                <a:cubicBezTo>
                  <a:pt x="1171627" y="1890856"/>
                  <a:pt x="1153541" y="1891302"/>
                  <a:pt x="1148240" y="1892541"/>
                </a:cubicBezTo>
                <a:cubicBezTo>
                  <a:pt x="1137834" y="1894920"/>
                  <a:pt x="1129212" y="1902402"/>
                  <a:pt x="1125694" y="1912014"/>
                </a:cubicBezTo>
                <a:cubicBezTo>
                  <a:pt x="1121779" y="1922767"/>
                  <a:pt x="1124307" y="1934808"/>
                  <a:pt x="1132730" y="1946006"/>
                </a:cubicBezTo>
                <a:cubicBezTo>
                  <a:pt x="1140361" y="1956065"/>
                  <a:pt x="1144176" y="1974944"/>
                  <a:pt x="1136298" y="1990106"/>
                </a:cubicBezTo>
                <a:cubicBezTo>
                  <a:pt x="1129212" y="2003783"/>
                  <a:pt x="1114347" y="2010521"/>
                  <a:pt x="1092842" y="2009927"/>
                </a:cubicBezTo>
                <a:cubicBezTo>
                  <a:pt x="1071684" y="2010571"/>
                  <a:pt x="1056818" y="2003783"/>
                  <a:pt x="1049683" y="1990106"/>
                </a:cubicBezTo>
                <a:cubicBezTo>
                  <a:pt x="1041805" y="1974944"/>
                  <a:pt x="1045669" y="1956065"/>
                  <a:pt x="1053251" y="1946006"/>
                </a:cubicBezTo>
                <a:cubicBezTo>
                  <a:pt x="1061724" y="1934808"/>
                  <a:pt x="1064202" y="1922767"/>
                  <a:pt x="1060287" y="1912014"/>
                </a:cubicBezTo>
                <a:cubicBezTo>
                  <a:pt x="1056818" y="1902402"/>
                  <a:pt x="1048147" y="1894920"/>
                  <a:pt x="1037791" y="1892541"/>
                </a:cubicBezTo>
                <a:cubicBezTo>
                  <a:pt x="1029367" y="1890608"/>
                  <a:pt x="989182" y="1890559"/>
                  <a:pt x="924022" y="1890708"/>
                </a:cubicBezTo>
                <a:cubicBezTo>
                  <a:pt x="906382" y="1890708"/>
                  <a:pt x="887850" y="1890708"/>
                  <a:pt x="871053" y="1890708"/>
                </a:cubicBezTo>
                <a:cubicBezTo>
                  <a:pt x="869963" y="1861027"/>
                  <a:pt x="868476" y="1800872"/>
                  <a:pt x="871201" y="1788782"/>
                </a:cubicBezTo>
                <a:cubicBezTo>
                  <a:pt x="872787" y="1781845"/>
                  <a:pt x="877742" y="1776097"/>
                  <a:pt x="884084" y="1773768"/>
                </a:cubicBezTo>
                <a:cubicBezTo>
                  <a:pt x="891319" y="1771142"/>
                  <a:pt x="899842" y="1773074"/>
                  <a:pt x="908067" y="1779268"/>
                </a:cubicBezTo>
                <a:cubicBezTo>
                  <a:pt x="920306" y="1788534"/>
                  <a:pt x="943248" y="1793192"/>
                  <a:pt x="961681" y="1783628"/>
                </a:cubicBezTo>
                <a:cubicBezTo>
                  <a:pt x="971343" y="1778624"/>
                  <a:pt x="987447" y="1765295"/>
                  <a:pt x="986308" y="1732740"/>
                </a:cubicBezTo>
                <a:cubicBezTo>
                  <a:pt x="987447" y="1699838"/>
                  <a:pt x="971343" y="1686509"/>
                  <a:pt x="961681" y="1681504"/>
                </a:cubicBezTo>
                <a:cubicBezTo>
                  <a:pt x="943248" y="1671941"/>
                  <a:pt x="920306" y="1676599"/>
                  <a:pt x="908067" y="1685865"/>
                </a:cubicBezTo>
                <a:cubicBezTo>
                  <a:pt x="899842" y="1692059"/>
                  <a:pt x="891319" y="1693991"/>
                  <a:pt x="884084" y="1691365"/>
                </a:cubicBezTo>
                <a:cubicBezTo>
                  <a:pt x="877742" y="1689036"/>
                  <a:pt x="872787" y="1683288"/>
                  <a:pt x="871201" y="1676351"/>
                </a:cubicBezTo>
                <a:cubicBezTo>
                  <a:pt x="868377" y="1663963"/>
                  <a:pt x="870062" y="1600985"/>
                  <a:pt x="871152" y="1572196"/>
                </a:cubicBezTo>
                <a:cubicBezTo>
                  <a:pt x="886265" y="1572245"/>
                  <a:pt x="903954" y="1572196"/>
                  <a:pt x="924022" y="1572196"/>
                </a:cubicBezTo>
                <a:cubicBezTo>
                  <a:pt x="972582" y="1572047"/>
                  <a:pt x="1027633" y="1571948"/>
                  <a:pt x="1035561" y="1573781"/>
                </a:cubicBezTo>
                <a:cubicBezTo>
                  <a:pt x="1042696" y="1575416"/>
                  <a:pt x="1048643" y="1580470"/>
                  <a:pt x="1051021" y="1587011"/>
                </a:cubicBezTo>
                <a:cubicBezTo>
                  <a:pt x="1053697" y="1594444"/>
                  <a:pt x="1051715" y="1603165"/>
                  <a:pt x="1045372" y="1611588"/>
                </a:cubicBezTo>
                <a:cubicBezTo>
                  <a:pt x="1035908" y="1624075"/>
                  <a:pt x="1031151" y="1647463"/>
                  <a:pt x="1040913" y="1666243"/>
                </a:cubicBezTo>
                <a:cubicBezTo>
                  <a:pt x="1046016" y="1676153"/>
                  <a:pt x="1059742" y="1692604"/>
                  <a:pt x="1092842" y="1691415"/>
                </a:cubicBezTo>
                <a:cubicBezTo>
                  <a:pt x="1126437" y="1692604"/>
                  <a:pt x="1139965" y="1676153"/>
                  <a:pt x="1145118" y="1666243"/>
                </a:cubicBezTo>
                <a:cubicBezTo>
                  <a:pt x="1154830" y="1647463"/>
                  <a:pt x="1150073" y="1624075"/>
                  <a:pt x="1140658" y="1611588"/>
                </a:cubicBezTo>
                <a:cubicBezTo>
                  <a:pt x="1134316" y="1603165"/>
                  <a:pt x="1132284" y="1594444"/>
                  <a:pt x="1135009" y="1587011"/>
                </a:cubicBezTo>
                <a:cubicBezTo>
                  <a:pt x="1137388" y="1580470"/>
                  <a:pt x="1143284" y="1575416"/>
                  <a:pt x="1150420" y="1573781"/>
                </a:cubicBezTo>
                <a:cubicBezTo>
                  <a:pt x="1155325" y="1572641"/>
                  <a:pt x="1174997" y="1571898"/>
                  <a:pt x="1200763" y="1571403"/>
                </a:cubicBezTo>
                <a:cubicBezTo>
                  <a:pt x="1200020" y="1590331"/>
                  <a:pt x="1197543" y="1663369"/>
                  <a:pt x="1201011" y="1678531"/>
                </a:cubicBezTo>
                <a:cubicBezTo>
                  <a:pt x="1203340" y="1688739"/>
                  <a:pt x="1210674" y="1697212"/>
                  <a:pt x="1220187" y="1700681"/>
                </a:cubicBezTo>
                <a:cubicBezTo>
                  <a:pt x="1230692" y="1704496"/>
                  <a:pt x="1242535" y="1702068"/>
                  <a:pt x="1253485" y="1693743"/>
                </a:cubicBezTo>
                <a:cubicBezTo>
                  <a:pt x="1263296" y="1686311"/>
                  <a:pt x="1281729" y="1682595"/>
                  <a:pt x="1296595" y="1690275"/>
                </a:cubicBezTo>
                <a:cubicBezTo>
                  <a:pt x="1309924" y="1697212"/>
                  <a:pt x="1316564" y="1711780"/>
                  <a:pt x="1315870" y="1732740"/>
                </a:cubicBezTo>
                <a:cubicBezTo>
                  <a:pt x="1316564" y="1753353"/>
                  <a:pt x="1309924" y="1767921"/>
                  <a:pt x="1296595" y="1774858"/>
                </a:cubicBezTo>
                <a:cubicBezTo>
                  <a:pt x="1281779" y="1782538"/>
                  <a:pt x="1263346" y="1778773"/>
                  <a:pt x="1253485" y="1771389"/>
                </a:cubicBezTo>
                <a:cubicBezTo>
                  <a:pt x="1242535" y="1763065"/>
                  <a:pt x="1230692" y="1760637"/>
                  <a:pt x="1220187" y="1764452"/>
                </a:cubicBezTo>
                <a:cubicBezTo>
                  <a:pt x="1210674" y="1767921"/>
                  <a:pt x="1203340" y="1776394"/>
                  <a:pt x="1201011" y="1786602"/>
                </a:cubicBezTo>
                <a:cubicBezTo>
                  <a:pt x="1197741" y="1801021"/>
                  <a:pt x="1199822" y="1868013"/>
                  <a:pt x="1200615" y="1890708"/>
                </a:cubicBezTo>
                <a:close/>
                <a:moveTo>
                  <a:pt x="861142" y="1890658"/>
                </a:moveTo>
                <a:cubicBezTo>
                  <a:pt x="836367" y="1890509"/>
                  <a:pt x="816943" y="1890113"/>
                  <a:pt x="812484" y="1889072"/>
                </a:cubicBezTo>
                <a:cubicBezTo>
                  <a:pt x="805348" y="1887437"/>
                  <a:pt x="799452" y="1882383"/>
                  <a:pt x="797073" y="1875892"/>
                </a:cubicBezTo>
                <a:cubicBezTo>
                  <a:pt x="794348" y="1868410"/>
                  <a:pt x="796330" y="1859689"/>
                  <a:pt x="802722" y="1851265"/>
                </a:cubicBezTo>
                <a:cubicBezTo>
                  <a:pt x="812137" y="1838778"/>
                  <a:pt x="816894" y="1815390"/>
                  <a:pt x="807132" y="1796611"/>
                </a:cubicBezTo>
                <a:cubicBezTo>
                  <a:pt x="802028" y="1786750"/>
                  <a:pt x="788352" y="1770299"/>
                  <a:pt x="755203" y="1771439"/>
                </a:cubicBezTo>
                <a:cubicBezTo>
                  <a:pt x="721657" y="1770349"/>
                  <a:pt x="708080" y="1786750"/>
                  <a:pt x="702976" y="1796611"/>
                </a:cubicBezTo>
                <a:cubicBezTo>
                  <a:pt x="693215" y="1815390"/>
                  <a:pt x="697972" y="1838778"/>
                  <a:pt x="707386" y="1851265"/>
                </a:cubicBezTo>
                <a:cubicBezTo>
                  <a:pt x="713779" y="1859689"/>
                  <a:pt x="715761" y="1868410"/>
                  <a:pt x="713035" y="1875892"/>
                </a:cubicBezTo>
                <a:cubicBezTo>
                  <a:pt x="710657" y="1882383"/>
                  <a:pt x="704760" y="1887437"/>
                  <a:pt x="697625" y="1889072"/>
                </a:cubicBezTo>
                <a:cubicBezTo>
                  <a:pt x="687418" y="1891401"/>
                  <a:pt x="620524" y="1892293"/>
                  <a:pt x="567802" y="1891699"/>
                </a:cubicBezTo>
                <a:cubicBezTo>
                  <a:pt x="566712" y="1862414"/>
                  <a:pt x="565126" y="1800971"/>
                  <a:pt x="567901" y="1788782"/>
                </a:cubicBezTo>
                <a:cubicBezTo>
                  <a:pt x="569487" y="1781845"/>
                  <a:pt x="574442" y="1776097"/>
                  <a:pt x="580784" y="1773768"/>
                </a:cubicBezTo>
                <a:cubicBezTo>
                  <a:pt x="588019" y="1771142"/>
                  <a:pt x="596541" y="1773074"/>
                  <a:pt x="604767" y="1779268"/>
                </a:cubicBezTo>
                <a:cubicBezTo>
                  <a:pt x="617006" y="1788534"/>
                  <a:pt x="639948" y="1793192"/>
                  <a:pt x="658331" y="1783628"/>
                </a:cubicBezTo>
                <a:cubicBezTo>
                  <a:pt x="668043" y="1778624"/>
                  <a:pt x="684098" y="1765295"/>
                  <a:pt x="683008" y="1732740"/>
                </a:cubicBezTo>
                <a:cubicBezTo>
                  <a:pt x="684098" y="1699838"/>
                  <a:pt x="668043" y="1686509"/>
                  <a:pt x="658331" y="1681504"/>
                </a:cubicBezTo>
                <a:cubicBezTo>
                  <a:pt x="639948" y="1671941"/>
                  <a:pt x="617006" y="1676599"/>
                  <a:pt x="604767" y="1685865"/>
                </a:cubicBezTo>
                <a:cubicBezTo>
                  <a:pt x="596541" y="1692059"/>
                  <a:pt x="588019" y="1693991"/>
                  <a:pt x="580784" y="1691365"/>
                </a:cubicBezTo>
                <a:cubicBezTo>
                  <a:pt x="574442" y="1689036"/>
                  <a:pt x="569487" y="1683288"/>
                  <a:pt x="567901" y="1676351"/>
                </a:cubicBezTo>
                <a:cubicBezTo>
                  <a:pt x="565077" y="1663963"/>
                  <a:pt x="566761" y="1600885"/>
                  <a:pt x="567852" y="1572146"/>
                </a:cubicBezTo>
                <a:cubicBezTo>
                  <a:pt x="578604" y="1572146"/>
                  <a:pt x="589753" y="1572146"/>
                  <a:pt x="600506" y="1572196"/>
                </a:cubicBezTo>
                <a:cubicBezTo>
                  <a:pt x="655061" y="1572295"/>
                  <a:pt x="691431" y="1572245"/>
                  <a:pt x="699855" y="1570313"/>
                </a:cubicBezTo>
                <a:cubicBezTo>
                  <a:pt x="710211" y="1567934"/>
                  <a:pt x="718833" y="1560501"/>
                  <a:pt x="722351" y="1550839"/>
                </a:cubicBezTo>
                <a:cubicBezTo>
                  <a:pt x="726265" y="1540136"/>
                  <a:pt x="723788" y="1528046"/>
                  <a:pt x="715315" y="1516847"/>
                </a:cubicBezTo>
                <a:cubicBezTo>
                  <a:pt x="707733" y="1506788"/>
                  <a:pt x="703868" y="1487910"/>
                  <a:pt x="711747" y="1472747"/>
                </a:cubicBezTo>
                <a:cubicBezTo>
                  <a:pt x="718833" y="1459071"/>
                  <a:pt x="733748" y="1452332"/>
                  <a:pt x="755203" y="1452927"/>
                </a:cubicBezTo>
                <a:cubicBezTo>
                  <a:pt x="776411" y="1452382"/>
                  <a:pt x="791276" y="1459071"/>
                  <a:pt x="798362" y="1472747"/>
                </a:cubicBezTo>
                <a:cubicBezTo>
                  <a:pt x="806240" y="1487910"/>
                  <a:pt x="802425" y="1506788"/>
                  <a:pt x="794794" y="1516847"/>
                </a:cubicBezTo>
                <a:cubicBezTo>
                  <a:pt x="786370" y="1528046"/>
                  <a:pt x="783843" y="1540136"/>
                  <a:pt x="787758" y="1550839"/>
                </a:cubicBezTo>
                <a:cubicBezTo>
                  <a:pt x="791276" y="1560501"/>
                  <a:pt x="799898" y="1567934"/>
                  <a:pt x="810254" y="1570313"/>
                </a:cubicBezTo>
                <a:cubicBezTo>
                  <a:pt x="815506" y="1571502"/>
                  <a:pt x="833047" y="1571997"/>
                  <a:pt x="861242" y="1572146"/>
                </a:cubicBezTo>
                <a:cubicBezTo>
                  <a:pt x="860498" y="1592214"/>
                  <a:pt x="858120" y="1663617"/>
                  <a:pt x="861539" y="1678531"/>
                </a:cubicBezTo>
                <a:cubicBezTo>
                  <a:pt x="863868" y="1688739"/>
                  <a:pt x="871201" y="1697212"/>
                  <a:pt x="880665" y="1700681"/>
                </a:cubicBezTo>
                <a:cubicBezTo>
                  <a:pt x="891220" y="1704496"/>
                  <a:pt x="903062" y="1702068"/>
                  <a:pt x="914013" y="1693743"/>
                </a:cubicBezTo>
                <a:cubicBezTo>
                  <a:pt x="923874" y="1686360"/>
                  <a:pt x="942307" y="1682595"/>
                  <a:pt x="957073" y="1690275"/>
                </a:cubicBezTo>
                <a:cubicBezTo>
                  <a:pt x="970451" y="1697212"/>
                  <a:pt x="977091" y="1711780"/>
                  <a:pt x="976398" y="1732740"/>
                </a:cubicBezTo>
                <a:cubicBezTo>
                  <a:pt x="977091" y="1753353"/>
                  <a:pt x="970451" y="1767921"/>
                  <a:pt x="957122" y="1774858"/>
                </a:cubicBezTo>
                <a:cubicBezTo>
                  <a:pt x="942307" y="1782538"/>
                  <a:pt x="923874" y="1778773"/>
                  <a:pt x="914013" y="1771389"/>
                </a:cubicBezTo>
                <a:cubicBezTo>
                  <a:pt x="903062" y="1763065"/>
                  <a:pt x="891220" y="1760637"/>
                  <a:pt x="880715" y="1764452"/>
                </a:cubicBezTo>
                <a:cubicBezTo>
                  <a:pt x="871201" y="1767921"/>
                  <a:pt x="863868" y="1776394"/>
                  <a:pt x="861539" y="1786602"/>
                </a:cubicBezTo>
                <a:cubicBezTo>
                  <a:pt x="858269" y="1801021"/>
                  <a:pt x="860350" y="1867964"/>
                  <a:pt x="861142" y="1890658"/>
                </a:cubicBezTo>
                <a:close/>
                <a:moveTo>
                  <a:pt x="683008" y="1075895"/>
                </a:moveTo>
                <a:cubicBezTo>
                  <a:pt x="684098" y="1042994"/>
                  <a:pt x="668043" y="1029664"/>
                  <a:pt x="658331" y="1024660"/>
                </a:cubicBezTo>
                <a:cubicBezTo>
                  <a:pt x="639948" y="1015096"/>
                  <a:pt x="617006" y="1019754"/>
                  <a:pt x="604767" y="1029020"/>
                </a:cubicBezTo>
                <a:cubicBezTo>
                  <a:pt x="596541" y="1035214"/>
                  <a:pt x="588019" y="1037147"/>
                  <a:pt x="580784" y="1034520"/>
                </a:cubicBezTo>
                <a:cubicBezTo>
                  <a:pt x="574442" y="1032191"/>
                  <a:pt x="569487" y="1026444"/>
                  <a:pt x="567901" y="1019507"/>
                </a:cubicBezTo>
                <a:cubicBezTo>
                  <a:pt x="565126" y="1007267"/>
                  <a:pt x="566712" y="945527"/>
                  <a:pt x="567802" y="916292"/>
                </a:cubicBezTo>
                <a:cubicBezTo>
                  <a:pt x="621416" y="916936"/>
                  <a:pt x="688855" y="915995"/>
                  <a:pt x="699855" y="913468"/>
                </a:cubicBezTo>
                <a:cubicBezTo>
                  <a:pt x="710211" y="911089"/>
                  <a:pt x="718833" y="903657"/>
                  <a:pt x="722351" y="893994"/>
                </a:cubicBezTo>
                <a:cubicBezTo>
                  <a:pt x="726265" y="883291"/>
                  <a:pt x="723788" y="871201"/>
                  <a:pt x="715315" y="860003"/>
                </a:cubicBezTo>
                <a:cubicBezTo>
                  <a:pt x="707733" y="849944"/>
                  <a:pt x="703868" y="831065"/>
                  <a:pt x="711747" y="815903"/>
                </a:cubicBezTo>
                <a:cubicBezTo>
                  <a:pt x="718833" y="802226"/>
                  <a:pt x="733797" y="795389"/>
                  <a:pt x="755203" y="796082"/>
                </a:cubicBezTo>
                <a:cubicBezTo>
                  <a:pt x="776361" y="795339"/>
                  <a:pt x="791276" y="802226"/>
                  <a:pt x="798362" y="815903"/>
                </a:cubicBezTo>
                <a:cubicBezTo>
                  <a:pt x="806240" y="831065"/>
                  <a:pt x="802425" y="849944"/>
                  <a:pt x="794794" y="860003"/>
                </a:cubicBezTo>
                <a:cubicBezTo>
                  <a:pt x="786370" y="871201"/>
                  <a:pt x="783843" y="883291"/>
                  <a:pt x="787758" y="893994"/>
                </a:cubicBezTo>
                <a:cubicBezTo>
                  <a:pt x="791276" y="903657"/>
                  <a:pt x="799898" y="911089"/>
                  <a:pt x="810254" y="913468"/>
                </a:cubicBezTo>
                <a:cubicBezTo>
                  <a:pt x="815506" y="914657"/>
                  <a:pt x="833047" y="915153"/>
                  <a:pt x="861242" y="915301"/>
                </a:cubicBezTo>
                <a:cubicBezTo>
                  <a:pt x="860498" y="935369"/>
                  <a:pt x="858120" y="1006722"/>
                  <a:pt x="861539" y="1021687"/>
                </a:cubicBezTo>
                <a:cubicBezTo>
                  <a:pt x="863868" y="1031894"/>
                  <a:pt x="871201" y="1040367"/>
                  <a:pt x="880665" y="1043836"/>
                </a:cubicBezTo>
                <a:cubicBezTo>
                  <a:pt x="891220" y="1047651"/>
                  <a:pt x="903062" y="1045223"/>
                  <a:pt x="914013" y="1036899"/>
                </a:cubicBezTo>
                <a:cubicBezTo>
                  <a:pt x="923874" y="1029466"/>
                  <a:pt x="942257" y="1025750"/>
                  <a:pt x="957122" y="1033430"/>
                </a:cubicBezTo>
                <a:cubicBezTo>
                  <a:pt x="970451" y="1040367"/>
                  <a:pt x="977091" y="1054935"/>
                  <a:pt x="976398" y="1075895"/>
                </a:cubicBezTo>
                <a:cubicBezTo>
                  <a:pt x="977091" y="1096508"/>
                  <a:pt x="970451" y="1111076"/>
                  <a:pt x="957122" y="1117964"/>
                </a:cubicBezTo>
                <a:cubicBezTo>
                  <a:pt x="942257" y="1125694"/>
                  <a:pt x="923874" y="1121928"/>
                  <a:pt x="914013" y="1114545"/>
                </a:cubicBezTo>
                <a:cubicBezTo>
                  <a:pt x="903062" y="1106220"/>
                  <a:pt x="891220" y="1103792"/>
                  <a:pt x="880665" y="1107608"/>
                </a:cubicBezTo>
                <a:cubicBezTo>
                  <a:pt x="871201" y="1111076"/>
                  <a:pt x="863868" y="1119549"/>
                  <a:pt x="861539" y="1129707"/>
                </a:cubicBezTo>
                <a:cubicBezTo>
                  <a:pt x="858269" y="1144176"/>
                  <a:pt x="860350" y="1211169"/>
                  <a:pt x="861142" y="1233863"/>
                </a:cubicBezTo>
                <a:cubicBezTo>
                  <a:pt x="833047" y="1234012"/>
                  <a:pt x="815506" y="1234507"/>
                  <a:pt x="810303" y="1235696"/>
                </a:cubicBezTo>
                <a:cubicBezTo>
                  <a:pt x="799898" y="1238075"/>
                  <a:pt x="791276" y="1245507"/>
                  <a:pt x="787758" y="1255170"/>
                </a:cubicBezTo>
                <a:cubicBezTo>
                  <a:pt x="783843" y="1265873"/>
                  <a:pt x="786370" y="1277963"/>
                  <a:pt x="794794" y="1289162"/>
                </a:cubicBezTo>
                <a:cubicBezTo>
                  <a:pt x="802425" y="1299221"/>
                  <a:pt x="806240" y="1318099"/>
                  <a:pt x="798362" y="1333262"/>
                </a:cubicBezTo>
                <a:cubicBezTo>
                  <a:pt x="791276" y="1346938"/>
                  <a:pt x="776361" y="1353825"/>
                  <a:pt x="754906" y="1353082"/>
                </a:cubicBezTo>
                <a:cubicBezTo>
                  <a:pt x="733797" y="1353776"/>
                  <a:pt x="718833" y="1346938"/>
                  <a:pt x="711747" y="1333262"/>
                </a:cubicBezTo>
                <a:cubicBezTo>
                  <a:pt x="703868" y="1318099"/>
                  <a:pt x="707733" y="1299221"/>
                  <a:pt x="715315" y="1289162"/>
                </a:cubicBezTo>
                <a:cubicBezTo>
                  <a:pt x="723788" y="1277963"/>
                  <a:pt x="726265" y="1265873"/>
                  <a:pt x="722351" y="1255170"/>
                </a:cubicBezTo>
                <a:cubicBezTo>
                  <a:pt x="718833" y="1245507"/>
                  <a:pt x="710211" y="1238075"/>
                  <a:pt x="699855" y="1235696"/>
                </a:cubicBezTo>
                <a:cubicBezTo>
                  <a:pt x="691431" y="1233764"/>
                  <a:pt x="655011" y="1233714"/>
                  <a:pt x="600506" y="1233813"/>
                </a:cubicBezTo>
                <a:cubicBezTo>
                  <a:pt x="589703" y="1233863"/>
                  <a:pt x="578555" y="1233913"/>
                  <a:pt x="567753" y="1233863"/>
                </a:cubicBezTo>
                <a:cubicBezTo>
                  <a:pt x="566662" y="1204232"/>
                  <a:pt x="565126" y="1143978"/>
                  <a:pt x="567901" y="1131937"/>
                </a:cubicBezTo>
                <a:cubicBezTo>
                  <a:pt x="569487" y="1125000"/>
                  <a:pt x="574442" y="1119252"/>
                  <a:pt x="580784" y="1116923"/>
                </a:cubicBezTo>
                <a:cubicBezTo>
                  <a:pt x="588019" y="1114248"/>
                  <a:pt x="596541" y="1116230"/>
                  <a:pt x="604767" y="1122423"/>
                </a:cubicBezTo>
                <a:cubicBezTo>
                  <a:pt x="617006" y="1131689"/>
                  <a:pt x="639948" y="1136347"/>
                  <a:pt x="658331" y="1126784"/>
                </a:cubicBezTo>
                <a:cubicBezTo>
                  <a:pt x="668043" y="1121779"/>
                  <a:pt x="684098" y="1108401"/>
                  <a:pt x="683008" y="1075895"/>
                </a:cubicBezTo>
                <a:close/>
                <a:moveTo>
                  <a:pt x="683008" y="747473"/>
                </a:moveTo>
                <a:cubicBezTo>
                  <a:pt x="684098" y="714571"/>
                  <a:pt x="668043" y="701242"/>
                  <a:pt x="658331" y="696237"/>
                </a:cubicBezTo>
                <a:cubicBezTo>
                  <a:pt x="639948" y="686674"/>
                  <a:pt x="617006" y="691332"/>
                  <a:pt x="604767" y="700598"/>
                </a:cubicBezTo>
                <a:cubicBezTo>
                  <a:pt x="596541" y="706792"/>
                  <a:pt x="588019" y="708724"/>
                  <a:pt x="580784" y="706098"/>
                </a:cubicBezTo>
                <a:cubicBezTo>
                  <a:pt x="574442" y="703769"/>
                  <a:pt x="569487" y="698021"/>
                  <a:pt x="567901" y="691084"/>
                </a:cubicBezTo>
                <a:cubicBezTo>
                  <a:pt x="565077" y="678697"/>
                  <a:pt x="566761" y="615618"/>
                  <a:pt x="567852" y="586829"/>
                </a:cubicBezTo>
                <a:cubicBezTo>
                  <a:pt x="578604" y="586829"/>
                  <a:pt x="589703" y="586879"/>
                  <a:pt x="600506" y="586879"/>
                </a:cubicBezTo>
                <a:cubicBezTo>
                  <a:pt x="655011" y="587028"/>
                  <a:pt x="691431" y="586978"/>
                  <a:pt x="699855" y="585046"/>
                </a:cubicBezTo>
                <a:cubicBezTo>
                  <a:pt x="710211" y="582667"/>
                  <a:pt x="718833" y="575185"/>
                  <a:pt x="722351" y="565572"/>
                </a:cubicBezTo>
                <a:cubicBezTo>
                  <a:pt x="726265" y="554820"/>
                  <a:pt x="723788" y="542779"/>
                  <a:pt x="715315" y="531580"/>
                </a:cubicBezTo>
                <a:cubicBezTo>
                  <a:pt x="707733" y="521522"/>
                  <a:pt x="703868" y="502643"/>
                  <a:pt x="711747" y="487480"/>
                </a:cubicBezTo>
                <a:cubicBezTo>
                  <a:pt x="718833" y="473804"/>
                  <a:pt x="733748" y="466917"/>
                  <a:pt x="755203" y="467660"/>
                </a:cubicBezTo>
                <a:cubicBezTo>
                  <a:pt x="776312" y="466966"/>
                  <a:pt x="791276" y="473804"/>
                  <a:pt x="798362" y="487480"/>
                </a:cubicBezTo>
                <a:cubicBezTo>
                  <a:pt x="806240" y="502643"/>
                  <a:pt x="802425" y="521522"/>
                  <a:pt x="794794" y="531580"/>
                </a:cubicBezTo>
                <a:cubicBezTo>
                  <a:pt x="786370" y="542779"/>
                  <a:pt x="783843" y="554820"/>
                  <a:pt x="787758" y="565572"/>
                </a:cubicBezTo>
                <a:cubicBezTo>
                  <a:pt x="791276" y="575185"/>
                  <a:pt x="799898" y="582667"/>
                  <a:pt x="810254" y="585046"/>
                </a:cubicBezTo>
                <a:cubicBezTo>
                  <a:pt x="815506" y="586235"/>
                  <a:pt x="833047" y="586730"/>
                  <a:pt x="861242" y="586879"/>
                </a:cubicBezTo>
                <a:cubicBezTo>
                  <a:pt x="860498" y="606947"/>
                  <a:pt x="858120" y="678300"/>
                  <a:pt x="861539" y="693264"/>
                </a:cubicBezTo>
                <a:cubicBezTo>
                  <a:pt x="863868" y="703472"/>
                  <a:pt x="871201" y="711945"/>
                  <a:pt x="880665" y="715414"/>
                </a:cubicBezTo>
                <a:cubicBezTo>
                  <a:pt x="891220" y="719229"/>
                  <a:pt x="903062" y="716801"/>
                  <a:pt x="914013" y="708476"/>
                </a:cubicBezTo>
                <a:cubicBezTo>
                  <a:pt x="923874" y="701044"/>
                  <a:pt x="942257" y="697328"/>
                  <a:pt x="957122" y="705008"/>
                </a:cubicBezTo>
                <a:cubicBezTo>
                  <a:pt x="970451" y="711945"/>
                  <a:pt x="977091" y="726513"/>
                  <a:pt x="976398" y="747473"/>
                </a:cubicBezTo>
                <a:cubicBezTo>
                  <a:pt x="977091" y="768086"/>
                  <a:pt x="970451" y="782654"/>
                  <a:pt x="957122" y="789542"/>
                </a:cubicBezTo>
                <a:cubicBezTo>
                  <a:pt x="942257" y="797271"/>
                  <a:pt x="923874" y="793506"/>
                  <a:pt x="914013" y="786073"/>
                </a:cubicBezTo>
                <a:cubicBezTo>
                  <a:pt x="903062" y="777798"/>
                  <a:pt x="891220" y="775370"/>
                  <a:pt x="880665" y="779185"/>
                </a:cubicBezTo>
                <a:cubicBezTo>
                  <a:pt x="871201" y="782654"/>
                  <a:pt x="863868" y="791127"/>
                  <a:pt x="861539" y="801285"/>
                </a:cubicBezTo>
                <a:cubicBezTo>
                  <a:pt x="858269" y="815754"/>
                  <a:pt x="860350" y="882697"/>
                  <a:pt x="861142" y="905391"/>
                </a:cubicBezTo>
                <a:cubicBezTo>
                  <a:pt x="836367" y="905243"/>
                  <a:pt x="816943" y="904846"/>
                  <a:pt x="812484" y="903805"/>
                </a:cubicBezTo>
                <a:cubicBezTo>
                  <a:pt x="805348" y="902170"/>
                  <a:pt x="799452" y="897116"/>
                  <a:pt x="797073" y="890575"/>
                </a:cubicBezTo>
                <a:cubicBezTo>
                  <a:pt x="794348" y="883143"/>
                  <a:pt x="796330" y="874422"/>
                  <a:pt x="802722" y="865998"/>
                </a:cubicBezTo>
                <a:cubicBezTo>
                  <a:pt x="812137" y="853512"/>
                  <a:pt x="816894" y="830124"/>
                  <a:pt x="807132" y="811344"/>
                </a:cubicBezTo>
                <a:cubicBezTo>
                  <a:pt x="802028" y="801434"/>
                  <a:pt x="788402" y="785082"/>
                  <a:pt x="755203" y="786172"/>
                </a:cubicBezTo>
                <a:cubicBezTo>
                  <a:pt x="721707" y="785131"/>
                  <a:pt x="708080" y="801434"/>
                  <a:pt x="702976" y="811344"/>
                </a:cubicBezTo>
                <a:cubicBezTo>
                  <a:pt x="693215" y="830124"/>
                  <a:pt x="697972" y="853512"/>
                  <a:pt x="707386" y="865998"/>
                </a:cubicBezTo>
                <a:cubicBezTo>
                  <a:pt x="713779" y="874422"/>
                  <a:pt x="715761" y="883143"/>
                  <a:pt x="713035" y="890575"/>
                </a:cubicBezTo>
                <a:cubicBezTo>
                  <a:pt x="710657" y="897116"/>
                  <a:pt x="704760" y="902170"/>
                  <a:pt x="697625" y="903805"/>
                </a:cubicBezTo>
                <a:cubicBezTo>
                  <a:pt x="687418" y="906134"/>
                  <a:pt x="620524" y="907026"/>
                  <a:pt x="567802" y="906432"/>
                </a:cubicBezTo>
                <a:cubicBezTo>
                  <a:pt x="566712" y="877147"/>
                  <a:pt x="565126" y="815704"/>
                  <a:pt x="567901" y="803515"/>
                </a:cubicBezTo>
                <a:cubicBezTo>
                  <a:pt x="569487" y="796578"/>
                  <a:pt x="574442" y="790830"/>
                  <a:pt x="580784" y="788501"/>
                </a:cubicBezTo>
                <a:cubicBezTo>
                  <a:pt x="588019" y="785825"/>
                  <a:pt x="596541" y="787807"/>
                  <a:pt x="604767" y="794001"/>
                </a:cubicBezTo>
                <a:cubicBezTo>
                  <a:pt x="617006" y="803267"/>
                  <a:pt x="639948" y="807925"/>
                  <a:pt x="658331" y="798362"/>
                </a:cubicBezTo>
                <a:cubicBezTo>
                  <a:pt x="668043" y="793357"/>
                  <a:pt x="684098" y="779978"/>
                  <a:pt x="683008" y="747473"/>
                </a:cubicBezTo>
                <a:close/>
                <a:moveTo>
                  <a:pt x="1040913" y="680976"/>
                </a:moveTo>
                <a:cubicBezTo>
                  <a:pt x="1046016" y="690886"/>
                  <a:pt x="1059643" y="707287"/>
                  <a:pt x="1092842" y="706148"/>
                </a:cubicBezTo>
                <a:cubicBezTo>
                  <a:pt x="1126437" y="707188"/>
                  <a:pt x="1139965" y="690886"/>
                  <a:pt x="1145118" y="680976"/>
                </a:cubicBezTo>
                <a:cubicBezTo>
                  <a:pt x="1154830" y="662196"/>
                  <a:pt x="1150073" y="638808"/>
                  <a:pt x="1140658" y="626321"/>
                </a:cubicBezTo>
                <a:cubicBezTo>
                  <a:pt x="1134316" y="617898"/>
                  <a:pt x="1132284" y="609177"/>
                  <a:pt x="1135009" y="601744"/>
                </a:cubicBezTo>
                <a:cubicBezTo>
                  <a:pt x="1137388" y="595204"/>
                  <a:pt x="1143284" y="590149"/>
                  <a:pt x="1150420" y="588514"/>
                </a:cubicBezTo>
                <a:cubicBezTo>
                  <a:pt x="1155276" y="587375"/>
                  <a:pt x="1174997" y="586582"/>
                  <a:pt x="1200763" y="586136"/>
                </a:cubicBezTo>
                <a:cubicBezTo>
                  <a:pt x="1200020" y="605064"/>
                  <a:pt x="1197543" y="678102"/>
                  <a:pt x="1201011" y="693264"/>
                </a:cubicBezTo>
                <a:cubicBezTo>
                  <a:pt x="1203340" y="703472"/>
                  <a:pt x="1210674" y="711945"/>
                  <a:pt x="1220187" y="715414"/>
                </a:cubicBezTo>
                <a:cubicBezTo>
                  <a:pt x="1230692" y="719229"/>
                  <a:pt x="1242535" y="716751"/>
                  <a:pt x="1253485" y="708476"/>
                </a:cubicBezTo>
                <a:cubicBezTo>
                  <a:pt x="1263296" y="701044"/>
                  <a:pt x="1281729" y="697328"/>
                  <a:pt x="1296595" y="705008"/>
                </a:cubicBezTo>
                <a:cubicBezTo>
                  <a:pt x="1309924" y="711945"/>
                  <a:pt x="1316564" y="726513"/>
                  <a:pt x="1315870" y="747473"/>
                </a:cubicBezTo>
                <a:cubicBezTo>
                  <a:pt x="1316564" y="768086"/>
                  <a:pt x="1309924" y="782654"/>
                  <a:pt x="1296595" y="789542"/>
                </a:cubicBezTo>
                <a:cubicBezTo>
                  <a:pt x="1281729" y="797271"/>
                  <a:pt x="1263296" y="793506"/>
                  <a:pt x="1253485" y="786073"/>
                </a:cubicBezTo>
                <a:cubicBezTo>
                  <a:pt x="1242535" y="777798"/>
                  <a:pt x="1230692" y="775370"/>
                  <a:pt x="1220187" y="779185"/>
                </a:cubicBezTo>
                <a:cubicBezTo>
                  <a:pt x="1210674" y="782654"/>
                  <a:pt x="1203340" y="791127"/>
                  <a:pt x="1201011" y="801285"/>
                </a:cubicBezTo>
                <a:cubicBezTo>
                  <a:pt x="1197741" y="815754"/>
                  <a:pt x="1199822" y="882746"/>
                  <a:pt x="1200615" y="905441"/>
                </a:cubicBezTo>
                <a:cubicBezTo>
                  <a:pt x="1171627" y="905589"/>
                  <a:pt x="1153541" y="906035"/>
                  <a:pt x="1148240" y="907274"/>
                </a:cubicBezTo>
                <a:cubicBezTo>
                  <a:pt x="1137834" y="909653"/>
                  <a:pt x="1129212" y="917085"/>
                  <a:pt x="1125694" y="926748"/>
                </a:cubicBezTo>
                <a:cubicBezTo>
                  <a:pt x="1121779" y="937450"/>
                  <a:pt x="1124307" y="949541"/>
                  <a:pt x="1132730" y="960739"/>
                </a:cubicBezTo>
                <a:cubicBezTo>
                  <a:pt x="1140361" y="970798"/>
                  <a:pt x="1144176" y="989677"/>
                  <a:pt x="1136298" y="1004839"/>
                </a:cubicBezTo>
                <a:cubicBezTo>
                  <a:pt x="1129212" y="1018516"/>
                  <a:pt x="1114297" y="1025403"/>
                  <a:pt x="1092842" y="1024660"/>
                </a:cubicBezTo>
                <a:cubicBezTo>
                  <a:pt x="1071733" y="1025403"/>
                  <a:pt x="1056818" y="1018516"/>
                  <a:pt x="1049683" y="1004839"/>
                </a:cubicBezTo>
                <a:cubicBezTo>
                  <a:pt x="1041805" y="989677"/>
                  <a:pt x="1045669" y="970798"/>
                  <a:pt x="1053251" y="960739"/>
                </a:cubicBezTo>
                <a:cubicBezTo>
                  <a:pt x="1061724" y="949541"/>
                  <a:pt x="1064202" y="937450"/>
                  <a:pt x="1060287" y="926748"/>
                </a:cubicBezTo>
                <a:cubicBezTo>
                  <a:pt x="1056818" y="917085"/>
                  <a:pt x="1048147" y="909653"/>
                  <a:pt x="1037791" y="907274"/>
                </a:cubicBezTo>
                <a:cubicBezTo>
                  <a:pt x="1029367" y="905342"/>
                  <a:pt x="989182" y="905292"/>
                  <a:pt x="924022" y="905391"/>
                </a:cubicBezTo>
                <a:cubicBezTo>
                  <a:pt x="906382" y="905441"/>
                  <a:pt x="887850" y="905490"/>
                  <a:pt x="871053" y="905441"/>
                </a:cubicBezTo>
                <a:cubicBezTo>
                  <a:pt x="869963" y="875760"/>
                  <a:pt x="868476" y="815556"/>
                  <a:pt x="871201" y="803515"/>
                </a:cubicBezTo>
                <a:cubicBezTo>
                  <a:pt x="872787" y="796578"/>
                  <a:pt x="877742" y="790830"/>
                  <a:pt x="884084" y="788501"/>
                </a:cubicBezTo>
                <a:cubicBezTo>
                  <a:pt x="891368" y="785825"/>
                  <a:pt x="899842" y="787807"/>
                  <a:pt x="908067" y="794001"/>
                </a:cubicBezTo>
                <a:cubicBezTo>
                  <a:pt x="920306" y="803267"/>
                  <a:pt x="943248" y="807925"/>
                  <a:pt x="961681" y="798362"/>
                </a:cubicBezTo>
                <a:cubicBezTo>
                  <a:pt x="971343" y="793357"/>
                  <a:pt x="987447" y="779978"/>
                  <a:pt x="986308" y="747473"/>
                </a:cubicBezTo>
                <a:cubicBezTo>
                  <a:pt x="987447" y="714571"/>
                  <a:pt x="971343" y="701242"/>
                  <a:pt x="961681" y="696237"/>
                </a:cubicBezTo>
                <a:cubicBezTo>
                  <a:pt x="943248" y="686674"/>
                  <a:pt x="920306" y="691332"/>
                  <a:pt x="908067" y="700598"/>
                </a:cubicBezTo>
                <a:cubicBezTo>
                  <a:pt x="899842" y="706792"/>
                  <a:pt x="891319" y="708724"/>
                  <a:pt x="884084" y="706098"/>
                </a:cubicBezTo>
                <a:cubicBezTo>
                  <a:pt x="877742" y="703769"/>
                  <a:pt x="872787" y="698021"/>
                  <a:pt x="871201" y="691084"/>
                </a:cubicBezTo>
                <a:cubicBezTo>
                  <a:pt x="868377" y="678697"/>
                  <a:pt x="870062" y="615718"/>
                  <a:pt x="871152" y="586929"/>
                </a:cubicBezTo>
                <a:cubicBezTo>
                  <a:pt x="886265" y="586929"/>
                  <a:pt x="903954" y="586929"/>
                  <a:pt x="924072" y="586879"/>
                </a:cubicBezTo>
                <a:cubicBezTo>
                  <a:pt x="972632" y="586780"/>
                  <a:pt x="1027633" y="586681"/>
                  <a:pt x="1035561" y="588514"/>
                </a:cubicBezTo>
                <a:cubicBezTo>
                  <a:pt x="1042696" y="590149"/>
                  <a:pt x="1048643" y="595204"/>
                  <a:pt x="1051021" y="601744"/>
                </a:cubicBezTo>
                <a:cubicBezTo>
                  <a:pt x="1053697" y="609177"/>
                  <a:pt x="1051715" y="617898"/>
                  <a:pt x="1045372" y="626321"/>
                </a:cubicBezTo>
                <a:cubicBezTo>
                  <a:pt x="1035908" y="638808"/>
                  <a:pt x="1031151" y="662196"/>
                  <a:pt x="1040913" y="680976"/>
                </a:cubicBezTo>
                <a:close/>
                <a:moveTo>
                  <a:pt x="1378849" y="680976"/>
                </a:moveTo>
                <a:cubicBezTo>
                  <a:pt x="1383804" y="690539"/>
                  <a:pt x="1396687" y="706197"/>
                  <a:pt x="1427557" y="706197"/>
                </a:cubicBezTo>
                <a:cubicBezTo>
                  <a:pt x="1428598" y="706197"/>
                  <a:pt x="1429688" y="706197"/>
                  <a:pt x="1430778" y="706197"/>
                </a:cubicBezTo>
                <a:cubicBezTo>
                  <a:pt x="1464225" y="707238"/>
                  <a:pt x="1477901" y="690936"/>
                  <a:pt x="1483054" y="681025"/>
                </a:cubicBezTo>
                <a:cubicBezTo>
                  <a:pt x="1492815" y="662246"/>
                  <a:pt x="1488009" y="638858"/>
                  <a:pt x="1478594" y="626371"/>
                </a:cubicBezTo>
                <a:cubicBezTo>
                  <a:pt x="1472252" y="617947"/>
                  <a:pt x="1470220" y="609226"/>
                  <a:pt x="1472946" y="601794"/>
                </a:cubicBezTo>
                <a:cubicBezTo>
                  <a:pt x="1475324" y="595253"/>
                  <a:pt x="1481221" y="590199"/>
                  <a:pt x="1488356" y="588564"/>
                </a:cubicBezTo>
                <a:cubicBezTo>
                  <a:pt x="1496334" y="586730"/>
                  <a:pt x="1551335" y="586829"/>
                  <a:pt x="1599895" y="586929"/>
                </a:cubicBezTo>
                <a:cubicBezTo>
                  <a:pt x="1606683" y="586978"/>
                  <a:pt x="1613125" y="586978"/>
                  <a:pt x="1619368" y="586978"/>
                </a:cubicBezTo>
                <a:cubicBezTo>
                  <a:pt x="1620458" y="615767"/>
                  <a:pt x="1622143" y="678746"/>
                  <a:pt x="1619318" y="691134"/>
                </a:cubicBezTo>
                <a:cubicBezTo>
                  <a:pt x="1617733" y="698071"/>
                  <a:pt x="1612778" y="703819"/>
                  <a:pt x="1606435" y="706148"/>
                </a:cubicBezTo>
                <a:cubicBezTo>
                  <a:pt x="1599201" y="708774"/>
                  <a:pt x="1590678" y="706841"/>
                  <a:pt x="1582453" y="700647"/>
                </a:cubicBezTo>
                <a:cubicBezTo>
                  <a:pt x="1570214" y="691382"/>
                  <a:pt x="1547272" y="686724"/>
                  <a:pt x="1528839" y="696287"/>
                </a:cubicBezTo>
                <a:cubicBezTo>
                  <a:pt x="1519176" y="701292"/>
                  <a:pt x="1503122" y="714621"/>
                  <a:pt x="1504212" y="747176"/>
                </a:cubicBezTo>
                <a:cubicBezTo>
                  <a:pt x="1503122" y="780028"/>
                  <a:pt x="1519176" y="793406"/>
                  <a:pt x="1528839" y="798411"/>
                </a:cubicBezTo>
                <a:cubicBezTo>
                  <a:pt x="1547272" y="807974"/>
                  <a:pt x="1570214" y="803317"/>
                  <a:pt x="1582453" y="794051"/>
                </a:cubicBezTo>
                <a:cubicBezTo>
                  <a:pt x="1590678" y="787857"/>
                  <a:pt x="1599201" y="785875"/>
                  <a:pt x="1606435" y="788551"/>
                </a:cubicBezTo>
                <a:cubicBezTo>
                  <a:pt x="1612778" y="790879"/>
                  <a:pt x="1617733" y="796627"/>
                  <a:pt x="1619318" y="803564"/>
                </a:cubicBezTo>
                <a:cubicBezTo>
                  <a:pt x="1622093" y="815803"/>
                  <a:pt x="1620508" y="877445"/>
                  <a:pt x="1619418" y="906679"/>
                </a:cubicBezTo>
                <a:cubicBezTo>
                  <a:pt x="1562087" y="906927"/>
                  <a:pt x="1497770" y="906035"/>
                  <a:pt x="1488356" y="903855"/>
                </a:cubicBezTo>
                <a:cubicBezTo>
                  <a:pt x="1481221" y="902220"/>
                  <a:pt x="1475324" y="897166"/>
                  <a:pt x="1472946" y="890625"/>
                </a:cubicBezTo>
                <a:cubicBezTo>
                  <a:pt x="1470220" y="883192"/>
                  <a:pt x="1472252" y="874471"/>
                  <a:pt x="1478594" y="866048"/>
                </a:cubicBezTo>
                <a:cubicBezTo>
                  <a:pt x="1488009" y="853561"/>
                  <a:pt x="1492815" y="830173"/>
                  <a:pt x="1483054" y="811393"/>
                </a:cubicBezTo>
                <a:cubicBezTo>
                  <a:pt x="1477901" y="801483"/>
                  <a:pt x="1464373" y="785131"/>
                  <a:pt x="1431125" y="786222"/>
                </a:cubicBezTo>
                <a:cubicBezTo>
                  <a:pt x="1397678" y="785131"/>
                  <a:pt x="1383952" y="801483"/>
                  <a:pt x="1378849" y="811393"/>
                </a:cubicBezTo>
                <a:cubicBezTo>
                  <a:pt x="1369087" y="830173"/>
                  <a:pt x="1373844" y="853561"/>
                  <a:pt x="1383308" y="866048"/>
                </a:cubicBezTo>
                <a:cubicBezTo>
                  <a:pt x="1389651" y="874471"/>
                  <a:pt x="1391682" y="883192"/>
                  <a:pt x="1388957" y="890625"/>
                </a:cubicBezTo>
                <a:cubicBezTo>
                  <a:pt x="1386579" y="897166"/>
                  <a:pt x="1380633" y="902220"/>
                  <a:pt x="1373497" y="903855"/>
                </a:cubicBezTo>
                <a:cubicBezTo>
                  <a:pt x="1365569" y="905688"/>
                  <a:pt x="1310518" y="905540"/>
                  <a:pt x="1261958" y="905441"/>
                </a:cubicBezTo>
                <a:cubicBezTo>
                  <a:pt x="1242535" y="905441"/>
                  <a:pt x="1225340" y="905391"/>
                  <a:pt x="1210525" y="905441"/>
                </a:cubicBezTo>
                <a:cubicBezTo>
                  <a:pt x="1209484" y="875760"/>
                  <a:pt x="1207948" y="815605"/>
                  <a:pt x="1210674" y="803564"/>
                </a:cubicBezTo>
                <a:cubicBezTo>
                  <a:pt x="1212259" y="796627"/>
                  <a:pt x="1217214" y="790879"/>
                  <a:pt x="1223557" y="788551"/>
                </a:cubicBezTo>
                <a:cubicBezTo>
                  <a:pt x="1230791" y="785875"/>
                  <a:pt x="1239314" y="787857"/>
                  <a:pt x="1247539" y="794051"/>
                </a:cubicBezTo>
                <a:cubicBezTo>
                  <a:pt x="1259778" y="803317"/>
                  <a:pt x="1282720" y="807974"/>
                  <a:pt x="1301153" y="798411"/>
                </a:cubicBezTo>
                <a:cubicBezTo>
                  <a:pt x="1310816" y="793406"/>
                  <a:pt x="1326920" y="780028"/>
                  <a:pt x="1325780" y="747522"/>
                </a:cubicBezTo>
                <a:cubicBezTo>
                  <a:pt x="1326920" y="714621"/>
                  <a:pt x="1310816" y="701292"/>
                  <a:pt x="1301153" y="696287"/>
                </a:cubicBezTo>
                <a:cubicBezTo>
                  <a:pt x="1282720" y="686724"/>
                  <a:pt x="1259778" y="691382"/>
                  <a:pt x="1247539" y="700647"/>
                </a:cubicBezTo>
                <a:cubicBezTo>
                  <a:pt x="1239314" y="706841"/>
                  <a:pt x="1230791" y="708774"/>
                  <a:pt x="1223557" y="706148"/>
                </a:cubicBezTo>
                <a:cubicBezTo>
                  <a:pt x="1217214" y="703819"/>
                  <a:pt x="1212259" y="698071"/>
                  <a:pt x="1210674" y="691134"/>
                </a:cubicBezTo>
                <a:cubicBezTo>
                  <a:pt x="1207849" y="678597"/>
                  <a:pt x="1209583" y="614330"/>
                  <a:pt x="1210674" y="586037"/>
                </a:cubicBezTo>
                <a:cubicBezTo>
                  <a:pt x="1273107" y="585145"/>
                  <a:pt x="1362299" y="585987"/>
                  <a:pt x="1373497" y="588564"/>
                </a:cubicBezTo>
                <a:cubicBezTo>
                  <a:pt x="1380633" y="590199"/>
                  <a:pt x="1386579" y="595253"/>
                  <a:pt x="1388957" y="601794"/>
                </a:cubicBezTo>
                <a:cubicBezTo>
                  <a:pt x="1391682" y="609226"/>
                  <a:pt x="1389651" y="617947"/>
                  <a:pt x="1383308" y="626371"/>
                </a:cubicBezTo>
                <a:cubicBezTo>
                  <a:pt x="1373844" y="638858"/>
                  <a:pt x="1369087" y="662246"/>
                  <a:pt x="1378849" y="681025"/>
                </a:cubicBezTo>
                <a:close/>
                <a:moveTo>
                  <a:pt x="1504212" y="1075548"/>
                </a:moveTo>
                <a:cubicBezTo>
                  <a:pt x="1503122" y="1108401"/>
                  <a:pt x="1519176" y="1121779"/>
                  <a:pt x="1528839" y="1126784"/>
                </a:cubicBezTo>
                <a:cubicBezTo>
                  <a:pt x="1547272" y="1136347"/>
                  <a:pt x="1570214" y="1131689"/>
                  <a:pt x="1582453" y="1122423"/>
                </a:cubicBezTo>
                <a:cubicBezTo>
                  <a:pt x="1590678" y="1116230"/>
                  <a:pt x="1599201" y="1114248"/>
                  <a:pt x="1606435" y="1116923"/>
                </a:cubicBezTo>
                <a:cubicBezTo>
                  <a:pt x="1612778" y="1119252"/>
                  <a:pt x="1617733" y="1125000"/>
                  <a:pt x="1619318" y="1131937"/>
                </a:cubicBezTo>
                <a:cubicBezTo>
                  <a:pt x="1622044" y="1143978"/>
                  <a:pt x="1620557" y="1204133"/>
                  <a:pt x="1619467" y="1233813"/>
                </a:cubicBezTo>
                <a:lnTo>
                  <a:pt x="1599895" y="1233813"/>
                </a:lnTo>
                <a:cubicBezTo>
                  <a:pt x="1551335" y="1233913"/>
                  <a:pt x="1496334" y="1234061"/>
                  <a:pt x="1488356" y="1232228"/>
                </a:cubicBezTo>
                <a:cubicBezTo>
                  <a:pt x="1481221" y="1230593"/>
                  <a:pt x="1475324" y="1225539"/>
                  <a:pt x="1472946" y="1218998"/>
                </a:cubicBezTo>
                <a:cubicBezTo>
                  <a:pt x="1470220" y="1211565"/>
                  <a:pt x="1472252" y="1202844"/>
                  <a:pt x="1478594" y="1194421"/>
                </a:cubicBezTo>
                <a:cubicBezTo>
                  <a:pt x="1488009" y="1181934"/>
                  <a:pt x="1492815" y="1158546"/>
                  <a:pt x="1483054" y="1139766"/>
                </a:cubicBezTo>
                <a:cubicBezTo>
                  <a:pt x="1477901" y="1129856"/>
                  <a:pt x="1464373" y="1113554"/>
                  <a:pt x="1431125" y="1114594"/>
                </a:cubicBezTo>
                <a:cubicBezTo>
                  <a:pt x="1397678" y="1113554"/>
                  <a:pt x="1384002" y="1129856"/>
                  <a:pt x="1378849" y="1139766"/>
                </a:cubicBezTo>
                <a:cubicBezTo>
                  <a:pt x="1369087" y="1158546"/>
                  <a:pt x="1373844" y="1181934"/>
                  <a:pt x="1383308" y="1194421"/>
                </a:cubicBezTo>
                <a:cubicBezTo>
                  <a:pt x="1389651" y="1202844"/>
                  <a:pt x="1391682" y="1211565"/>
                  <a:pt x="1388957" y="1218998"/>
                </a:cubicBezTo>
                <a:cubicBezTo>
                  <a:pt x="1386579" y="1225539"/>
                  <a:pt x="1380633" y="1230593"/>
                  <a:pt x="1373497" y="1232228"/>
                </a:cubicBezTo>
                <a:cubicBezTo>
                  <a:pt x="1362299" y="1234804"/>
                  <a:pt x="1273058" y="1235647"/>
                  <a:pt x="1210574" y="1234755"/>
                </a:cubicBezTo>
                <a:cubicBezTo>
                  <a:pt x="1209484" y="1205421"/>
                  <a:pt x="1207899" y="1144127"/>
                  <a:pt x="1210674" y="1131937"/>
                </a:cubicBezTo>
                <a:cubicBezTo>
                  <a:pt x="1212259" y="1125000"/>
                  <a:pt x="1217214" y="1119252"/>
                  <a:pt x="1223557" y="1116923"/>
                </a:cubicBezTo>
                <a:cubicBezTo>
                  <a:pt x="1230791" y="1114248"/>
                  <a:pt x="1239314" y="1116230"/>
                  <a:pt x="1247539" y="1122423"/>
                </a:cubicBezTo>
                <a:cubicBezTo>
                  <a:pt x="1259778" y="1131689"/>
                  <a:pt x="1282720" y="1136347"/>
                  <a:pt x="1301153" y="1126784"/>
                </a:cubicBezTo>
                <a:cubicBezTo>
                  <a:pt x="1310816" y="1121779"/>
                  <a:pt x="1326920" y="1108401"/>
                  <a:pt x="1325780" y="1075895"/>
                </a:cubicBezTo>
                <a:cubicBezTo>
                  <a:pt x="1326920" y="1042994"/>
                  <a:pt x="1310816" y="1029664"/>
                  <a:pt x="1301153" y="1024660"/>
                </a:cubicBezTo>
                <a:cubicBezTo>
                  <a:pt x="1282720" y="1015096"/>
                  <a:pt x="1259778" y="1019754"/>
                  <a:pt x="1247539" y="1029020"/>
                </a:cubicBezTo>
                <a:cubicBezTo>
                  <a:pt x="1239314" y="1035214"/>
                  <a:pt x="1230841" y="1037147"/>
                  <a:pt x="1223557" y="1034520"/>
                </a:cubicBezTo>
                <a:cubicBezTo>
                  <a:pt x="1217214" y="1032191"/>
                  <a:pt x="1212259" y="1026444"/>
                  <a:pt x="1210674" y="1019507"/>
                </a:cubicBezTo>
                <a:cubicBezTo>
                  <a:pt x="1207849" y="1007119"/>
                  <a:pt x="1209534" y="944041"/>
                  <a:pt x="1210674" y="915301"/>
                </a:cubicBezTo>
                <a:cubicBezTo>
                  <a:pt x="1227025" y="915252"/>
                  <a:pt x="1244913" y="915301"/>
                  <a:pt x="1262008" y="915301"/>
                </a:cubicBezTo>
                <a:cubicBezTo>
                  <a:pt x="1327118" y="915450"/>
                  <a:pt x="1367353" y="915400"/>
                  <a:pt x="1375777" y="913468"/>
                </a:cubicBezTo>
                <a:cubicBezTo>
                  <a:pt x="1386133" y="911089"/>
                  <a:pt x="1394804" y="903657"/>
                  <a:pt x="1398322" y="893994"/>
                </a:cubicBezTo>
                <a:cubicBezTo>
                  <a:pt x="1402187" y="883291"/>
                  <a:pt x="1399710" y="871201"/>
                  <a:pt x="1391236" y="860003"/>
                </a:cubicBezTo>
                <a:cubicBezTo>
                  <a:pt x="1383655" y="849944"/>
                  <a:pt x="1379840" y="831065"/>
                  <a:pt x="1387718" y="815903"/>
                </a:cubicBezTo>
                <a:cubicBezTo>
                  <a:pt x="1394804" y="802226"/>
                  <a:pt x="1409719" y="795339"/>
                  <a:pt x="1431174" y="796082"/>
                </a:cubicBezTo>
                <a:cubicBezTo>
                  <a:pt x="1452333" y="795438"/>
                  <a:pt x="1467198" y="802226"/>
                  <a:pt x="1474283" y="815903"/>
                </a:cubicBezTo>
                <a:cubicBezTo>
                  <a:pt x="1482162" y="831065"/>
                  <a:pt x="1478347" y="849944"/>
                  <a:pt x="1470765" y="860003"/>
                </a:cubicBezTo>
                <a:cubicBezTo>
                  <a:pt x="1462292" y="871201"/>
                  <a:pt x="1459765" y="883291"/>
                  <a:pt x="1463680" y="893994"/>
                </a:cubicBezTo>
                <a:cubicBezTo>
                  <a:pt x="1467198" y="903657"/>
                  <a:pt x="1475820" y="911089"/>
                  <a:pt x="1486225" y="913468"/>
                </a:cubicBezTo>
                <a:cubicBezTo>
                  <a:pt x="1496383" y="915797"/>
                  <a:pt x="1561344" y="916788"/>
                  <a:pt x="1619467" y="916540"/>
                </a:cubicBezTo>
                <a:cubicBezTo>
                  <a:pt x="1620557" y="945825"/>
                  <a:pt x="1622143" y="1007267"/>
                  <a:pt x="1619368" y="1019507"/>
                </a:cubicBezTo>
                <a:cubicBezTo>
                  <a:pt x="1617782" y="1026444"/>
                  <a:pt x="1612827" y="1032191"/>
                  <a:pt x="1606485" y="1034520"/>
                </a:cubicBezTo>
                <a:cubicBezTo>
                  <a:pt x="1599250" y="1037147"/>
                  <a:pt x="1590728" y="1035214"/>
                  <a:pt x="1582502" y="1029020"/>
                </a:cubicBezTo>
                <a:cubicBezTo>
                  <a:pt x="1570263" y="1019754"/>
                  <a:pt x="1547321" y="1015096"/>
                  <a:pt x="1528888" y="1024660"/>
                </a:cubicBezTo>
                <a:cubicBezTo>
                  <a:pt x="1519226" y="1029664"/>
                  <a:pt x="1503171" y="1042994"/>
                  <a:pt x="1504262" y="1075548"/>
                </a:cubicBezTo>
                <a:close/>
                <a:moveTo>
                  <a:pt x="1504212" y="1403971"/>
                </a:moveTo>
                <a:cubicBezTo>
                  <a:pt x="1503122" y="1436872"/>
                  <a:pt x="1519176" y="1450202"/>
                  <a:pt x="1528839" y="1455206"/>
                </a:cubicBezTo>
                <a:cubicBezTo>
                  <a:pt x="1547272" y="1464769"/>
                  <a:pt x="1570214" y="1460112"/>
                  <a:pt x="1582453" y="1450846"/>
                </a:cubicBezTo>
                <a:cubicBezTo>
                  <a:pt x="1590678" y="1444652"/>
                  <a:pt x="1599201" y="1442719"/>
                  <a:pt x="1606435" y="1445346"/>
                </a:cubicBezTo>
                <a:cubicBezTo>
                  <a:pt x="1612778" y="1447675"/>
                  <a:pt x="1617733" y="1453422"/>
                  <a:pt x="1619318" y="1460359"/>
                </a:cubicBezTo>
                <a:cubicBezTo>
                  <a:pt x="1622044" y="1472450"/>
                  <a:pt x="1620557" y="1532654"/>
                  <a:pt x="1619467" y="1562285"/>
                </a:cubicBezTo>
                <a:lnTo>
                  <a:pt x="1599944" y="1562285"/>
                </a:lnTo>
                <a:cubicBezTo>
                  <a:pt x="1534735" y="1562137"/>
                  <a:pt x="1494599" y="1562186"/>
                  <a:pt x="1486176" y="1564119"/>
                </a:cubicBezTo>
                <a:cubicBezTo>
                  <a:pt x="1475770" y="1566497"/>
                  <a:pt x="1467148" y="1573930"/>
                  <a:pt x="1463630" y="1583592"/>
                </a:cubicBezTo>
                <a:cubicBezTo>
                  <a:pt x="1459716" y="1594295"/>
                  <a:pt x="1462243" y="1606386"/>
                  <a:pt x="1470716" y="1617584"/>
                </a:cubicBezTo>
                <a:cubicBezTo>
                  <a:pt x="1478297" y="1627643"/>
                  <a:pt x="1482112" y="1646522"/>
                  <a:pt x="1474234" y="1661684"/>
                </a:cubicBezTo>
                <a:cubicBezTo>
                  <a:pt x="1467148" y="1675360"/>
                  <a:pt x="1452134" y="1682099"/>
                  <a:pt x="1430778" y="1681504"/>
                </a:cubicBezTo>
                <a:cubicBezTo>
                  <a:pt x="1409669" y="1682149"/>
                  <a:pt x="1394755" y="1675360"/>
                  <a:pt x="1387669" y="1661684"/>
                </a:cubicBezTo>
                <a:cubicBezTo>
                  <a:pt x="1379790" y="1646522"/>
                  <a:pt x="1383606" y="1627643"/>
                  <a:pt x="1391187" y="1617584"/>
                </a:cubicBezTo>
                <a:cubicBezTo>
                  <a:pt x="1399660" y="1606386"/>
                  <a:pt x="1402138" y="1594295"/>
                  <a:pt x="1398273" y="1583592"/>
                </a:cubicBezTo>
                <a:cubicBezTo>
                  <a:pt x="1394755" y="1573930"/>
                  <a:pt x="1386083" y="1566497"/>
                  <a:pt x="1375727" y="1564119"/>
                </a:cubicBezTo>
                <a:cubicBezTo>
                  <a:pt x="1363785" y="1561393"/>
                  <a:pt x="1276279" y="1560452"/>
                  <a:pt x="1213052" y="1561344"/>
                </a:cubicBezTo>
                <a:cubicBezTo>
                  <a:pt x="1213845" y="1537807"/>
                  <a:pt x="1215876" y="1472400"/>
                  <a:pt x="1212606" y="1458130"/>
                </a:cubicBezTo>
                <a:cubicBezTo>
                  <a:pt x="1210277" y="1447972"/>
                  <a:pt x="1202944" y="1439499"/>
                  <a:pt x="1193479" y="1436030"/>
                </a:cubicBezTo>
                <a:cubicBezTo>
                  <a:pt x="1182925" y="1432215"/>
                  <a:pt x="1171082" y="1434643"/>
                  <a:pt x="1160132" y="1442967"/>
                </a:cubicBezTo>
                <a:cubicBezTo>
                  <a:pt x="1150321" y="1450350"/>
                  <a:pt x="1131838" y="1454116"/>
                  <a:pt x="1117072" y="1446436"/>
                </a:cubicBezTo>
                <a:cubicBezTo>
                  <a:pt x="1103743" y="1439499"/>
                  <a:pt x="1097054" y="1424931"/>
                  <a:pt x="1097747" y="1403971"/>
                </a:cubicBezTo>
                <a:cubicBezTo>
                  <a:pt x="1097054" y="1383358"/>
                  <a:pt x="1103743" y="1368790"/>
                  <a:pt x="1117072" y="1361853"/>
                </a:cubicBezTo>
                <a:cubicBezTo>
                  <a:pt x="1131888" y="1354172"/>
                  <a:pt x="1150321" y="1357938"/>
                  <a:pt x="1160132" y="1365321"/>
                </a:cubicBezTo>
                <a:cubicBezTo>
                  <a:pt x="1171082" y="1373646"/>
                  <a:pt x="1182925" y="1376074"/>
                  <a:pt x="1193479" y="1372258"/>
                </a:cubicBezTo>
                <a:cubicBezTo>
                  <a:pt x="1202944" y="1368790"/>
                  <a:pt x="1210277" y="1360317"/>
                  <a:pt x="1212606" y="1350109"/>
                </a:cubicBezTo>
                <a:cubicBezTo>
                  <a:pt x="1215975" y="1335393"/>
                  <a:pt x="1213746" y="1265873"/>
                  <a:pt x="1212953" y="1244665"/>
                </a:cubicBezTo>
                <a:cubicBezTo>
                  <a:pt x="1276229" y="1245557"/>
                  <a:pt x="1363785" y="1244616"/>
                  <a:pt x="1375727" y="1241890"/>
                </a:cubicBezTo>
                <a:cubicBezTo>
                  <a:pt x="1386083" y="1239512"/>
                  <a:pt x="1394755" y="1232079"/>
                  <a:pt x="1398273" y="1222417"/>
                </a:cubicBezTo>
                <a:cubicBezTo>
                  <a:pt x="1402138" y="1211714"/>
                  <a:pt x="1399660" y="1199624"/>
                  <a:pt x="1391187" y="1188425"/>
                </a:cubicBezTo>
                <a:cubicBezTo>
                  <a:pt x="1383606" y="1178366"/>
                  <a:pt x="1379790" y="1159487"/>
                  <a:pt x="1387669" y="1144325"/>
                </a:cubicBezTo>
                <a:cubicBezTo>
                  <a:pt x="1394755" y="1130649"/>
                  <a:pt x="1409669" y="1123811"/>
                  <a:pt x="1431125" y="1124505"/>
                </a:cubicBezTo>
                <a:cubicBezTo>
                  <a:pt x="1452233" y="1123761"/>
                  <a:pt x="1467148" y="1130649"/>
                  <a:pt x="1474234" y="1144325"/>
                </a:cubicBezTo>
                <a:cubicBezTo>
                  <a:pt x="1482112" y="1159487"/>
                  <a:pt x="1478297" y="1178366"/>
                  <a:pt x="1470716" y="1188425"/>
                </a:cubicBezTo>
                <a:cubicBezTo>
                  <a:pt x="1462243" y="1199624"/>
                  <a:pt x="1459716" y="1211714"/>
                  <a:pt x="1463630" y="1222417"/>
                </a:cubicBezTo>
                <a:cubicBezTo>
                  <a:pt x="1467148" y="1232079"/>
                  <a:pt x="1475770" y="1239512"/>
                  <a:pt x="1486176" y="1241890"/>
                </a:cubicBezTo>
                <a:cubicBezTo>
                  <a:pt x="1494599" y="1243823"/>
                  <a:pt x="1534785" y="1243872"/>
                  <a:pt x="1599895" y="1243724"/>
                </a:cubicBezTo>
                <a:lnTo>
                  <a:pt x="1619368" y="1243724"/>
                </a:lnTo>
                <a:cubicBezTo>
                  <a:pt x="1620458" y="1272463"/>
                  <a:pt x="1622143" y="1335541"/>
                  <a:pt x="1619318" y="1347929"/>
                </a:cubicBezTo>
                <a:cubicBezTo>
                  <a:pt x="1617733" y="1354866"/>
                  <a:pt x="1612778" y="1360614"/>
                  <a:pt x="1606435" y="1362943"/>
                </a:cubicBezTo>
                <a:cubicBezTo>
                  <a:pt x="1599201" y="1365569"/>
                  <a:pt x="1590678" y="1363636"/>
                  <a:pt x="1582453" y="1357443"/>
                </a:cubicBezTo>
                <a:cubicBezTo>
                  <a:pt x="1570214" y="1348177"/>
                  <a:pt x="1547272" y="1343519"/>
                  <a:pt x="1528839" y="1353082"/>
                </a:cubicBezTo>
                <a:cubicBezTo>
                  <a:pt x="1519176" y="1358087"/>
                  <a:pt x="1503122" y="1371416"/>
                  <a:pt x="1504212" y="1403971"/>
                </a:cubicBezTo>
                <a:close/>
                <a:moveTo>
                  <a:pt x="1132730" y="1617584"/>
                </a:moveTo>
                <a:cubicBezTo>
                  <a:pt x="1140361" y="1627643"/>
                  <a:pt x="1144176" y="1646522"/>
                  <a:pt x="1136298" y="1661684"/>
                </a:cubicBezTo>
                <a:cubicBezTo>
                  <a:pt x="1129212" y="1675360"/>
                  <a:pt x="1114297" y="1682099"/>
                  <a:pt x="1092842" y="1681504"/>
                </a:cubicBezTo>
                <a:cubicBezTo>
                  <a:pt x="1071684" y="1682149"/>
                  <a:pt x="1056769" y="1675360"/>
                  <a:pt x="1049683" y="1661684"/>
                </a:cubicBezTo>
                <a:cubicBezTo>
                  <a:pt x="1041805" y="1646522"/>
                  <a:pt x="1045669" y="1627643"/>
                  <a:pt x="1053251" y="1617584"/>
                </a:cubicBezTo>
                <a:cubicBezTo>
                  <a:pt x="1061724" y="1606386"/>
                  <a:pt x="1064202" y="1594295"/>
                  <a:pt x="1060287" y="1583592"/>
                </a:cubicBezTo>
                <a:cubicBezTo>
                  <a:pt x="1056769" y="1573930"/>
                  <a:pt x="1048147" y="1566497"/>
                  <a:pt x="1037791" y="1564119"/>
                </a:cubicBezTo>
                <a:cubicBezTo>
                  <a:pt x="1029367" y="1562186"/>
                  <a:pt x="989182" y="1562137"/>
                  <a:pt x="924022" y="1562285"/>
                </a:cubicBezTo>
                <a:cubicBezTo>
                  <a:pt x="906382" y="1562285"/>
                  <a:pt x="887850" y="1562335"/>
                  <a:pt x="871053" y="1562285"/>
                </a:cubicBezTo>
                <a:cubicBezTo>
                  <a:pt x="869963" y="1532604"/>
                  <a:pt x="868476" y="1472400"/>
                  <a:pt x="871201" y="1460359"/>
                </a:cubicBezTo>
                <a:cubicBezTo>
                  <a:pt x="872787" y="1453422"/>
                  <a:pt x="877742" y="1447675"/>
                  <a:pt x="884084" y="1445346"/>
                </a:cubicBezTo>
                <a:cubicBezTo>
                  <a:pt x="891319" y="1442670"/>
                  <a:pt x="899842" y="1444652"/>
                  <a:pt x="908067" y="1450846"/>
                </a:cubicBezTo>
                <a:cubicBezTo>
                  <a:pt x="920306" y="1460112"/>
                  <a:pt x="943248" y="1464769"/>
                  <a:pt x="961681" y="1455206"/>
                </a:cubicBezTo>
                <a:cubicBezTo>
                  <a:pt x="971343" y="1450202"/>
                  <a:pt x="987447" y="1436872"/>
                  <a:pt x="986308" y="1404318"/>
                </a:cubicBezTo>
                <a:cubicBezTo>
                  <a:pt x="987447" y="1371416"/>
                  <a:pt x="971343" y="1358087"/>
                  <a:pt x="961681" y="1353082"/>
                </a:cubicBezTo>
                <a:cubicBezTo>
                  <a:pt x="943248" y="1343519"/>
                  <a:pt x="920306" y="1348177"/>
                  <a:pt x="908067" y="1357443"/>
                </a:cubicBezTo>
                <a:cubicBezTo>
                  <a:pt x="899842" y="1363636"/>
                  <a:pt x="891319" y="1365569"/>
                  <a:pt x="884084" y="1362943"/>
                </a:cubicBezTo>
                <a:cubicBezTo>
                  <a:pt x="877742" y="1360614"/>
                  <a:pt x="872787" y="1354866"/>
                  <a:pt x="871201" y="1347929"/>
                </a:cubicBezTo>
                <a:cubicBezTo>
                  <a:pt x="868377" y="1335541"/>
                  <a:pt x="870062" y="1272513"/>
                  <a:pt x="871152" y="1243724"/>
                </a:cubicBezTo>
                <a:cubicBezTo>
                  <a:pt x="887949" y="1243674"/>
                  <a:pt x="906382" y="1243724"/>
                  <a:pt x="924022" y="1243724"/>
                </a:cubicBezTo>
                <a:cubicBezTo>
                  <a:pt x="989182" y="1243872"/>
                  <a:pt x="1029367" y="1243823"/>
                  <a:pt x="1037791" y="1241890"/>
                </a:cubicBezTo>
                <a:cubicBezTo>
                  <a:pt x="1048147" y="1239512"/>
                  <a:pt x="1056818" y="1232079"/>
                  <a:pt x="1060287" y="1222417"/>
                </a:cubicBezTo>
                <a:cubicBezTo>
                  <a:pt x="1064202" y="1211714"/>
                  <a:pt x="1061724" y="1199624"/>
                  <a:pt x="1053251" y="1188425"/>
                </a:cubicBezTo>
                <a:cubicBezTo>
                  <a:pt x="1045669" y="1178366"/>
                  <a:pt x="1041805" y="1159487"/>
                  <a:pt x="1049683" y="1144325"/>
                </a:cubicBezTo>
                <a:cubicBezTo>
                  <a:pt x="1056818" y="1130649"/>
                  <a:pt x="1071684" y="1123761"/>
                  <a:pt x="1093189" y="1124505"/>
                </a:cubicBezTo>
                <a:cubicBezTo>
                  <a:pt x="1114248" y="1123811"/>
                  <a:pt x="1129212" y="1130649"/>
                  <a:pt x="1136298" y="1144325"/>
                </a:cubicBezTo>
                <a:cubicBezTo>
                  <a:pt x="1144176" y="1159487"/>
                  <a:pt x="1140361" y="1178366"/>
                  <a:pt x="1132730" y="1188425"/>
                </a:cubicBezTo>
                <a:cubicBezTo>
                  <a:pt x="1124307" y="1199624"/>
                  <a:pt x="1121779" y="1211714"/>
                  <a:pt x="1125694" y="1222417"/>
                </a:cubicBezTo>
                <a:cubicBezTo>
                  <a:pt x="1129212" y="1232079"/>
                  <a:pt x="1137834" y="1239512"/>
                  <a:pt x="1148240" y="1241890"/>
                </a:cubicBezTo>
                <a:cubicBezTo>
                  <a:pt x="1153740" y="1243129"/>
                  <a:pt x="1175245" y="1244021"/>
                  <a:pt x="1203043" y="1244516"/>
                </a:cubicBezTo>
                <a:cubicBezTo>
                  <a:pt x="1204133" y="1273603"/>
                  <a:pt x="1205718" y="1335640"/>
                  <a:pt x="1202944" y="1347929"/>
                </a:cubicBezTo>
                <a:cubicBezTo>
                  <a:pt x="1201358" y="1354866"/>
                  <a:pt x="1196403" y="1360614"/>
                  <a:pt x="1190060" y="1362943"/>
                </a:cubicBezTo>
                <a:cubicBezTo>
                  <a:pt x="1182826" y="1365569"/>
                  <a:pt x="1174303" y="1363636"/>
                  <a:pt x="1166078" y="1357443"/>
                </a:cubicBezTo>
                <a:cubicBezTo>
                  <a:pt x="1153839" y="1348177"/>
                  <a:pt x="1130897" y="1343519"/>
                  <a:pt x="1112464" y="1353082"/>
                </a:cubicBezTo>
                <a:cubicBezTo>
                  <a:pt x="1102802" y="1358087"/>
                  <a:pt x="1086747" y="1371416"/>
                  <a:pt x="1087837" y="1403971"/>
                </a:cubicBezTo>
                <a:cubicBezTo>
                  <a:pt x="1086747" y="1436872"/>
                  <a:pt x="1102802" y="1450202"/>
                  <a:pt x="1112464" y="1455206"/>
                </a:cubicBezTo>
                <a:cubicBezTo>
                  <a:pt x="1130897" y="1464769"/>
                  <a:pt x="1153839" y="1460112"/>
                  <a:pt x="1166078" y="1450846"/>
                </a:cubicBezTo>
                <a:cubicBezTo>
                  <a:pt x="1174303" y="1444652"/>
                  <a:pt x="1182826" y="1442670"/>
                  <a:pt x="1190060" y="1445346"/>
                </a:cubicBezTo>
                <a:cubicBezTo>
                  <a:pt x="1196403" y="1447675"/>
                  <a:pt x="1201358" y="1453422"/>
                  <a:pt x="1202944" y="1460359"/>
                </a:cubicBezTo>
                <a:cubicBezTo>
                  <a:pt x="1205669" y="1472301"/>
                  <a:pt x="1204182" y="1531564"/>
                  <a:pt x="1203092" y="1561493"/>
                </a:cubicBezTo>
                <a:cubicBezTo>
                  <a:pt x="1175294" y="1561988"/>
                  <a:pt x="1153740" y="1562880"/>
                  <a:pt x="1148240" y="1564119"/>
                </a:cubicBezTo>
                <a:cubicBezTo>
                  <a:pt x="1137834" y="1566497"/>
                  <a:pt x="1129212" y="1573930"/>
                  <a:pt x="1125694" y="1583592"/>
                </a:cubicBezTo>
                <a:cubicBezTo>
                  <a:pt x="1121779" y="1594295"/>
                  <a:pt x="1124307" y="1606386"/>
                  <a:pt x="1132730" y="1617584"/>
                </a:cubicBezTo>
                <a:close/>
                <a:moveTo>
                  <a:pt x="986308" y="1075895"/>
                </a:moveTo>
                <a:cubicBezTo>
                  <a:pt x="987447" y="1042994"/>
                  <a:pt x="971343" y="1029664"/>
                  <a:pt x="961681" y="1024660"/>
                </a:cubicBezTo>
                <a:cubicBezTo>
                  <a:pt x="943248" y="1015096"/>
                  <a:pt x="920306" y="1019754"/>
                  <a:pt x="908067" y="1029020"/>
                </a:cubicBezTo>
                <a:cubicBezTo>
                  <a:pt x="899842" y="1035214"/>
                  <a:pt x="891319" y="1037147"/>
                  <a:pt x="884084" y="1034520"/>
                </a:cubicBezTo>
                <a:cubicBezTo>
                  <a:pt x="877742" y="1032191"/>
                  <a:pt x="872787" y="1026444"/>
                  <a:pt x="871201" y="1019507"/>
                </a:cubicBezTo>
                <a:cubicBezTo>
                  <a:pt x="868377" y="1007119"/>
                  <a:pt x="870062" y="944140"/>
                  <a:pt x="871152" y="915351"/>
                </a:cubicBezTo>
                <a:cubicBezTo>
                  <a:pt x="886265" y="915400"/>
                  <a:pt x="903954" y="915351"/>
                  <a:pt x="924072" y="915301"/>
                </a:cubicBezTo>
                <a:cubicBezTo>
                  <a:pt x="972632" y="915202"/>
                  <a:pt x="1027633" y="915103"/>
                  <a:pt x="1035561" y="916936"/>
                </a:cubicBezTo>
                <a:cubicBezTo>
                  <a:pt x="1042696" y="918572"/>
                  <a:pt x="1048643" y="923626"/>
                  <a:pt x="1051021" y="930167"/>
                </a:cubicBezTo>
                <a:cubicBezTo>
                  <a:pt x="1053697" y="937599"/>
                  <a:pt x="1051715" y="946320"/>
                  <a:pt x="1045372" y="954744"/>
                </a:cubicBezTo>
                <a:cubicBezTo>
                  <a:pt x="1035908" y="967230"/>
                  <a:pt x="1031151" y="990618"/>
                  <a:pt x="1040913" y="1009398"/>
                </a:cubicBezTo>
                <a:cubicBezTo>
                  <a:pt x="1046016" y="1019308"/>
                  <a:pt x="1059692" y="1035710"/>
                  <a:pt x="1092842" y="1034570"/>
                </a:cubicBezTo>
                <a:cubicBezTo>
                  <a:pt x="1126437" y="1035660"/>
                  <a:pt x="1139965" y="1019308"/>
                  <a:pt x="1145118" y="1009398"/>
                </a:cubicBezTo>
                <a:cubicBezTo>
                  <a:pt x="1154830" y="990618"/>
                  <a:pt x="1150073" y="967230"/>
                  <a:pt x="1140658" y="954744"/>
                </a:cubicBezTo>
                <a:cubicBezTo>
                  <a:pt x="1134316" y="946320"/>
                  <a:pt x="1132284" y="937599"/>
                  <a:pt x="1135009" y="930167"/>
                </a:cubicBezTo>
                <a:cubicBezTo>
                  <a:pt x="1137388" y="923626"/>
                  <a:pt x="1143284" y="918572"/>
                  <a:pt x="1150420" y="916936"/>
                </a:cubicBezTo>
                <a:cubicBezTo>
                  <a:pt x="1154978" y="915896"/>
                  <a:pt x="1175195" y="915499"/>
                  <a:pt x="1200714" y="915351"/>
                </a:cubicBezTo>
                <a:cubicBezTo>
                  <a:pt x="1199971" y="935468"/>
                  <a:pt x="1197592" y="1006772"/>
                  <a:pt x="1201011" y="1021687"/>
                </a:cubicBezTo>
                <a:cubicBezTo>
                  <a:pt x="1203340" y="1031894"/>
                  <a:pt x="1210674" y="1040367"/>
                  <a:pt x="1220187" y="1043836"/>
                </a:cubicBezTo>
                <a:cubicBezTo>
                  <a:pt x="1230692" y="1047651"/>
                  <a:pt x="1242535" y="1045223"/>
                  <a:pt x="1253485" y="1036899"/>
                </a:cubicBezTo>
                <a:cubicBezTo>
                  <a:pt x="1263296" y="1029466"/>
                  <a:pt x="1281729" y="1025750"/>
                  <a:pt x="1296595" y="1033430"/>
                </a:cubicBezTo>
                <a:cubicBezTo>
                  <a:pt x="1309924" y="1040367"/>
                  <a:pt x="1316564" y="1054935"/>
                  <a:pt x="1315870" y="1075895"/>
                </a:cubicBezTo>
                <a:cubicBezTo>
                  <a:pt x="1316564" y="1096508"/>
                  <a:pt x="1309924" y="1111076"/>
                  <a:pt x="1296595" y="1117964"/>
                </a:cubicBezTo>
                <a:cubicBezTo>
                  <a:pt x="1281729" y="1125694"/>
                  <a:pt x="1263296" y="1121928"/>
                  <a:pt x="1253485" y="1114545"/>
                </a:cubicBezTo>
                <a:cubicBezTo>
                  <a:pt x="1242535" y="1106220"/>
                  <a:pt x="1230692" y="1103792"/>
                  <a:pt x="1220138" y="1107608"/>
                </a:cubicBezTo>
                <a:cubicBezTo>
                  <a:pt x="1210674" y="1111076"/>
                  <a:pt x="1203340" y="1119549"/>
                  <a:pt x="1201011" y="1129707"/>
                </a:cubicBezTo>
                <a:cubicBezTo>
                  <a:pt x="1197691" y="1144325"/>
                  <a:pt x="1199871" y="1212705"/>
                  <a:pt x="1200664" y="1234606"/>
                </a:cubicBezTo>
                <a:cubicBezTo>
                  <a:pt x="1174947" y="1234111"/>
                  <a:pt x="1155276" y="1233368"/>
                  <a:pt x="1150420" y="1232228"/>
                </a:cubicBezTo>
                <a:cubicBezTo>
                  <a:pt x="1143284" y="1230593"/>
                  <a:pt x="1137388" y="1225539"/>
                  <a:pt x="1135009" y="1218998"/>
                </a:cubicBezTo>
                <a:cubicBezTo>
                  <a:pt x="1132284" y="1211565"/>
                  <a:pt x="1134316" y="1202844"/>
                  <a:pt x="1140658" y="1194421"/>
                </a:cubicBezTo>
                <a:cubicBezTo>
                  <a:pt x="1150073" y="1181934"/>
                  <a:pt x="1154830" y="1158546"/>
                  <a:pt x="1145118" y="1139766"/>
                </a:cubicBezTo>
                <a:cubicBezTo>
                  <a:pt x="1139965" y="1129856"/>
                  <a:pt x="1126338" y="1113554"/>
                  <a:pt x="1093189" y="1114594"/>
                </a:cubicBezTo>
                <a:cubicBezTo>
                  <a:pt x="1059593" y="1113554"/>
                  <a:pt x="1046016" y="1129856"/>
                  <a:pt x="1040913" y="1139766"/>
                </a:cubicBezTo>
                <a:cubicBezTo>
                  <a:pt x="1031151" y="1158546"/>
                  <a:pt x="1035908" y="1181934"/>
                  <a:pt x="1045372" y="1194421"/>
                </a:cubicBezTo>
                <a:cubicBezTo>
                  <a:pt x="1051715" y="1202844"/>
                  <a:pt x="1053697" y="1211565"/>
                  <a:pt x="1051021" y="1218998"/>
                </a:cubicBezTo>
                <a:cubicBezTo>
                  <a:pt x="1048643" y="1225539"/>
                  <a:pt x="1042696" y="1230593"/>
                  <a:pt x="1035561" y="1232228"/>
                </a:cubicBezTo>
                <a:cubicBezTo>
                  <a:pt x="1027633" y="1234061"/>
                  <a:pt x="972632" y="1233962"/>
                  <a:pt x="924072" y="1233813"/>
                </a:cubicBezTo>
                <a:cubicBezTo>
                  <a:pt x="903954" y="1233813"/>
                  <a:pt x="886215" y="1233764"/>
                  <a:pt x="871053" y="1233813"/>
                </a:cubicBezTo>
                <a:cubicBezTo>
                  <a:pt x="869963" y="1204133"/>
                  <a:pt x="868476" y="1143978"/>
                  <a:pt x="871201" y="1131937"/>
                </a:cubicBezTo>
                <a:cubicBezTo>
                  <a:pt x="872787" y="1125000"/>
                  <a:pt x="877742" y="1119252"/>
                  <a:pt x="884084" y="1116923"/>
                </a:cubicBezTo>
                <a:cubicBezTo>
                  <a:pt x="891319" y="1114248"/>
                  <a:pt x="899842" y="1116230"/>
                  <a:pt x="908067" y="1122423"/>
                </a:cubicBezTo>
                <a:cubicBezTo>
                  <a:pt x="920306" y="1131689"/>
                  <a:pt x="943248" y="1136347"/>
                  <a:pt x="961681" y="1126784"/>
                </a:cubicBezTo>
                <a:cubicBezTo>
                  <a:pt x="971343" y="1121779"/>
                  <a:pt x="987447" y="1108401"/>
                  <a:pt x="986308" y="1075895"/>
                </a:cubicBezTo>
                <a:close/>
                <a:moveTo>
                  <a:pt x="569834" y="1350109"/>
                </a:moveTo>
                <a:cubicBezTo>
                  <a:pt x="573253" y="1335194"/>
                  <a:pt x="570874" y="1263940"/>
                  <a:pt x="570131" y="1243773"/>
                </a:cubicBezTo>
                <a:cubicBezTo>
                  <a:pt x="579496" y="1243773"/>
                  <a:pt x="589654" y="1243773"/>
                  <a:pt x="600506" y="1243724"/>
                </a:cubicBezTo>
                <a:cubicBezTo>
                  <a:pt x="642326" y="1243625"/>
                  <a:pt x="689697" y="1243525"/>
                  <a:pt x="697625" y="1245359"/>
                </a:cubicBezTo>
                <a:cubicBezTo>
                  <a:pt x="704760" y="1246994"/>
                  <a:pt x="710657" y="1252048"/>
                  <a:pt x="713035" y="1258589"/>
                </a:cubicBezTo>
                <a:cubicBezTo>
                  <a:pt x="715761" y="1266021"/>
                  <a:pt x="713779" y="1274742"/>
                  <a:pt x="707386" y="1283166"/>
                </a:cubicBezTo>
                <a:cubicBezTo>
                  <a:pt x="697972" y="1295653"/>
                  <a:pt x="693215" y="1319041"/>
                  <a:pt x="702976" y="1337820"/>
                </a:cubicBezTo>
                <a:cubicBezTo>
                  <a:pt x="707932" y="1347384"/>
                  <a:pt x="720815" y="1363042"/>
                  <a:pt x="751685" y="1363042"/>
                </a:cubicBezTo>
                <a:cubicBezTo>
                  <a:pt x="752725" y="1363042"/>
                  <a:pt x="753816" y="1363042"/>
                  <a:pt x="754906" y="1363042"/>
                </a:cubicBezTo>
                <a:cubicBezTo>
                  <a:pt x="788452" y="1364181"/>
                  <a:pt x="802028" y="1347780"/>
                  <a:pt x="807132" y="1337870"/>
                </a:cubicBezTo>
                <a:cubicBezTo>
                  <a:pt x="816894" y="1319090"/>
                  <a:pt x="812137" y="1295702"/>
                  <a:pt x="802722" y="1283216"/>
                </a:cubicBezTo>
                <a:cubicBezTo>
                  <a:pt x="796330" y="1274792"/>
                  <a:pt x="794348" y="1266071"/>
                  <a:pt x="797073" y="1258638"/>
                </a:cubicBezTo>
                <a:cubicBezTo>
                  <a:pt x="799452" y="1252098"/>
                  <a:pt x="805348" y="1247044"/>
                  <a:pt x="812484" y="1245408"/>
                </a:cubicBezTo>
                <a:cubicBezTo>
                  <a:pt x="816993" y="1244368"/>
                  <a:pt x="836417" y="1243971"/>
                  <a:pt x="861242" y="1243823"/>
                </a:cubicBezTo>
                <a:cubicBezTo>
                  <a:pt x="860498" y="1263940"/>
                  <a:pt x="858120" y="1335244"/>
                  <a:pt x="861539" y="1350159"/>
                </a:cubicBezTo>
                <a:cubicBezTo>
                  <a:pt x="863868" y="1360366"/>
                  <a:pt x="871201" y="1368839"/>
                  <a:pt x="880715" y="1372308"/>
                </a:cubicBezTo>
                <a:cubicBezTo>
                  <a:pt x="891220" y="1376123"/>
                  <a:pt x="903062" y="1373695"/>
                  <a:pt x="914013" y="1365371"/>
                </a:cubicBezTo>
                <a:cubicBezTo>
                  <a:pt x="923874" y="1357938"/>
                  <a:pt x="942307" y="1354222"/>
                  <a:pt x="957122" y="1361902"/>
                </a:cubicBezTo>
                <a:cubicBezTo>
                  <a:pt x="970451" y="1368839"/>
                  <a:pt x="977091" y="1383407"/>
                  <a:pt x="976398" y="1404367"/>
                </a:cubicBezTo>
                <a:cubicBezTo>
                  <a:pt x="977091" y="1424980"/>
                  <a:pt x="970451" y="1439548"/>
                  <a:pt x="957073" y="1446485"/>
                </a:cubicBezTo>
                <a:cubicBezTo>
                  <a:pt x="942307" y="1454166"/>
                  <a:pt x="923874" y="1450400"/>
                  <a:pt x="914013" y="1443017"/>
                </a:cubicBezTo>
                <a:cubicBezTo>
                  <a:pt x="903062" y="1434692"/>
                  <a:pt x="891220" y="1432264"/>
                  <a:pt x="880665" y="1436080"/>
                </a:cubicBezTo>
                <a:cubicBezTo>
                  <a:pt x="871201" y="1439548"/>
                  <a:pt x="863868" y="1448021"/>
                  <a:pt x="861539" y="1458179"/>
                </a:cubicBezTo>
                <a:cubicBezTo>
                  <a:pt x="858269" y="1472648"/>
                  <a:pt x="860350" y="1539591"/>
                  <a:pt x="861142" y="1562285"/>
                </a:cubicBezTo>
                <a:cubicBezTo>
                  <a:pt x="836367" y="1562137"/>
                  <a:pt x="816943" y="1561740"/>
                  <a:pt x="812484" y="1560700"/>
                </a:cubicBezTo>
                <a:cubicBezTo>
                  <a:pt x="805348" y="1559065"/>
                  <a:pt x="799452" y="1554010"/>
                  <a:pt x="797073" y="1547470"/>
                </a:cubicBezTo>
                <a:cubicBezTo>
                  <a:pt x="794348" y="1540037"/>
                  <a:pt x="796330" y="1531316"/>
                  <a:pt x="802722" y="1522892"/>
                </a:cubicBezTo>
                <a:cubicBezTo>
                  <a:pt x="812137" y="1510406"/>
                  <a:pt x="816894" y="1487018"/>
                  <a:pt x="807132" y="1468238"/>
                </a:cubicBezTo>
                <a:cubicBezTo>
                  <a:pt x="802028" y="1458328"/>
                  <a:pt x="788402" y="1441877"/>
                  <a:pt x="755203" y="1443066"/>
                </a:cubicBezTo>
                <a:cubicBezTo>
                  <a:pt x="721707" y="1441927"/>
                  <a:pt x="708080" y="1458328"/>
                  <a:pt x="702976" y="1468238"/>
                </a:cubicBezTo>
                <a:cubicBezTo>
                  <a:pt x="693215" y="1487018"/>
                  <a:pt x="697972" y="1510406"/>
                  <a:pt x="707386" y="1522892"/>
                </a:cubicBezTo>
                <a:cubicBezTo>
                  <a:pt x="713779" y="1531316"/>
                  <a:pt x="715761" y="1540037"/>
                  <a:pt x="713035" y="1547470"/>
                </a:cubicBezTo>
                <a:cubicBezTo>
                  <a:pt x="710657" y="1554010"/>
                  <a:pt x="704760" y="1559065"/>
                  <a:pt x="697625" y="1560700"/>
                </a:cubicBezTo>
                <a:cubicBezTo>
                  <a:pt x="689697" y="1562533"/>
                  <a:pt x="642326" y="1562434"/>
                  <a:pt x="600555" y="1562335"/>
                </a:cubicBezTo>
                <a:cubicBezTo>
                  <a:pt x="589654" y="1562285"/>
                  <a:pt x="579546" y="1562285"/>
                  <a:pt x="570230" y="1562285"/>
                </a:cubicBezTo>
                <a:cubicBezTo>
                  <a:pt x="571023" y="1539542"/>
                  <a:pt x="573104" y="1472648"/>
                  <a:pt x="569834" y="1458179"/>
                </a:cubicBezTo>
                <a:cubicBezTo>
                  <a:pt x="567505" y="1448021"/>
                  <a:pt x="560171" y="1439548"/>
                  <a:pt x="550657" y="1436080"/>
                </a:cubicBezTo>
                <a:cubicBezTo>
                  <a:pt x="540153" y="1432264"/>
                  <a:pt x="528310" y="1434692"/>
                  <a:pt x="517310" y="1443017"/>
                </a:cubicBezTo>
                <a:cubicBezTo>
                  <a:pt x="507499" y="1450400"/>
                  <a:pt x="489066" y="1454166"/>
                  <a:pt x="474250" y="1446485"/>
                </a:cubicBezTo>
                <a:cubicBezTo>
                  <a:pt x="460921" y="1439548"/>
                  <a:pt x="454281" y="1424980"/>
                  <a:pt x="454975" y="1404020"/>
                </a:cubicBezTo>
                <a:cubicBezTo>
                  <a:pt x="454281" y="1383407"/>
                  <a:pt x="460921" y="1368839"/>
                  <a:pt x="474250" y="1361902"/>
                </a:cubicBezTo>
                <a:cubicBezTo>
                  <a:pt x="489066" y="1354222"/>
                  <a:pt x="507499" y="1357988"/>
                  <a:pt x="517310" y="1365371"/>
                </a:cubicBezTo>
                <a:cubicBezTo>
                  <a:pt x="528310" y="1373695"/>
                  <a:pt x="540153" y="1376123"/>
                  <a:pt x="550657" y="1372308"/>
                </a:cubicBezTo>
                <a:cubicBezTo>
                  <a:pt x="560171" y="1368839"/>
                  <a:pt x="567505" y="1360366"/>
                  <a:pt x="569834" y="1350159"/>
                </a:cubicBezTo>
                <a:close/>
                <a:moveTo>
                  <a:pt x="1920686" y="1458130"/>
                </a:moveTo>
                <a:cubicBezTo>
                  <a:pt x="1917317" y="1472846"/>
                  <a:pt x="1919547" y="1542118"/>
                  <a:pt x="1920339" y="1563475"/>
                </a:cubicBezTo>
                <a:cubicBezTo>
                  <a:pt x="1875100" y="1563276"/>
                  <a:pt x="1833725" y="1562335"/>
                  <a:pt x="1826292" y="1560650"/>
                </a:cubicBezTo>
                <a:cubicBezTo>
                  <a:pt x="1819157" y="1559015"/>
                  <a:pt x="1813260" y="1553961"/>
                  <a:pt x="1810882" y="1547420"/>
                </a:cubicBezTo>
                <a:cubicBezTo>
                  <a:pt x="1808156" y="1539988"/>
                  <a:pt x="1810188" y="1531267"/>
                  <a:pt x="1816531" y="1522843"/>
                </a:cubicBezTo>
                <a:cubicBezTo>
                  <a:pt x="1825995" y="1510356"/>
                  <a:pt x="1830752" y="1486968"/>
                  <a:pt x="1820990" y="1468188"/>
                </a:cubicBezTo>
                <a:cubicBezTo>
                  <a:pt x="1815837" y="1458278"/>
                  <a:pt x="1802458" y="1441877"/>
                  <a:pt x="1769061" y="1443017"/>
                </a:cubicBezTo>
                <a:cubicBezTo>
                  <a:pt x="1735465" y="1441927"/>
                  <a:pt x="1721938" y="1458328"/>
                  <a:pt x="1716785" y="1468188"/>
                </a:cubicBezTo>
                <a:cubicBezTo>
                  <a:pt x="1707023" y="1486968"/>
                  <a:pt x="1711830" y="1510356"/>
                  <a:pt x="1721244" y="1522843"/>
                </a:cubicBezTo>
                <a:cubicBezTo>
                  <a:pt x="1727587" y="1531267"/>
                  <a:pt x="1729618" y="1539988"/>
                  <a:pt x="1726893" y="1547420"/>
                </a:cubicBezTo>
                <a:cubicBezTo>
                  <a:pt x="1724515" y="1553961"/>
                  <a:pt x="1718618" y="1559015"/>
                  <a:pt x="1711483" y="1560650"/>
                </a:cubicBezTo>
                <a:cubicBezTo>
                  <a:pt x="1705091" y="1562137"/>
                  <a:pt x="1668572" y="1562335"/>
                  <a:pt x="1629377" y="1562285"/>
                </a:cubicBezTo>
                <a:cubicBezTo>
                  <a:pt x="1630170" y="1539641"/>
                  <a:pt x="1632251" y="1472599"/>
                  <a:pt x="1628981" y="1458130"/>
                </a:cubicBezTo>
                <a:cubicBezTo>
                  <a:pt x="1626652" y="1447972"/>
                  <a:pt x="1619318" y="1439499"/>
                  <a:pt x="1609854" y="1436030"/>
                </a:cubicBezTo>
                <a:cubicBezTo>
                  <a:pt x="1599300" y="1432215"/>
                  <a:pt x="1587457" y="1434643"/>
                  <a:pt x="1576507" y="1442967"/>
                </a:cubicBezTo>
                <a:cubicBezTo>
                  <a:pt x="1566696" y="1450350"/>
                  <a:pt x="1548263" y="1454116"/>
                  <a:pt x="1533447" y="1446436"/>
                </a:cubicBezTo>
                <a:cubicBezTo>
                  <a:pt x="1520118" y="1439499"/>
                  <a:pt x="1513429" y="1424931"/>
                  <a:pt x="1514122" y="1403971"/>
                </a:cubicBezTo>
                <a:cubicBezTo>
                  <a:pt x="1513429" y="1383358"/>
                  <a:pt x="1520118" y="1368790"/>
                  <a:pt x="1533447" y="1361853"/>
                </a:cubicBezTo>
                <a:cubicBezTo>
                  <a:pt x="1548263" y="1354172"/>
                  <a:pt x="1566696" y="1357938"/>
                  <a:pt x="1576507" y="1365321"/>
                </a:cubicBezTo>
                <a:cubicBezTo>
                  <a:pt x="1587457" y="1373596"/>
                  <a:pt x="1599300" y="1376074"/>
                  <a:pt x="1609854" y="1372258"/>
                </a:cubicBezTo>
                <a:cubicBezTo>
                  <a:pt x="1619318" y="1368790"/>
                  <a:pt x="1626652" y="1360317"/>
                  <a:pt x="1628981" y="1350109"/>
                </a:cubicBezTo>
                <a:cubicBezTo>
                  <a:pt x="1632400" y="1335145"/>
                  <a:pt x="1630021" y="1263742"/>
                  <a:pt x="1629278" y="1243724"/>
                </a:cubicBezTo>
                <a:cubicBezTo>
                  <a:pt x="1668522" y="1243674"/>
                  <a:pt x="1705091" y="1243872"/>
                  <a:pt x="1711483" y="1245359"/>
                </a:cubicBezTo>
                <a:cubicBezTo>
                  <a:pt x="1718618" y="1246994"/>
                  <a:pt x="1724515" y="1252048"/>
                  <a:pt x="1726893" y="1258589"/>
                </a:cubicBezTo>
                <a:cubicBezTo>
                  <a:pt x="1729618" y="1266021"/>
                  <a:pt x="1727587" y="1274742"/>
                  <a:pt x="1721244" y="1283166"/>
                </a:cubicBezTo>
                <a:cubicBezTo>
                  <a:pt x="1711830" y="1295653"/>
                  <a:pt x="1707023" y="1319041"/>
                  <a:pt x="1716785" y="1337820"/>
                </a:cubicBezTo>
                <a:cubicBezTo>
                  <a:pt x="1721938" y="1347731"/>
                  <a:pt x="1735267" y="1364132"/>
                  <a:pt x="1768714" y="1362992"/>
                </a:cubicBezTo>
                <a:cubicBezTo>
                  <a:pt x="1802062" y="1364132"/>
                  <a:pt x="1815837" y="1347731"/>
                  <a:pt x="1820990" y="1337820"/>
                </a:cubicBezTo>
                <a:cubicBezTo>
                  <a:pt x="1830752" y="1319041"/>
                  <a:pt x="1825995" y="1295653"/>
                  <a:pt x="1816531" y="1283166"/>
                </a:cubicBezTo>
                <a:cubicBezTo>
                  <a:pt x="1810188" y="1274742"/>
                  <a:pt x="1808156" y="1266021"/>
                  <a:pt x="1810882" y="1258589"/>
                </a:cubicBezTo>
                <a:cubicBezTo>
                  <a:pt x="1813260" y="1252048"/>
                  <a:pt x="1819206" y="1246994"/>
                  <a:pt x="1826292" y="1245359"/>
                </a:cubicBezTo>
                <a:cubicBezTo>
                  <a:pt x="1833328" y="1243773"/>
                  <a:pt x="1876883" y="1243625"/>
                  <a:pt x="1920389" y="1243724"/>
                </a:cubicBezTo>
                <a:cubicBezTo>
                  <a:pt x="1919646" y="1263742"/>
                  <a:pt x="1917267" y="1335145"/>
                  <a:pt x="1920686" y="1350109"/>
                </a:cubicBezTo>
                <a:cubicBezTo>
                  <a:pt x="1923015" y="1360317"/>
                  <a:pt x="1930349" y="1368790"/>
                  <a:pt x="1939813" y="1372258"/>
                </a:cubicBezTo>
                <a:cubicBezTo>
                  <a:pt x="1950367" y="1376074"/>
                  <a:pt x="1962210" y="1373646"/>
                  <a:pt x="1973160" y="1365321"/>
                </a:cubicBezTo>
                <a:cubicBezTo>
                  <a:pt x="1983021" y="1357889"/>
                  <a:pt x="2001454" y="1354172"/>
                  <a:pt x="2016270" y="1361853"/>
                </a:cubicBezTo>
                <a:cubicBezTo>
                  <a:pt x="2029599" y="1368790"/>
                  <a:pt x="2036239" y="1383358"/>
                  <a:pt x="2035545" y="1404318"/>
                </a:cubicBezTo>
                <a:cubicBezTo>
                  <a:pt x="2036239" y="1424931"/>
                  <a:pt x="2029599" y="1439499"/>
                  <a:pt x="2016220" y="1446436"/>
                </a:cubicBezTo>
                <a:cubicBezTo>
                  <a:pt x="2001454" y="1454116"/>
                  <a:pt x="1983021" y="1450350"/>
                  <a:pt x="1973160" y="1442967"/>
                </a:cubicBezTo>
                <a:cubicBezTo>
                  <a:pt x="1962210" y="1434643"/>
                  <a:pt x="1950367" y="1432215"/>
                  <a:pt x="1939813" y="1436030"/>
                </a:cubicBezTo>
                <a:cubicBezTo>
                  <a:pt x="1930349" y="1439499"/>
                  <a:pt x="1923015" y="1447972"/>
                  <a:pt x="1920686" y="1458130"/>
                </a:cubicBezTo>
                <a:close/>
                <a:moveTo>
                  <a:pt x="1920290" y="1233813"/>
                </a:moveTo>
                <a:cubicBezTo>
                  <a:pt x="1865536" y="1233714"/>
                  <a:pt x="1831743" y="1233962"/>
                  <a:pt x="1824112" y="1235696"/>
                </a:cubicBezTo>
                <a:cubicBezTo>
                  <a:pt x="1813706" y="1238075"/>
                  <a:pt x="1805084" y="1245507"/>
                  <a:pt x="1801566" y="1255170"/>
                </a:cubicBezTo>
                <a:cubicBezTo>
                  <a:pt x="1797652" y="1265873"/>
                  <a:pt x="1800179" y="1277963"/>
                  <a:pt x="1808652" y="1289162"/>
                </a:cubicBezTo>
                <a:cubicBezTo>
                  <a:pt x="1816233" y="1299221"/>
                  <a:pt x="1820049" y="1318099"/>
                  <a:pt x="1812170" y="1333262"/>
                </a:cubicBezTo>
                <a:cubicBezTo>
                  <a:pt x="1805084" y="1346938"/>
                  <a:pt x="1790169" y="1353726"/>
                  <a:pt x="1768714" y="1353082"/>
                </a:cubicBezTo>
                <a:cubicBezTo>
                  <a:pt x="1747605" y="1353776"/>
                  <a:pt x="1732691" y="1346938"/>
                  <a:pt x="1725605" y="1333262"/>
                </a:cubicBezTo>
                <a:cubicBezTo>
                  <a:pt x="1717726" y="1318099"/>
                  <a:pt x="1721542" y="1299221"/>
                  <a:pt x="1729123" y="1289162"/>
                </a:cubicBezTo>
                <a:cubicBezTo>
                  <a:pt x="1737596" y="1277963"/>
                  <a:pt x="1740123" y="1265873"/>
                  <a:pt x="1736209" y="1255170"/>
                </a:cubicBezTo>
                <a:cubicBezTo>
                  <a:pt x="1732691" y="1245507"/>
                  <a:pt x="1724069" y="1238075"/>
                  <a:pt x="1713663" y="1235696"/>
                </a:cubicBezTo>
                <a:cubicBezTo>
                  <a:pt x="1706577" y="1234061"/>
                  <a:pt x="1677144" y="1233764"/>
                  <a:pt x="1629377" y="1233813"/>
                </a:cubicBezTo>
                <a:cubicBezTo>
                  <a:pt x="1630170" y="1211070"/>
                  <a:pt x="1632251" y="1144176"/>
                  <a:pt x="1628981" y="1129707"/>
                </a:cubicBezTo>
                <a:cubicBezTo>
                  <a:pt x="1626652" y="1119549"/>
                  <a:pt x="1619318" y="1111076"/>
                  <a:pt x="1609854" y="1107608"/>
                </a:cubicBezTo>
                <a:cubicBezTo>
                  <a:pt x="1599300" y="1103743"/>
                  <a:pt x="1587457" y="1106220"/>
                  <a:pt x="1576507" y="1114545"/>
                </a:cubicBezTo>
                <a:cubicBezTo>
                  <a:pt x="1566696" y="1121928"/>
                  <a:pt x="1548263" y="1125694"/>
                  <a:pt x="1533447" y="1117964"/>
                </a:cubicBezTo>
                <a:cubicBezTo>
                  <a:pt x="1520118" y="1111076"/>
                  <a:pt x="1513429" y="1096508"/>
                  <a:pt x="1514122" y="1075548"/>
                </a:cubicBezTo>
                <a:cubicBezTo>
                  <a:pt x="1513429" y="1054935"/>
                  <a:pt x="1520118" y="1040367"/>
                  <a:pt x="1533447" y="1033430"/>
                </a:cubicBezTo>
                <a:cubicBezTo>
                  <a:pt x="1548263" y="1025750"/>
                  <a:pt x="1566696" y="1029466"/>
                  <a:pt x="1576507" y="1036899"/>
                </a:cubicBezTo>
                <a:cubicBezTo>
                  <a:pt x="1587457" y="1045223"/>
                  <a:pt x="1599300" y="1047651"/>
                  <a:pt x="1609854" y="1043836"/>
                </a:cubicBezTo>
                <a:cubicBezTo>
                  <a:pt x="1619318" y="1040367"/>
                  <a:pt x="1626652" y="1031894"/>
                  <a:pt x="1628981" y="1021687"/>
                </a:cubicBezTo>
                <a:cubicBezTo>
                  <a:pt x="1632301" y="1007020"/>
                  <a:pt x="1630121" y="937896"/>
                  <a:pt x="1629328" y="916441"/>
                </a:cubicBezTo>
                <a:cubicBezTo>
                  <a:pt x="1670554" y="916144"/>
                  <a:pt x="1706330" y="915153"/>
                  <a:pt x="1713663" y="913468"/>
                </a:cubicBezTo>
                <a:cubicBezTo>
                  <a:pt x="1724069" y="911089"/>
                  <a:pt x="1732691" y="903657"/>
                  <a:pt x="1736209" y="893994"/>
                </a:cubicBezTo>
                <a:cubicBezTo>
                  <a:pt x="1740123" y="883291"/>
                  <a:pt x="1737596" y="871201"/>
                  <a:pt x="1729123" y="860003"/>
                </a:cubicBezTo>
                <a:cubicBezTo>
                  <a:pt x="1721542" y="849944"/>
                  <a:pt x="1717726" y="831065"/>
                  <a:pt x="1725605" y="815903"/>
                </a:cubicBezTo>
                <a:cubicBezTo>
                  <a:pt x="1732691" y="802226"/>
                  <a:pt x="1747605" y="795339"/>
                  <a:pt x="1769061" y="796082"/>
                </a:cubicBezTo>
                <a:cubicBezTo>
                  <a:pt x="1790169" y="795339"/>
                  <a:pt x="1805084" y="802226"/>
                  <a:pt x="1812170" y="815903"/>
                </a:cubicBezTo>
                <a:cubicBezTo>
                  <a:pt x="1820049" y="831065"/>
                  <a:pt x="1816233" y="849944"/>
                  <a:pt x="1808652" y="860003"/>
                </a:cubicBezTo>
                <a:cubicBezTo>
                  <a:pt x="1800179" y="871201"/>
                  <a:pt x="1797652" y="883291"/>
                  <a:pt x="1801566" y="893994"/>
                </a:cubicBezTo>
                <a:cubicBezTo>
                  <a:pt x="1805084" y="903657"/>
                  <a:pt x="1813706" y="911089"/>
                  <a:pt x="1824112" y="913468"/>
                </a:cubicBezTo>
                <a:cubicBezTo>
                  <a:pt x="1831743" y="915202"/>
                  <a:pt x="1865586" y="915450"/>
                  <a:pt x="1920389" y="915351"/>
                </a:cubicBezTo>
                <a:cubicBezTo>
                  <a:pt x="1919646" y="935518"/>
                  <a:pt x="1917267" y="1006772"/>
                  <a:pt x="1920686" y="1021687"/>
                </a:cubicBezTo>
                <a:cubicBezTo>
                  <a:pt x="1923015" y="1031894"/>
                  <a:pt x="1930349" y="1040367"/>
                  <a:pt x="1939813" y="1043836"/>
                </a:cubicBezTo>
                <a:cubicBezTo>
                  <a:pt x="1950367" y="1047651"/>
                  <a:pt x="1962210" y="1045223"/>
                  <a:pt x="1973160" y="1036899"/>
                </a:cubicBezTo>
                <a:cubicBezTo>
                  <a:pt x="1983021" y="1029466"/>
                  <a:pt x="2001454" y="1025750"/>
                  <a:pt x="2016270" y="1033430"/>
                </a:cubicBezTo>
                <a:cubicBezTo>
                  <a:pt x="2029599" y="1040367"/>
                  <a:pt x="2036239" y="1054935"/>
                  <a:pt x="2035545" y="1075895"/>
                </a:cubicBezTo>
                <a:cubicBezTo>
                  <a:pt x="2036239" y="1096508"/>
                  <a:pt x="2029599" y="1111076"/>
                  <a:pt x="2016270" y="1117964"/>
                </a:cubicBezTo>
                <a:cubicBezTo>
                  <a:pt x="2001454" y="1125694"/>
                  <a:pt x="1983021" y="1121928"/>
                  <a:pt x="1973160" y="1114545"/>
                </a:cubicBezTo>
                <a:cubicBezTo>
                  <a:pt x="1962210" y="1106220"/>
                  <a:pt x="1950367" y="1103792"/>
                  <a:pt x="1939813" y="1107608"/>
                </a:cubicBezTo>
                <a:cubicBezTo>
                  <a:pt x="1930349" y="1111076"/>
                  <a:pt x="1923015" y="1119549"/>
                  <a:pt x="1920686" y="1129707"/>
                </a:cubicBezTo>
                <a:cubicBezTo>
                  <a:pt x="1917416" y="1144176"/>
                  <a:pt x="1919497" y="1211070"/>
                  <a:pt x="1920290" y="1233813"/>
                </a:cubicBezTo>
                <a:close/>
                <a:moveTo>
                  <a:pt x="1212606" y="364842"/>
                </a:moveTo>
                <a:cubicBezTo>
                  <a:pt x="1215975" y="350126"/>
                  <a:pt x="1213746" y="280606"/>
                  <a:pt x="1212953" y="259398"/>
                </a:cubicBezTo>
                <a:cubicBezTo>
                  <a:pt x="1276229" y="260290"/>
                  <a:pt x="1363785" y="259349"/>
                  <a:pt x="1375727" y="256623"/>
                </a:cubicBezTo>
                <a:cubicBezTo>
                  <a:pt x="1386083" y="254245"/>
                  <a:pt x="1394755" y="246763"/>
                  <a:pt x="1398273" y="237150"/>
                </a:cubicBezTo>
                <a:cubicBezTo>
                  <a:pt x="1402138" y="226397"/>
                  <a:pt x="1399660" y="214357"/>
                  <a:pt x="1391187" y="203158"/>
                </a:cubicBezTo>
                <a:cubicBezTo>
                  <a:pt x="1383606" y="193099"/>
                  <a:pt x="1379790" y="174220"/>
                  <a:pt x="1387669" y="159058"/>
                </a:cubicBezTo>
                <a:cubicBezTo>
                  <a:pt x="1394755" y="145382"/>
                  <a:pt x="1409669" y="138494"/>
                  <a:pt x="1431125" y="139238"/>
                </a:cubicBezTo>
                <a:cubicBezTo>
                  <a:pt x="1452283" y="138544"/>
                  <a:pt x="1467148" y="145382"/>
                  <a:pt x="1474234" y="159058"/>
                </a:cubicBezTo>
                <a:cubicBezTo>
                  <a:pt x="1482112" y="174220"/>
                  <a:pt x="1478297" y="193099"/>
                  <a:pt x="1470716" y="203158"/>
                </a:cubicBezTo>
                <a:cubicBezTo>
                  <a:pt x="1462243" y="214357"/>
                  <a:pt x="1459716" y="226397"/>
                  <a:pt x="1463630" y="237150"/>
                </a:cubicBezTo>
                <a:cubicBezTo>
                  <a:pt x="1467148" y="246763"/>
                  <a:pt x="1475770" y="254245"/>
                  <a:pt x="1486176" y="256623"/>
                </a:cubicBezTo>
                <a:cubicBezTo>
                  <a:pt x="1494599" y="258556"/>
                  <a:pt x="1534785" y="258605"/>
                  <a:pt x="1599895" y="258457"/>
                </a:cubicBezTo>
                <a:lnTo>
                  <a:pt x="1619368" y="258457"/>
                </a:lnTo>
                <a:cubicBezTo>
                  <a:pt x="1620458" y="287196"/>
                  <a:pt x="1622143" y="350274"/>
                  <a:pt x="1619318" y="362662"/>
                </a:cubicBezTo>
                <a:cubicBezTo>
                  <a:pt x="1617733" y="369599"/>
                  <a:pt x="1612778" y="375347"/>
                  <a:pt x="1606435" y="377676"/>
                </a:cubicBezTo>
                <a:cubicBezTo>
                  <a:pt x="1599201" y="380302"/>
                  <a:pt x="1590678" y="378369"/>
                  <a:pt x="1582453" y="372126"/>
                </a:cubicBezTo>
                <a:cubicBezTo>
                  <a:pt x="1570214" y="362910"/>
                  <a:pt x="1547272" y="358252"/>
                  <a:pt x="1528839" y="367815"/>
                </a:cubicBezTo>
                <a:cubicBezTo>
                  <a:pt x="1519176" y="372820"/>
                  <a:pt x="1503122" y="386149"/>
                  <a:pt x="1504212" y="418704"/>
                </a:cubicBezTo>
                <a:cubicBezTo>
                  <a:pt x="1503122" y="451556"/>
                  <a:pt x="1519176" y="464935"/>
                  <a:pt x="1528839" y="469939"/>
                </a:cubicBezTo>
                <a:cubicBezTo>
                  <a:pt x="1547272" y="479503"/>
                  <a:pt x="1570214" y="474845"/>
                  <a:pt x="1582453" y="465579"/>
                </a:cubicBezTo>
                <a:cubicBezTo>
                  <a:pt x="1590678" y="459385"/>
                  <a:pt x="1599201" y="457452"/>
                  <a:pt x="1606435" y="460079"/>
                </a:cubicBezTo>
                <a:cubicBezTo>
                  <a:pt x="1612778" y="462358"/>
                  <a:pt x="1617733" y="468155"/>
                  <a:pt x="1619318" y="475092"/>
                </a:cubicBezTo>
                <a:cubicBezTo>
                  <a:pt x="1622044" y="487133"/>
                  <a:pt x="1620557" y="547338"/>
                  <a:pt x="1619467" y="577018"/>
                </a:cubicBezTo>
                <a:cubicBezTo>
                  <a:pt x="1612927" y="577018"/>
                  <a:pt x="1606336" y="577018"/>
                  <a:pt x="1599895" y="576969"/>
                </a:cubicBezTo>
                <a:cubicBezTo>
                  <a:pt x="1534785" y="576820"/>
                  <a:pt x="1494599" y="576919"/>
                  <a:pt x="1486176" y="578852"/>
                </a:cubicBezTo>
                <a:cubicBezTo>
                  <a:pt x="1475770" y="581230"/>
                  <a:pt x="1467148" y="588663"/>
                  <a:pt x="1463630" y="598325"/>
                </a:cubicBezTo>
                <a:cubicBezTo>
                  <a:pt x="1459716" y="609028"/>
                  <a:pt x="1462243" y="621119"/>
                  <a:pt x="1470716" y="632317"/>
                </a:cubicBezTo>
                <a:cubicBezTo>
                  <a:pt x="1478297" y="642376"/>
                  <a:pt x="1482112" y="661255"/>
                  <a:pt x="1474234" y="676417"/>
                </a:cubicBezTo>
                <a:cubicBezTo>
                  <a:pt x="1467148" y="690093"/>
                  <a:pt x="1452233" y="696931"/>
                  <a:pt x="1430778" y="696237"/>
                </a:cubicBezTo>
                <a:cubicBezTo>
                  <a:pt x="1409620" y="696882"/>
                  <a:pt x="1394755" y="690093"/>
                  <a:pt x="1387669" y="676417"/>
                </a:cubicBezTo>
                <a:cubicBezTo>
                  <a:pt x="1379790" y="661255"/>
                  <a:pt x="1383606" y="642376"/>
                  <a:pt x="1391187" y="632317"/>
                </a:cubicBezTo>
                <a:cubicBezTo>
                  <a:pt x="1399660" y="621119"/>
                  <a:pt x="1402138" y="609028"/>
                  <a:pt x="1398273" y="598325"/>
                </a:cubicBezTo>
                <a:cubicBezTo>
                  <a:pt x="1394755" y="588663"/>
                  <a:pt x="1386083" y="581230"/>
                  <a:pt x="1375727" y="578852"/>
                </a:cubicBezTo>
                <a:cubicBezTo>
                  <a:pt x="1363785" y="576126"/>
                  <a:pt x="1276279" y="575185"/>
                  <a:pt x="1213052" y="576077"/>
                </a:cubicBezTo>
                <a:cubicBezTo>
                  <a:pt x="1213845" y="552540"/>
                  <a:pt x="1215876" y="487133"/>
                  <a:pt x="1212606" y="472863"/>
                </a:cubicBezTo>
                <a:cubicBezTo>
                  <a:pt x="1210277" y="462705"/>
                  <a:pt x="1202944" y="454232"/>
                  <a:pt x="1193479" y="450763"/>
                </a:cubicBezTo>
                <a:cubicBezTo>
                  <a:pt x="1182925" y="446898"/>
                  <a:pt x="1171082" y="449376"/>
                  <a:pt x="1160132" y="457651"/>
                </a:cubicBezTo>
                <a:cubicBezTo>
                  <a:pt x="1150321" y="465083"/>
                  <a:pt x="1131838" y="468800"/>
                  <a:pt x="1117072" y="461119"/>
                </a:cubicBezTo>
                <a:cubicBezTo>
                  <a:pt x="1103743" y="454232"/>
                  <a:pt x="1097054" y="439664"/>
                  <a:pt x="1097747" y="418704"/>
                </a:cubicBezTo>
                <a:cubicBezTo>
                  <a:pt x="1097054" y="398091"/>
                  <a:pt x="1103743" y="383523"/>
                  <a:pt x="1117072" y="376586"/>
                </a:cubicBezTo>
                <a:cubicBezTo>
                  <a:pt x="1131888" y="368905"/>
                  <a:pt x="1150321" y="372622"/>
                  <a:pt x="1160132" y="380054"/>
                </a:cubicBezTo>
                <a:cubicBezTo>
                  <a:pt x="1171082" y="388379"/>
                  <a:pt x="1182925" y="390807"/>
                  <a:pt x="1193479" y="386991"/>
                </a:cubicBezTo>
                <a:cubicBezTo>
                  <a:pt x="1202944" y="383523"/>
                  <a:pt x="1210277" y="375050"/>
                  <a:pt x="1212606" y="364842"/>
                </a:cubicBezTo>
                <a:close/>
                <a:moveTo>
                  <a:pt x="871152" y="258457"/>
                </a:moveTo>
                <a:cubicBezTo>
                  <a:pt x="887949" y="258407"/>
                  <a:pt x="906382" y="258457"/>
                  <a:pt x="924022" y="258457"/>
                </a:cubicBezTo>
                <a:cubicBezTo>
                  <a:pt x="989182" y="258605"/>
                  <a:pt x="1029367" y="258556"/>
                  <a:pt x="1037791" y="256623"/>
                </a:cubicBezTo>
                <a:cubicBezTo>
                  <a:pt x="1048147" y="254245"/>
                  <a:pt x="1056818" y="246763"/>
                  <a:pt x="1060287" y="237150"/>
                </a:cubicBezTo>
                <a:cubicBezTo>
                  <a:pt x="1064202" y="226397"/>
                  <a:pt x="1061724" y="214357"/>
                  <a:pt x="1053251" y="203158"/>
                </a:cubicBezTo>
                <a:cubicBezTo>
                  <a:pt x="1045669" y="193099"/>
                  <a:pt x="1041805" y="174220"/>
                  <a:pt x="1049683" y="159058"/>
                </a:cubicBezTo>
                <a:cubicBezTo>
                  <a:pt x="1056818" y="145382"/>
                  <a:pt x="1071684" y="138494"/>
                  <a:pt x="1093189" y="139238"/>
                </a:cubicBezTo>
                <a:cubicBezTo>
                  <a:pt x="1114248" y="138494"/>
                  <a:pt x="1129212" y="145382"/>
                  <a:pt x="1136298" y="159058"/>
                </a:cubicBezTo>
                <a:cubicBezTo>
                  <a:pt x="1144176" y="174220"/>
                  <a:pt x="1140361" y="193099"/>
                  <a:pt x="1132730" y="203158"/>
                </a:cubicBezTo>
                <a:cubicBezTo>
                  <a:pt x="1124307" y="214357"/>
                  <a:pt x="1121779" y="226397"/>
                  <a:pt x="1125694" y="237150"/>
                </a:cubicBezTo>
                <a:cubicBezTo>
                  <a:pt x="1129212" y="246763"/>
                  <a:pt x="1137834" y="254245"/>
                  <a:pt x="1148240" y="256623"/>
                </a:cubicBezTo>
                <a:cubicBezTo>
                  <a:pt x="1153740" y="257862"/>
                  <a:pt x="1175245" y="258754"/>
                  <a:pt x="1203043" y="259249"/>
                </a:cubicBezTo>
                <a:cubicBezTo>
                  <a:pt x="1204133" y="288336"/>
                  <a:pt x="1205718" y="350373"/>
                  <a:pt x="1202944" y="362662"/>
                </a:cubicBezTo>
                <a:cubicBezTo>
                  <a:pt x="1201358" y="369599"/>
                  <a:pt x="1196403" y="375347"/>
                  <a:pt x="1190060" y="377676"/>
                </a:cubicBezTo>
                <a:cubicBezTo>
                  <a:pt x="1182826" y="380302"/>
                  <a:pt x="1174303" y="378369"/>
                  <a:pt x="1166078" y="372126"/>
                </a:cubicBezTo>
                <a:cubicBezTo>
                  <a:pt x="1153839" y="362910"/>
                  <a:pt x="1130897" y="358252"/>
                  <a:pt x="1112464" y="367815"/>
                </a:cubicBezTo>
                <a:cubicBezTo>
                  <a:pt x="1102802" y="372820"/>
                  <a:pt x="1086747" y="386149"/>
                  <a:pt x="1087837" y="418704"/>
                </a:cubicBezTo>
                <a:cubicBezTo>
                  <a:pt x="1086747" y="451556"/>
                  <a:pt x="1102802" y="464935"/>
                  <a:pt x="1112464" y="469939"/>
                </a:cubicBezTo>
                <a:cubicBezTo>
                  <a:pt x="1130897" y="479503"/>
                  <a:pt x="1153839" y="474845"/>
                  <a:pt x="1166078" y="465579"/>
                </a:cubicBezTo>
                <a:cubicBezTo>
                  <a:pt x="1174303" y="459385"/>
                  <a:pt x="1182826" y="457403"/>
                  <a:pt x="1190060" y="460079"/>
                </a:cubicBezTo>
                <a:cubicBezTo>
                  <a:pt x="1196403" y="462358"/>
                  <a:pt x="1201358" y="468155"/>
                  <a:pt x="1202944" y="475092"/>
                </a:cubicBezTo>
                <a:cubicBezTo>
                  <a:pt x="1205669" y="487034"/>
                  <a:pt x="1204182" y="546297"/>
                  <a:pt x="1203092" y="576226"/>
                </a:cubicBezTo>
                <a:cubicBezTo>
                  <a:pt x="1175294" y="576721"/>
                  <a:pt x="1153740" y="577563"/>
                  <a:pt x="1148240" y="578852"/>
                </a:cubicBezTo>
                <a:cubicBezTo>
                  <a:pt x="1137834" y="581230"/>
                  <a:pt x="1129212" y="588663"/>
                  <a:pt x="1125694" y="598325"/>
                </a:cubicBezTo>
                <a:cubicBezTo>
                  <a:pt x="1121779" y="609028"/>
                  <a:pt x="1124307" y="621119"/>
                  <a:pt x="1132730" y="632317"/>
                </a:cubicBezTo>
                <a:cubicBezTo>
                  <a:pt x="1140361" y="642376"/>
                  <a:pt x="1144176" y="661255"/>
                  <a:pt x="1136298" y="676417"/>
                </a:cubicBezTo>
                <a:cubicBezTo>
                  <a:pt x="1129212" y="690093"/>
                  <a:pt x="1114297" y="696981"/>
                  <a:pt x="1092842" y="696237"/>
                </a:cubicBezTo>
                <a:cubicBezTo>
                  <a:pt x="1071684" y="696882"/>
                  <a:pt x="1056769" y="690093"/>
                  <a:pt x="1049683" y="676417"/>
                </a:cubicBezTo>
                <a:cubicBezTo>
                  <a:pt x="1041805" y="661255"/>
                  <a:pt x="1045669" y="642376"/>
                  <a:pt x="1053251" y="632317"/>
                </a:cubicBezTo>
                <a:cubicBezTo>
                  <a:pt x="1061724" y="621119"/>
                  <a:pt x="1064202" y="609028"/>
                  <a:pt x="1060287" y="598325"/>
                </a:cubicBezTo>
                <a:cubicBezTo>
                  <a:pt x="1056818" y="588663"/>
                  <a:pt x="1048147" y="581230"/>
                  <a:pt x="1037791" y="578852"/>
                </a:cubicBezTo>
                <a:cubicBezTo>
                  <a:pt x="1029367" y="576919"/>
                  <a:pt x="989182" y="576870"/>
                  <a:pt x="924022" y="576969"/>
                </a:cubicBezTo>
                <a:cubicBezTo>
                  <a:pt x="906382" y="577018"/>
                  <a:pt x="887850" y="577068"/>
                  <a:pt x="871053" y="577018"/>
                </a:cubicBezTo>
                <a:cubicBezTo>
                  <a:pt x="869963" y="547338"/>
                  <a:pt x="868476" y="487133"/>
                  <a:pt x="871201" y="475092"/>
                </a:cubicBezTo>
                <a:cubicBezTo>
                  <a:pt x="872787" y="468155"/>
                  <a:pt x="877742" y="462358"/>
                  <a:pt x="884084" y="460079"/>
                </a:cubicBezTo>
                <a:cubicBezTo>
                  <a:pt x="891319" y="457452"/>
                  <a:pt x="899842" y="459385"/>
                  <a:pt x="908067" y="465579"/>
                </a:cubicBezTo>
                <a:cubicBezTo>
                  <a:pt x="920306" y="474845"/>
                  <a:pt x="943248" y="479503"/>
                  <a:pt x="961681" y="469939"/>
                </a:cubicBezTo>
                <a:cubicBezTo>
                  <a:pt x="971343" y="464935"/>
                  <a:pt x="987447" y="451556"/>
                  <a:pt x="986308" y="419051"/>
                </a:cubicBezTo>
                <a:cubicBezTo>
                  <a:pt x="987447" y="386149"/>
                  <a:pt x="971343" y="372820"/>
                  <a:pt x="961681" y="367815"/>
                </a:cubicBezTo>
                <a:cubicBezTo>
                  <a:pt x="943248" y="358252"/>
                  <a:pt x="920306" y="362910"/>
                  <a:pt x="908067" y="372126"/>
                </a:cubicBezTo>
                <a:cubicBezTo>
                  <a:pt x="899842" y="378369"/>
                  <a:pt x="891319" y="380302"/>
                  <a:pt x="884084" y="377676"/>
                </a:cubicBezTo>
                <a:cubicBezTo>
                  <a:pt x="877742" y="375347"/>
                  <a:pt x="872787" y="369599"/>
                  <a:pt x="871201" y="362662"/>
                </a:cubicBezTo>
                <a:cubicBezTo>
                  <a:pt x="868377" y="350274"/>
                  <a:pt x="870062" y="287196"/>
                  <a:pt x="871152" y="258457"/>
                </a:cubicBezTo>
                <a:close/>
                <a:moveTo>
                  <a:pt x="569834" y="364842"/>
                </a:moveTo>
                <a:cubicBezTo>
                  <a:pt x="573253" y="349927"/>
                  <a:pt x="570874" y="278673"/>
                  <a:pt x="570131" y="258506"/>
                </a:cubicBezTo>
                <a:cubicBezTo>
                  <a:pt x="579496" y="258506"/>
                  <a:pt x="589654" y="258506"/>
                  <a:pt x="600506" y="258457"/>
                </a:cubicBezTo>
                <a:cubicBezTo>
                  <a:pt x="642326" y="258358"/>
                  <a:pt x="689697" y="258258"/>
                  <a:pt x="697625" y="260092"/>
                </a:cubicBezTo>
                <a:cubicBezTo>
                  <a:pt x="704760" y="261727"/>
                  <a:pt x="710657" y="266781"/>
                  <a:pt x="713035" y="273272"/>
                </a:cubicBezTo>
                <a:cubicBezTo>
                  <a:pt x="715761" y="280755"/>
                  <a:pt x="713779" y="289475"/>
                  <a:pt x="707386" y="297899"/>
                </a:cubicBezTo>
                <a:cubicBezTo>
                  <a:pt x="697972" y="310386"/>
                  <a:pt x="693215" y="333774"/>
                  <a:pt x="702976" y="352554"/>
                </a:cubicBezTo>
                <a:cubicBezTo>
                  <a:pt x="707932" y="362117"/>
                  <a:pt x="720815" y="377775"/>
                  <a:pt x="751685" y="377775"/>
                </a:cubicBezTo>
                <a:cubicBezTo>
                  <a:pt x="752725" y="377775"/>
                  <a:pt x="753816" y="377725"/>
                  <a:pt x="754906" y="377725"/>
                </a:cubicBezTo>
                <a:cubicBezTo>
                  <a:pt x="788452" y="378766"/>
                  <a:pt x="802028" y="362414"/>
                  <a:pt x="807132" y="352554"/>
                </a:cubicBezTo>
                <a:cubicBezTo>
                  <a:pt x="816894" y="333774"/>
                  <a:pt x="812137" y="310386"/>
                  <a:pt x="802722" y="297899"/>
                </a:cubicBezTo>
                <a:cubicBezTo>
                  <a:pt x="796330" y="289475"/>
                  <a:pt x="794348" y="280755"/>
                  <a:pt x="797073" y="273272"/>
                </a:cubicBezTo>
                <a:cubicBezTo>
                  <a:pt x="799452" y="266781"/>
                  <a:pt x="805348" y="261727"/>
                  <a:pt x="812484" y="260092"/>
                </a:cubicBezTo>
                <a:cubicBezTo>
                  <a:pt x="816993" y="259051"/>
                  <a:pt x="836417" y="258655"/>
                  <a:pt x="861242" y="258506"/>
                </a:cubicBezTo>
                <a:cubicBezTo>
                  <a:pt x="860498" y="278624"/>
                  <a:pt x="858120" y="349927"/>
                  <a:pt x="861539" y="364842"/>
                </a:cubicBezTo>
                <a:cubicBezTo>
                  <a:pt x="863868" y="375050"/>
                  <a:pt x="871201" y="383523"/>
                  <a:pt x="880665" y="386991"/>
                </a:cubicBezTo>
                <a:cubicBezTo>
                  <a:pt x="891220" y="390807"/>
                  <a:pt x="903062" y="388329"/>
                  <a:pt x="914013" y="380054"/>
                </a:cubicBezTo>
                <a:cubicBezTo>
                  <a:pt x="923874" y="372622"/>
                  <a:pt x="942307" y="368905"/>
                  <a:pt x="957122" y="376586"/>
                </a:cubicBezTo>
                <a:cubicBezTo>
                  <a:pt x="970451" y="383523"/>
                  <a:pt x="977091" y="398091"/>
                  <a:pt x="976398" y="419051"/>
                </a:cubicBezTo>
                <a:cubicBezTo>
                  <a:pt x="977091" y="439664"/>
                  <a:pt x="970451" y="454232"/>
                  <a:pt x="957122" y="461119"/>
                </a:cubicBezTo>
                <a:cubicBezTo>
                  <a:pt x="942307" y="468849"/>
                  <a:pt x="923874" y="465083"/>
                  <a:pt x="914013" y="457651"/>
                </a:cubicBezTo>
                <a:cubicBezTo>
                  <a:pt x="903062" y="449376"/>
                  <a:pt x="891220" y="446948"/>
                  <a:pt x="880665" y="450763"/>
                </a:cubicBezTo>
                <a:cubicBezTo>
                  <a:pt x="871201" y="454232"/>
                  <a:pt x="863868" y="462705"/>
                  <a:pt x="861539" y="472863"/>
                </a:cubicBezTo>
                <a:cubicBezTo>
                  <a:pt x="858269" y="487332"/>
                  <a:pt x="860350" y="554275"/>
                  <a:pt x="861142" y="576969"/>
                </a:cubicBezTo>
                <a:cubicBezTo>
                  <a:pt x="836367" y="576820"/>
                  <a:pt x="816943" y="576424"/>
                  <a:pt x="812484" y="575383"/>
                </a:cubicBezTo>
                <a:cubicBezTo>
                  <a:pt x="805348" y="573748"/>
                  <a:pt x="799452" y="568694"/>
                  <a:pt x="797073" y="562153"/>
                </a:cubicBezTo>
                <a:cubicBezTo>
                  <a:pt x="794348" y="554721"/>
                  <a:pt x="796330" y="546000"/>
                  <a:pt x="802722" y="537576"/>
                </a:cubicBezTo>
                <a:cubicBezTo>
                  <a:pt x="812137" y="525089"/>
                  <a:pt x="816894" y="501701"/>
                  <a:pt x="807132" y="482922"/>
                </a:cubicBezTo>
                <a:cubicBezTo>
                  <a:pt x="802028" y="473011"/>
                  <a:pt x="788402" y="456660"/>
                  <a:pt x="755203" y="457750"/>
                </a:cubicBezTo>
                <a:cubicBezTo>
                  <a:pt x="721707" y="456660"/>
                  <a:pt x="708080" y="473011"/>
                  <a:pt x="702976" y="482922"/>
                </a:cubicBezTo>
                <a:cubicBezTo>
                  <a:pt x="693215" y="501701"/>
                  <a:pt x="697972" y="525089"/>
                  <a:pt x="707386" y="537576"/>
                </a:cubicBezTo>
                <a:cubicBezTo>
                  <a:pt x="713779" y="546000"/>
                  <a:pt x="715761" y="554721"/>
                  <a:pt x="713035" y="562153"/>
                </a:cubicBezTo>
                <a:cubicBezTo>
                  <a:pt x="710657" y="568694"/>
                  <a:pt x="704760" y="573748"/>
                  <a:pt x="697625" y="575383"/>
                </a:cubicBezTo>
                <a:cubicBezTo>
                  <a:pt x="689697" y="577217"/>
                  <a:pt x="642326" y="577068"/>
                  <a:pt x="600506" y="576969"/>
                </a:cubicBezTo>
                <a:lnTo>
                  <a:pt x="570230" y="576969"/>
                </a:lnTo>
                <a:cubicBezTo>
                  <a:pt x="571023" y="554225"/>
                  <a:pt x="573104" y="487282"/>
                  <a:pt x="569834" y="472863"/>
                </a:cubicBezTo>
                <a:cubicBezTo>
                  <a:pt x="567505" y="462705"/>
                  <a:pt x="560171" y="454182"/>
                  <a:pt x="550657" y="450763"/>
                </a:cubicBezTo>
                <a:cubicBezTo>
                  <a:pt x="540153" y="446898"/>
                  <a:pt x="528310" y="449376"/>
                  <a:pt x="517310" y="457651"/>
                </a:cubicBezTo>
                <a:cubicBezTo>
                  <a:pt x="507499" y="465083"/>
                  <a:pt x="489066" y="468849"/>
                  <a:pt x="474250" y="461119"/>
                </a:cubicBezTo>
                <a:cubicBezTo>
                  <a:pt x="460921" y="454232"/>
                  <a:pt x="454281" y="439664"/>
                  <a:pt x="454975" y="418704"/>
                </a:cubicBezTo>
                <a:cubicBezTo>
                  <a:pt x="454281" y="398091"/>
                  <a:pt x="460921" y="383523"/>
                  <a:pt x="474250" y="376586"/>
                </a:cubicBezTo>
                <a:cubicBezTo>
                  <a:pt x="489066" y="368905"/>
                  <a:pt x="507499" y="372622"/>
                  <a:pt x="517310" y="380054"/>
                </a:cubicBezTo>
                <a:cubicBezTo>
                  <a:pt x="528310" y="388329"/>
                  <a:pt x="540153" y="390807"/>
                  <a:pt x="550657" y="386991"/>
                </a:cubicBezTo>
                <a:cubicBezTo>
                  <a:pt x="560171" y="383523"/>
                  <a:pt x="567505" y="375050"/>
                  <a:pt x="569834" y="364842"/>
                </a:cubicBezTo>
                <a:close/>
                <a:moveTo>
                  <a:pt x="264601" y="475092"/>
                </a:moveTo>
                <a:cubicBezTo>
                  <a:pt x="266187" y="468155"/>
                  <a:pt x="271092" y="462358"/>
                  <a:pt x="277484" y="460079"/>
                </a:cubicBezTo>
                <a:cubicBezTo>
                  <a:pt x="284719" y="457452"/>
                  <a:pt x="293241" y="459385"/>
                  <a:pt x="301417" y="465579"/>
                </a:cubicBezTo>
                <a:cubicBezTo>
                  <a:pt x="313656" y="474845"/>
                  <a:pt x="336648" y="479503"/>
                  <a:pt x="355031" y="469939"/>
                </a:cubicBezTo>
                <a:cubicBezTo>
                  <a:pt x="364743" y="464935"/>
                  <a:pt x="380798" y="451556"/>
                  <a:pt x="379707" y="419051"/>
                </a:cubicBezTo>
                <a:cubicBezTo>
                  <a:pt x="380798" y="386149"/>
                  <a:pt x="364743" y="372820"/>
                  <a:pt x="355031" y="367815"/>
                </a:cubicBezTo>
                <a:cubicBezTo>
                  <a:pt x="336648" y="358252"/>
                  <a:pt x="313656" y="362910"/>
                  <a:pt x="301417" y="372126"/>
                </a:cubicBezTo>
                <a:cubicBezTo>
                  <a:pt x="293241" y="378320"/>
                  <a:pt x="284719" y="380302"/>
                  <a:pt x="277484" y="377676"/>
                </a:cubicBezTo>
                <a:cubicBezTo>
                  <a:pt x="271092" y="375347"/>
                  <a:pt x="266187" y="369599"/>
                  <a:pt x="264601" y="362662"/>
                </a:cubicBezTo>
                <a:cubicBezTo>
                  <a:pt x="261777" y="350274"/>
                  <a:pt x="263461" y="287147"/>
                  <a:pt x="264601" y="258407"/>
                </a:cubicBezTo>
                <a:cubicBezTo>
                  <a:pt x="273520" y="258407"/>
                  <a:pt x="282687" y="258457"/>
                  <a:pt x="291557" y="258457"/>
                </a:cubicBezTo>
                <a:cubicBezTo>
                  <a:pt x="346062" y="258605"/>
                  <a:pt x="382433" y="258556"/>
                  <a:pt x="390856" y="256623"/>
                </a:cubicBezTo>
                <a:cubicBezTo>
                  <a:pt x="401212" y="254245"/>
                  <a:pt x="409834" y="246763"/>
                  <a:pt x="413352" y="237150"/>
                </a:cubicBezTo>
                <a:cubicBezTo>
                  <a:pt x="417267" y="226397"/>
                  <a:pt x="414789" y="214357"/>
                  <a:pt x="406316" y="203158"/>
                </a:cubicBezTo>
                <a:cubicBezTo>
                  <a:pt x="398735" y="193099"/>
                  <a:pt x="394870" y="174220"/>
                  <a:pt x="402748" y="159058"/>
                </a:cubicBezTo>
                <a:cubicBezTo>
                  <a:pt x="409834" y="145382"/>
                  <a:pt x="424749" y="138494"/>
                  <a:pt x="446254" y="139238"/>
                </a:cubicBezTo>
                <a:cubicBezTo>
                  <a:pt x="467363" y="138494"/>
                  <a:pt x="482277" y="145382"/>
                  <a:pt x="489363" y="159058"/>
                </a:cubicBezTo>
                <a:cubicBezTo>
                  <a:pt x="497242" y="174220"/>
                  <a:pt x="493426" y="193099"/>
                  <a:pt x="485796" y="203158"/>
                </a:cubicBezTo>
                <a:cubicBezTo>
                  <a:pt x="477372" y="214357"/>
                  <a:pt x="474845" y="226397"/>
                  <a:pt x="478759" y="237150"/>
                </a:cubicBezTo>
                <a:cubicBezTo>
                  <a:pt x="482277" y="246763"/>
                  <a:pt x="490899" y="254245"/>
                  <a:pt x="501305" y="256623"/>
                </a:cubicBezTo>
                <a:cubicBezTo>
                  <a:pt x="507400" y="258011"/>
                  <a:pt x="528360" y="258457"/>
                  <a:pt x="560270" y="258506"/>
                </a:cubicBezTo>
                <a:cubicBezTo>
                  <a:pt x="561360" y="287295"/>
                  <a:pt x="563045" y="350274"/>
                  <a:pt x="560221" y="362662"/>
                </a:cubicBezTo>
                <a:cubicBezTo>
                  <a:pt x="558635" y="369599"/>
                  <a:pt x="553680" y="375347"/>
                  <a:pt x="547338" y="377676"/>
                </a:cubicBezTo>
                <a:cubicBezTo>
                  <a:pt x="540054" y="380302"/>
                  <a:pt x="531580" y="378369"/>
                  <a:pt x="523355" y="372126"/>
                </a:cubicBezTo>
                <a:cubicBezTo>
                  <a:pt x="511116" y="362910"/>
                  <a:pt x="488174" y="358252"/>
                  <a:pt x="469741" y="367815"/>
                </a:cubicBezTo>
                <a:cubicBezTo>
                  <a:pt x="460079" y="372820"/>
                  <a:pt x="443975" y="386149"/>
                  <a:pt x="445114" y="418704"/>
                </a:cubicBezTo>
                <a:cubicBezTo>
                  <a:pt x="443975" y="451556"/>
                  <a:pt x="460079" y="464935"/>
                  <a:pt x="469741" y="469939"/>
                </a:cubicBezTo>
                <a:cubicBezTo>
                  <a:pt x="488174" y="479503"/>
                  <a:pt x="511116" y="474845"/>
                  <a:pt x="523355" y="465579"/>
                </a:cubicBezTo>
                <a:cubicBezTo>
                  <a:pt x="531580" y="459385"/>
                  <a:pt x="540054" y="457452"/>
                  <a:pt x="547338" y="460079"/>
                </a:cubicBezTo>
                <a:cubicBezTo>
                  <a:pt x="553680" y="462358"/>
                  <a:pt x="558635" y="468155"/>
                  <a:pt x="560221" y="475092"/>
                </a:cubicBezTo>
                <a:cubicBezTo>
                  <a:pt x="562946" y="487133"/>
                  <a:pt x="561410" y="547288"/>
                  <a:pt x="560369" y="576969"/>
                </a:cubicBezTo>
                <a:cubicBezTo>
                  <a:pt x="528409" y="577018"/>
                  <a:pt x="507400" y="577415"/>
                  <a:pt x="501305" y="578852"/>
                </a:cubicBezTo>
                <a:cubicBezTo>
                  <a:pt x="490899" y="581230"/>
                  <a:pt x="482277" y="588663"/>
                  <a:pt x="478759" y="598325"/>
                </a:cubicBezTo>
                <a:cubicBezTo>
                  <a:pt x="474845" y="609028"/>
                  <a:pt x="477372" y="621119"/>
                  <a:pt x="485796" y="632317"/>
                </a:cubicBezTo>
                <a:cubicBezTo>
                  <a:pt x="493426" y="642376"/>
                  <a:pt x="497242" y="661255"/>
                  <a:pt x="489363" y="676417"/>
                </a:cubicBezTo>
                <a:cubicBezTo>
                  <a:pt x="482277" y="690093"/>
                  <a:pt x="467313" y="696931"/>
                  <a:pt x="445907" y="696237"/>
                </a:cubicBezTo>
                <a:cubicBezTo>
                  <a:pt x="424799" y="696882"/>
                  <a:pt x="409834" y="690093"/>
                  <a:pt x="402748" y="676417"/>
                </a:cubicBezTo>
                <a:cubicBezTo>
                  <a:pt x="394870" y="661255"/>
                  <a:pt x="398735" y="642376"/>
                  <a:pt x="406316" y="632317"/>
                </a:cubicBezTo>
                <a:cubicBezTo>
                  <a:pt x="414789" y="621119"/>
                  <a:pt x="417267" y="609028"/>
                  <a:pt x="413352" y="598325"/>
                </a:cubicBezTo>
                <a:cubicBezTo>
                  <a:pt x="409834" y="588663"/>
                  <a:pt x="401212" y="581230"/>
                  <a:pt x="390856" y="578852"/>
                </a:cubicBezTo>
                <a:cubicBezTo>
                  <a:pt x="382433" y="576919"/>
                  <a:pt x="346062" y="576870"/>
                  <a:pt x="291557" y="576969"/>
                </a:cubicBezTo>
                <a:cubicBezTo>
                  <a:pt x="282637" y="577018"/>
                  <a:pt x="273471" y="577018"/>
                  <a:pt x="264502" y="577018"/>
                </a:cubicBezTo>
                <a:cubicBezTo>
                  <a:pt x="263412" y="547387"/>
                  <a:pt x="261876" y="487133"/>
                  <a:pt x="264651" y="475092"/>
                </a:cubicBezTo>
                <a:close/>
                <a:moveTo>
                  <a:pt x="264601" y="803515"/>
                </a:moveTo>
                <a:cubicBezTo>
                  <a:pt x="266187" y="796578"/>
                  <a:pt x="271092" y="790830"/>
                  <a:pt x="277484" y="788501"/>
                </a:cubicBezTo>
                <a:cubicBezTo>
                  <a:pt x="284719" y="785825"/>
                  <a:pt x="293241" y="787807"/>
                  <a:pt x="301417" y="794001"/>
                </a:cubicBezTo>
                <a:cubicBezTo>
                  <a:pt x="313656" y="803267"/>
                  <a:pt x="336648" y="807925"/>
                  <a:pt x="355031" y="798362"/>
                </a:cubicBezTo>
                <a:cubicBezTo>
                  <a:pt x="364743" y="793357"/>
                  <a:pt x="380798" y="779978"/>
                  <a:pt x="379707" y="747473"/>
                </a:cubicBezTo>
                <a:cubicBezTo>
                  <a:pt x="380798" y="714571"/>
                  <a:pt x="364743" y="701242"/>
                  <a:pt x="355031" y="696237"/>
                </a:cubicBezTo>
                <a:cubicBezTo>
                  <a:pt x="336648" y="686674"/>
                  <a:pt x="313656" y="691332"/>
                  <a:pt x="301417" y="700598"/>
                </a:cubicBezTo>
                <a:cubicBezTo>
                  <a:pt x="293241" y="706792"/>
                  <a:pt x="284719" y="708724"/>
                  <a:pt x="277484" y="706098"/>
                </a:cubicBezTo>
                <a:cubicBezTo>
                  <a:pt x="271092" y="703769"/>
                  <a:pt x="266187" y="698021"/>
                  <a:pt x="264601" y="691084"/>
                </a:cubicBezTo>
                <a:cubicBezTo>
                  <a:pt x="261777" y="678697"/>
                  <a:pt x="263461" y="615718"/>
                  <a:pt x="264601" y="586929"/>
                </a:cubicBezTo>
                <a:cubicBezTo>
                  <a:pt x="272975" y="586929"/>
                  <a:pt x="281993" y="586929"/>
                  <a:pt x="291557" y="586879"/>
                </a:cubicBezTo>
                <a:cubicBezTo>
                  <a:pt x="333328" y="586780"/>
                  <a:pt x="380698" y="586681"/>
                  <a:pt x="388627" y="588514"/>
                </a:cubicBezTo>
                <a:cubicBezTo>
                  <a:pt x="395762" y="590149"/>
                  <a:pt x="401708" y="595204"/>
                  <a:pt x="404086" y="601744"/>
                </a:cubicBezTo>
                <a:cubicBezTo>
                  <a:pt x="406762" y="609177"/>
                  <a:pt x="404780" y="617898"/>
                  <a:pt x="398438" y="626321"/>
                </a:cubicBezTo>
                <a:cubicBezTo>
                  <a:pt x="388973" y="638808"/>
                  <a:pt x="384217" y="662196"/>
                  <a:pt x="393978" y="680976"/>
                </a:cubicBezTo>
                <a:cubicBezTo>
                  <a:pt x="399082" y="690886"/>
                  <a:pt x="412758" y="707287"/>
                  <a:pt x="445907" y="706148"/>
                </a:cubicBezTo>
                <a:cubicBezTo>
                  <a:pt x="479503" y="707188"/>
                  <a:pt x="493030" y="690886"/>
                  <a:pt x="498183" y="680976"/>
                </a:cubicBezTo>
                <a:cubicBezTo>
                  <a:pt x="507895" y="662196"/>
                  <a:pt x="503138" y="638808"/>
                  <a:pt x="493724" y="626321"/>
                </a:cubicBezTo>
                <a:cubicBezTo>
                  <a:pt x="487381" y="617898"/>
                  <a:pt x="485350" y="609177"/>
                  <a:pt x="488075" y="601744"/>
                </a:cubicBezTo>
                <a:cubicBezTo>
                  <a:pt x="490453" y="595204"/>
                  <a:pt x="496350" y="590149"/>
                  <a:pt x="503485" y="588514"/>
                </a:cubicBezTo>
                <a:cubicBezTo>
                  <a:pt x="508738" y="587325"/>
                  <a:pt x="531283" y="586929"/>
                  <a:pt x="557991" y="586879"/>
                </a:cubicBezTo>
                <a:cubicBezTo>
                  <a:pt x="557248" y="606947"/>
                  <a:pt x="554869" y="678300"/>
                  <a:pt x="558288" y="693264"/>
                </a:cubicBezTo>
                <a:cubicBezTo>
                  <a:pt x="560617" y="703472"/>
                  <a:pt x="567951" y="711945"/>
                  <a:pt x="577415" y="715414"/>
                </a:cubicBezTo>
                <a:cubicBezTo>
                  <a:pt x="587969" y="719229"/>
                  <a:pt x="599812" y="716801"/>
                  <a:pt x="610763" y="708476"/>
                </a:cubicBezTo>
                <a:cubicBezTo>
                  <a:pt x="620574" y="701044"/>
                  <a:pt x="639007" y="697328"/>
                  <a:pt x="653822" y="705008"/>
                </a:cubicBezTo>
                <a:cubicBezTo>
                  <a:pt x="667151" y="711945"/>
                  <a:pt x="673841" y="726513"/>
                  <a:pt x="673147" y="747473"/>
                </a:cubicBezTo>
                <a:cubicBezTo>
                  <a:pt x="673841" y="768086"/>
                  <a:pt x="667151" y="782654"/>
                  <a:pt x="653822" y="789542"/>
                </a:cubicBezTo>
                <a:cubicBezTo>
                  <a:pt x="639007" y="797271"/>
                  <a:pt x="620574" y="793506"/>
                  <a:pt x="610763" y="786073"/>
                </a:cubicBezTo>
                <a:cubicBezTo>
                  <a:pt x="599812" y="777798"/>
                  <a:pt x="587969" y="775370"/>
                  <a:pt x="577415" y="779185"/>
                </a:cubicBezTo>
                <a:cubicBezTo>
                  <a:pt x="567951" y="782654"/>
                  <a:pt x="560617" y="791127"/>
                  <a:pt x="558288" y="801285"/>
                </a:cubicBezTo>
                <a:cubicBezTo>
                  <a:pt x="554968" y="815952"/>
                  <a:pt x="557149" y="884580"/>
                  <a:pt x="557941" y="906283"/>
                </a:cubicBezTo>
                <a:cubicBezTo>
                  <a:pt x="530788" y="905887"/>
                  <a:pt x="508985" y="905044"/>
                  <a:pt x="503485" y="903805"/>
                </a:cubicBezTo>
                <a:cubicBezTo>
                  <a:pt x="496350" y="902170"/>
                  <a:pt x="490453" y="897116"/>
                  <a:pt x="488075" y="890575"/>
                </a:cubicBezTo>
                <a:cubicBezTo>
                  <a:pt x="485350" y="883143"/>
                  <a:pt x="487381" y="874422"/>
                  <a:pt x="493724" y="865998"/>
                </a:cubicBezTo>
                <a:cubicBezTo>
                  <a:pt x="503138" y="853512"/>
                  <a:pt x="507895" y="830124"/>
                  <a:pt x="498183" y="811344"/>
                </a:cubicBezTo>
                <a:cubicBezTo>
                  <a:pt x="493030" y="801434"/>
                  <a:pt x="479404" y="785082"/>
                  <a:pt x="446254" y="786172"/>
                </a:cubicBezTo>
                <a:cubicBezTo>
                  <a:pt x="412659" y="785131"/>
                  <a:pt x="399082" y="801434"/>
                  <a:pt x="393978" y="811344"/>
                </a:cubicBezTo>
                <a:cubicBezTo>
                  <a:pt x="384217" y="830124"/>
                  <a:pt x="388973" y="853512"/>
                  <a:pt x="398438" y="865998"/>
                </a:cubicBezTo>
                <a:cubicBezTo>
                  <a:pt x="404780" y="874422"/>
                  <a:pt x="406762" y="883143"/>
                  <a:pt x="404037" y="890575"/>
                </a:cubicBezTo>
                <a:cubicBezTo>
                  <a:pt x="401708" y="897116"/>
                  <a:pt x="395762" y="902170"/>
                  <a:pt x="388627" y="903805"/>
                </a:cubicBezTo>
                <a:cubicBezTo>
                  <a:pt x="380698" y="905639"/>
                  <a:pt x="333328" y="905540"/>
                  <a:pt x="291557" y="905391"/>
                </a:cubicBezTo>
                <a:lnTo>
                  <a:pt x="264502" y="905391"/>
                </a:lnTo>
                <a:cubicBezTo>
                  <a:pt x="263412" y="875661"/>
                  <a:pt x="261876" y="815556"/>
                  <a:pt x="264651" y="803515"/>
                </a:cubicBezTo>
                <a:close/>
                <a:moveTo>
                  <a:pt x="264601" y="1131937"/>
                </a:moveTo>
                <a:cubicBezTo>
                  <a:pt x="266187" y="1125000"/>
                  <a:pt x="271092" y="1119252"/>
                  <a:pt x="277484" y="1116923"/>
                </a:cubicBezTo>
                <a:cubicBezTo>
                  <a:pt x="284719" y="1114248"/>
                  <a:pt x="293241" y="1116230"/>
                  <a:pt x="301417" y="1122423"/>
                </a:cubicBezTo>
                <a:cubicBezTo>
                  <a:pt x="313656" y="1131689"/>
                  <a:pt x="336648" y="1136347"/>
                  <a:pt x="355031" y="1126784"/>
                </a:cubicBezTo>
                <a:cubicBezTo>
                  <a:pt x="364743" y="1121779"/>
                  <a:pt x="380798" y="1108401"/>
                  <a:pt x="379707" y="1075895"/>
                </a:cubicBezTo>
                <a:cubicBezTo>
                  <a:pt x="380798" y="1042994"/>
                  <a:pt x="364743" y="1029664"/>
                  <a:pt x="355031" y="1024660"/>
                </a:cubicBezTo>
                <a:cubicBezTo>
                  <a:pt x="336648" y="1015096"/>
                  <a:pt x="313656" y="1019754"/>
                  <a:pt x="301417" y="1029020"/>
                </a:cubicBezTo>
                <a:cubicBezTo>
                  <a:pt x="293241" y="1035214"/>
                  <a:pt x="284719" y="1037147"/>
                  <a:pt x="277484" y="1034520"/>
                </a:cubicBezTo>
                <a:cubicBezTo>
                  <a:pt x="271092" y="1032191"/>
                  <a:pt x="266187" y="1026444"/>
                  <a:pt x="264601" y="1019507"/>
                </a:cubicBezTo>
                <a:cubicBezTo>
                  <a:pt x="261777" y="1007119"/>
                  <a:pt x="263461" y="944041"/>
                  <a:pt x="264601" y="915301"/>
                </a:cubicBezTo>
                <a:lnTo>
                  <a:pt x="291507" y="915301"/>
                </a:lnTo>
                <a:cubicBezTo>
                  <a:pt x="346062" y="915450"/>
                  <a:pt x="382433" y="915400"/>
                  <a:pt x="390856" y="913468"/>
                </a:cubicBezTo>
                <a:cubicBezTo>
                  <a:pt x="401212" y="911089"/>
                  <a:pt x="409834" y="903657"/>
                  <a:pt x="413352" y="893994"/>
                </a:cubicBezTo>
                <a:cubicBezTo>
                  <a:pt x="417267" y="883291"/>
                  <a:pt x="414789" y="871201"/>
                  <a:pt x="406316" y="860003"/>
                </a:cubicBezTo>
                <a:cubicBezTo>
                  <a:pt x="398735" y="849944"/>
                  <a:pt x="394870" y="831065"/>
                  <a:pt x="402748" y="815903"/>
                </a:cubicBezTo>
                <a:cubicBezTo>
                  <a:pt x="409834" y="802226"/>
                  <a:pt x="424749" y="795339"/>
                  <a:pt x="446254" y="796082"/>
                </a:cubicBezTo>
                <a:cubicBezTo>
                  <a:pt x="467363" y="795339"/>
                  <a:pt x="482277" y="802226"/>
                  <a:pt x="489363" y="815903"/>
                </a:cubicBezTo>
                <a:cubicBezTo>
                  <a:pt x="497242" y="831065"/>
                  <a:pt x="493426" y="849944"/>
                  <a:pt x="485796" y="860003"/>
                </a:cubicBezTo>
                <a:cubicBezTo>
                  <a:pt x="477372" y="871201"/>
                  <a:pt x="474845" y="883291"/>
                  <a:pt x="478759" y="893994"/>
                </a:cubicBezTo>
                <a:cubicBezTo>
                  <a:pt x="482277" y="903657"/>
                  <a:pt x="490899" y="911089"/>
                  <a:pt x="501305" y="913468"/>
                </a:cubicBezTo>
                <a:cubicBezTo>
                  <a:pt x="507251" y="914855"/>
                  <a:pt x="529896" y="915747"/>
                  <a:pt x="557941" y="916193"/>
                </a:cubicBezTo>
                <a:cubicBezTo>
                  <a:pt x="557149" y="937302"/>
                  <a:pt x="554919" y="1006921"/>
                  <a:pt x="558288" y="1021687"/>
                </a:cubicBezTo>
                <a:cubicBezTo>
                  <a:pt x="560617" y="1031894"/>
                  <a:pt x="567951" y="1040367"/>
                  <a:pt x="577415" y="1043836"/>
                </a:cubicBezTo>
                <a:cubicBezTo>
                  <a:pt x="587969" y="1047651"/>
                  <a:pt x="599812" y="1045223"/>
                  <a:pt x="610763" y="1036899"/>
                </a:cubicBezTo>
                <a:cubicBezTo>
                  <a:pt x="620574" y="1029466"/>
                  <a:pt x="639007" y="1025750"/>
                  <a:pt x="653822" y="1033430"/>
                </a:cubicBezTo>
                <a:cubicBezTo>
                  <a:pt x="667151" y="1040367"/>
                  <a:pt x="673841" y="1054935"/>
                  <a:pt x="673147" y="1075895"/>
                </a:cubicBezTo>
                <a:cubicBezTo>
                  <a:pt x="673841" y="1096508"/>
                  <a:pt x="667151" y="1111076"/>
                  <a:pt x="653822" y="1117964"/>
                </a:cubicBezTo>
                <a:cubicBezTo>
                  <a:pt x="639007" y="1125694"/>
                  <a:pt x="620574" y="1121928"/>
                  <a:pt x="610763" y="1114545"/>
                </a:cubicBezTo>
                <a:cubicBezTo>
                  <a:pt x="599812" y="1106220"/>
                  <a:pt x="587969" y="1103792"/>
                  <a:pt x="577415" y="1107608"/>
                </a:cubicBezTo>
                <a:cubicBezTo>
                  <a:pt x="567951" y="1111076"/>
                  <a:pt x="560617" y="1119549"/>
                  <a:pt x="558288" y="1129707"/>
                </a:cubicBezTo>
                <a:cubicBezTo>
                  <a:pt x="554968" y="1144176"/>
                  <a:pt x="557099" y="1211218"/>
                  <a:pt x="557892" y="1233863"/>
                </a:cubicBezTo>
                <a:cubicBezTo>
                  <a:pt x="531234" y="1233813"/>
                  <a:pt x="508738" y="1233417"/>
                  <a:pt x="503485" y="1232228"/>
                </a:cubicBezTo>
                <a:cubicBezTo>
                  <a:pt x="496350" y="1230593"/>
                  <a:pt x="490453" y="1225539"/>
                  <a:pt x="488075" y="1218998"/>
                </a:cubicBezTo>
                <a:cubicBezTo>
                  <a:pt x="485350" y="1211565"/>
                  <a:pt x="487381" y="1202844"/>
                  <a:pt x="493724" y="1194421"/>
                </a:cubicBezTo>
                <a:cubicBezTo>
                  <a:pt x="503138" y="1181934"/>
                  <a:pt x="507895" y="1158546"/>
                  <a:pt x="498183" y="1139766"/>
                </a:cubicBezTo>
                <a:cubicBezTo>
                  <a:pt x="493030" y="1129856"/>
                  <a:pt x="479404" y="1113554"/>
                  <a:pt x="446254" y="1114594"/>
                </a:cubicBezTo>
                <a:cubicBezTo>
                  <a:pt x="412659" y="1113554"/>
                  <a:pt x="399082" y="1129856"/>
                  <a:pt x="393978" y="1139766"/>
                </a:cubicBezTo>
                <a:cubicBezTo>
                  <a:pt x="384217" y="1158546"/>
                  <a:pt x="388973" y="1181934"/>
                  <a:pt x="398438" y="1194421"/>
                </a:cubicBezTo>
                <a:cubicBezTo>
                  <a:pt x="404780" y="1202844"/>
                  <a:pt x="406762" y="1211565"/>
                  <a:pt x="404086" y="1218998"/>
                </a:cubicBezTo>
                <a:cubicBezTo>
                  <a:pt x="401708" y="1225539"/>
                  <a:pt x="395762" y="1230593"/>
                  <a:pt x="388627" y="1232228"/>
                </a:cubicBezTo>
                <a:cubicBezTo>
                  <a:pt x="380698" y="1234061"/>
                  <a:pt x="333377" y="1233962"/>
                  <a:pt x="291557" y="1233813"/>
                </a:cubicBezTo>
                <a:lnTo>
                  <a:pt x="264502" y="1233813"/>
                </a:lnTo>
                <a:cubicBezTo>
                  <a:pt x="263412" y="1204083"/>
                  <a:pt x="261876" y="1143978"/>
                  <a:pt x="264651" y="1131937"/>
                </a:cubicBezTo>
                <a:close/>
                <a:moveTo>
                  <a:pt x="264601" y="1460359"/>
                </a:moveTo>
                <a:cubicBezTo>
                  <a:pt x="266187" y="1453422"/>
                  <a:pt x="271092" y="1447675"/>
                  <a:pt x="277484" y="1445346"/>
                </a:cubicBezTo>
                <a:cubicBezTo>
                  <a:pt x="284719" y="1442670"/>
                  <a:pt x="293241" y="1444652"/>
                  <a:pt x="301417" y="1450846"/>
                </a:cubicBezTo>
                <a:cubicBezTo>
                  <a:pt x="313656" y="1460112"/>
                  <a:pt x="336598" y="1464769"/>
                  <a:pt x="355031" y="1455206"/>
                </a:cubicBezTo>
                <a:cubicBezTo>
                  <a:pt x="364743" y="1450202"/>
                  <a:pt x="380798" y="1436872"/>
                  <a:pt x="379707" y="1404318"/>
                </a:cubicBezTo>
                <a:cubicBezTo>
                  <a:pt x="380798" y="1371416"/>
                  <a:pt x="364743" y="1358087"/>
                  <a:pt x="355031" y="1353082"/>
                </a:cubicBezTo>
                <a:cubicBezTo>
                  <a:pt x="336648" y="1343519"/>
                  <a:pt x="313706" y="1348177"/>
                  <a:pt x="301417" y="1357443"/>
                </a:cubicBezTo>
                <a:cubicBezTo>
                  <a:pt x="293241" y="1363636"/>
                  <a:pt x="284719" y="1365569"/>
                  <a:pt x="277484" y="1362943"/>
                </a:cubicBezTo>
                <a:cubicBezTo>
                  <a:pt x="271092" y="1360614"/>
                  <a:pt x="266187" y="1354866"/>
                  <a:pt x="264601" y="1347929"/>
                </a:cubicBezTo>
                <a:cubicBezTo>
                  <a:pt x="261777" y="1335541"/>
                  <a:pt x="263461" y="1272463"/>
                  <a:pt x="264601" y="1243724"/>
                </a:cubicBezTo>
                <a:lnTo>
                  <a:pt x="291557" y="1243724"/>
                </a:lnTo>
                <a:cubicBezTo>
                  <a:pt x="346062" y="1243872"/>
                  <a:pt x="382433" y="1243823"/>
                  <a:pt x="390856" y="1241890"/>
                </a:cubicBezTo>
                <a:cubicBezTo>
                  <a:pt x="401212" y="1239512"/>
                  <a:pt x="409834" y="1232079"/>
                  <a:pt x="413352" y="1222417"/>
                </a:cubicBezTo>
                <a:cubicBezTo>
                  <a:pt x="417267" y="1211714"/>
                  <a:pt x="414789" y="1199624"/>
                  <a:pt x="406316" y="1188425"/>
                </a:cubicBezTo>
                <a:cubicBezTo>
                  <a:pt x="398735" y="1178366"/>
                  <a:pt x="394870" y="1159487"/>
                  <a:pt x="402748" y="1144325"/>
                </a:cubicBezTo>
                <a:cubicBezTo>
                  <a:pt x="409834" y="1130649"/>
                  <a:pt x="424749" y="1123761"/>
                  <a:pt x="446254" y="1124505"/>
                </a:cubicBezTo>
                <a:cubicBezTo>
                  <a:pt x="467363" y="1123811"/>
                  <a:pt x="482277" y="1130649"/>
                  <a:pt x="489363" y="1144325"/>
                </a:cubicBezTo>
                <a:cubicBezTo>
                  <a:pt x="497242" y="1159487"/>
                  <a:pt x="493426" y="1178366"/>
                  <a:pt x="485796" y="1188425"/>
                </a:cubicBezTo>
                <a:cubicBezTo>
                  <a:pt x="477372" y="1199624"/>
                  <a:pt x="474845" y="1211714"/>
                  <a:pt x="478759" y="1222417"/>
                </a:cubicBezTo>
                <a:cubicBezTo>
                  <a:pt x="482277" y="1232079"/>
                  <a:pt x="490899" y="1239512"/>
                  <a:pt x="501305" y="1241890"/>
                </a:cubicBezTo>
                <a:cubicBezTo>
                  <a:pt x="507400" y="1243278"/>
                  <a:pt x="528360" y="1243724"/>
                  <a:pt x="560270" y="1243773"/>
                </a:cubicBezTo>
                <a:cubicBezTo>
                  <a:pt x="561360" y="1272562"/>
                  <a:pt x="563045" y="1335541"/>
                  <a:pt x="560221" y="1347929"/>
                </a:cubicBezTo>
                <a:cubicBezTo>
                  <a:pt x="558635" y="1354866"/>
                  <a:pt x="553680" y="1360614"/>
                  <a:pt x="547338" y="1362943"/>
                </a:cubicBezTo>
                <a:cubicBezTo>
                  <a:pt x="540054" y="1365569"/>
                  <a:pt x="531580" y="1363636"/>
                  <a:pt x="523355" y="1357443"/>
                </a:cubicBezTo>
                <a:cubicBezTo>
                  <a:pt x="511116" y="1348177"/>
                  <a:pt x="488174" y="1343519"/>
                  <a:pt x="469741" y="1353082"/>
                </a:cubicBezTo>
                <a:cubicBezTo>
                  <a:pt x="460079" y="1358087"/>
                  <a:pt x="443975" y="1371416"/>
                  <a:pt x="445114" y="1403971"/>
                </a:cubicBezTo>
                <a:cubicBezTo>
                  <a:pt x="443975" y="1436872"/>
                  <a:pt x="460079" y="1450202"/>
                  <a:pt x="469741" y="1455206"/>
                </a:cubicBezTo>
                <a:cubicBezTo>
                  <a:pt x="488174" y="1464769"/>
                  <a:pt x="511116" y="1460112"/>
                  <a:pt x="523355" y="1450846"/>
                </a:cubicBezTo>
                <a:cubicBezTo>
                  <a:pt x="531580" y="1444652"/>
                  <a:pt x="540054" y="1442670"/>
                  <a:pt x="547338" y="1445346"/>
                </a:cubicBezTo>
                <a:cubicBezTo>
                  <a:pt x="553680" y="1447675"/>
                  <a:pt x="558635" y="1453422"/>
                  <a:pt x="560221" y="1460359"/>
                </a:cubicBezTo>
                <a:cubicBezTo>
                  <a:pt x="562946" y="1472400"/>
                  <a:pt x="561410" y="1532555"/>
                  <a:pt x="560369" y="1562236"/>
                </a:cubicBezTo>
                <a:cubicBezTo>
                  <a:pt x="528409" y="1562285"/>
                  <a:pt x="507400" y="1562731"/>
                  <a:pt x="501305" y="1564119"/>
                </a:cubicBezTo>
                <a:cubicBezTo>
                  <a:pt x="490899" y="1566497"/>
                  <a:pt x="482277" y="1573930"/>
                  <a:pt x="478759" y="1583592"/>
                </a:cubicBezTo>
                <a:cubicBezTo>
                  <a:pt x="474845" y="1594295"/>
                  <a:pt x="477372" y="1606386"/>
                  <a:pt x="485796" y="1617584"/>
                </a:cubicBezTo>
                <a:cubicBezTo>
                  <a:pt x="493426" y="1627643"/>
                  <a:pt x="497242" y="1646522"/>
                  <a:pt x="489363" y="1661684"/>
                </a:cubicBezTo>
                <a:cubicBezTo>
                  <a:pt x="482277" y="1675360"/>
                  <a:pt x="467313" y="1682099"/>
                  <a:pt x="445907" y="1681504"/>
                </a:cubicBezTo>
                <a:cubicBezTo>
                  <a:pt x="424749" y="1682149"/>
                  <a:pt x="409834" y="1675360"/>
                  <a:pt x="402748" y="1661684"/>
                </a:cubicBezTo>
                <a:cubicBezTo>
                  <a:pt x="394870" y="1646522"/>
                  <a:pt x="398735" y="1627643"/>
                  <a:pt x="406316" y="1617584"/>
                </a:cubicBezTo>
                <a:cubicBezTo>
                  <a:pt x="414789" y="1606386"/>
                  <a:pt x="417267" y="1594295"/>
                  <a:pt x="413352" y="1583592"/>
                </a:cubicBezTo>
                <a:cubicBezTo>
                  <a:pt x="409834" y="1573930"/>
                  <a:pt x="401212" y="1566497"/>
                  <a:pt x="390856" y="1564119"/>
                </a:cubicBezTo>
                <a:cubicBezTo>
                  <a:pt x="382433" y="1562186"/>
                  <a:pt x="346062" y="1562137"/>
                  <a:pt x="291557" y="1562285"/>
                </a:cubicBezTo>
                <a:lnTo>
                  <a:pt x="264502" y="1562285"/>
                </a:lnTo>
                <a:cubicBezTo>
                  <a:pt x="263412" y="1532654"/>
                  <a:pt x="261876" y="1472450"/>
                  <a:pt x="264651" y="1460359"/>
                </a:cubicBezTo>
                <a:close/>
                <a:moveTo>
                  <a:pt x="264601" y="1788782"/>
                </a:moveTo>
                <a:cubicBezTo>
                  <a:pt x="266187" y="1781845"/>
                  <a:pt x="271092" y="1776097"/>
                  <a:pt x="277484" y="1773768"/>
                </a:cubicBezTo>
                <a:cubicBezTo>
                  <a:pt x="284719" y="1771142"/>
                  <a:pt x="293241" y="1773074"/>
                  <a:pt x="301417" y="1779268"/>
                </a:cubicBezTo>
                <a:cubicBezTo>
                  <a:pt x="313656" y="1788534"/>
                  <a:pt x="336648" y="1793192"/>
                  <a:pt x="355031" y="1783628"/>
                </a:cubicBezTo>
                <a:cubicBezTo>
                  <a:pt x="364743" y="1778624"/>
                  <a:pt x="380798" y="1765295"/>
                  <a:pt x="379707" y="1732740"/>
                </a:cubicBezTo>
                <a:cubicBezTo>
                  <a:pt x="380798" y="1699838"/>
                  <a:pt x="364743" y="1686509"/>
                  <a:pt x="355031" y="1681504"/>
                </a:cubicBezTo>
                <a:cubicBezTo>
                  <a:pt x="336598" y="1671941"/>
                  <a:pt x="313656" y="1676599"/>
                  <a:pt x="301417" y="1685865"/>
                </a:cubicBezTo>
                <a:cubicBezTo>
                  <a:pt x="293241" y="1692059"/>
                  <a:pt x="284719" y="1693991"/>
                  <a:pt x="277484" y="1691365"/>
                </a:cubicBezTo>
                <a:cubicBezTo>
                  <a:pt x="271092" y="1689036"/>
                  <a:pt x="266187" y="1683288"/>
                  <a:pt x="264601" y="1676351"/>
                </a:cubicBezTo>
                <a:cubicBezTo>
                  <a:pt x="261777" y="1663963"/>
                  <a:pt x="263461" y="1600985"/>
                  <a:pt x="264601" y="1572196"/>
                </a:cubicBezTo>
                <a:lnTo>
                  <a:pt x="291557" y="1572196"/>
                </a:lnTo>
                <a:cubicBezTo>
                  <a:pt x="333328" y="1572096"/>
                  <a:pt x="380698" y="1571948"/>
                  <a:pt x="388627" y="1573781"/>
                </a:cubicBezTo>
                <a:cubicBezTo>
                  <a:pt x="395762" y="1575416"/>
                  <a:pt x="401658" y="1580470"/>
                  <a:pt x="404037" y="1587011"/>
                </a:cubicBezTo>
                <a:cubicBezTo>
                  <a:pt x="406762" y="1594444"/>
                  <a:pt x="404780" y="1603165"/>
                  <a:pt x="398438" y="1611588"/>
                </a:cubicBezTo>
                <a:cubicBezTo>
                  <a:pt x="388973" y="1624075"/>
                  <a:pt x="384217" y="1647463"/>
                  <a:pt x="393978" y="1666243"/>
                </a:cubicBezTo>
                <a:cubicBezTo>
                  <a:pt x="399082" y="1676153"/>
                  <a:pt x="412807" y="1692604"/>
                  <a:pt x="445907" y="1691415"/>
                </a:cubicBezTo>
                <a:cubicBezTo>
                  <a:pt x="479503" y="1692604"/>
                  <a:pt x="493030" y="1676153"/>
                  <a:pt x="498183" y="1666243"/>
                </a:cubicBezTo>
                <a:cubicBezTo>
                  <a:pt x="507895" y="1647463"/>
                  <a:pt x="503138" y="1624075"/>
                  <a:pt x="493724" y="1611588"/>
                </a:cubicBezTo>
                <a:cubicBezTo>
                  <a:pt x="487381" y="1603165"/>
                  <a:pt x="485350" y="1594444"/>
                  <a:pt x="488075" y="1587011"/>
                </a:cubicBezTo>
                <a:cubicBezTo>
                  <a:pt x="490453" y="1580470"/>
                  <a:pt x="496350" y="1575416"/>
                  <a:pt x="503485" y="1573781"/>
                </a:cubicBezTo>
                <a:cubicBezTo>
                  <a:pt x="508738" y="1572592"/>
                  <a:pt x="531283" y="1572196"/>
                  <a:pt x="557991" y="1572146"/>
                </a:cubicBezTo>
                <a:cubicBezTo>
                  <a:pt x="557248" y="1592214"/>
                  <a:pt x="554869" y="1663567"/>
                  <a:pt x="558288" y="1678531"/>
                </a:cubicBezTo>
                <a:cubicBezTo>
                  <a:pt x="560617" y="1688739"/>
                  <a:pt x="567951" y="1697212"/>
                  <a:pt x="577415" y="1700681"/>
                </a:cubicBezTo>
                <a:cubicBezTo>
                  <a:pt x="587969" y="1704496"/>
                  <a:pt x="599812" y="1702068"/>
                  <a:pt x="610763" y="1693743"/>
                </a:cubicBezTo>
                <a:cubicBezTo>
                  <a:pt x="620574" y="1686360"/>
                  <a:pt x="639007" y="1682595"/>
                  <a:pt x="653822" y="1690275"/>
                </a:cubicBezTo>
                <a:cubicBezTo>
                  <a:pt x="667151" y="1697212"/>
                  <a:pt x="673841" y="1711780"/>
                  <a:pt x="673147" y="1732740"/>
                </a:cubicBezTo>
                <a:cubicBezTo>
                  <a:pt x="673841" y="1753353"/>
                  <a:pt x="667151" y="1767921"/>
                  <a:pt x="653822" y="1774858"/>
                </a:cubicBezTo>
                <a:cubicBezTo>
                  <a:pt x="639007" y="1782538"/>
                  <a:pt x="620574" y="1778773"/>
                  <a:pt x="610763" y="1771389"/>
                </a:cubicBezTo>
                <a:cubicBezTo>
                  <a:pt x="599812" y="1763065"/>
                  <a:pt x="587969" y="1760637"/>
                  <a:pt x="577415" y="1764452"/>
                </a:cubicBezTo>
                <a:cubicBezTo>
                  <a:pt x="567951" y="1767921"/>
                  <a:pt x="560617" y="1776394"/>
                  <a:pt x="558288" y="1786602"/>
                </a:cubicBezTo>
                <a:cubicBezTo>
                  <a:pt x="554968" y="1801219"/>
                  <a:pt x="557149" y="1869847"/>
                  <a:pt x="557941" y="1891600"/>
                </a:cubicBezTo>
                <a:cubicBezTo>
                  <a:pt x="530788" y="1891154"/>
                  <a:pt x="508985" y="1890361"/>
                  <a:pt x="503485" y="1889072"/>
                </a:cubicBezTo>
                <a:cubicBezTo>
                  <a:pt x="496350" y="1887437"/>
                  <a:pt x="490453" y="1882383"/>
                  <a:pt x="488075" y="1875892"/>
                </a:cubicBezTo>
                <a:cubicBezTo>
                  <a:pt x="485350" y="1868410"/>
                  <a:pt x="487381" y="1859689"/>
                  <a:pt x="493724" y="1851265"/>
                </a:cubicBezTo>
                <a:cubicBezTo>
                  <a:pt x="503138" y="1838778"/>
                  <a:pt x="507895" y="1815390"/>
                  <a:pt x="498183" y="1796611"/>
                </a:cubicBezTo>
                <a:cubicBezTo>
                  <a:pt x="493030" y="1786750"/>
                  <a:pt x="479304" y="1770299"/>
                  <a:pt x="446254" y="1771439"/>
                </a:cubicBezTo>
                <a:cubicBezTo>
                  <a:pt x="412659" y="1770349"/>
                  <a:pt x="399082" y="1786750"/>
                  <a:pt x="393978" y="1796611"/>
                </a:cubicBezTo>
                <a:cubicBezTo>
                  <a:pt x="384217" y="1815390"/>
                  <a:pt x="388973" y="1838778"/>
                  <a:pt x="398438" y="1851265"/>
                </a:cubicBezTo>
                <a:cubicBezTo>
                  <a:pt x="404780" y="1859689"/>
                  <a:pt x="406762" y="1868410"/>
                  <a:pt x="404037" y="1875892"/>
                </a:cubicBezTo>
                <a:cubicBezTo>
                  <a:pt x="401658" y="1882383"/>
                  <a:pt x="395762" y="1887437"/>
                  <a:pt x="388627" y="1889072"/>
                </a:cubicBezTo>
                <a:cubicBezTo>
                  <a:pt x="380698" y="1890906"/>
                  <a:pt x="333328" y="1890807"/>
                  <a:pt x="291557" y="1890708"/>
                </a:cubicBezTo>
                <a:cubicBezTo>
                  <a:pt x="281944" y="1890658"/>
                  <a:pt x="272926" y="1890658"/>
                  <a:pt x="264502" y="1890658"/>
                </a:cubicBezTo>
                <a:cubicBezTo>
                  <a:pt x="263412" y="1860928"/>
                  <a:pt x="261876" y="1800823"/>
                  <a:pt x="264651" y="1788782"/>
                </a:cubicBezTo>
                <a:close/>
                <a:moveTo>
                  <a:pt x="558239" y="2115024"/>
                </a:moveTo>
                <a:cubicBezTo>
                  <a:pt x="554919" y="2129443"/>
                  <a:pt x="557050" y="2196485"/>
                  <a:pt x="557842" y="2219130"/>
                </a:cubicBezTo>
                <a:cubicBezTo>
                  <a:pt x="531184" y="2219080"/>
                  <a:pt x="508688" y="2218734"/>
                  <a:pt x="503436" y="2217495"/>
                </a:cubicBezTo>
                <a:cubicBezTo>
                  <a:pt x="496300" y="2215860"/>
                  <a:pt x="490404" y="2210806"/>
                  <a:pt x="488025" y="2204314"/>
                </a:cubicBezTo>
                <a:cubicBezTo>
                  <a:pt x="485300" y="2196832"/>
                  <a:pt x="487332" y="2188111"/>
                  <a:pt x="493674" y="2179688"/>
                </a:cubicBezTo>
                <a:cubicBezTo>
                  <a:pt x="503089" y="2167201"/>
                  <a:pt x="507846" y="2143813"/>
                  <a:pt x="498134" y="2125033"/>
                </a:cubicBezTo>
                <a:cubicBezTo>
                  <a:pt x="492980" y="2115173"/>
                  <a:pt x="479354" y="2098722"/>
                  <a:pt x="446205" y="2099911"/>
                </a:cubicBezTo>
                <a:cubicBezTo>
                  <a:pt x="412510" y="2098722"/>
                  <a:pt x="399032" y="2115173"/>
                  <a:pt x="393928" y="2125033"/>
                </a:cubicBezTo>
                <a:cubicBezTo>
                  <a:pt x="384167" y="2143813"/>
                  <a:pt x="388924" y="2167201"/>
                  <a:pt x="398388" y="2179688"/>
                </a:cubicBezTo>
                <a:cubicBezTo>
                  <a:pt x="404731" y="2188111"/>
                  <a:pt x="406713" y="2196832"/>
                  <a:pt x="403987" y="2204314"/>
                </a:cubicBezTo>
                <a:cubicBezTo>
                  <a:pt x="401658" y="2210806"/>
                  <a:pt x="395712" y="2215860"/>
                  <a:pt x="388577" y="2217495"/>
                </a:cubicBezTo>
                <a:cubicBezTo>
                  <a:pt x="380649" y="2219328"/>
                  <a:pt x="333328" y="2219229"/>
                  <a:pt x="291557" y="2219130"/>
                </a:cubicBezTo>
                <a:cubicBezTo>
                  <a:pt x="281944" y="2219080"/>
                  <a:pt x="272876" y="2219080"/>
                  <a:pt x="264452" y="2219080"/>
                </a:cubicBezTo>
                <a:cubicBezTo>
                  <a:pt x="263362" y="2189400"/>
                  <a:pt x="261826" y="2129245"/>
                  <a:pt x="264601" y="2117204"/>
                </a:cubicBezTo>
                <a:cubicBezTo>
                  <a:pt x="266187" y="2110267"/>
                  <a:pt x="271092" y="2104519"/>
                  <a:pt x="277484" y="2102190"/>
                </a:cubicBezTo>
                <a:cubicBezTo>
                  <a:pt x="284719" y="2099564"/>
                  <a:pt x="293241" y="2101496"/>
                  <a:pt x="301417" y="2107690"/>
                </a:cubicBezTo>
                <a:cubicBezTo>
                  <a:pt x="313656" y="2116956"/>
                  <a:pt x="336648" y="2121614"/>
                  <a:pt x="355031" y="2112051"/>
                </a:cubicBezTo>
                <a:cubicBezTo>
                  <a:pt x="364743" y="2107046"/>
                  <a:pt x="380798" y="2093717"/>
                  <a:pt x="379707" y="2061162"/>
                </a:cubicBezTo>
                <a:cubicBezTo>
                  <a:pt x="380798" y="2028260"/>
                  <a:pt x="364743" y="2014931"/>
                  <a:pt x="355031" y="2009927"/>
                </a:cubicBezTo>
                <a:cubicBezTo>
                  <a:pt x="336598" y="2000363"/>
                  <a:pt x="313656" y="2005021"/>
                  <a:pt x="301417" y="2014287"/>
                </a:cubicBezTo>
                <a:cubicBezTo>
                  <a:pt x="293241" y="2020481"/>
                  <a:pt x="284719" y="2022413"/>
                  <a:pt x="277484" y="2019787"/>
                </a:cubicBezTo>
                <a:cubicBezTo>
                  <a:pt x="271092" y="2017458"/>
                  <a:pt x="266187" y="2011711"/>
                  <a:pt x="264601" y="2004773"/>
                </a:cubicBezTo>
                <a:cubicBezTo>
                  <a:pt x="261777" y="1992386"/>
                  <a:pt x="263461" y="1929308"/>
                  <a:pt x="264601" y="1900568"/>
                </a:cubicBezTo>
                <a:cubicBezTo>
                  <a:pt x="273520" y="1900568"/>
                  <a:pt x="282637" y="1900568"/>
                  <a:pt x="291557" y="1900618"/>
                </a:cubicBezTo>
                <a:cubicBezTo>
                  <a:pt x="346062" y="1900717"/>
                  <a:pt x="382433" y="1900618"/>
                  <a:pt x="390856" y="1898735"/>
                </a:cubicBezTo>
                <a:cubicBezTo>
                  <a:pt x="401212" y="1896356"/>
                  <a:pt x="409834" y="1888924"/>
                  <a:pt x="413352" y="1879261"/>
                </a:cubicBezTo>
                <a:cubicBezTo>
                  <a:pt x="417267" y="1868558"/>
                  <a:pt x="414789" y="1856468"/>
                  <a:pt x="406316" y="1845270"/>
                </a:cubicBezTo>
                <a:cubicBezTo>
                  <a:pt x="398735" y="1835211"/>
                  <a:pt x="394870" y="1816332"/>
                  <a:pt x="402748" y="1801169"/>
                </a:cubicBezTo>
                <a:cubicBezTo>
                  <a:pt x="409834" y="1787493"/>
                  <a:pt x="424749" y="1780755"/>
                  <a:pt x="446254" y="1781349"/>
                </a:cubicBezTo>
                <a:cubicBezTo>
                  <a:pt x="467412" y="1780804"/>
                  <a:pt x="482277" y="1787493"/>
                  <a:pt x="489363" y="1801169"/>
                </a:cubicBezTo>
                <a:cubicBezTo>
                  <a:pt x="497242" y="1816332"/>
                  <a:pt x="493426" y="1835211"/>
                  <a:pt x="485796" y="1845270"/>
                </a:cubicBezTo>
                <a:cubicBezTo>
                  <a:pt x="477372" y="1856468"/>
                  <a:pt x="474845" y="1868558"/>
                  <a:pt x="478759" y="1879261"/>
                </a:cubicBezTo>
                <a:cubicBezTo>
                  <a:pt x="482277" y="1888924"/>
                  <a:pt x="490899" y="1896356"/>
                  <a:pt x="501305" y="1898735"/>
                </a:cubicBezTo>
                <a:cubicBezTo>
                  <a:pt x="507251" y="1900122"/>
                  <a:pt x="529896" y="1901014"/>
                  <a:pt x="557941" y="1901460"/>
                </a:cubicBezTo>
                <a:cubicBezTo>
                  <a:pt x="557149" y="1922618"/>
                  <a:pt x="554919" y="1992237"/>
                  <a:pt x="558288" y="2006954"/>
                </a:cubicBezTo>
                <a:cubicBezTo>
                  <a:pt x="560617" y="2017161"/>
                  <a:pt x="567951" y="2025634"/>
                  <a:pt x="577415" y="2029103"/>
                </a:cubicBezTo>
                <a:cubicBezTo>
                  <a:pt x="587969" y="2032918"/>
                  <a:pt x="599812" y="2030490"/>
                  <a:pt x="610763" y="2022166"/>
                </a:cubicBezTo>
                <a:cubicBezTo>
                  <a:pt x="620574" y="2014783"/>
                  <a:pt x="639007" y="2011017"/>
                  <a:pt x="653822" y="2018697"/>
                </a:cubicBezTo>
                <a:cubicBezTo>
                  <a:pt x="667151" y="2025634"/>
                  <a:pt x="673841" y="2040202"/>
                  <a:pt x="673147" y="2061162"/>
                </a:cubicBezTo>
                <a:cubicBezTo>
                  <a:pt x="673841" y="2081775"/>
                  <a:pt x="667151" y="2096343"/>
                  <a:pt x="653822" y="2103280"/>
                </a:cubicBezTo>
                <a:cubicBezTo>
                  <a:pt x="639007" y="2110961"/>
                  <a:pt x="620574" y="2107195"/>
                  <a:pt x="610763" y="2099812"/>
                </a:cubicBezTo>
                <a:cubicBezTo>
                  <a:pt x="599812" y="2091487"/>
                  <a:pt x="587969" y="2089059"/>
                  <a:pt x="577415" y="2092875"/>
                </a:cubicBezTo>
                <a:cubicBezTo>
                  <a:pt x="567951" y="2096343"/>
                  <a:pt x="560617" y="2104816"/>
                  <a:pt x="558288" y="2115024"/>
                </a:cubicBezTo>
                <a:close/>
                <a:moveTo>
                  <a:pt x="861539" y="2115024"/>
                </a:moveTo>
                <a:cubicBezTo>
                  <a:pt x="858269" y="2129443"/>
                  <a:pt x="860350" y="2196436"/>
                  <a:pt x="861142" y="2219130"/>
                </a:cubicBezTo>
                <a:cubicBezTo>
                  <a:pt x="833047" y="2219279"/>
                  <a:pt x="815506" y="2219774"/>
                  <a:pt x="810254" y="2220963"/>
                </a:cubicBezTo>
                <a:cubicBezTo>
                  <a:pt x="799898" y="2223342"/>
                  <a:pt x="791276" y="2230824"/>
                  <a:pt x="787758" y="2240437"/>
                </a:cubicBezTo>
                <a:cubicBezTo>
                  <a:pt x="783843" y="2251189"/>
                  <a:pt x="786370" y="2263230"/>
                  <a:pt x="794794" y="2274429"/>
                </a:cubicBezTo>
                <a:cubicBezTo>
                  <a:pt x="802425" y="2284487"/>
                  <a:pt x="806240" y="2303366"/>
                  <a:pt x="798362" y="2318529"/>
                </a:cubicBezTo>
                <a:cubicBezTo>
                  <a:pt x="791276" y="2332205"/>
                  <a:pt x="776411" y="2338944"/>
                  <a:pt x="754906" y="2338349"/>
                </a:cubicBezTo>
                <a:cubicBezTo>
                  <a:pt x="733797" y="2339043"/>
                  <a:pt x="718833" y="2332205"/>
                  <a:pt x="711747" y="2318529"/>
                </a:cubicBezTo>
                <a:cubicBezTo>
                  <a:pt x="703868" y="2303366"/>
                  <a:pt x="707733" y="2284487"/>
                  <a:pt x="715315" y="2274429"/>
                </a:cubicBezTo>
                <a:cubicBezTo>
                  <a:pt x="723788" y="2263230"/>
                  <a:pt x="726265" y="2251189"/>
                  <a:pt x="722351" y="2240437"/>
                </a:cubicBezTo>
                <a:cubicBezTo>
                  <a:pt x="718833" y="2230824"/>
                  <a:pt x="710211" y="2223342"/>
                  <a:pt x="699855" y="2220963"/>
                </a:cubicBezTo>
                <a:cubicBezTo>
                  <a:pt x="691431" y="2219031"/>
                  <a:pt x="655011" y="2218981"/>
                  <a:pt x="600506" y="2219130"/>
                </a:cubicBezTo>
                <a:cubicBezTo>
                  <a:pt x="589703" y="2219130"/>
                  <a:pt x="578505" y="2219179"/>
                  <a:pt x="567753" y="2219179"/>
                </a:cubicBezTo>
                <a:cubicBezTo>
                  <a:pt x="566662" y="2189499"/>
                  <a:pt x="565126" y="2129295"/>
                  <a:pt x="567901" y="2117204"/>
                </a:cubicBezTo>
                <a:cubicBezTo>
                  <a:pt x="569487" y="2110267"/>
                  <a:pt x="574442" y="2104519"/>
                  <a:pt x="580784" y="2102190"/>
                </a:cubicBezTo>
                <a:cubicBezTo>
                  <a:pt x="588019" y="2099564"/>
                  <a:pt x="596541" y="2101496"/>
                  <a:pt x="604767" y="2107690"/>
                </a:cubicBezTo>
                <a:cubicBezTo>
                  <a:pt x="617006" y="2116956"/>
                  <a:pt x="639948" y="2121614"/>
                  <a:pt x="658331" y="2112051"/>
                </a:cubicBezTo>
                <a:cubicBezTo>
                  <a:pt x="668043" y="2107046"/>
                  <a:pt x="684098" y="2093717"/>
                  <a:pt x="683008" y="2061162"/>
                </a:cubicBezTo>
                <a:cubicBezTo>
                  <a:pt x="684098" y="2028260"/>
                  <a:pt x="668043" y="2014931"/>
                  <a:pt x="658331" y="2009927"/>
                </a:cubicBezTo>
                <a:cubicBezTo>
                  <a:pt x="639948" y="2000363"/>
                  <a:pt x="617006" y="2005021"/>
                  <a:pt x="604767" y="2014287"/>
                </a:cubicBezTo>
                <a:cubicBezTo>
                  <a:pt x="596541" y="2020481"/>
                  <a:pt x="588019" y="2022413"/>
                  <a:pt x="580784" y="2019787"/>
                </a:cubicBezTo>
                <a:cubicBezTo>
                  <a:pt x="574442" y="2017458"/>
                  <a:pt x="569487" y="2011711"/>
                  <a:pt x="567901" y="2004773"/>
                </a:cubicBezTo>
                <a:cubicBezTo>
                  <a:pt x="565126" y="1992534"/>
                  <a:pt x="566712" y="1930794"/>
                  <a:pt x="567802" y="1901609"/>
                </a:cubicBezTo>
                <a:cubicBezTo>
                  <a:pt x="621416" y="1902203"/>
                  <a:pt x="688855" y="1901262"/>
                  <a:pt x="699855" y="1898735"/>
                </a:cubicBezTo>
                <a:cubicBezTo>
                  <a:pt x="710211" y="1896356"/>
                  <a:pt x="718833" y="1888924"/>
                  <a:pt x="722351" y="1879261"/>
                </a:cubicBezTo>
                <a:cubicBezTo>
                  <a:pt x="726265" y="1868558"/>
                  <a:pt x="723788" y="1856468"/>
                  <a:pt x="715315" y="1845270"/>
                </a:cubicBezTo>
                <a:cubicBezTo>
                  <a:pt x="707733" y="1835211"/>
                  <a:pt x="703868" y="1816332"/>
                  <a:pt x="711747" y="1801169"/>
                </a:cubicBezTo>
                <a:cubicBezTo>
                  <a:pt x="718833" y="1787493"/>
                  <a:pt x="733797" y="1780755"/>
                  <a:pt x="755203" y="1781349"/>
                </a:cubicBezTo>
                <a:cubicBezTo>
                  <a:pt x="776411" y="1780804"/>
                  <a:pt x="791276" y="1787493"/>
                  <a:pt x="798362" y="1801169"/>
                </a:cubicBezTo>
                <a:cubicBezTo>
                  <a:pt x="806240" y="1816332"/>
                  <a:pt x="802425" y="1835211"/>
                  <a:pt x="794794" y="1845270"/>
                </a:cubicBezTo>
                <a:cubicBezTo>
                  <a:pt x="786370" y="1856468"/>
                  <a:pt x="783843" y="1868558"/>
                  <a:pt x="787758" y="1879261"/>
                </a:cubicBezTo>
                <a:cubicBezTo>
                  <a:pt x="791276" y="1888924"/>
                  <a:pt x="799898" y="1896356"/>
                  <a:pt x="810254" y="1898735"/>
                </a:cubicBezTo>
                <a:cubicBezTo>
                  <a:pt x="815506" y="1899924"/>
                  <a:pt x="833047" y="1900420"/>
                  <a:pt x="861242" y="1900568"/>
                </a:cubicBezTo>
                <a:cubicBezTo>
                  <a:pt x="860498" y="1920636"/>
                  <a:pt x="858120" y="1992039"/>
                  <a:pt x="861539" y="2006954"/>
                </a:cubicBezTo>
                <a:cubicBezTo>
                  <a:pt x="863868" y="2017161"/>
                  <a:pt x="871201" y="2025634"/>
                  <a:pt x="880665" y="2029103"/>
                </a:cubicBezTo>
                <a:cubicBezTo>
                  <a:pt x="891220" y="2032918"/>
                  <a:pt x="903062" y="2030490"/>
                  <a:pt x="914013" y="2022166"/>
                </a:cubicBezTo>
                <a:cubicBezTo>
                  <a:pt x="923874" y="2014783"/>
                  <a:pt x="942307" y="2011017"/>
                  <a:pt x="957073" y="2018697"/>
                </a:cubicBezTo>
                <a:cubicBezTo>
                  <a:pt x="970451" y="2025634"/>
                  <a:pt x="977091" y="2040202"/>
                  <a:pt x="976398" y="2061162"/>
                </a:cubicBezTo>
                <a:cubicBezTo>
                  <a:pt x="977091" y="2081775"/>
                  <a:pt x="970451" y="2096343"/>
                  <a:pt x="957122" y="2103280"/>
                </a:cubicBezTo>
                <a:cubicBezTo>
                  <a:pt x="942307" y="2110961"/>
                  <a:pt x="923874" y="2107195"/>
                  <a:pt x="914013" y="2099812"/>
                </a:cubicBezTo>
                <a:cubicBezTo>
                  <a:pt x="903062" y="2091487"/>
                  <a:pt x="891220" y="2089059"/>
                  <a:pt x="880715" y="2092875"/>
                </a:cubicBezTo>
                <a:cubicBezTo>
                  <a:pt x="871201" y="2096343"/>
                  <a:pt x="863868" y="2104816"/>
                  <a:pt x="861539" y="2115024"/>
                </a:cubicBezTo>
                <a:close/>
                <a:moveTo>
                  <a:pt x="1201011" y="2115024"/>
                </a:moveTo>
                <a:cubicBezTo>
                  <a:pt x="1197691" y="2129592"/>
                  <a:pt x="1199871" y="2197972"/>
                  <a:pt x="1200664" y="2219873"/>
                </a:cubicBezTo>
                <a:cubicBezTo>
                  <a:pt x="1174947" y="2219427"/>
                  <a:pt x="1155276" y="2218635"/>
                  <a:pt x="1150420" y="2217495"/>
                </a:cubicBezTo>
                <a:cubicBezTo>
                  <a:pt x="1143284" y="2215860"/>
                  <a:pt x="1137388" y="2210806"/>
                  <a:pt x="1135009" y="2204314"/>
                </a:cubicBezTo>
                <a:cubicBezTo>
                  <a:pt x="1132284" y="2196832"/>
                  <a:pt x="1134316" y="2188111"/>
                  <a:pt x="1140658" y="2179688"/>
                </a:cubicBezTo>
                <a:cubicBezTo>
                  <a:pt x="1150073" y="2167201"/>
                  <a:pt x="1154830" y="2143813"/>
                  <a:pt x="1145118" y="2125033"/>
                </a:cubicBezTo>
                <a:cubicBezTo>
                  <a:pt x="1139965" y="2115173"/>
                  <a:pt x="1126338" y="2098722"/>
                  <a:pt x="1093189" y="2099911"/>
                </a:cubicBezTo>
                <a:cubicBezTo>
                  <a:pt x="1059494" y="2098722"/>
                  <a:pt x="1046016" y="2115173"/>
                  <a:pt x="1040913" y="2125033"/>
                </a:cubicBezTo>
                <a:cubicBezTo>
                  <a:pt x="1031151" y="2143813"/>
                  <a:pt x="1035908" y="2167201"/>
                  <a:pt x="1045372" y="2179688"/>
                </a:cubicBezTo>
                <a:cubicBezTo>
                  <a:pt x="1051715" y="2188111"/>
                  <a:pt x="1053697" y="2196832"/>
                  <a:pt x="1051021" y="2204314"/>
                </a:cubicBezTo>
                <a:cubicBezTo>
                  <a:pt x="1048643" y="2210806"/>
                  <a:pt x="1042696" y="2215860"/>
                  <a:pt x="1035561" y="2217495"/>
                </a:cubicBezTo>
                <a:cubicBezTo>
                  <a:pt x="1027633" y="2219328"/>
                  <a:pt x="972632" y="2219229"/>
                  <a:pt x="924072" y="2219130"/>
                </a:cubicBezTo>
                <a:cubicBezTo>
                  <a:pt x="903954" y="2219080"/>
                  <a:pt x="886215" y="2219031"/>
                  <a:pt x="871053" y="2219080"/>
                </a:cubicBezTo>
                <a:cubicBezTo>
                  <a:pt x="869963" y="2189400"/>
                  <a:pt x="868476" y="2129245"/>
                  <a:pt x="871201" y="2117204"/>
                </a:cubicBezTo>
                <a:cubicBezTo>
                  <a:pt x="872787" y="2110267"/>
                  <a:pt x="877742" y="2104519"/>
                  <a:pt x="884084" y="2102190"/>
                </a:cubicBezTo>
                <a:cubicBezTo>
                  <a:pt x="891319" y="2099564"/>
                  <a:pt x="899842" y="2101496"/>
                  <a:pt x="908067" y="2107690"/>
                </a:cubicBezTo>
                <a:cubicBezTo>
                  <a:pt x="920306" y="2116956"/>
                  <a:pt x="943248" y="2121614"/>
                  <a:pt x="961681" y="2112051"/>
                </a:cubicBezTo>
                <a:cubicBezTo>
                  <a:pt x="971343" y="2107046"/>
                  <a:pt x="987447" y="2093717"/>
                  <a:pt x="986308" y="2061162"/>
                </a:cubicBezTo>
                <a:cubicBezTo>
                  <a:pt x="987447" y="2028260"/>
                  <a:pt x="971343" y="2014931"/>
                  <a:pt x="961681" y="2009927"/>
                </a:cubicBezTo>
                <a:cubicBezTo>
                  <a:pt x="943248" y="2000363"/>
                  <a:pt x="920306" y="2005021"/>
                  <a:pt x="908067" y="2014287"/>
                </a:cubicBezTo>
                <a:cubicBezTo>
                  <a:pt x="899842" y="2020481"/>
                  <a:pt x="891319" y="2022413"/>
                  <a:pt x="884084" y="2019787"/>
                </a:cubicBezTo>
                <a:cubicBezTo>
                  <a:pt x="877742" y="2017458"/>
                  <a:pt x="872787" y="2011711"/>
                  <a:pt x="871201" y="2004773"/>
                </a:cubicBezTo>
                <a:cubicBezTo>
                  <a:pt x="868377" y="1992386"/>
                  <a:pt x="870062" y="1929407"/>
                  <a:pt x="871152" y="1900618"/>
                </a:cubicBezTo>
                <a:cubicBezTo>
                  <a:pt x="886265" y="1900618"/>
                  <a:pt x="903954" y="1900618"/>
                  <a:pt x="924022" y="1900618"/>
                </a:cubicBezTo>
                <a:cubicBezTo>
                  <a:pt x="972582" y="1900469"/>
                  <a:pt x="1027633" y="1900370"/>
                  <a:pt x="1035561" y="1902203"/>
                </a:cubicBezTo>
                <a:cubicBezTo>
                  <a:pt x="1042696" y="1903839"/>
                  <a:pt x="1048643" y="1908893"/>
                  <a:pt x="1051021" y="1915433"/>
                </a:cubicBezTo>
                <a:cubicBezTo>
                  <a:pt x="1053697" y="1922866"/>
                  <a:pt x="1051715" y="1931587"/>
                  <a:pt x="1045372" y="1940011"/>
                </a:cubicBezTo>
                <a:cubicBezTo>
                  <a:pt x="1035908" y="1952497"/>
                  <a:pt x="1031151" y="1975885"/>
                  <a:pt x="1040913" y="1994715"/>
                </a:cubicBezTo>
                <a:cubicBezTo>
                  <a:pt x="1046016" y="2004575"/>
                  <a:pt x="1059742" y="2021026"/>
                  <a:pt x="1092842" y="2019837"/>
                </a:cubicBezTo>
                <a:cubicBezTo>
                  <a:pt x="1126289" y="2020976"/>
                  <a:pt x="1139965" y="2004575"/>
                  <a:pt x="1145118" y="1994715"/>
                </a:cubicBezTo>
                <a:cubicBezTo>
                  <a:pt x="1154830" y="1975885"/>
                  <a:pt x="1150073" y="1952497"/>
                  <a:pt x="1140658" y="1940011"/>
                </a:cubicBezTo>
                <a:cubicBezTo>
                  <a:pt x="1134316" y="1931587"/>
                  <a:pt x="1132284" y="1922866"/>
                  <a:pt x="1135009" y="1915433"/>
                </a:cubicBezTo>
                <a:cubicBezTo>
                  <a:pt x="1137388" y="1908893"/>
                  <a:pt x="1143284" y="1903839"/>
                  <a:pt x="1150420" y="1902203"/>
                </a:cubicBezTo>
                <a:cubicBezTo>
                  <a:pt x="1154978" y="1901163"/>
                  <a:pt x="1175195" y="1900766"/>
                  <a:pt x="1200714" y="1900618"/>
                </a:cubicBezTo>
                <a:cubicBezTo>
                  <a:pt x="1199971" y="1920735"/>
                  <a:pt x="1197592" y="1992039"/>
                  <a:pt x="1201011" y="2006954"/>
                </a:cubicBezTo>
                <a:cubicBezTo>
                  <a:pt x="1203340" y="2017161"/>
                  <a:pt x="1210674" y="2025634"/>
                  <a:pt x="1220187" y="2029103"/>
                </a:cubicBezTo>
                <a:cubicBezTo>
                  <a:pt x="1230692" y="2032918"/>
                  <a:pt x="1242535" y="2030490"/>
                  <a:pt x="1253485" y="2022166"/>
                </a:cubicBezTo>
                <a:cubicBezTo>
                  <a:pt x="1263296" y="2014733"/>
                  <a:pt x="1281729" y="2011017"/>
                  <a:pt x="1296595" y="2018697"/>
                </a:cubicBezTo>
                <a:cubicBezTo>
                  <a:pt x="1309924" y="2025634"/>
                  <a:pt x="1316564" y="2040202"/>
                  <a:pt x="1315870" y="2061162"/>
                </a:cubicBezTo>
                <a:cubicBezTo>
                  <a:pt x="1316564" y="2081775"/>
                  <a:pt x="1309924" y="2096343"/>
                  <a:pt x="1296595" y="2103280"/>
                </a:cubicBezTo>
                <a:cubicBezTo>
                  <a:pt x="1281779" y="2110961"/>
                  <a:pt x="1263346" y="2107244"/>
                  <a:pt x="1253485" y="2099812"/>
                </a:cubicBezTo>
                <a:cubicBezTo>
                  <a:pt x="1242535" y="2091487"/>
                  <a:pt x="1230692" y="2089059"/>
                  <a:pt x="1220187" y="2092875"/>
                </a:cubicBezTo>
                <a:cubicBezTo>
                  <a:pt x="1210674" y="2096343"/>
                  <a:pt x="1203340" y="2104816"/>
                  <a:pt x="1201011" y="2115024"/>
                </a:cubicBezTo>
                <a:close/>
                <a:moveTo>
                  <a:pt x="1619467" y="2219080"/>
                </a:moveTo>
                <a:cubicBezTo>
                  <a:pt x="1613174" y="2219080"/>
                  <a:pt x="1606683" y="2219080"/>
                  <a:pt x="1599845" y="2219130"/>
                </a:cubicBezTo>
                <a:cubicBezTo>
                  <a:pt x="1551335" y="2219229"/>
                  <a:pt x="1496334" y="2219328"/>
                  <a:pt x="1488356" y="2217495"/>
                </a:cubicBezTo>
                <a:cubicBezTo>
                  <a:pt x="1481221" y="2215860"/>
                  <a:pt x="1475324" y="2210806"/>
                  <a:pt x="1472946" y="2204314"/>
                </a:cubicBezTo>
                <a:cubicBezTo>
                  <a:pt x="1470220" y="2196832"/>
                  <a:pt x="1472252" y="2188111"/>
                  <a:pt x="1478594" y="2179688"/>
                </a:cubicBezTo>
                <a:cubicBezTo>
                  <a:pt x="1488009" y="2167201"/>
                  <a:pt x="1492815" y="2143813"/>
                  <a:pt x="1483054" y="2125033"/>
                </a:cubicBezTo>
                <a:cubicBezTo>
                  <a:pt x="1477901" y="2115173"/>
                  <a:pt x="1464472" y="2098672"/>
                  <a:pt x="1431125" y="2099911"/>
                </a:cubicBezTo>
                <a:cubicBezTo>
                  <a:pt x="1397728" y="2098672"/>
                  <a:pt x="1383952" y="2115123"/>
                  <a:pt x="1378849" y="2125033"/>
                </a:cubicBezTo>
                <a:cubicBezTo>
                  <a:pt x="1369087" y="2143813"/>
                  <a:pt x="1373844" y="2167201"/>
                  <a:pt x="1383308" y="2179688"/>
                </a:cubicBezTo>
                <a:cubicBezTo>
                  <a:pt x="1389651" y="2188111"/>
                  <a:pt x="1391682" y="2196832"/>
                  <a:pt x="1388957" y="2204314"/>
                </a:cubicBezTo>
                <a:cubicBezTo>
                  <a:pt x="1386579" y="2210806"/>
                  <a:pt x="1380633" y="2215860"/>
                  <a:pt x="1373497" y="2217495"/>
                </a:cubicBezTo>
                <a:cubicBezTo>
                  <a:pt x="1362299" y="2220072"/>
                  <a:pt x="1273058" y="2220914"/>
                  <a:pt x="1210574" y="2220022"/>
                </a:cubicBezTo>
                <a:cubicBezTo>
                  <a:pt x="1209484" y="2190688"/>
                  <a:pt x="1207899" y="2129394"/>
                  <a:pt x="1210674" y="2117204"/>
                </a:cubicBezTo>
                <a:cubicBezTo>
                  <a:pt x="1212259" y="2110267"/>
                  <a:pt x="1217214" y="2104519"/>
                  <a:pt x="1223557" y="2102190"/>
                </a:cubicBezTo>
                <a:cubicBezTo>
                  <a:pt x="1230791" y="2099564"/>
                  <a:pt x="1239314" y="2101496"/>
                  <a:pt x="1247539" y="2107690"/>
                </a:cubicBezTo>
                <a:cubicBezTo>
                  <a:pt x="1259778" y="2116956"/>
                  <a:pt x="1282720" y="2121614"/>
                  <a:pt x="1301153" y="2112051"/>
                </a:cubicBezTo>
                <a:cubicBezTo>
                  <a:pt x="1310816" y="2107046"/>
                  <a:pt x="1326920" y="2093717"/>
                  <a:pt x="1325780" y="2061162"/>
                </a:cubicBezTo>
                <a:cubicBezTo>
                  <a:pt x="1326920" y="2028260"/>
                  <a:pt x="1310816" y="2014931"/>
                  <a:pt x="1301153" y="2009927"/>
                </a:cubicBezTo>
                <a:cubicBezTo>
                  <a:pt x="1282720" y="2000363"/>
                  <a:pt x="1259778" y="2005021"/>
                  <a:pt x="1247539" y="2014287"/>
                </a:cubicBezTo>
                <a:cubicBezTo>
                  <a:pt x="1239314" y="2020481"/>
                  <a:pt x="1230791" y="2022413"/>
                  <a:pt x="1223557" y="2019787"/>
                </a:cubicBezTo>
                <a:cubicBezTo>
                  <a:pt x="1217214" y="2017458"/>
                  <a:pt x="1212259" y="2011711"/>
                  <a:pt x="1210674" y="2004773"/>
                </a:cubicBezTo>
                <a:cubicBezTo>
                  <a:pt x="1207849" y="1992386"/>
                  <a:pt x="1209534" y="1929308"/>
                  <a:pt x="1210674" y="1900568"/>
                </a:cubicBezTo>
                <a:cubicBezTo>
                  <a:pt x="1227025" y="1900519"/>
                  <a:pt x="1244913" y="1900568"/>
                  <a:pt x="1262008" y="1900618"/>
                </a:cubicBezTo>
                <a:cubicBezTo>
                  <a:pt x="1327167" y="1900717"/>
                  <a:pt x="1367353" y="1900618"/>
                  <a:pt x="1375777" y="1898735"/>
                </a:cubicBezTo>
                <a:cubicBezTo>
                  <a:pt x="1386133" y="1896356"/>
                  <a:pt x="1394804" y="1888924"/>
                  <a:pt x="1398322" y="1879261"/>
                </a:cubicBezTo>
                <a:cubicBezTo>
                  <a:pt x="1402187" y="1868558"/>
                  <a:pt x="1399710" y="1856468"/>
                  <a:pt x="1391236" y="1845270"/>
                </a:cubicBezTo>
                <a:cubicBezTo>
                  <a:pt x="1383655" y="1835211"/>
                  <a:pt x="1379840" y="1816332"/>
                  <a:pt x="1387718" y="1801169"/>
                </a:cubicBezTo>
                <a:cubicBezTo>
                  <a:pt x="1394804" y="1787493"/>
                  <a:pt x="1409818" y="1780755"/>
                  <a:pt x="1431174" y="1781349"/>
                </a:cubicBezTo>
                <a:cubicBezTo>
                  <a:pt x="1452333" y="1780804"/>
                  <a:pt x="1467198" y="1787493"/>
                  <a:pt x="1474283" y="1801169"/>
                </a:cubicBezTo>
                <a:cubicBezTo>
                  <a:pt x="1482162" y="1816332"/>
                  <a:pt x="1478347" y="1835211"/>
                  <a:pt x="1470765" y="1845270"/>
                </a:cubicBezTo>
                <a:cubicBezTo>
                  <a:pt x="1462292" y="1856468"/>
                  <a:pt x="1459765" y="1868558"/>
                  <a:pt x="1463680" y="1879261"/>
                </a:cubicBezTo>
                <a:cubicBezTo>
                  <a:pt x="1467198" y="1888924"/>
                  <a:pt x="1475820" y="1896356"/>
                  <a:pt x="1486225" y="1898735"/>
                </a:cubicBezTo>
                <a:cubicBezTo>
                  <a:pt x="1496383" y="1901064"/>
                  <a:pt x="1561344" y="1902104"/>
                  <a:pt x="1619467" y="1901807"/>
                </a:cubicBezTo>
                <a:cubicBezTo>
                  <a:pt x="1620557" y="1931092"/>
                  <a:pt x="1622143" y="1992584"/>
                  <a:pt x="1619368" y="2004773"/>
                </a:cubicBezTo>
                <a:cubicBezTo>
                  <a:pt x="1617782" y="2011711"/>
                  <a:pt x="1612827" y="2017458"/>
                  <a:pt x="1606485" y="2019787"/>
                </a:cubicBezTo>
                <a:cubicBezTo>
                  <a:pt x="1599250" y="2022413"/>
                  <a:pt x="1590728" y="2020481"/>
                  <a:pt x="1582502" y="2014287"/>
                </a:cubicBezTo>
                <a:cubicBezTo>
                  <a:pt x="1570263" y="2005021"/>
                  <a:pt x="1547321" y="2000363"/>
                  <a:pt x="1528888" y="2009927"/>
                </a:cubicBezTo>
                <a:cubicBezTo>
                  <a:pt x="1519226" y="2014931"/>
                  <a:pt x="1503171" y="2028260"/>
                  <a:pt x="1504262" y="2060815"/>
                </a:cubicBezTo>
                <a:cubicBezTo>
                  <a:pt x="1503171" y="2093717"/>
                  <a:pt x="1519226" y="2107046"/>
                  <a:pt x="1528888" y="2112051"/>
                </a:cubicBezTo>
                <a:cubicBezTo>
                  <a:pt x="1547321" y="2121614"/>
                  <a:pt x="1570263" y="2116956"/>
                  <a:pt x="1582502" y="2107690"/>
                </a:cubicBezTo>
                <a:cubicBezTo>
                  <a:pt x="1590728" y="2101496"/>
                  <a:pt x="1599250" y="2099564"/>
                  <a:pt x="1606485" y="2102190"/>
                </a:cubicBezTo>
                <a:cubicBezTo>
                  <a:pt x="1612827" y="2104519"/>
                  <a:pt x="1617782" y="2110267"/>
                  <a:pt x="1619368" y="2117204"/>
                </a:cubicBezTo>
                <a:cubicBezTo>
                  <a:pt x="1622093" y="2129245"/>
                  <a:pt x="1620607" y="2189400"/>
                  <a:pt x="1619517" y="2219080"/>
                </a:cubicBezTo>
                <a:close/>
                <a:moveTo>
                  <a:pt x="1922965" y="2219080"/>
                </a:moveTo>
                <a:cubicBezTo>
                  <a:pt x="1866626" y="2218981"/>
                  <a:pt x="1831891" y="2219179"/>
                  <a:pt x="1824112" y="2220963"/>
                </a:cubicBezTo>
                <a:cubicBezTo>
                  <a:pt x="1813706" y="2223342"/>
                  <a:pt x="1805084" y="2230824"/>
                  <a:pt x="1801566" y="2240437"/>
                </a:cubicBezTo>
                <a:cubicBezTo>
                  <a:pt x="1797652" y="2251189"/>
                  <a:pt x="1800179" y="2263230"/>
                  <a:pt x="1808652" y="2274429"/>
                </a:cubicBezTo>
                <a:cubicBezTo>
                  <a:pt x="1816233" y="2284487"/>
                  <a:pt x="1820049" y="2303366"/>
                  <a:pt x="1812170" y="2318529"/>
                </a:cubicBezTo>
                <a:cubicBezTo>
                  <a:pt x="1805084" y="2332205"/>
                  <a:pt x="1790070" y="2338944"/>
                  <a:pt x="1768714" y="2338349"/>
                </a:cubicBezTo>
                <a:cubicBezTo>
                  <a:pt x="1747605" y="2338993"/>
                  <a:pt x="1732691" y="2332205"/>
                  <a:pt x="1725605" y="2318529"/>
                </a:cubicBezTo>
                <a:cubicBezTo>
                  <a:pt x="1717726" y="2303366"/>
                  <a:pt x="1721542" y="2284487"/>
                  <a:pt x="1729123" y="2274429"/>
                </a:cubicBezTo>
                <a:cubicBezTo>
                  <a:pt x="1737596" y="2263230"/>
                  <a:pt x="1740123" y="2251189"/>
                  <a:pt x="1736209" y="2240437"/>
                </a:cubicBezTo>
                <a:cubicBezTo>
                  <a:pt x="1732691" y="2230824"/>
                  <a:pt x="1724069" y="2223342"/>
                  <a:pt x="1713663" y="2220963"/>
                </a:cubicBezTo>
                <a:cubicBezTo>
                  <a:pt x="1706577" y="2219328"/>
                  <a:pt x="1677144" y="2219031"/>
                  <a:pt x="1629377" y="2219080"/>
                </a:cubicBezTo>
                <a:cubicBezTo>
                  <a:pt x="1630170" y="2196337"/>
                  <a:pt x="1632251" y="2129443"/>
                  <a:pt x="1628981" y="2115024"/>
                </a:cubicBezTo>
                <a:cubicBezTo>
                  <a:pt x="1626652" y="2104816"/>
                  <a:pt x="1619318" y="2096343"/>
                  <a:pt x="1609854" y="2092875"/>
                </a:cubicBezTo>
                <a:cubicBezTo>
                  <a:pt x="1599300" y="2089059"/>
                  <a:pt x="1587457" y="2091487"/>
                  <a:pt x="1576507" y="2099812"/>
                </a:cubicBezTo>
                <a:cubicBezTo>
                  <a:pt x="1566696" y="2107244"/>
                  <a:pt x="1548263" y="2110961"/>
                  <a:pt x="1533447" y="2103280"/>
                </a:cubicBezTo>
                <a:cubicBezTo>
                  <a:pt x="1520118" y="2096343"/>
                  <a:pt x="1513429" y="2081775"/>
                  <a:pt x="1514122" y="2060815"/>
                </a:cubicBezTo>
                <a:cubicBezTo>
                  <a:pt x="1513429" y="2040202"/>
                  <a:pt x="1520118" y="2025634"/>
                  <a:pt x="1533447" y="2018697"/>
                </a:cubicBezTo>
                <a:cubicBezTo>
                  <a:pt x="1548213" y="2011017"/>
                  <a:pt x="1566696" y="2014783"/>
                  <a:pt x="1576507" y="2022166"/>
                </a:cubicBezTo>
                <a:cubicBezTo>
                  <a:pt x="1587457" y="2030490"/>
                  <a:pt x="1599300" y="2032918"/>
                  <a:pt x="1609854" y="2029103"/>
                </a:cubicBezTo>
                <a:cubicBezTo>
                  <a:pt x="1619318" y="2025634"/>
                  <a:pt x="1626652" y="2017161"/>
                  <a:pt x="1628981" y="2006954"/>
                </a:cubicBezTo>
                <a:cubicBezTo>
                  <a:pt x="1632301" y="1992287"/>
                  <a:pt x="1630121" y="1923213"/>
                  <a:pt x="1629328" y="1901757"/>
                </a:cubicBezTo>
                <a:cubicBezTo>
                  <a:pt x="1670554" y="1901411"/>
                  <a:pt x="1706330" y="1900420"/>
                  <a:pt x="1713663" y="1898735"/>
                </a:cubicBezTo>
                <a:cubicBezTo>
                  <a:pt x="1724069" y="1896356"/>
                  <a:pt x="1732691" y="1888924"/>
                  <a:pt x="1736209" y="1879261"/>
                </a:cubicBezTo>
                <a:cubicBezTo>
                  <a:pt x="1740123" y="1868558"/>
                  <a:pt x="1737596" y="1856468"/>
                  <a:pt x="1729123" y="1845270"/>
                </a:cubicBezTo>
                <a:cubicBezTo>
                  <a:pt x="1721542" y="1835211"/>
                  <a:pt x="1717726" y="1816332"/>
                  <a:pt x="1725605" y="1801169"/>
                </a:cubicBezTo>
                <a:cubicBezTo>
                  <a:pt x="1732691" y="1787493"/>
                  <a:pt x="1747704" y="1780755"/>
                  <a:pt x="1769061" y="1781349"/>
                </a:cubicBezTo>
                <a:cubicBezTo>
                  <a:pt x="1790219" y="1780804"/>
                  <a:pt x="1805084" y="1787493"/>
                  <a:pt x="1812170" y="1801169"/>
                </a:cubicBezTo>
                <a:cubicBezTo>
                  <a:pt x="1820049" y="1816332"/>
                  <a:pt x="1816233" y="1835211"/>
                  <a:pt x="1808652" y="1845270"/>
                </a:cubicBezTo>
                <a:cubicBezTo>
                  <a:pt x="1800179" y="1856468"/>
                  <a:pt x="1797652" y="1868558"/>
                  <a:pt x="1801566" y="1879261"/>
                </a:cubicBezTo>
                <a:cubicBezTo>
                  <a:pt x="1805084" y="1888924"/>
                  <a:pt x="1813756" y="1896356"/>
                  <a:pt x="1824112" y="1898735"/>
                </a:cubicBezTo>
                <a:cubicBezTo>
                  <a:pt x="1831891" y="1900519"/>
                  <a:pt x="1866577" y="1900717"/>
                  <a:pt x="1922866" y="1900618"/>
                </a:cubicBezTo>
                <a:cubicBezTo>
                  <a:pt x="1923957" y="1929407"/>
                  <a:pt x="1925641" y="1992386"/>
                  <a:pt x="1922817" y="2004773"/>
                </a:cubicBezTo>
                <a:cubicBezTo>
                  <a:pt x="1921231" y="2011711"/>
                  <a:pt x="1916276" y="2017458"/>
                  <a:pt x="1909934" y="2019787"/>
                </a:cubicBezTo>
                <a:cubicBezTo>
                  <a:pt x="1902699" y="2022413"/>
                  <a:pt x="1894176" y="2020481"/>
                  <a:pt x="1885951" y="2014287"/>
                </a:cubicBezTo>
                <a:cubicBezTo>
                  <a:pt x="1873762" y="2005021"/>
                  <a:pt x="1850770" y="2000363"/>
                  <a:pt x="1832387" y="2009927"/>
                </a:cubicBezTo>
                <a:cubicBezTo>
                  <a:pt x="1822675" y="2014931"/>
                  <a:pt x="1806620" y="2028260"/>
                  <a:pt x="1807710" y="2060815"/>
                </a:cubicBezTo>
                <a:cubicBezTo>
                  <a:pt x="1806620" y="2093717"/>
                  <a:pt x="1822675" y="2107046"/>
                  <a:pt x="1832387" y="2112051"/>
                </a:cubicBezTo>
                <a:cubicBezTo>
                  <a:pt x="1850820" y="2121614"/>
                  <a:pt x="1873762" y="2116956"/>
                  <a:pt x="1885951" y="2107690"/>
                </a:cubicBezTo>
                <a:cubicBezTo>
                  <a:pt x="1894176" y="2101496"/>
                  <a:pt x="1902650" y="2099564"/>
                  <a:pt x="1909934" y="2102190"/>
                </a:cubicBezTo>
                <a:cubicBezTo>
                  <a:pt x="1916276" y="2104519"/>
                  <a:pt x="1921231" y="2110267"/>
                  <a:pt x="1922817" y="2117204"/>
                </a:cubicBezTo>
                <a:cubicBezTo>
                  <a:pt x="1925592" y="2129245"/>
                  <a:pt x="1924056" y="2189400"/>
                  <a:pt x="1922965" y="2219080"/>
                </a:cubicBezTo>
                <a:close/>
                <a:moveTo>
                  <a:pt x="2296330" y="2029103"/>
                </a:moveTo>
                <a:cubicBezTo>
                  <a:pt x="2306835" y="2032918"/>
                  <a:pt x="2318678" y="2030490"/>
                  <a:pt x="2329678" y="2022166"/>
                </a:cubicBezTo>
                <a:cubicBezTo>
                  <a:pt x="2339489" y="2014733"/>
                  <a:pt x="2357922" y="2011017"/>
                  <a:pt x="2372738" y="2018697"/>
                </a:cubicBezTo>
                <a:cubicBezTo>
                  <a:pt x="2386067" y="2025634"/>
                  <a:pt x="2392756" y="2040202"/>
                  <a:pt x="2392062" y="2061162"/>
                </a:cubicBezTo>
                <a:cubicBezTo>
                  <a:pt x="2392756" y="2081775"/>
                  <a:pt x="2386067" y="2096343"/>
                  <a:pt x="2372738" y="2103280"/>
                </a:cubicBezTo>
                <a:cubicBezTo>
                  <a:pt x="2357922" y="2110961"/>
                  <a:pt x="2339489" y="2107244"/>
                  <a:pt x="2329678" y="2099812"/>
                </a:cubicBezTo>
                <a:cubicBezTo>
                  <a:pt x="2318678" y="2091487"/>
                  <a:pt x="2306835" y="2089059"/>
                  <a:pt x="2296330" y="2092875"/>
                </a:cubicBezTo>
                <a:cubicBezTo>
                  <a:pt x="2286866" y="2096343"/>
                  <a:pt x="2279533" y="2104816"/>
                  <a:pt x="2277204" y="2115024"/>
                </a:cubicBezTo>
                <a:cubicBezTo>
                  <a:pt x="2273884" y="2129443"/>
                  <a:pt x="2275965" y="2196386"/>
                  <a:pt x="2276758" y="2219130"/>
                </a:cubicBezTo>
                <a:lnTo>
                  <a:pt x="2275767" y="2219130"/>
                </a:lnTo>
                <a:cubicBezTo>
                  <a:pt x="2227207" y="2219229"/>
                  <a:pt x="2172206" y="2219328"/>
                  <a:pt x="2164278" y="2217495"/>
                </a:cubicBezTo>
                <a:cubicBezTo>
                  <a:pt x="2157142" y="2215860"/>
                  <a:pt x="2151196" y="2210806"/>
                  <a:pt x="2148818" y="2204314"/>
                </a:cubicBezTo>
                <a:cubicBezTo>
                  <a:pt x="2146142" y="2196832"/>
                  <a:pt x="2148124" y="2188111"/>
                  <a:pt x="2154467" y="2179688"/>
                </a:cubicBezTo>
                <a:cubicBezTo>
                  <a:pt x="2163931" y="2167201"/>
                  <a:pt x="2168688" y="2143813"/>
                  <a:pt x="2158926" y="2125033"/>
                </a:cubicBezTo>
                <a:cubicBezTo>
                  <a:pt x="2153823" y="2115173"/>
                  <a:pt x="2140345" y="2098672"/>
                  <a:pt x="2106997" y="2099911"/>
                </a:cubicBezTo>
                <a:cubicBezTo>
                  <a:pt x="2073550" y="2098672"/>
                  <a:pt x="2059874" y="2115123"/>
                  <a:pt x="2054721" y="2125033"/>
                </a:cubicBezTo>
                <a:cubicBezTo>
                  <a:pt x="2045009" y="2143813"/>
                  <a:pt x="2049766" y="2167201"/>
                  <a:pt x="2059181" y="2179688"/>
                </a:cubicBezTo>
                <a:cubicBezTo>
                  <a:pt x="2065523" y="2188111"/>
                  <a:pt x="2067555" y="2196832"/>
                  <a:pt x="2064829" y="2204314"/>
                </a:cubicBezTo>
                <a:cubicBezTo>
                  <a:pt x="2062451" y="2210806"/>
                  <a:pt x="2056554" y="2215860"/>
                  <a:pt x="2049419" y="2217495"/>
                </a:cubicBezTo>
                <a:cubicBezTo>
                  <a:pt x="2041441" y="2219328"/>
                  <a:pt x="1986440" y="2219229"/>
                  <a:pt x="1937930" y="2219130"/>
                </a:cubicBezTo>
                <a:cubicBezTo>
                  <a:pt x="1936196" y="2219130"/>
                  <a:pt x="1934560" y="2219080"/>
                  <a:pt x="1932876" y="2219080"/>
                </a:cubicBezTo>
                <a:cubicBezTo>
                  <a:pt x="1933668" y="2196386"/>
                  <a:pt x="1935750" y="2129443"/>
                  <a:pt x="1932479" y="2115024"/>
                </a:cubicBezTo>
                <a:cubicBezTo>
                  <a:pt x="1930150" y="2104816"/>
                  <a:pt x="1922817" y="2096343"/>
                  <a:pt x="1913353" y="2092875"/>
                </a:cubicBezTo>
                <a:cubicBezTo>
                  <a:pt x="1902798" y="2089059"/>
                  <a:pt x="1890956" y="2091487"/>
                  <a:pt x="1880005" y="2099812"/>
                </a:cubicBezTo>
                <a:cubicBezTo>
                  <a:pt x="1870194" y="2107195"/>
                  <a:pt x="1851761" y="2110961"/>
                  <a:pt x="1836945" y="2103280"/>
                </a:cubicBezTo>
                <a:cubicBezTo>
                  <a:pt x="1823616" y="2096343"/>
                  <a:pt x="1816927" y="2081775"/>
                  <a:pt x="1817621" y="2060815"/>
                </a:cubicBezTo>
                <a:cubicBezTo>
                  <a:pt x="1816927" y="2040202"/>
                  <a:pt x="1823616" y="2025634"/>
                  <a:pt x="1836945" y="2018697"/>
                </a:cubicBezTo>
                <a:cubicBezTo>
                  <a:pt x="1851761" y="2011017"/>
                  <a:pt x="1870194" y="2014783"/>
                  <a:pt x="1880005" y="2022166"/>
                </a:cubicBezTo>
                <a:cubicBezTo>
                  <a:pt x="1890956" y="2030490"/>
                  <a:pt x="1902798" y="2032918"/>
                  <a:pt x="1913353" y="2029103"/>
                </a:cubicBezTo>
                <a:cubicBezTo>
                  <a:pt x="1922817" y="2025634"/>
                  <a:pt x="1930150" y="2017161"/>
                  <a:pt x="1932479" y="2006954"/>
                </a:cubicBezTo>
                <a:cubicBezTo>
                  <a:pt x="1935898" y="1992039"/>
                  <a:pt x="1933520" y="1920735"/>
                  <a:pt x="1932777" y="1900618"/>
                </a:cubicBezTo>
                <a:lnTo>
                  <a:pt x="1937880" y="1900618"/>
                </a:lnTo>
                <a:cubicBezTo>
                  <a:pt x="1986440" y="1900469"/>
                  <a:pt x="2041441" y="1900370"/>
                  <a:pt x="2049419" y="1902203"/>
                </a:cubicBezTo>
                <a:cubicBezTo>
                  <a:pt x="2056554" y="1903839"/>
                  <a:pt x="2062451" y="1908893"/>
                  <a:pt x="2064829" y="1915433"/>
                </a:cubicBezTo>
                <a:cubicBezTo>
                  <a:pt x="2067555" y="1922866"/>
                  <a:pt x="2065523" y="1931587"/>
                  <a:pt x="2059181" y="1940011"/>
                </a:cubicBezTo>
                <a:cubicBezTo>
                  <a:pt x="2049766" y="1952497"/>
                  <a:pt x="2045009" y="1975885"/>
                  <a:pt x="2054721" y="1994715"/>
                </a:cubicBezTo>
                <a:cubicBezTo>
                  <a:pt x="2059874" y="2004575"/>
                  <a:pt x="2073253" y="2020976"/>
                  <a:pt x="2106650" y="2019837"/>
                </a:cubicBezTo>
                <a:cubicBezTo>
                  <a:pt x="2107790" y="2019837"/>
                  <a:pt x="2108830" y="2019837"/>
                  <a:pt x="2109921" y="2019837"/>
                </a:cubicBezTo>
                <a:cubicBezTo>
                  <a:pt x="2141088" y="2019837"/>
                  <a:pt x="2153971" y="2004179"/>
                  <a:pt x="2158926" y="1994665"/>
                </a:cubicBezTo>
                <a:cubicBezTo>
                  <a:pt x="2168688" y="1975836"/>
                  <a:pt x="2163931" y="1952448"/>
                  <a:pt x="2154467" y="1939961"/>
                </a:cubicBezTo>
                <a:cubicBezTo>
                  <a:pt x="2148124" y="1931537"/>
                  <a:pt x="2146142" y="1922816"/>
                  <a:pt x="2148818" y="1915384"/>
                </a:cubicBezTo>
                <a:cubicBezTo>
                  <a:pt x="2151196" y="1908843"/>
                  <a:pt x="2157142" y="1903789"/>
                  <a:pt x="2164278" y="1902154"/>
                </a:cubicBezTo>
                <a:cubicBezTo>
                  <a:pt x="2172206" y="1900321"/>
                  <a:pt x="2227257" y="1900420"/>
                  <a:pt x="2275816" y="1900568"/>
                </a:cubicBezTo>
                <a:lnTo>
                  <a:pt x="2276857" y="1900568"/>
                </a:lnTo>
                <a:cubicBezTo>
                  <a:pt x="2276114" y="1920636"/>
                  <a:pt x="2273785" y="1991989"/>
                  <a:pt x="2277204" y="2006904"/>
                </a:cubicBezTo>
                <a:cubicBezTo>
                  <a:pt x="2279533" y="2017112"/>
                  <a:pt x="2286866" y="2025585"/>
                  <a:pt x="2296330" y="2029053"/>
                </a:cubicBezTo>
                <a:close/>
                <a:moveTo>
                  <a:pt x="2296330" y="1700681"/>
                </a:moveTo>
                <a:cubicBezTo>
                  <a:pt x="2306835" y="1704496"/>
                  <a:pt x="2318678" y="1702068"/>
                  <a:pt x="2329678" y="1693743"/>
                </a:cubicBezTo>
                <a:cubicBezTo>
                  <a:pt x="2339489" y="1686360"/>
                  <a:pt x="2357922" y="1682595"/>
                  <a:pt x="2372738" y="1690275"/>
                </a:cubicBezTo>
                <a:cubicBezTo>
                  <a:pt x="2386067" y="1697212"/>
                  <a:pt x="2392756" y="1711780"/>
                  <a:pt x="2392062" y="1732740"/>
                </a:cubicBezTo>
                <a:cubicBezTo>
                  <a:pt x="2392756" y="1753353"/>
                  <a:pt x="2386067" y="1767921"/>
                  <a:pt x="2372738" y="1774858"/>
                </a:cubicBezTo>
                <a:cubicBezTo>
                  <a:pt x="2357922" y="1782538"/>
                  <a:pt x="2339489" y="1778773"/>
                  <a:pt x="2329678" y="1771389"/>
                </a:cubicBezTo>
                <a:cubicBezTo>
                  <a:pt x="2318678" y="1763065"/>
                  <a:pt x="2306835" y="1760637"/>
                  <a:pt x="2296330" y="1764452"/>
                </a:cubicBezTo>
                <a:cubicBezTo>
                  <a:pt x="2286866" y="1767921"/>
                  <a:pt x="2279533" y="1776394"/>
                  <a:pt x="2277204" y="1786602"/>
                </a:cubicBezTo>
                <a:cubicBezTo>
                  <a:pt x="2273884" y="1801021"/>
                  <a:pt x="2275965" y="1868013"/>
                  <a:pt x="2276758" y="1890708"/>
                </a:cubicBezTo>
                <a:lnTo>
                  <a:pt x="2275816" y="1890708"/>
                </a:lnTo>
                <a:cubicBezTo>
                  <a:pt x="2210608" y="1890559"/>
                  <a:pt x="2170472" y="1890608"/>
                  <a:pt x="2162048" y="1892541"/>
                </a:cubicBezTo>
                <a:cubicBezTo>
                  <a:pt x="2151692" y="1894920"/>
                  <a:pt x="2143020" y="1902402"/>
                  <a:pt x="2139502" y="1912014"/>
                </a:cubicBezTo>
                <a:cubicBezTo>
                  <a:pt x="2135637" y="1922767"/>
                  <a:pt x="2138115" y="1934808"/>
                  <a:pt x="2146588" y="1946006"/>
                </a:cubicBezTo>
                <a:cubicBezTo>
                  <a:pt x="2154169" y="1956065"/>
                  <a:pt x="2158034" y="1974944"/>
                  <a:pt x="2150106" y="1990106"/>
                </a:cubicBezTo>
                <a:cubicBezTo>
                  <a:pt x="2143020" y="2003783"/>
                  <a:pt x="2128007" y="2010521"/>
                  <a:pt x="2106650" y="2009927"/>
                </a:cubicBezTo>
                <a:cubicBezTo>
                  <a:pt x="2085492" y="2010521"/>
                  <a:pt x="2070627" y="2003783"/>
                  <a:pt x="2063541" y="1990106"/>
                </a:cubicBezTo>
                <a:cubicBezTo>
                  <a:pt x="2055662" y="1974944"/>
                  <a:pt x="2059478" y="1956065"/>
                  <a:pt x="2067109" y="1946006"/>
                </a:cubicBezTo>
                <a:cubicBezTo>
                  <a:pt x="2075532" y="1934808"/>
                  <a:pt x="2078059" y="1922767"/>
                  <a:pt x="2074145" y="1912014"/>
                </a:cubicBezTo>
                <a:cubicBezTo>
                  <a:pt x="2070627" y="1902402"/>
                  <a:pt x="2062005" y="1894920"/>
                  <a:pt x="2051599" y="1892541"/>
                </a:cubicBezTo>
                <a:cubicBezTo>
                  <a:pt x="2043176" y="1890608"/>
                  <a:pt x="2003039" y="1890559"/>
                  <a:pt x="1937831" y="1890708"/>
                </a:cubicBezTo>
                <a:lnTo>
                  <a:pt x="1932876" y="1890708"/>
                </a:lnTo>
                <a:cubicBezTo>
                  <a:pt x="1933668" y="1868013"/>
                  <a:pt x="1935799" y="1801021"/>
                  <a:pt x="1932479" y="1786602"/>
                </a:cubicBezTo>
                <a:cubicBezTo>
                  <a:pt x="1930150" y="1776394"/>
                  <a:pt x="1922817" y="1767921"/>
                  <a:pt x="1913353" y="1764452"/>
                </a:cubicBezTo>
                <a:cubicBezTo>
                  <a:pt x="1902798" y="1760637"/>
                  <a:pt x="1890956" y="1763065"/>
                  <a:pt x="1880005" y="1771389"/>
                </a:cubicBezTo>
                <a:cubicBezTo>
                  <a:pt x="1870194" y="1778773"/>
                  <a:pt x="1851761" y="1782538"/>
                  <a:pt x="1836945" y="1774858"/>
                </a:cubicBezTo>
                <a:cubicBezTo>
                  <a:pt x="1823616" y="1767921"/>
                  <a:pt x="1816927" y="1753353"/>
                  <a:pt x="1817621" y="1732393"/>
                </a:cubicBezTo>
                <a:cubicBezTo>
                  <a:pt x="1816927" y="1711780"/>
                  <a:pt x="1823616" y="1697212"/>
                  <a:pt x="1836945" y="1690275"/>
                </a:cubicBezTo>
                <a:cubicBezTo>
                  <a:pt x="1851761" y="1682595"/>
                  <a:pt x="1870194" y="1686360"/>
                  <a:pt x="1880005" y="1693743"/>
                </a:cubicBezTo>
                <a:cubicBezTo>
                  <a:pt x="1890956" y="1702068"/>
                  <a:pt x="1902798" y="1704496"/>
                  <a:pt x="1913353" y="1700681"/>
                </a:cubicBezTo>
                <a:cubicBezTo>
                  <a:pt x="1922817" y="1697212"/>
                  <a:pt x="1930150" y="1688739"/>
                  <a:pt x="1932479" y="1678531"/>
                </a:cubicBezTo>
                <a:cubicBezTo>
                  <a:pt x="1935849" y="1663864"/>
                  <a:pt x="1933619" y="1594989"/>
                  <a:pt x="1932826" y="1573434"/>
                </a:cubicBezTo>
                <a:cubicBezTo>
                  <a:pt x="1986836" y="1573484"/>
                  <a:pt x="2042284" y="1572443"/>
                  <a:pt x="2051599" y="1570313"/>
                </a:cubicBezTo>
                <a:cubicBezTo>
                  <a:pt x="2062005" y="1567934"/>
                  <a:pt x="2070627" y="1560501"/>
                  <a:pt x="2074145" y="1550839"/>
                </a:cubicBezTo>
                <a:cubicBezTo>
                  <a:pt x="2078059" y="1540136"/>
                  <a:pt x="2075532" y="1528046"/>
                  <a:pt x="2067109" y="1516847"/>
                </a:cubicBezTo>
                <a:cubicBezTo>
                  <a:pt x="2059478" y="1506788"/>
                  <a:pt x="2055662" y="1487910"/>
                  <a:pt x="2063541" y="1472747"/>
                </a:cubicBezTo>
                <a:cubicBezTo>
                  <a:pt x="2070627" y="1459071"/>
                  <a:pt x="2085641" y="1452332"/>
                  <a:pt x="2106997" y="1452927"/>
                </a:cubicBezTo>
                <a:cubicBezTo>
                  <a:pt x="2128155" y="1452184"/>
                  <a:pt x="2143020" y="1459071"/>
                  <a:pt x="2150106" y="1472747"/>
                </a:cubicBezTo>
                <a:cubicBezTo>
                  <a:pt x="2158034" y="1487910"/>
                  <a:pt x="2154169" y="1506788"/>
                  <a:pt x="2146588" y="1516847"/>
                </a:cubicBezTo>
                <a:cubicBezTo>
                  <a:pt x="2138115" y="1528046"/>
                  <a:pt x="2135637" y="1540136"/>
                  <a:pt x="2139502" y="1550839"/>
                </a:cubicBezTo>
                <a:cubicBezTo>
                  <a:pt x="2143020" y="1560501"/>
                  <a:pt x="2151692" y="1567934"/>
                  <a:pt x="2162048" y="1570313"/>
                </a:cubicBezTo>
                <a:cubicBezTo>
                  <a:pt x="2171165" y="1572394"/>
                  <a:pt x="2224135" y="1573434"/>
                  <a:pt x="2276807" y="1573434"/>
                </a:cubicBezTo>
                <a:cubicBezTo>
                  <a:pt x="2276015" y="1594989"/>
                  <a:pt x="2273834" y="1663864"/>
                  <a:pt x="2277204" y="1678531"/>
                </a:cubicBezTo>
                <a:cubicBezTo>
                  <a:pt x="2279533" y="1688739"/>
                  <a:pt x="2286866" y="1697212"/>
                  <a:pt x="2296330" y="1700681"/>
                </a:cubicBezTo>
                <a:close/>
                <a:moveTo>
                  <a:pt x="2278988" y="1347929"/>
                </a:moveTo>
                <a:cubicBezTo>
                  <a:pt x="2277402" y="1354866"/>
                  <a:pt x="2272447" y="1360614"/>
                  <a:pt x="2266104" y="1362943"/>
                </a:cubicBezTo>
                <a:cubicBezTo>
                  <a:pt x="2258870" y="1365569"/>
                  <a:pt x="2250347" y="1363636"/>
                  <a:pt x="2242122" y="1357443"/>
                </a:cubicBezTo>
                <a:cubicBezTo>
                  <a:pt x="2229932" y="1348177"/>
                  <a:pt x="2206990" y="1343519"/>
                  <a:pt x="2188558" y="1353082"/>
                </a:cubicBezTo>
                <a:cubicBezTo>
                  <a:pt x="2178846" y="1358087"/>
                  <a:pt x="2162791" y="1371416"/>
                  <a:pt x="2163881" y="1403971"/>
                </a:cubicBezTo>
                <a:cubicBezTo>
                  <a:pt x="2162791" y="1436872"/>
                  <a:pt x="2178846" y="1450202"/>
                  <a:pt x="2188558" y="1455206"/>
                </a:cubicBezTo>
                <a:cubicBezTo>
                  <a:pt x="2206990" y="1464769"/>
                  <a:pt x="2229932" y="1460112"/>
                  <a:pt x="2242122" y="1450846"/>
                </a:cubicBezTo>
                <a:cubicBezTo>
                  <a:pt x="2250347" y="1444652"/>
                  <a:pt x="2258870" y="1442719"/>
                  <a:pt x="2266104" y="1445346"/>
                </a:cubicBezTo>
                <a:cubicBezTo>
                  <a:pt x="2272447" y="1447675"/>
                  <a:pt x="2277402" y="1453422"/>
                  <a:pt x="2278988" y="1460359"/>
                </a:cubicBezTo>
                <a:cubicBezTo>
                  <a:pt x="2281812" y="1472599"/>
                  <a:pt x="2280177" y="1534339"/>
                  <a:pt x="2279087" y="1563524"/>
                </a:cubicBezTo>
                <a:cubicBezTo>
                  <a:pt x="2226414" y="1563574"/>
                  <a:pt x="2172800" y="1562632"/>
                  <a:pt x="2164278" y="1560650"/>
                </a:cubicBezTo>
                <a:cubicBezTo>
                  <a:pt x="2157142" y="1559015"/>
                  <a:pt x="2151196" y="1553961"/>
                  <a:pt x="2148818" y="1547420"/>
                </a:cubicBezTo>
                <a:cubicBezTo>
                  <a:pt x="2146142" y="1539988"/>
                  <a:pt x="2148124" y="1531267"/>
                  <a:pt x="2154467" y="1522843"/>
                </a:cubicBezTo>
                <a:cubicBezTo>
                  <a:pt x="2163931" y="1510356"/>
                  <a:pt x="2168688" y="1486968"/>
                  <a:pt x="2158926" y="1468188"/>
                </a:cubicBezTo>
                <a:cubicBezTo>
                  <a:pt x="2153823" y="1458278"/>
                  <a:pt x="2140444" y="1441877"/>
                  <a:pt x="2106997" y="1443017"/>
                </a:cubicBezTo>
                <a:cubicBezTo>
                  <a:pt x="2073451" y="1441927"/>
                  <a:pt x="2059874" y="1458328"/>
                  <a:pt x="2054721" y="1468188"/>
                </a:cubicBezTo>
                <a:cubicBezTo>
                  <a:pt x="2045009" y="1486968"/>
                  <a:pt x="2049766" y="1510356"/>
                  <a:pt x="2059181" y="1522843"/>
                </a:cubicBezTo>
                <a:cubicBezTo>
                  <a:pt x="2065523" y="1531267"/>
                  <a:pt x="2067555" y="1539988"/>
                  <a:pt x="2064829" y="1547420"/>
                </a:cubicBezTo>
                <a:cubicBezTo>
                  <a:pt x="2062451" y="1553961"/>
                  <a:pt x="2056554" y="1559015"/>
                  <a:pt x="2049419" y="1560650"/>
                </a:cubicBezTo>
                <a:cubicBezTo>
                  <a:pt x="2040648" y="1562682"/>
                  <a:pt x="1984309" y="1563623"/>
                  <a:pt x="1930249" y="1563524"/>
                </a:cubicBezTo>
                <a:cubicBezTo>
                  <a:pt x="1929159" y="1534289"/>
                  <a:pt x="1927574" y="1472599"/>
                  <a:pt x="1930349" y="1460359"/>
                </a:cubicBezTo>
                <a:cubicBezTo>
                  <a:pt x="1931934" y="1453422"/>
                  <a:pt x="1936889" y="1447675"/>
                  <a:pt x="1943232" y="1445346"/>
                </a:cubicBezTo>
                <a:cubicBezTo>
                  <a:pt x="1950466" y="1442719"/>
                  <a:pt x="1958989" y="1444652"/>
                  <a:pt x="1967214" y="1450846"/>
                </a:cubicBezTo>
                <a:cubicBezTo>
                  <a:pt x="1979453" y="1460112"/>
                  <a:pt x="2002395" y="1464769"/>
                  <a:pt x="2020828" y="1455206"/>
                </a:cubicBezTo>
                <a:cubicBezTo>
                  <a:pt x="2030491" y="1450202"/>
                  <a:pt x="2046595" y="1436872"/>
                  <a:pt x="2045455" y="1404318"/>
                </a:cubicBezTo>
                <a:cubicBezTo>
                  <a:pt x="2046595" y="1371416"/>
                  <a:pt x="2030491" y="1358087"/>
                  <a:pt x="2020828" y="1353082"/>
                </a:cubicBezTo>
                <a:cubicBezTo>
                  <a:pt x="2002395" y="1343519"/>
                  <a:pt x="1979453" y="1348177"/>
                  <a:pt x="1967214" y="1357443"/>
                </a:cubicBezTo>
                <a:cubicBezTo>
                  <a:pt x="1958989" y="1363636"/>
                  <a:pt x="1950516" y="1365569"/>
                  <a:pt x="1943232" y="1362943"/>
                </a:cubicBezTo>
                <a:cubicBezTo>
                  <a:pt x="1936889" y="1360614"/>
                  <a:pt x="1931934" y="1354866"/>
                  <a:pt x="1930349" y="1347929"/>
                </a:cubicBezTo>
                <a:cubicBezTo>
                  <a:pt x="1927524" y="1335541"/>
                  <a:pt x="1929209" y="1272513"/>
                  <a:pt x="1930299" y="1243724"/>
                </a:cubicBezTo>
                <a:lnTo>
                  <a:pt x="1937880" y="1243724"/>
                </a:lnTo>
                <a:cubicBezTo>
                  <a:pt x="2002990" y="1243872"/>
                  <a:pt x="2043176" y="1243823"/>
                  <a:pt x="2051599" y="1241890"/>
                </a:cubicBezTo>
                <a:cubicBezTo>
                  <a:pt x="2062005" y="1239512"/>
                  <a:pt x="2070627" y="1232079"/>
                  <a:pt x="2074145" y="1222417"/>
                </a:cubicBezTo>
                <a:cubicBezTo>
                  <a:pt x="2078059" y="1211714"/>
                  <a:pt x="2075532" y="1199624"/>
                  <a:pt x="2067109" y="1188425"/>
                </a:cubicBezTo>
                <a:cubicBezTo>
                  <a:pt x="2059478" y="1178366"/>
                  <a:pt x="2055662" y="1159487"/>
                  <a:pt x="2063541" y="1144325"/>
                </a:cubicBezTo>
                <a:cubicBezTo>
                  <a:pt x="2070627" y="1130649"/>
                  <a:pt x="2085542" y="1123761"/>
                  <a:pt x="2106997" y="1124505"/>
                </a:cubicBezTo>
                <a:cubicBezTo>
                  <a:pt x="2128155" y="1123761"/>
                  <a:pt x="2143020" y="1130649"/>
                  <a:pt x="2150106" y="1144325"/>
                </a:cubicBezTo>
                <a:cubicBezTo>
                  <a:pt x="2158034" y="1159487"/>
                  <a:pt x="2154169" y="1178366"/>
                  <a:pt x="2146588" y="1188425"/>
                </a:cubicBezTo>
                <a:cubicBezTo>
                  <a:pt x="2138115" y="1199624"/>
                  <a:pt x="2135637" y="1211714"/>
                  <a:pt x="2139502" y="1222417"/>
                </a:cubicBezTo>
                <a:cubicBezTo>
                  <a:pt x="2143020" y="1232079"/>
                  <a:pt x="2151692" y="1239512"/>
                  <a:pt x="2162048" y="1241890"/>
                </a:cubicBezTo>
                <a:cubicBezTo>
                  <a:pt x="2170472" y="1243823"/>
                  <a:pt x="2210657" y="1243872"/>
                  <a:pt x="2275816" y="1243724"/>
                </a:cubicBezTo>
                <a:lnTo>
                  <a:pt x="2279037" y="1243724"/>
                </a:lnTo>
                <a:cubicBezTo>
                  <a:pt x="2280127" y="1272513"/>
                  <a:pt x="2281812" y="1335541"/>
                  <a:pt x="2278988" y="1347929"/>
                </a:cubicBezTo>
                <a:close/>
                <a:moveTo>
                  <a:pt x="2296330" y="1043836"/>
                </a:moveTo>
                <a:cubicBezTo>
                  <a:pt x="2306835" y="1047651"/>
                  <a:pt x="2318678" y="1045223"/>
                  <a:pt x="2329678" y="1036899"/>
                </a:cubicBezTo>
                <a:cubicBezTo>
                  <a:pt x="2339489" y="1029466"/>
                  <a:pt x="2357922" y="1025750"/>
                  <a:pt x="2372738" y="1033430"/>
                </a:cubicBezTo>
                <a:cubicBezTo>
                  <a:pt x="2386067" y="1040367"/>
                  <a:pt x="2392756" y="1054935"/>
                  <a:pt x="2392062" y="1075895"/>
                </a:cubicBezTo>
                <a:cubicBezTo>
                  <a:pt x="2392756" y="1096508"/>
                  <a:pt x="2386067" y="1111076"/>
                  <a:pt x="2372738" y="1117964"/>
                </a:cubicBezTo>
                <a:cubicBezTo>
                  <a:pt x="2357922" y="1125694"/>
                  <a:pt x="2339489" y="1121928"/>
                  <a:pt x="2329678" y="1114545"/>
                </a:cubicBezTo>
                <a:cubicBezTo>
                  <a:pt x="2318678" y="1106220"/>
                  <a:pt x="2306835" y="1103792"/>
                  <a:pt x="2296330" y="1107608"/>
                </a:cubicBezTo>
                <a:cubicBezTo>
                  <a:pt x="2286817" y="1111076"/>
                  <a:pt x="2279533" y="1119549"/>
                  <a:pt x="2277204" y="1129707"/>
                </a:cubicBezTo>
                <a:cubicBezTo>
                  <a:pt x="2273884" y="1144176"/>
                  <a:pt x="2275965" y="1211119"/>
                  <a:pt x="2276758" y="1233813"/>
                </a:cubicBezTo>
                <a:lnTo>
                  <a:pt x="2275767" y="1233813"/>
                </a:lnTo>
                <a:cubicBezTo>
                  <a:pt x="2227257" y="1233913"/>
                  <a:pt x="2172206" y="1234061"/>
                  <a:pt x="2164278" y="1232228"/>
                </a:cubicBezTo>
                <a:cubicBezTo>
                  <a:pt x="2157142" y="1230593"/>
                  <a:pt x="2151196" y="1225539"/>
                  <a:pt x="2148818" y="1218998"/>
                </a:cubicBezTo>
                <a:cubicBezTo>
                  <a:pt x="2146142" y="1211565"/>
                  <a:pt x="2148124" y="1202844"/>
                  <a:pt x="2154467" y="1194421"/>
                </a:cubicBezTo>
                <a:cubicBezTo>
                  <a:pt x="2163931" y="1181934"/>
                  <a:pt x="2168688" y="1158546"/>
                  <a:pt x="2158926" y="1139766"/>
                </a:cubicBezTo>
                <a:cubicBezTo>
                  <a:pt x="2153823" y="1129856"/>
                  <a:pt x="2140196" y="1113504"/>
                  <a:pt x="2106997" y="1114594"/>
                </a:cubicBezTo>
                <a:cubicBezTo>
                  <a:pt x="2073550" y="1113554"/>
                  <a:pt x="2059874" y="1129856"/>
                  <a:pt x="2054721" y="1139766"/>
                </a:cubicBezTo>
                <a:cubicBezTo>
                  <a:pt x="2045009" y="1158546"/>
                  <a:pt x="2049766" y="1181934"/>
                  <a:pt x="2059181" y="1194421"/>
                </a:cubicBezTo>
                <a:cubicBezTo>
                  <a:pt x="2065523" y="1202844"/>
                  <a:pt x="2067555" y="1211565"/>
                  <a:pt x="2064829" y="1218998"/>
                </a:cubicBezTo>
                <a:cubicBezTo>
                  <a:pt x="2062451" y="1225539"/>
                  <a:pt x="2056554" y="1230593"/>
                  <a:pt x="2049419" y="1232228"/>
                </a:cubicBezTo>
                <a:cubicBezTo>
                  <a:pt x="2041441" y="1234061"/>
                  <a:pt x="1986440" y="1233962"/>
                  <a:pt x="1937880" y="1233813"/>
                </a:cubicBezTo>
                <a:lnTo>
                  <a:pt x="1930200" y="1233813"/>
                </a:lnTo>
                <a:cubicBezTo>
                  <a:pt x="1929110" y="1204133"/>
                  <a:pt x="1927623" y="1143978"/>
                  <a:pt x="1930349" y="1131937"/>
                </a:cubicBezTo>
                <a:cubicBezTo>
                  <a:pt x="1931934" y="1125000"/>
                  <a:pt x="1936889" y="1119252"/>
                  <a:pt x="1943232" y="1116923"/>
                </a:cubicBezTo>
                <a:cubicBezTo>
                  <a:pt x="1950516" y="1114248"/>
                  <a:pt x="1958989" y="1116230"/>
                  <a:pt x="1967214" y="1122423"/>
                </a:cubicBezTo>
                <a:cubicBezTo>
                  <a:pt x="1979453" y="1131689"/>
                  <a:pt x="2002395" y="1136347"/>
                  <a:pt x="2020828" y="1126784"/>
                </a:cubicBezTo>
                <a:cubicBezTo>
                  <a:pt x="2030491" y="1121779"/>
                  <a:pt x="2046595" y="1108401"/>
                  <a:pt x="2045455" y="1075895"/>
                </a:cubicBezTo>
                <a:cubicBezTo>
                  <a:pt x="2046595" y="1042994"/>
                  <a:pt x="2030491" y="1029664"/>
                  <a:pt x="2020828" y="1024660"/>
                </a:cubicBezTo>
                <a:cubicBezTo>
                  <a:pt x="2002395" y="1015096"/>
                  <a:pt x="1979453" y="1019754"/>
                  <a:pt x="1967214" y="1029020"/>
                </a:cubicBezTo>
                <a:cubicBezTo>
                  <a:pt x="1958989" y="1035214"/>
                  <a:pt x="1950516" y="1037147"/>
                  <a:pt x="1943232" y="1034520"/>
                </a:cubicBezTo>
                <a:cubicBezTo>
                  <a:pt x="1936889" y="1032191"/>
                  <a:pt x="1931934" y="1026444"/>
                  <a:pt x="1930349" y="1019507"/>
                </a:cubicBezTo>
                <a:cubicBezTo>
                  <a:pt x="1927524" y="1007119"/>
                  <a:pt x="1929209" y="944090"/>
                  <a:pt x="1930299" y="915351"/>
                </a:cubicBezTo>
                <a:cubicBezTo>
                  <a:pt x="1932826" y="915351"/>
                  <a:pt x="1935304" y="915351"/>
                  <a:pt x="1937880" y="915301"/>
                </a:cubicBezTo>
                <a:cubicBezTo>
                  <a:pt x="1986440" y="915202"/>
                  <a:pt x="2041441" y="915103"/>
                  <a:pt x="2049419" y="916936"/>
                </a:cubicBezTo>
                <a:cubicBezTo>
                  <a:pt x="2056554" y="918572"/>
                  <a:pt x="2062451" y="923626"/>
                  <a:pt x="2064829" y="930167"/>
                </a:cubicBezTo>
                <a:cubicBezTo>
                  <a:pt x="2067555" y="937599"/>
                  <a:pt x="2065523" y="946320"/>
                  <a:pt x="2059181" y="954744"/>
                </a:cubicBezTo>
                <a:cubicBezTo>
                  <a:pt x="2049766" y="967230"/>
                  <a:pt x="2045009" y="990618"/>
                  <a:pt x="2054721" y="1009398"/>
                </a:cubicBezTo>
                <a:cubicBezTo>
                  <a:pt x="2059874" y="1019308"/>
                  <a:pt x="2073451" y="1035710"/>
                  <a:pt x="2106650" y="1034570"/>
                </a:cubicBezTo>
                <a:cubicBezTo>
                  <a:pt x="2107790" y="1034570"/>
                  <a:pt x="2108830" y="1034619"/>
                  <a:pt x="2109921" y="1034619"/>
                </a:cubicBezTo>
                <a:cubicBezTo>
                  <a:pt x="2141088" y="1034619"/>
                  <a:pt x="2153971" y="1018961"/>
                  <a:pt x="2158926" y="1009398"/>
                </a:cubicBezTo>
                <a:cubicBezTo>
                  <a:pt x="2168688" y="990618"/>
                  <a:pt x="2163931" y="967230"/>
                  <a:pt x="2154467" y="954744"/>
                </a:cubicBezTo>
                <a:cubicBezTo>
                  <a:pt x="2148124" y="946320"/>
                  <a:pt x="2146142" y="937599"/>
                  <a:pt x="2148818" y="930167"/>
                </a:cubicBezTo>
                <a:cubicBezTo>
                  <a:pt x="2151196" y="923626"/>
                  <a:pt x="2157142" y="918572"/>
                  <a:pt x="2164278" y="916936"/>
                </a:cubicBezTo>
                <a:cubicBezTo>
                  <a:pt x="2172206" y="915103"/>
                  <a:pt x="2227257" y="915202"/>
                  <a:pt x="2275767" y="915301"/>
                </a:cubicBezTo>
                <a:lnTo>
                  <a:pt x="2276857" y="915301"/>
                </a:lnTo>
                <a:cubicBezTo>
                  <a:pt x="2276114" y="935419"/>
                  <a:pt x="2273785" y="1006772"/>
                  <a:pt x="2277204" y="1021687"/>
                </a:cubicBezTo>
                <a:cubicBezTo>
                  <a:pt x="2279533" y="1031894"/>
                  <a:pt x="2286866" y="1040367"/>
                  <a:pt x="2296330" y="1043836"/>
                </a:cubicBezTo>
                <a:close/>
                <a:moveTo>
                  <a:pt x="2296330" y="715414"/>
                </a:moveTo>
                <a:cubicBezTo>
                  <a:pt x="2306835" y="719229"/>
                  <a:pt x="2318678" y="716801"/>
                  <a:pt x="2329678" y="708476"/>
                </a:cubicBezTo>
                <a:cubicBezTo>
                  <a:pt x="2339489" y="701044"/>
                  <a:pt x="2357922" y="697328"/>
                  <a:pt x="2372738" y="705008"/>
                </a:cubicBezTo>
                <a:cubicBezTo>
                  <a:pt x="2386067" y="711945"/>
                  <a:pt x="2392756" y="726513"/>
                  <a:pt x="2392062" y="747473"/>
                </a:cubicBezTo>
                <a:cubicBezTo>
                  <a:pt x="2392756" y="768086"/>
                  <a:pt x="2386067" y="782654"/>
                  <a:pt x="2372738" y="789542"/>
                </a:cubicBezTo>
                <a:cubicBezTo>
                  <a:pt x="2357922" y="797271"/>
                  <a:pt x="2339489" y="793506"/>
                  <a:pt x="2329678" y="786073"/>
                </a:cubicBezTo>
                <a:cubicBezTo>
                  <a:pt x="2318678" y="777798"/>
                  <a:pt x="2306835" y="775320"/>
                  <a:pt x="2296330" y="779185"/>
                </a:cubicBezTo>
                <a:cubicBezTo>
                  <a:pt x="2286866" y="782654"/>
                  <a:pt x="2279533" y="791127"/>
                  <a:pt x="2277204" y="801285"/>
                </a:cubicBezTo>
                <a:cubicBezTo>
                  <a:pt x="2273884" y="815754"/>
                  <a:pt x="2275965" y="882746"/>
                  <a:pt x="2276807" y="905391"/>
                </a:cubicBezTo>
                <a:lnTo>
                  <a:pt x="2275816" y="905391"/>
                </a:lnTo>
                <a:cubicBezTo>
                  <a:pt x="2210657" y="905292"/>
                  <a:pt x="2170472" y="905342"/>
                  <a:pt x="2162048" y="907274"/>
                </a:cubicBezTo>
                <a:cubicBezTo>
                  <a:pt x="2151692" y="909653"/>
                  <a:pt x="2143020" y="917085"/>
                  <a:pt x="2139502" y="926748"/>
                </a:cubicBezTo>
                <a:cubicBezTo>
                  <a:pt x="2135637" y="937450"/>
                  <a:pt x="2138115" y="949541"/>
                  <a:pt x="2146588" y="960739"/>
                </a:cubicBezTo>
                <a:cubicBezTo>
                  <a:pt x="2154169" y="970798"/>
                  <a:pt x="2158034" y="989677"/>
                  <a:pt x="2150106" y="1004839"/>
                </a:cubicBezTo>
                <a:cubicBezTo>
                  <a:pt x="2143020" y="1018516"/>
                  <a:pt x="2128106" y="1025353"/>
                  <a:pt x="2106650" y="1024660"/>
                </a:cubicBezTo>
                <a:cubicBezTo>
                  <a:pt x="2085492" y="1025403"/>
                  <a:pt x="2070627" y="1018516"/>
                  <a:pt x="2063541" y="1004839"/>
                </a:cubicBezTo>
                <a:cubicBezTo>
                  <a:pt x="2055662" y="989677"/>
                  <a:pt x="2059478" y="970798"/>
                  <a:pt x="2067109" y="960739"/>
                </a:cubicBezTo>
                <a:cubicBezTo>
                  <a:pt x="2075532" y="949541"/>
                  <a:pt x="2078059" y="937450"/>
                  <a:pt x="2074145" y="926748"/>
                </a:cubicBezTo>
                <a:cubicBezTo>
                  <a:pt x="2070627" y="917085"/>
                  <a:pt x="2062005" y="909653"/>
                  <a:pt x="2051599" y="907274"/>
                </a:cubicBezTo>
                <a:cubicBezTo>
                  <a:pt x="2043176" y="905342"/>
                  <a:pt x="2002990" y="905292"/>
                  <a:pt x="1937880" y="905391"/>
                </a:cubicBezTo>
                <a:cubicBezTo>
                  <a:pt x="1936196" y="905441"/>
                  <a:pt x="1934560" y="905441"/>
                  <a:pt x="1932876" y="905441"/>
                </a:cubicBezTo>
                <a:cubicBezTo>
                  <a:pt x="1933668" y="882746"/>
                  <a:pt x="1935799" y="815754"/>
                  <a:pt x="1932479" y="801285"/>
                </a:cubicBezTo>
                <a:cubicBezTo>
                  <a:pt x="1930150" y="791127"/>
                  <a:pt x="1922817" y="782654"/>
                  <a:pt x="1913353" y="779185"/>
                </a:cubicBezTo>
                <a:cubicBezTo>
                  <a:pt x="1902798" y="775320"/>
                  <a:pt x="1890956" y="777798"/>
                  <a:pt x="1880005" y="786073"/>
                </a:cubicBezTo>
                <a:cubicBezTo>
                  <a:pt x="1870194" y="793506"/>
                  <a:pt x="1851761" y="797271"/>
                  <a:pt x="1836945" y="789542"/>
                </a:cubicBezTo>
                <a:cubicBezTo>
                  <a:pt x="1823616" y="782654"/>
                  <a:pt x="1816927" y="768086"/>
                  <a:pt x="1817621" y="747126"/>
                </a:cubicBezTo>
                <a:cubicBezTo>
                  <a:pt x="1816927" y="726513"/>
                  <a:pt x="1823616" y="711945"/>
                  <a:pt x="1836945" y="705008"/>
                </a:cubicBezTo>
                <a:cubicBezTo>
                  <a:pt x="1851761" y="697328"/>
                  <a:pt x="1870194" y="701044"/>
                  <a:pt x="1880005" y="708476"/>
                </a:cubicBezTo>
                <a:cubicBezTo>
                  <a:pt x="1890956" y="716801"/>
                  <a:pt x="1902798" y="719229"/>
                  <a:pt x="1913353" y="715414"/>
                </a:cubicBezTo>
                <a:cubicBezTo>
                  <a:pt x="1922817" y="711945"/>
                  <a:pt x="1930150" y="703472"/>
                  <a:pt x="1932479" y="693264"/>
                </a:cubicBezTo>
                <a:cubicBezTo>
                  <a:pt x="1935849" y="678597"/>
                  <a:pt x="1933619" y="609722"/>
                  <a:pt x="1932826" y="588118"/>
                </a:cubicBezTo>
                <a:cubicBezTo>
                  <a:pt x="1986836" y="588217"/>
                  <a:pt x="2042284" y="587176"/>
                  <a:pt x="2051599" y="585046"/>
                </a:cubicBezTo>
                <a:cubicBezTo>
                  <a:pt x="2062005" y="582667"/>
                  <a:pt x="2070627" y="575185"/>
                  <a:pt x="2074145" y="565572"/>
                </a:cubicBezTo>
                <a:cubicBezTo>
                  <a:pt x="2078059" y="554820"/>
                  <a:pt x="2075532" y="542779"/>
                  <a:pt x="2067109" y="531580"/>
                </a:cubicBezTo>
                <a:cubicBezTo>
                  <a:pt x="2059478" y="521522"/>
                  <a:pt x="2055662" y="502643"/>
                  <a:pt x="2063541" y="487480"/>
                </a:cubicBezTo>
                <a:cubicBezTo>
                  <a:pt x="2070627" y="473804"/>
                  <a:pt x="2085542" y="466966"/>
                  <a:pt x="2106997" y="467660"/>
                </a:cubicBezTo>
                <a:cubicBezTo>
                  <a:pt x="2128155" y="466966"/>
                  <a:pt x="2143020" y="473804"/>
                  <a:pt x="2150106" y="487480"/>
                </a:cubicBezTo>
                <a:cubicBezTo>
                  <a:pt x="2158034" y="502643"/>
                  <a:pt x="2154169" y="521522"/>
                  <a:pt x="2146588" y="531580"/>
                </a:cubicBezTo>
                <a:cubicBezTo>
                  <a:pt x="2138115" y="542779"/>
                  <a:pt x="2135637" y="554820"/>
                  <a:pt x="2139502" y="565572"/>
                </a:cubicBezTo>
                <a:cubicBezTo>
                  <a:pt x="2143020" y="575185"/>
                  <a:pt x="2151692" y="582667"/>
                  <a:pt x="2162048" y="585046"/>
                </a:cubicBezTo>
                <a:cubicBezTo>
                  <a:pt x="2171165" y="587127"/>
                  <a:pt x="2224135" y="588167"/>
                  <a:pt x="2276807" y="588167"/>
                </a:cubicBezTo>
                <a:cubicBezTo>
                  <a:pt x="2276015" y="609722"/>
                  <a:pt x="2273834" y="678597"/>
                  <a:pt x="2277204" y="693264"/>
                </a:cubicBezTo>
                <a:cubicBezTo>
                  <a:pt x="2279533" y="703472"/>
                  <a:pt x="2286866" y="711945"/>
                  <a:pt x="2296330" y="715414"/>
                </a:cubicBezTo>
                <a:close/>
                <a:moveTo>
                  <a:pt x="2278988" y="362662"/>
                </a:moveTo>
                <a:cubicBezTo>
                  <a:pt x="2277402" y="369599"/>
                  <a:pt x="2272447" y="375347"/>
                  <a:pt x="2266104" y="377676"/>
                </a:cubicBezTo>
                <a:cubicBezTo>
                  <a:pt x="2258870" y="380302"/>
                  <a:pt x="2250347" y="378369"/>
                  <a:pt x="2242122" y="372126"/>
                </a:cubicBezTo>
                <a:cubicBezTo>
                  <a:pt x="2229932" y="362910"/>
                  <a:pt x="2206990" y="358252"/>
                  <a:pt x="2188558" y="367815"/>
                </a:cubicBezTo>
                <a:cubicBezTo>
                  <a:pt x="2178846" y="372820"/>
                  <a:pt x="2162791" y="386149"/>
                  <a:pt x="2163881" y="418704"/>
                </a:cubicBezTo>
                <a:cubicBezTo>
                  <a:pt x="2162791" y="451556"/>
                  <a:pt x="2178846" y="464935"/>
                  <a:pt x="2188558" y="469939"/>
                </a:cubicBezTo>
                <a:cubicBezTo>
                  <a:pt x="2206990" y="479503"/>
                  <a:pt x="2229932" y="474845"/>
                  <a:pt x="2242122" y="465579"/>
                </a:cubicBezTo>
                <a:cubicBezTo>
                  <a:pt x="2250347" y="459385"/>
                  <a:pt x="2258870" y="457452"/>
                  <a:pt x="2266104" y="460079"/>
                </a:cubicBezTo>
                <a:cubicBezTo>
                  <a:pt x="2272447" y="462358"/>
                  <a:pt x="2277402" y="468155"/>
                  <a:pt x="2278988" y="475092"/>
                </a:cubicBezTo>
                <a:cubicBezTo>
                  <a:pt x="2281812" y="487332"/>
                  <a:pt x="2280177" y="549022"/>
                  <a:pt x="2279087" y="578257"/>
                </a:cubicBezTo>
                <a:cubicBezTo>
                  <a:pt x="2226414" y="578257"/>
                  <a:pt x="2172800" y="577316"/>
                  <a:pt x="2164278" y="575383"/>
                </a:cubicBezTo>
                <a:cubicBezTo>
                  <a:pt x="2157142" y="573748"/>
                  <a:pt x="2151196" y="568694"/>
                  <a:pt x="2148818" y="562153"/>
                </a:cubicBezTo>
                <a:cubicBezTo>
                  <a:pt x="2146142" y="554721"/>
                  <a:pt x="2148124" y="546000"/>
                  <a:pt x="2154467" y="537576"/>
                </a:cubicBezTo>
                <a:cubicBezTo>
                  <a:pt x="2163931" y="525089"/>
                  <a:pt x="2168688" y="501701"/>
                  <a:pt x="2158926" y="482872"/>
                </a:cubicBezTo>
                <a:cubicBezTo>
                  <a:pt x="2153823" y="473011"/>
                  <a:pt x="2140196" y="456610"/>
                  <a:pt x="2106997" y="457750"/>
                </a:cubicBezTo>
                <a:cubicBezTo>
                  <a:pt x="2073550" y="456610"/>
                  <a:pt x="2059874" y="473011"/>
                  <a:pt x="2054721" y="482922"/>
                </a:cubicBezTo>
                <a:cubicBezTo>
                  <a:pt x="2045009" y="501701"/>
                  <a:pt x="2049766" y="525089"/>
                  <a:pt x="2059181" y="537576"/>
                </a:cubicBezTo>
                <a:cubicBezTo>
                  <a:pt x="2065523" y="546000"/>
                  <a:pt x="2067555" y="554721"/>
                  <a:pt x="2064829" y="562153"/>
                </a:cubicBezTo>
                <a:cubicBezTo>
                  <a:pt x="2062451" y="568694"/>
                  <a:pt x="2056554" y="573748"/>
                  <a:pt x="2049419" y="575383"/>
                </a:cubicBezTo>
                <a:cubicBezTo>
                  <a:pt x="2040648" y="577415"/>
                  <a:pt x="1984309" y="578356"/>
                  <a:pt x="1930249" y="578257"/>
                </a:cubicBezTo>
                <a:cubicBezTo>
                  <a:pt x="1929159" y="549022"/>
                  <a:pt x="1927574" y="487332"/>
                  <a:pt x="1930349" y="475092"/>
                </a:cubicBezTo>
                <a:cubicBezTo>
                  <a:pt x="1931934" y="468155"/>
                  <a:pt x="1936889" y="462358"/>
                  <a:pt x="1943232" y="460079"/>
                </a:cubicBezTo>
                <a:cubicBezTo>
                  <a:pt x="1950466" y="457452"/>
                  <a:pt x="1958989" y="459385"/>
                  <a:pt x="1967214" y="465579"/>
                </a:cubicBezTo>
                <a:cubicBezTo>
                  <a:pt x="1979453" y="474845"/>
                  <a:pt x="2002395" y="479503"/>
                  <a:pt x="2020828" y="469939"/>
                </a:cubicBezTo>
                <a:cubicBezTo>
                  <a:pt x="2030491" y="464885"/>
                  <a:pt x="2046595" y="451556"/>
                  <a:pt x="2045455" y="419051"/>
                </a:cubicBezTo>
                <a:cubicBezTo>
                  <a:pt x="2046595" y="386149"/>
                  <a:pt x="2030491" y="372820"/>
                  <a:pt x="2020828" y="367815"/>
                </a:cubicBezTo>
                <a:cubicBezTo>
                  <a:pt x="2002395" y="358252"/>
                  <a:pt x="1979453" y="362910"/>
                  <a:pt x="1967214" y="372126"/>
                </a:cubicBezTo>
                <a:cubicBezTo>
                  <a:pt x="1958989" y="378369"/>
                  <a:pt x="1950516" y="380302"/>
                  <a:pt x="1943232" y="377676"/>
                </a:cubicBezTo>
                <a:cubicBezTo>
                  <a:pt x="1936889" y="375347"/>
                  <a:pt x="1931934" y="369599"/>
                  <a:pt x="1930349" y="362662"/>
                </a:cubicBezTo>
                <a:cubicBezTo>
                  <a:pt x="1927524" y="350274"/>
                  <a:pt x="1929209" y="287196"/>
                  <a:pt x="1930299" y="258457"/>
                </a:cubicBezTo>
                <a:lnTo>
                  <a:pt x="1937880" y="258457"/>
                </a:lnTo>
                <a:cubicBezTo>
                  <a:pt x="2003039" y="258605"/>
                  <a:pt x="2043176" y="258556"/>
                  <a:pt x="2051599" y="256623"/>
                </a:cubicBezTo>
                <a:cubicBezTo>
                  <a:pt x="2062005" y="254245"/>
                  <a:pt x="2070627" y="246763"/>
                  <a:pt x="2074145" y="237150"/>
                </a:cubicBezTo>
                <a:cubicBezTo>
                  <a:pt x="2078059" y="226397"/>
                  <a:pt x="2075532" y="214357"/>
                  <a:pt x="2067109" y="203158"/>
                </a:cubicBezTo>
                <a:cubicBezTo>
                  <a:pt x="2059478" y="193099"/>
                  <a:pt x="2055662" y="174220"/>
                  <a:pt x="2063541" y="159058"/>
                </a:cubicBezTo>
                <a:cubicBezTo>
                  <a:pt x="2070627" y="145382"/>
                  <a:pt x="2085542" y="138494"/>
                  <a:pt x="2106997" y="139238"/>
                </a:cubicBezTo>
                <a:cubicBezTo>
                  <a:pt x="2128155" y="138544"/>
                  <a:pt x="2143020" y="145382"/>
                  <a:pt x="2150106" y="159058"/>
                </a:cubicBezTo>
                <a:cubicBezTo>
                  <a:pt x="2158034" y="174220"/>
                  <a:pt x="2154169" y="193099"/>
                  <a:pt x="2146588" y="203158"/>
                </a:cubicBezTo>
                <a:cubicBezTo>
                  <a:pt x="2138115" y="214357"/>
                  <a:pt x="2135637" y="226397"/>
                  <a:pt x="2139502" y="237150"/>
                </a:cubicBezTo>
                <a:cubicBezTo>
                  <a:pt x="2143020" y="246763"/>
                  <a:pt x="2151692" y="254245"/>
                  <a:pt x="2162048" y="256623"/>
                </a:cubicBezTo>
                <a:cubicBezTo>
                  <a:pt x="2170472" y="258556"/>
                  <a:pt x="2210657" y="258605"/>
                  <a:pt x="2275816" y="258457"/>
                </a:cubicBezTo>
                <a:lnTo>
                  <a:pt x="2279037" y="258457"/>
                </a:lnTo>
                <a:cubicBezTo>
                  <a:pt x="2280127" y="287246"/>
                  <a:pt x="2281812" y="350274"/>
                  <a:pt x="2278988" y="362662"/>
                </a:cubicBezTo>
                <a:close/>
                <a:moveTo>
                  <a:pt x="2106997" y="2428333"/>
                </a:moveTo>
                <a:cubicBezTo>
                  <a:pt x="2073451" y="2427095"/>
                  <a:pt x="2059874" y="2443595"/>
                  <a:pt x="2054721" y="2453456"/>
                </a:cubicBezTo>
                <a:cubicBezTo>
                  <a:pt x="2050806" y="2461086"/>
                  <a:pt x="2049221" y="2469460"/>
                  <a:pt x="2049419" y="2477537"/>
                </a:cubicBezTo>
                <a:lnTo>
                  <a:pt x="2059230" y="2477537"/>
                </a:lnTo>
                <a:cubicBezTo>
                  <a:pt x="2059081" y="2470996"/>
                  <a:pt x="2060320" y="2464208"/>
                  <a:pt x="2063541" y="2458014"/>
                </a:cubicBezTo>
                <a:cubicBezTo>
                  <a:pt x="2070627" y="2444338"/>
                  <a:pt x="2085641" y="2437599"/>
                  <a:pt x="2106997" y="2438194"/>
                </a:cubicBezTo>
                <a:cubicBezTo>
                  <a:pt x="2128155" y="2437451"/>
                  <a:pt x="2143020" y="2444338"/>
                  <a:pt x="2150106" y="2458014"/>
                </a:cubicBezTo>
                <a:cubicBezTo>
                  <a:pt x="2153327" y="2464208"/>
                  <a:pt x="2154615" y="2470996"/>
                  <a:pt x="2154417" y="2477537"/>
                </a:cubicBezTo>
                <a:lnTo>
                  <a:pt x="2164278" y="2477537"/>
                </a:lnTo>
                <a:cubicBezTo>
                  <a:pt x="2164476" y="2469460"/>
                  <a:pt x="2162890" y="2461086"/>
                  <a:pt x="2158926" y="2453456"/>
                </a:cubicBezTo>
                <a:cubicBezTo>
                  <a:pt x="2153823" y="2443595"/>
                  <a:pt x="2140444" y="2427095"/>
                  <a:pt x="2106997" y="2428333"/>
                </a:cubicBezTo>
                <a:close/>
                <a:moveTo>
                  <a:pt x="807132" y="2453456"/>
                </a:moveTo>
                <a:cubicBezTo>
                  <a:pt x="802028" y="2443595"/>
                  <a:pt x="788402" y="2427095"/>
                  <a:pt x="755203" y="2428333"/>
                </a:cubicBezTo>
                <a:cubicBezTo>
                  <a:pt x="721707" y="2427144"/>
                  <a:pt x="708080" y="2443595"/>
                  <a:pt x="702976" y="2453456"/>
                </a:cubicBezTo>
                <a:cubicBezTo>
                  <a:pt x="699012" y="2461086"/>
                  <a:pt x="697427" y="2469460"/>
                  <a:pt x="697625" y="2477537"/>
                </a:cubicBezTo>
                <a:lnTo>
                  <a:pt x="707436" y="2477537"/>
                </a:lnTo>
                <a:cubicBezTo>
                  <a:pt x="707287" y="2470947"/>
                  <a:pt x="708526" y="2464208"/>
                  <a:pt x="711747" y="2458014"/>
                </a:cubicBezTo>
                <a:cubicBezTo>
                  <a:pt x="718833" y="2444338"/>
                  <a:pt x="733748" y="2437599"/>
                  <a:pt x="755203" y="2438194"/>
                </a:cubicBezTo>
                <a:cubicBezTo>
                  <a:pt x="776411" y="2437599"/>
                  <a:pt x="791276" y="2444338"/>
                  <a:pt x="798362" y="2458014"/>
                </a:cubicBezTo>
                <a:cubicBezTo>
                  <a:pt x="801583" y="2464208"/>
                  <a:pt x="802821" y="2470996"/>
                  <a:pt x="802673" y="2477537"/>
                </a:cubicBezTo>
                <a:lnTo>
                  <a:pt x="812484" y="2477537"/>
                </a:lnTo>
                <a:cubicBezTo>
                  <a:pt x="812682" y="2469460"/>
                  <a:pt x="811096" y="2461086"/>
                  <a:pt x="807132" y="2453456"/>
                </a:cubicBezTo>
                <a:close/>
                <a:moveTo>
                  <a:pt x="51731" y="1681504"/>
                </a:moveTo>
                <a:cubicBezTo>
                  <a:pt x="34190" y="1672437"/>
                  <a:pt x="12586" y="1676153"/>
                  <a:pt x="0" y="1684577"/>
                </a:cubicBezTo>
                <a:lnTo>
                  <a:pt x="0" y="1696518"/>
                </a:lnTo>
                <a:cubicBezTo>
                  <a:pt x="1387" y="1695676"/>
                  <a:pt x="2775" y="1694784"/>
                  <a:pt x="4113" y="1693743"/>
                </a:cubicBezTo>
                <a:cubicBezTo>
                  <a:pt x="13924" y="1686311"/>
                  <a:pt x="32357" y="1682595"/>
                  <a:pt x="47172" y="1690275"/>
                </a:cubicBezTo>
                <a:cubicBezTo>
                  <a:pt x="60501" y="1697212"/>
                  <a:pt x="67191" y="1711780"/>
                  <a:pt x="66497" y="1732740"/>
                </a:cubicBezTo>
                <a:cubicBezTo>
                  <a:pt x="67191" y="1753353"/>
                  <a:pt x="60501" y="1767921"/>
                  <a:pt x="47172" y="1774858"/>
                </a:cubicBezTo>
                <a:cubicBezTo>
                  <a:pt x="32357" y="1782538"/>
                  <a:pt x="13924" y="1778773"/>
                  <a:pt x="4113" y="1771389"/>
                </a:cubicBezTo>
                <a:cubicBezTo>
                  <a:pt x="2775" y="1770349"/>
                  <a:pt x="1387" y="1769457"/>
                  <a:pt x="0" y="1768615"/>
                </a:cubicBezTo>
                <a:lnTo>
                  <a:pt x="0" y="1780556"/>
                </a:lnTo>
                <a:cubicBezTo>
                  <a:pt x="12586" y="1788980"/>
                  <a:pt x="34190" y="1792696"/>
                  <a:pt x="51731" y="1783628"/>
                </a:cubicBezTo>
                <a:cubicBezTo>
                  <a:pt x="61393" y="1778624"/>
                  <a:pt x="77497" y="1765295"/>
                  <a:pt x="76407" y="1732740"/>
                </a:cubicBezTo>
                <a:cubicBezTo>
                  <a:pt x="77497" y="1699838"/>
                  <a:pt x="61393" y="1686509"/>
                  <a:pt x="51731" y="1681504"/>
                </a:cubicBezTo>
                <a:close/>
                <a:moveTo>
                  <a:pt x="51731" y="2009927"/>
                </a:moveTo>
                <a:cubicBezTo>
                  <a:pt x="34190" y="2000859"/>
                  <a:pt x="12586" y="2004575"/>
                  <a:pt x="0" y="2012999"/>
                </a:cubicBezTo>
                <a:lnTo>
                  <a:pt x="0" y="2024941"/>
                </a:lnTo>
                <a:cubicBezTo>
                  <a:pt x="1387" y="2024098"/>
                  <a:pt x="2775" y="2023206"/>
                  <a:pt x="4113" y="2022166"/>
                </a:cubicBezTo>
                <a:cubicBezTo>
                  <a:pt x="13924" y="2014733"/>
                  <a:pt x="32357" y="2011017"/>
                  <a:pt x="47172" y="2018697"/>
                </a:cubicBezTo>
                <a:cubicBezTo>
                  <a:pt x="60501" y="2025634"/>
                  <a:pt x="67191" y="2040202"/>
                  <a:pt x="66497" y="2061162"/>
                </a:cubicBezTo>
                <a:cubicBezTo>
                  <a:pt x="67191" y="2081775"/>
                  <a:pt x="60501" y="2096343"/>
                  <a:pt x="47172" y="2103280"/>
                </a:cubicBezTo>
                <a:cubicBezTo>
                  <a:pt x="32357" y="2110961"/>
                  <a:pt x="13924" y="2107195"/>
                  <a:pt x="4113" y="2099812"/>
                </a:cubicBezTo>
                <a:cubicBezTo>
                  <a:pt x="2775" y="2098771"/>
                  <a:pt x="1387" y="2097879"/>
                  <a:pt x="0" y="2097037"/>
                </a:cubicBezTo>
                <a:lnTo>
                  <a:pt x="0" y="2108979"/>
                </a:lnTo>
                <a:cubicBezTo>
                  <a:pt x="12586" y="2117402"/>
                  <a:pt x="34190" y="2121119"/>
                  <a:pt x="51731" y="2112051"/>
                </a:cubicBezTo>
                <a:cubicBezTo>
                  <a:pt x="61393" y="2107046"/>
                  <a:pt x="77497" y="2093717"/>
                  <a:pt x="76407" y="2061162"/>
                </a:cubicBezTo>
                <a:cubicBezTo>
                  <a:pt x="77497" y="2028260"/>
                  <a:pt x="61393" y="2014931"/>
                  <a:pt x="51731" y="2009927"/>
                </a:cubicBezTo>
                <a:close/>
                <a:moveTo>
                  <a:pt x="51731" y="696237"/>
                </a:moveTo>
                <a:cubicBezTo>
                  <a:pt x="34190" y="687170"/>
                  <a:pt x="12586" y="690886"/>
                  <a:pt x="0" y="699310"/>
                </a:cubicBezTo>
                <a:lnTo>
                  <a:pt x="0" y="711251"/>
                </a:lnTo>
                <a:cubicBezTo>
                  <a:pt x="1387" y="710409"/>
                  <a:pt x="2775" y="709517"/>
                  <a:pt x="4113" y="708476"/>
                </a:cubicBezTo>
                <a:cubicBezTo>
                  <a:pt x="13924" y="701044"/>
                  <a:pt x="32357" y="697328"/>
                  <a:pt x="47172" y="705008"/>
                </a:cubicBezTo>
                <a:cubicBezTo>
                  <a:pt x="60501" y="711945"/>
                  <a:pt x="67191" y="726513"/>
                  <a:pt x="66497" y="747473"/>
                </a:cubicBezTo>
                <a:cubicBezTo>
                  <a:pt x="67191" y="768086"/>
                  <a:pt x="60501" y="782654"/>
                  <a:pt x="47172" y="789542"/>
                </a:cubicBezTo>
                <a:cubicBezTo>
                  <a:pt x="32357" y="797271"/>
                  <a:pt x="13924" y="793506"/>
                  <a:pt x="4113" y="786073"/>
                </a:cubicBezTo>
                <a:cubicBezTo>
                  <a:pt x="2775" y="785032"/>
                  <a:pt x="1387" y="784140"/>
                  <a:pt x="0" y="783298"/>
                </a:cubicBezTo>
                <a:lnTo>
                  <a:pt x="0" y="795289"/>
                </a:lnTo>
                <a:cubicBezTo>
                  <a:pt x="12586" y="803713"/>
                  <a:pt x="34190" y="807429"/>
                  <a:pt x="51731" y="798362"/>
                </a:cubicBezTo>
                <a:cubicBezTo>
                  <a:pt x="61393" y="793357"/>
                  <a:pt x="77497" y="779978"/>
                  <a:pt x="76407" y="747473"/>
                </a:cubicBezTo>
                <a:cubicBezTo>
                  <a:pt x="77497" y="714571"/>
                  <a:pt x="61393" y="701242"/>
                  <a:pt x="51731" y="696237"/>
                </a:cubicBezTo>
                <a:close/>
                <a:moveTo>
                  <a:pt x="51731" y="1024660"/>
                </a:moveTo>
                <a:cubicBezTo>
                  <a:pt x="34190" y="1015592"/>
                  <a:pt x="12586" y="1019308"/>
                  <a:pt x="0" y="1027732"/>
                </a:cubicBezTo>
                <a:lnTo>
                  <a:pt x="0" y="1039674"/>
                </a:lnTo>
                <a:cubicBezTo>
                  <a:pt x="1387" y="1038831"/>
                  <a:pt x="2775" y="1037939"/>
                  <a:pt x="4113" y="1036899"/>
                </a:cubicBezTo>
                <a:cubicBezTo>
                  <a:pt x="13924" y="1029466"/>
                  <a:pt x="32357" y="1025750"/>
                  <a:pt x="47172" y="1033430"/>
                </a:cubicBezTo>
                <a:cubicBezTo>
                  <a:pt x="60501" y="1040367"/>
                  <a:pt x="67191" y="1054935"/>
                  <a:pt x="66497" y="1075895"/>
                </a:cubicBezTo>
                <a:cubicBezTo>
                  <a:pt x="67191" y="1096508"/>
                  <a:pt x="60501" y="1111076"/>
                  <a:pt x="47172" y="1117964"/>
                </a:cubicBezTo>
                <a:cubicBezTo>
                  <a:pt x="32357" y="1125694"/>
                  <a:pt x="13924" y="1121928"/>
                  <a:pt x="4113" y="1114545"/>
                </a:cubicBezTo>
                <a:cubicBezTo>
                  <a:pt x="2775" y="1113504"/>
                  <a:pt x="1387" y="1112612"/>
                  <a:pt x="0" y="1111770"/>
                </a:cubicBezTo>
                <a:lnTo>
                  <a:pt x="0" y="1123712"/>
                </a:lnTo>
                <a:cubicBezTo>
                  <a:pt x="12586" y="1132135"/>
                  <a:pt x="34190" y="1135852"/>
                  <a:pt x="51731" y="1126784"/>
                </a:cubicBezTo>
                <a:cubicBezTo>
                  <a:pt x="61393" y="1121779"/>
                  <a:pt x="77497" y="1108401"/>
                  <a:pt x="76407" y="1075895"/>
                </a:cubicBezTo>
                <a:cubicBezTo>
                  <a:pt x="77497" y="1042994"/>
                  <a:pt x="61393" y="1029664"/>
                  <a:pt x="51731" y="1024660"/>
                </a:cubicBezTo>
                <a:close/>
                <a:moveTo>
                  <a:pt x="51731" y="39393"/>
                </a:moveTo>
                <a:cubicBezTo>
                  <a:pt x="34190" y="30325"/>
                  <a:pt x="12586" y="34041"/>
                  <a:pt x="0" y="42415"/>
                </a:cubicBezTo>
                <a:lnTo>
                  <a:pt x="0" y="54407"/>
                </a:lnTo>
                <a:cubicBezTo>
                  <a:pt x="1387" y="53564"/>
                  <a:pt x="2775" y="52672"/>
                  <a:pt x="4113" y="51632"/>
                </a:cubicBezTo>
                <a:cubicBezTo>
                  <a:pt x="13924" y="44199"/>
                  <a:pt x="32357" y="40483"/>
                  <a:pt x="47172" y="48163"/>
                </a:cubicBezTo>
                <a:cubicBezTo>
                  <a:pt x="60501" y="55100"/>
                  <a:pt x="67191" y="69619"/>
                  <a:pt x="66497" y="90628"/>
                </a:cubicBezTo>
                <a:cubicBezTo>
                  <a:pt x="67191" y="111241"/>
                  <a:pt x="60501" y="125809"/>
                  <a:pt x="47172" y="132697"/>
                </a:cubicBezTo>
                <a:cubicBezTo>
                  <a:pt x="32357" y="140427"/>
                  <a:pt x="13924" y="136661"/>
                  <a:pt x="4113" y="129228"/>
                </a:cubicBezTo>
                <a:cubicBezTo>
                  <a:pt x="2775" y="128188"/>
                  <a:pt x="1387" y="127296"/>
                  <a:pt x="0" y="126453"/>
                </a:cubicBezTo>
                <a:lnTo>
                  <a:pt x="0" y="138445"/>
                </a:lnTo>
                <a:cubicBezTo>
                  <a:pt x="12586" y="146868"/>
                  <a:pt x="34190" y="150585"/>
                  <a:pt x="51731" y="141517"/>
                </a:cubicBezTo>
                <a:cubicBezTo>
                  <a:pt x="61393" y="136463"/>
                  <a:pt x="77497" y="123134"/>
                  <a:pt x="76407" y="90628"/>
                </a:cubicBezTo>
                <a:cubicBezTo>
                  <a:pt x="77497" y="57727"/>
                  <a:pt x="61393" y="44397"/>
                  <a:pt x="51731" y="39393"/>
                </a:cubicBezTo>
                <a:close/>
                <a:moveTo>
                  <a:pt x="2154417" y="0"/>
                </a:moveTo>
                <a:cubicBezTo>
                  <a:pt x="2154615" y="6590"/>
                  <a:pt x="2153327" y="13379"/>
                  <a:pt x="2150106" y="19573"/>
                </a:cubicBezTo>
                <a:cubicBezTo>
                  <a:pt x="2143020" y="33249"/>
                  <a:pt x="2128106" y="40087"/>
                  <a:pt x="2106650" y="39393"/>
                </a:cubicBezTo>
                <a:cubicBezTo>
                  <a:pt x="2085492" y="40136"/>
                  <a:pt x="2070627" y="33249"/>
                  <a:pt x="2063541" y="19573"/>
                </a:cubicBezTo>
                <a:cubicBezTo>
                  <a:pt x="2060320" y="13379"/>
                  <a:pt x="2059081" y="6590"/>
                  <a:pt x="2059230" y="0"/>
                </a:cubicBezTo>
                <a:lnTo>
                  <a:pt x="2049419" y="0"/>
                </a:lnTo>
                <a:cubicBezTo>
                  <a:pt x="2049221" y="8126"/>
                  <a:pt x="2050757" y="16500"/>
                  <a:pt x="2054721" y="24131"/>
                </a:cubicBezTo>
                <a:cubicBezTo>
                  <a:pt x="2059874" y="33992"/>
                  <a:pt x="2073451" y="50344"/>
                  <a:pt x="2106650" y="49253"/>
                </a:cubicBezTo>
                <a:cubicBezTo>
                  <a:pt x="2107790" y="49303"/>
                  <a:pt x="2108830" y="49353"/>
                  <a:pt x="2109921" y="49353"/>
                </a:cubicBezTo>
                <a:cubicBezTo>
                  <a:pt x="2141088" y="49353"/>
                  <a:pt x="2153971" y="33695"/>
                  <a:pt x="2158926" y="24131"/>
                </a:cubicBezTo>
                <a:cubicBezTo>
                  <a:pt x="2162890" y="16500"/>
                  <a:pt x="2164476" y="8077"/>
                  <a:pt x="2164278" y="0"/>
                </a:cubicBezTo>
                <a:lnTo>
                  <a:pt x="2154417" y="0"/>
                </a:lnTo>
                <a:close/>
                <a:moveTo>
                  <a:pt x="1140609" y="0"/>
                </a:moveTo>
                <a:cubicBezTo>
                  <a:pt x="1140757" y="6590"/>
                  <a:pt x="1139519" y="13379"/>
                  <a:pt x="1136298" y="19573"/>
                </a:cubicBezTo>
                <a:cubicBezTo>
                  <a:pt x="1129212" y="33249"/>
                  <a:pt x="1114297" y="40087"/>
                  <a:pt x="1092842" y="39393"/>
                </a:cubicBezTo>
                <a:cubicBezTo>
                  <a:pt x="1071733" y="40087"/>
                  <a:pt x="1056769" y="33249"/>
                  <a:pt x="1049683" y="19573"/>
                </a:cubicBezTo>
                <a:cubicBezTo>
                  <a:pt x="1046462" y="13379"/>
                  <a:pt x="1045224" y="6590"/>
                  <a:pt x="1045372" y="0"/>
                </a:cubicBezTo>
                <a:lnTo>
                  <a:pt x="1035561" y="0"/>
                </a:lnTo>
                <a:cubicBezTo>
                  <a:pt x="1035363" y="8077"/>
                  <a:pt x="1036949" y="16500"/>
                  <a:pt x="1040913" y="24131"/>
                </a:cubicBezTo>
                <a:cubicBezTo>
                  <a:pt x="1046016" y="33992"/>
                  <a:pt x="1059692" y="50344"/>
                  <a:pt x="1092842" y="49253"/>
                </a:cubicBezTo>
                <a:cubicBezTo>
                  <a:pt x="1126437" y="50393"/>
                  <a:pt x="1139965" y="33992"/>
                  <a:pt x="1145118" y="24131"/>
                </a:cubicBezTo>
                <a:cubicBezTo>
                  <a:pt x="1149082" y="16500"/>
                  <a:pt x="1150618" y="8126"/>
                  <a:pt x="1150420" y="0"/>
                </a:cubicBezTo>
                <a:lnTo>
                  <a:pt x="1140609" y="0"/>
                </a:lnTo>
                <a:close/>
                <a:moveTo>
                  <a:pt x="2477488" y="1550839"/>
                </a:moveTo>
                <a:cubicBezTo>
                  <a:pt x="2477488" y="1550839"/>
                  <a:pt x="2477538" y="1550938"/>
                  <a:pt x="2477538" y="1550988"/>
                </a:cubicBezTo>
                <a:lnTo>
                  <a:pt x="2477538" y="1529780"/>
                </a:lnTo>
                <a:cubicBezTo>
                  <a:pt x="2475110" y="1536965"/>
                  <a:pt x="2475060" y="1544150"/>
                  <a:pt x="2477488" y="1550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9"/>
          <p:cNvSpPr/>
          <p:nvPr/>
        </p:nvSpPr>
        <p:spPr>
          <a:xfrm rot="-7121272">
            <a:off x="-566973" y="-508054"/>
            <a:ext cx="1903843" cy="1727725"/>
          </a:xfrm>
          <a:custGeom>
            <a:avLst/>
            <a:gdLst/>
            <a:ahLst/>
            <a:cxnLst/>
            <a:rect l="l" t="t" r="r" b="b"/>
            <a:pathLst>
              <a:path w="2281" h="2070" extrusionOk="0">
                <a:moveTo>
                  <a:pt x="2250" y="964"/>
                </a:moveTo>
                <a:cubicBezTo>
                  <a:pt x="2242" y="984"/>
                  <a:pt x="2232" y="1003"/>
                  <a:pt x="2220" y="1020"/>
                </a:cubicBezTo>
                <a:cubicBezTo>
                  <a:pt x="2157" y="1119"/>
                  <a:pt x="2054" y="1192"/>
                  <a:pt x="2005" y="1292"/>
                </a:cubicBezTo>
                <a:cubicBezTo>
                  <a:pt x="1991" y="1321"/>
                  <a:pt x="1982" y="1352"/>
                  <a:pt x="1979" y="1386"/>
                </a:cubicBezTo>
                <a:cubicBezTo>
                  <a:pt x="1975" y="1433"/>
                  <a:pt x="1986" y="1481"/>
                  <a:pt x="1984" y="1528"/>
                </a:cubicBezTo>
                <a:cubicBezTo>
                  <a:pt x="1983" y="1551"/>
                  <a:pt x="1980" y="1573"/>
                  <a:pt x="1973" y="1594"/>
                </a:cubicBezTo>
                <a:cubicBezTo>
                  <a:pt x="1945" y="1691"/>
                  <a:pt x="1865" y="1769"/>
                  <a:pt x="1779" y="1811"/>
                </a:cubicBezTo>
                <a:cubicBezTo>
                  <a:pt x="1777" y="1813"/>
                  <a:pt x="1774" y="1814"/>
                  <a:pt x="1772" y="1815"/>
                </a:cubicBezTo>
                <a:cubicBezTo>
                  <a:pt x="1767" y="1817"/>
                  <a:pt x="1762" y="1820"/>
                  <a:pt x="1757" y="1822"/>
                </a:cubicBezTo>
                <a:cubicBezTo>
                  <a:pt x="1670" y="1860"/>
                  <a:pt x="1576" y="1876"/>
                  <a:pt x="1486" y="1901"/>
                </a:cubicBezTo>
                <a:cubicBezTo>
                  <a:pt x="1473" y="1904"/>
                  <a:pt x="1460" y="1908"/>
                  <a:pt x="1448" y="1912"/>
                </a:cubicBezTo>
                <a:cubicBezTo>
                  <a:pt x="1372" y="1935"/>
                  <a:pt x="1298" y="1969"/>
                  <a:pt x="1223" y="1994"/>
                </a:cubicBezTo>
                <a:cubicBezTo>
                  <a:pt x="1168" y="2012"/>
                  <a:pt x="1113" y="2026"/>
                  <a:pt x="1055" y="2029"/>
                </a:cubicBezTo>
                <a:cubicBezTo>
                  <a:pt x="1054" y="2029"/>
                  <a:pt x="1053" y="2029"/>
                  <a:pt x="1051" y="2029"/>
                </a:cubicBezTo>
                <a:cubicBezTo>
                  <a:pt x="1051" y="2029"/>
                  <a:pt x="1002" y="2039"/>
                  <a:pt x="937" y="2048"/>
                </a:cubicBezTo>
                <a:cubicBezTo>
                  <a:pt x="860" y="2059"/>
                  <a:pt x="761" y="2070"/>
                  <a:pt x="695" y="2064"/>
                </a:cubicBezTo>
                <a:cubicBezTo>
                  <a:pt x="681" y="2062"/>
                  <a:pt x="666" y="2060"/>
                  <a:pt x="651" y="2059"/>
                </a:cubicBezTo>
                <a:cubicBezTo>
                  <a:pt x="638" y="2057"/>
                  <a:pt x="626" y="2055"/>
                  <a:pt x="613" y="2053"/>
                </a:cubicBezTo>
                <a:cubicBezTo>
                  <a:pt x="517" y="2038"/>
                  <a:pt x="423" y="2011"/>
                  <a:pt x="339" y="1961"/>
                </a:cubicBezTo>
                <a:cubicBezTo>
                  <a:pt x="324" y="1952"/>
                  <a:pt x="310" y="1943"/>
                  <a:pt x="295" y="1932"/>
                </a:cubicBezTo>
                <a:cubicBezTo>
                  <a:pt x="293" y="1930"/>
                  <a:pt x="290" y="1928"/>
                  <a:pt x="287" y="1926"/>
                </a:cubicBezTo>
                <a:cubicBezTo>
                  <a:pt x="231" y="1883"/>
                  <a:pt x="182" y="1826"/>
                  <a:pt x="159" y="1754"/>
                </a:cubicBezTo>
                <a:cubicBezTo>
                  <a:pt x="146" y="1714"/>
                  <a:pt x="143" y="1671"/>
                  <a:pt x="142" y="1628"/>
                </a:cubicBezTo>
                <a:cubicBezTo>
                  <a:pt x="142" y="1577"/>
                  <a:pt x="146" y="1526"/>
                  <a:pt x="144" y="1475"/>
                </a:cubicBezTo>
                <a:cubicBezTo>
                  <a:pt x="142" y="1418"/>
                  <a:pt x="133" y="1361"/>
                  <a:pt x="117" y="1306"/>
                </a:cubicBezTo>
                <a:cubicBezTo>
                  <a:pt x="107" y="1273"/>
                  <a:pt x="94" y="1240"/>
                  <a:pt x="79" y="1208"/>
                </a:cubicBezTo>
                <a:cubicBezTo>
                  <a:pt x="54" y="1156"/>
                  <a:pt x="21" y="1107"/>
                  <a:pt x="10" y="1049"/>
                </a:cubicBezTo>
                <a:cubicBezTo>
                  <a:pt x="8" y="1041"/>
                  <a:pt x="7" y="1032"/>
                  <a:pt x="6" y="1023"/>
                </a:cubicBezTo>
                <a:cubicBezTo>
                  <a:pt x="0" y="953"/>
                  <a:pt x="24" y="882"/>
                  <a:pt x="56" y="820"/>
                </a:cubicBezTo>
                <a:cubicBezTo>
                  <a:pt x="71" y="791"/>
                  <a:pt x="88" y="763"/>
                  <a:pt x="107" y="736"/>
                </a:cubicBezTo>
                <a:cubicBezTo>
                  <a:pt x="141" y="690"/>
                  <a:pt x="182" y="650"/>
                  <a:pt x="231" y="624"/>
                </a:cubicBezTo>
                <a:cubicBezTo>
                  <a:pt x="260" y="608"/>
                  <a:pt x="291" y="598"/>
                  <a:pt x="319" y="580"/>
                </a:cubicBezTo>
                <a:cubicBezTo>
                  <a:pt x="333" y="572"/>
                  <a:pt x="343" y="563"/>
                  <a:pt x="351" y="552"/>
                </a:cubicBezTo>
                <a:cubicBezTo>
                  <a:pt x="412" y="477"/>
                  <a:pt x="358" y="347"/>
                  <a:pt x="398" y="233"/>
                </a:cubicBezTo>
                <a:cubicBezTo>
                  <a:pt x="415" y="183"/>
                  <a:pt x="450" y="136"/>
                  <a:pt x="521" y="98"/>
                </a:cubicBezTo>
                <a:cubicBezTo>
                  <a:pt x="548" y="83"/>
                  <a:pt x="591" y="66"/>
                  <a:pt x="638" y="51"/>
                </a:cubicBezTo>
                <a:cubicBezTo>
                  <a:pt x="725" y="22"/>
                  <a:pt x="829" y="0"/>
                  <a:pt x="884" y="13"/>
                </a:cubicBezTo>
                <a:cubicBezTo>
                  <a:pt x="904" y="17"/>
                  <a:pt x="922" y="24"/>
                  <a:pt x="940" y="31"/>
                </a:cubicBezTo>
                <a:cubicBezTo>
                  <a:pt x="1039" y="73"/>
                  <a:pt x="1104" y="151"/>
                  <a:pt x="1161" y="160"/>
                </a:cubicBezTo>
                <a:cubicBezTo>
                  <a:pt x="1176" y="163"/>
                  <a:pt x="1191" y="164"/>
                  <a:pt x="1205" y="166"/>
                </a:cubicBezTo>
                <a:cubicBezTo>
                  <a:pt x="1316" y="178"/>
                  <a:pt x="1384" y="160"/>
                  <a:pt x="1497" y="103"/>
                </a:cubicBezTo>
                <a:cubicBezTo>
                  <a:pt x="1499" y="102"/>
                  <a:pt x="1501" y="101"/>
                  <a:pt x="1503" y="100"/>
                </a:cubicBezTo>
                <a:cubicBezTo>
                  <a:pt x="1620" y="41"/>
                  <a:pt x="1764" y="2"/>
                  <a:pt x="1873" y="71"/>
                </a:cubicBezTo>
                <a:cubicBezTo>
                  <a:pt x="1881" y="76"/>
                  <a:pt x="1890" y="82"/>
                  <a:pt x="1898" y="89"/>
                </a:cubicBezTo>
                <a:cubicBezTo>
                  <a:pt x="1965" y="145"/>
                  <a:pt x="1998" y="238"/>
                  <a:pt x="2017" y="330"/>
                </a:cubicBezTo>
                <a:cubicBezTo>
                  <a:pt x="2023" y="356"/>
                  <a:pt x="2028" y="382"/>
                  <a:pt x="2034" y="408"/>
                </a:cubicBezTo>
                <a:cubicBezTo>
                  <a:pt x="2039" y="430"/>
                  <a:pt x="2045" y="452"/>
                  <a:pt x="2054" y="472"/>
                </a:cubicBezTo>
                <a:cubicBezTo>
                  <a:pt x="2074" y="517"/>
                  <a:pt x="2170" y="543"/>
                  <a:pt x="2205" y="571"/>
                </a:cubicBezTo>
                <a:cubicBezTo>
                  <a:pt x="2229" y="589"/>
                  <a:pt x="2254" y="628"/>
                  <a:pt x="2267" y="672"/>
                </a:cubicBezTo>
                <a:cubicBezTo>
                  <a:pt x="2273" y="688"/>
                  <a:pt x="2276" y="706"/>
                  <a:pt x="2277" y="723"/>
                </a:cubicBezTo>
                <a:cubicBezTo>
                  <a:pt x="2281" y="804"/>
                  <a:pt x="2280" y="890"/>
                  <a:pt x="2250" y="9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9"/>
          <p:cNvSpPr/>
          <p:nvPr/>
        </p:nvSpPr>
        <p:spPr>
          <a:xfrm rot="-7121272">
            <a:off x="8405752" y="2708271"/>
            <a:ext cx="1903843" cy="1727725"/>
          </a:xfrm>
          <a:custGeom>
            <a:avLst/>
            <a:gdLst/>
            <a:ahLst/>
            <a:cxnLst/>
            <a:rect l="l" t="t" r="r" b="b"/>
            <a:pathLst>
              <a:path w="2281" h="2070" extrusionOk="0">
                <a:moveTo>
                  <a:pt x="2250" y="964"/>
                </a:moveTo>
                <a:cubicBezTo>
                  <a:pt x="2242" y="984"/>
                  <a:pt x="2232" y="1003"/>
                  <a:pt x="2220" y="1020"/>
                </a:cubicBezTo>
                <a:cubicBezTo>
                  <a:pt x="2157" y="1119"/>
                  <a:pt x="2054" y="1192"/>
                  <a:pt x="2005" y="1292"/>
                </a:cubicBezTo>
                <a:cubicBezTo>
                  <a:pt x="1991" y="1321"/>
                  <a:pt x="1982" y="1352"/>
                  <a:pt x="1979" y="1386"/>
                </a:cubicBezTo>
                <a:cubicBezTo>
                  <a:pt x="1975" y="1433"/>
                  <a:pt x="1986" y="1481"/>
                  <a:pt x="1984" y="1528"/>
                </a:cubicBezTo>
                <a:cubicBezTo>
                  <a:pt x="1983" y="1551"/>
                  <a:pt x="1980" y="1573"/>
                  <a:pt x="1973" y="1594"/>
                </a:cubicBezTo>
                <a:cubicBezTo>
                  <a:pt x="1945" y="1691"/>
                  <a:pt x="1865" y="1769"/>
                  <a:pt x="1779" y="1811"/>
                </a:cubicBezTo>
                <a:cubicBezTo>
                  <a:pt x="1777" y="1813"/>
                  <a:pt x="1774" y="1814"/>
                  <a:pt x="1772" y="1815"/>
                </a:cubicBezTo>
                <a:cubicBezTo>
                  <a:pt x="1767" y="1817"/>
                  <a:pt x="1762" y="1820"/>
                  <a:pt x="1757" y="1822"/>
                </a:cubicBezTo>
                <a:cubicBezTo>
                  <a:pt x="1670" y="1860"/>
                  <a:pt x="1576" y="1876"/>
                  <a:pt x="1486" y="1901"/>
                </a:cubicBezTo>
                <a:cubicBezTo>
                  <a:pt x="1473" y="1904"/>
                  <a:pt x="1460" y="1908"/>
                  <a:pt x="1448" y="1912"/>
                </a:cubicBezTo>
                <a:cubicBezTo>
                  <a:pt x="1372" y="1935"/>
                  <a:pt x="1298" y="1969"/>
                  <a:pt x="1223" y="1994"/>
                </a:cubicBezTo>
                <a:cubicBezTo>
                  <a:pt x="1168" y="2012"/>
                  <a:pt x="1113" y="2026"/>
                  <a:pt x="1055" y="2029"/>
                </a:cubicBezTo>
                <a:cubicBezTo>
                  <a:pt x="1054" y="2029"/>
                  <a:pt x="1053" y="2029"/>
                  <a:pt x="1051" y="2029"/>
                </a:cubicBezTo>
                <a:cubicBezTo>
                  <a:pt x="1051" y="2029"/>
                  <a:pt x="1002" y="2039"/>
                  <a:pt x="937" y="2048"/>
                </a:cubicBezTo>
                <a:cubicBezTo>
                  <a:pt x="860" y="2059"/>
                  <a:pt x="761" y="2070"/>
                  <a:pt x="695" y="2064"/>
                </a:cubicBezTo>
                <a:cubicBezTo>
                  <a:pt x="681" y="2062"/>
                  <a:pt x="666" y="2060"/>
                  <a:pt x="651" y="2059"/>
                </a:cubicBezTo>
                <a:cubicBezTo>
                  <a:pt x="638" y="2057"/>
                  <a:pt x="626" y="2055"/>
                  <a:pt x="613" y="2053"/>
                </a:cubicBezTo>
                <a:cubicBezTo>
                  <a:pt x="517" y="2038"/>
                  <a:pt x="423" y="2011"/>
                  <a:pt x="339" y="1961"/>
                </a:cubicBezTo>
                <a:cubicBezTo>
                  <a:pt x="324" y="1952"/>
                  <a:pt x="310" y="1943"/>
                  <a:pt x="295" y="1932"/>
                </a:cubicBezTo>
                <a:cubicBezTo>
                  <a:pt x="293" y="1930"/>
                  <a:pt x="290" y="1928"/>
                  <a:pt x="287" y="1926"/>
                </a:cubicBezTo>
                <a:cubicBezTo>
                  <a:pt x="231" y="1883"/>
                  <a:pt x="182" y="1826"/>
                  <a:pt x="159" y="1754"/>
                </a:cubicBezTo>
                <a:cubicBezTo>
                  <a:pt x="146" y="1714"/>
                  <a:pt x="143" y="1671"/>
                  <a:pt x="142" y="1628"/>
                </a:cubicBezTo>
                <a:cubicBezTo>
                  <a:pt x="142" y="1577"/>
                  <a:pt x="146" y="1526"/>
                  <a:pt x="144" y="1475"/>
                </a:cubicBezTo>
                <a:cubicBezTo>
                  <a:pt x="142" y="1418"/>
                  <a:pt x="133" y="1361"/>
                  <a:pt x="117" y="1306"/>
                </a:cubicBezTo>
                <a:cubicBezTo>
                  <a:pt x="107" y="1273"/>
                  <a:pt x="94" y="1240"/>
                  <a:pt x="79" y="1208"/>
                </a:cubicBezTo>
                <a:cubicBezTo>
                  <a:pt x="54" y="1156"/>
                  <a:pt x="21" y="1107"/>
                  <a:pt x="10" y="1049"/>
                </a:cubicBezTo>
                <a:cubicBezTo>
                  <a:pt x="8" y="1041"/>
                  <a:pt x="7" y="1032"/>
                  <a:pt x="6" y="1023"/>
                </a:cubicBezTo>
                <a:cubicBezTo>
                  <a:pt x="0" y="953"/>
                  <a:pt x="24" y="882"/>
                  <a:pt x="56" y="820"/>
                </a:cubicBezTo>
                <a:cubicBezTo>
                  <a:pt x="71" y="791"/>
                  <a:pt x="88" y="763"/>
                  <a:pt x="107" y="736"/>
                </a:cubicBezTo>
                <a:cubicBezTo>
                  <a:pt x="141" y="690"/>
                  <a:pt x="182" y="650"/>
                  <a:pt x="231" y="624"/>
                </a:cubicBezTo>
                <a:cubicBezTo>
                  <a:pt x="260" y="608"/>
                  <a:pt x="291" y="598"/>
                  <a:pt x="319" y="580"/>
                </a:cubicBezTo>
                <a:cubicBezTo>
                  <a:pt x="333" y="572"/>
                  <a:pt x="343" y="563"/>
                  <a:pt x="351" y="552"/>
                </a:cubicBezTo>
                <a:cubicBezTo>
                  <a:pt x="412" y="477"/>
                  <a:pt x="358" y="347"/>
                  <a:pt x="398" y="233"/>
                </a:cubicBezTo>
                <a:cubicBezTo>
                  <a:pt x="415" y="183"/>
                  <a:pt x="450" y="136"/>
                  <a:pt x="521" y="98"/>
                </a:cubicBezTo>
                <a:cubicBezTo>
                  <a:pt x="548" y="83"/>
                  <a:pt x="591" y="66"/>
                  <a:pt x="638" y="51"/>
                </a:cubicBezTo>
                <a:cubicBezTo>
                  <a:pt x="725" y="22"/>
                  <a:pt x="829" y="0"/>
                  <a:pt x="884" y="13"/>
                </a:cubicBezTo>
                <a:cubicBezTo>
                  <a:pt x="904" y="17"/>
                  <a:pt x="922" y="24"/>
                  <a:pt x="940" y="31"/>
                </a:cubicBezTo>
                <a:cubicBezTo>
                  <a:pt x="1039" y="73"/>
                  <a:pt x="1104" y="151"/>
                  <a:pt x="1161" y="160"/>
                </a:cubicBezTo>
                <a:cubicBezTo>
                  <a:pt x="1176" y="163"/>
                  <a:pt x="1191" y="164"/>
                  <a:pt x="1205" y="166"/>
                </a:cubicBezTo>
                <a:cubicBezTo>
                  <a:pt x="1316" y="178"/>
                  <a:pt x="1384" y="160"/>
                  <a:pt x="1497" y="103"/>
                </a:cubicBezTo>
                <a:cubicBezTo>
                  <a:pt x="1499" y="102"/>
                  <a:pt x="1501" y="101"/>
                  <a:pt x="1503" y="100"/>
                </a:cubicBezTo>
                <a:cubicBezTo>
                  <a:pt x="1620" y="41"/>
                  <a:pt x="1764" y="2"/>
                  <a:pt x="1873" y="71"/>
                </a:cubicBezTo>
                <a:cubicBezTo>
                  <a:pt x="1881" y="76"/>
                  <a:pt x="1890" y="82"/>
                  <a:pt x="1898" y="89"/>
                </a:cubicBezTo>
                <a:cubicBezTo>
                  <a:pt x="1965" y="145"/>
                  <a:pt x="1998" y="238"/>
                  <a:pt x="2017" y="330"/>
                </a:cubicBezTo>
                <a:cubicBezTo>
                  <a:pt x="2023" y="356"/>
                  <a:pt x="2028" y="382"/>
                  <a:pt x="2034" y="408"/>
                </a:cubicBezTo>
                <a:cubicBezTo>
                  <a:pt x="2039" y="430"/>
                  <a:pt x="2045" y="452"/>
                  <a:pt x="2054" y="472"/>
                </a:cubicBezTo>
                <a:cubicBezTo>
                  <a:pt x="2074" y="517"/>
                  <a:pt x="2170" y="543"/>
                  <a:pt x="2205" y="571"/>
                </a:cubicBezTo>
                <a:cubicBezTo>
                  <a:pt x="2229" y="589"/>
                  <a:pt x="2254" y="628"/>
                  <a:pt x="2267" y="672"/>
                </a:cubicBezTo>
                <a:cubicBezTo>
                  <a:pt x="2273" y="688"/>
                  <a:pt x="2276" y="706"/>
                  <a:pt x="2277" y="723"/>
                </a:cubicBezTo>
                <a:cubicBezTo>
                  <a:pt x="2281" y="804"/>
                  <a:pt x="2280" y="890"/>
                  <a:pt x="2250" y="9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3" name="Google Shape;183;p19"/>
          <p:cNvGrpSpPr/>
          <p:nvPr/>
        </p:nvGrpSpPr>
        <p:grpSpPr>
          <a:xfrm rot="899960">
            <a:off x="8625721" y="3010421"/>
            <a:ext cx="510753" cy="694786"/>
            <a:chOff x="8430773" y="1727792"/>
            <a:chExt cx="510768" cy="694807"/>
          </a:xfrm>
        </p:grpSpPr>
        <p:grpSp>
          <p:nvGrpSpPr>
            <p:cNvPr id="184" name="Google Shape;184;p19"/>
            <p:cNvGrpSpPr/>
            <p:nvPr/>
          </p:nvGrpSpPr>
          <p:grpSpPr>
            <a:xfrm>
              <a:off x="8430773" y="1727792"/>
              <a:ext cx="510768" cy="510768"/>
              <a:chOff x="7606548" y="4339442"/>
              <a:chExt cx="510768" cy="510768"/>
            </a:xfrm>
          </p:grpSpPr>
          <p:sp>
            <p:nvSpPr>
              <p:cNvPr id="185" name="Google Shape;185;p19"/>
              <p:cNvSpPr/>
              <p:nvPr/>
            </p:nvSpPr>
            <p:spPr>
              <a:xfrm rot="-4620323">
                <a:off x="7648979" y="4381873"/>
                <a:ext cx="425906" cy="425906"/>
              </a:xfrm>
              <a:custGeom>
                <a:avLst/>
                <a:gdLst/>
                <a:ahLst/>
                <a:cxnLst/>
                <a:rect l="l" t="t" r="r" b="b"/>
                <a:pathLst>
                  <a:path w="425640" h="425640" extrusionOk="0">
                    <a:moveTo>
                      <a:pt x="425641" y="212821"/>
                    </a:moveTo>
                    <a:cubicBezTo>
                      <a:pt x="425641" y="330358"/>
                      <a:pt x="330358" y="425641"/>
                      <a:pt x="212821" y="425641"/>
                    </a:cubicBezTo>
                    <a:cubicBezTo>
                      <a:pt x="95283" y="425641"/>
                      <a:pt x="0" y="330358"/>
                      <a:pt x="0" y="212821"/>
                    </a:cubicBezTo>
                    <a:cubicBezTo>
                      <a:pt x="0" y="95283"/>
                      <a:pt x="95283" y="0"/>
                      <a:pt x="212821" y="0"/>
                    </a:cubicBezTo>
                    <a:cubicBezTo>
                      <a:pt x="330358" y="0"/>
                      <a:pt x="425641" y="95283"/>
                      <a:pt x="425641" y="21282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19"/>
              <p:cNvSpPr/>
              <p:nvPr/>
            </p:nvSpPr>
            <p:spPr>
              <a:xfrm rot="-4620323">
                <a:off x="7658654" y="4391610"/>
                <a:ext cx="406272" cy="406272"/>
              </a:xfrm>
              <a:custGeom>
                <a:avLst/>
                <a:gdLst/>
                <a:ahLst/>
                <a:cxnLst/>
                <a:rect l="l" t="t" r="r" b="b"/>
                <a:pathLst>
                  <a:path w="406018" h="406018" extrusionOk="0">
                    <a:moveTo>
                      <a:pt x="406019" y="203009"/>
                    </a:moveTo>
                    <a:cubicBezTo>
                      <a:pt x="406019" y="315128"/>
                      <a:pt x="315128" y="406019"/>
                      <a:pt x="203009" y="406019"/>
                    </a:cubicBezTo>
                    <a:cubicBezTo>
                      <a:pt x="90891" y="406019"/>
                      <a:pt x="0" y="315128"/>
                      <a:pt x="0" y="203009"/>
                    </a:cubicBezTo>
                    <a:cubicBezTo>
                      <a:pt x="0" y="90890"/>
                      <a:pt x="90891" y="0"/>
                      <a:pt x="203009" y="0"/>
                    </a:cubicBezTo>
                    <a:cubicBezTo>
                      <a:pt x="315128" y="0"/>
                      <a:pt x="406019" y="90890"/>
                      <a:pt x="406019" y="20300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7" name="Google Shape;187;p19"/>
              <p:cNvGrpSpPr/>
              <p:nvPr/>
            </p:nvGrpSpPr>
            <p:grpSpPr>
              <a:xfrm>
                <a:off x="7783240" y="4592685"/>
                <a:ext cx="156914" cy="189400"/>
                <a:chOff x="7783240" y="4592685"/>
                <a:chExt cx="156914" cy="189400"/>
              </a:xfrm>
            </p:grpSpPr>
            <p:sp>
              <p:nvSpPr>
                <p:cNvPr id="188" name="Google Shape;188;p19"/>
                <p:cNvSpPr/>
                <p:nvPr/>
              </p:nvSpPr>
              <p:spPr>
                <a:xfrm>
                  <a:off x="7783240" y="4592685"/>
                  <a:ext cx="74361" cy="18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61" h="189400" extrusionOk="0">
                      <a:moveTo>
                        <a:pt x="39807" y="189401"/>
                      </a:moveTo>
                      <a:cubicBezTo>
                        <a:pt x="39807" y="123746"/>
                        <a:pt x="4329" y="54573"/>
                        <a:pt x="4329" y="54573"/>
                      </a:cubicBezTo>
                      <a:cubicBezTo>
                        <a:pt x="-5284" y="36438"/>
                        <a:pt x="1653" y="13942"/>
                        <a:pt x="19789" y="4329"/>
                      </a:cubicBezTo>
                      <a:cubicBezTo>
                        <a:pt x="37924" y="-5284"/>
                        <a:pt x="60420" y="1653"/>
                        <a:pt x="70033" y="19789"/>
                      </a:cubicBezTo>
                      <a:cubicBezTo>
                        <a:pt x="79646" y="37924"/>
                        <a:pt x="72709" y="60420"/>
                        <a:pt x="54573" y="70033"/>
                      </a:cubicBezTo>
                    </a:path>
                  </a:pathLst>
                </a:custGeom>
                <a:noFill/>
                <a:ln w="99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" name="Google Shape;189;p19"/>
                <p:cNvSpPr/>
                <p:nvPr/>
              </p:nvSpPr>
              <p:spPr>
                <a:xfrm>
                  <a:off x="7865792" y="4592685"/>
                  <a:ext cx="74362" cy="18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62" h="189400" extrusionOk="0">
                      <a:moveTo>
                        <a:pt x="34555" y="189401"/>
                      </a:moveTo>
                      <a:cubicBezTo>
                        <a:pt x="34555" y="123746"/>
                        <a:pt x="70033" y="54573"/>
                        <a:pt x="70033" y="54573"/>
                      </a:cubicBezTo>
                      <a:cubicBezTo>
                        <a:pt x="79646" y="36438"/>
                        <a:pt x="72709" y="13942"/>
                        <a:pt x="54573" y="4329"/>
                      </a:cubicBezTo>
                      <a:cubicBezTo>
                        <a:pt x="36438" y="-5284"/>
                        <a:pt x="13942" y="1653"/>
                        <a:pt x="4329" y="19789"/>
                      </a:cubicBezTo>
                      <a:cubicBezTo>
                        <a:pt x="-5284" y="37924"/>
                        <a:pt x="1653" y="60420"/>
                        <a:pt x="19789" y="70033"/>
                      </a:cubicBezTo>
                    </a:path>
                  </a:pathLst>
                </a:custGeom>
                <a:noFill/>
                <a:ln w="99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90" name="Google Shape;190;p19"/>
            <p:cNvGrpSpPr/>
            <p:nvPr/>
          </p:nvGrpSpPr>
          <p:grpSpPr>
            <a:xfrm>
              <a:off x="8583302" y="2169048"/>
              <a:ext cx="205289" cy="253551"/>
              <a:chOff x="7759077" y="4780698"/>
              <a:chExt cx="205289" cy="253551"/>
            </a:xfrm>
          </p:grpSpPr>
          <p:sp>
            <p:nvSpPr>
              <p:cNvPr id="191" name="Google Shape;191;p19"/>
              <p:cNvSpPr/>
              <p:nvPr/>
            </p:nvSpPr>
            <p:spPr>
              <a:xfrm>
                <a:off x="7759078" y="4780698"/>
                <a:ext cx="205288" cy="253551"/>
              </a:xfrm>
              <a:custGeom>
                <a:avLst/>
                <a:gdLst/>
                <a:ahLst/>
                <a:cxnLst/>
                <a:rect l="l" t="t" r="r" b="b"/>
                <a:pathLst>
                  <a:path w="205288" h="253551" extrusionOk="0">
                    <a:moveTo>
                      <a:pt x="0" y="0"/>
                    </a:moveTo>
                    <a:lnTo>
                      <a:pt x="205288" y="0"/>
                    </a:lnTo>
                    <a:lnTo>
                      <a:pt x="205288" y="206775"/>
                    </a:lnTo>
                    <a:cubicBezTo>
                      <a:pt x="205288" y="232591"/>
                      <a:pt x="184329" y="253551"/>
                      <a:pt x="158513" y="253551"/>
                    </a:cubicBezTo>
                    <a:lnTo>
                      <a:pt x="46825" y="253551"/>
                    </a:lnTo>
                    <a:cubicBezTo>
                      <a:pt x="21009" y="253551"/>
                      <a:pt x="49" y="232591"/>
                      <a:pt x="49" y="206775"/>
                    </a:cubicBez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19"/>
              <p:cNvSpPr/>
              <p:nvPr/>
            </p:nvSpPr>
            <p:spPr>
              <a:xfrm>
                <a:off x="7759077" y="4813897"/>
                <a:ext cx="205288" cy="21108"/>
              </a:xfrm>
              <a:custGeom>
                <a:avLst/>
                <a:gdLst/>
                <a:ahLst/>
                <a:cxnLst/>
                <a:rect l="l" t="t" r="r" b="b"/>
                <a:pathLst>
                  <a:path w="205288" h="21108" extrusionOk="0">
                    <a:moveTo>
                      <a:pt x="0" y="0"/>
                    </a:moveTo>
                    <a:lnTo>
                      <a:pt x="205289" y="0"/>
                    </a:lnTo>
                    <a:lnTo>
                      <a:pt x="205289" y="21109"/>
                    </a:lnTo>
                    <a:lnTo>
                      <a:pt x="0" y="2110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19"/>
              <p:cNvSpPr/>
              <p:nvPr/>
            </p:nvSpPr>
            <p:spPr>
              <a:xfrm>
                <a:off x="7759077" y="4866867"/>
                <a:ext cx="205288" cy="21108"/>
              </a:xfrm>
              <a:custGeom>
                <a:avLst/>
                <a:gdLst/>
                <a:ahLst/>
                <a:cxnLst/>
                <a:rect l="l" t="t" r="r" b="b"/>
                <a:pathLst>
                  <a:path w="205288" h="21108" extrusionOk="0">
                    <a:moveTo>
                      <a:pt x="0" y="0"/>
                    </a:moveTo>
                    <a:lnTo>
                      <a:pt x="205289" y="0"/>
                    </a:lnTo>
                    <a:lnTo>
                      <a:pt x="205289" y="21109"/>
                    </a:lnTo>
                    <a:lnTo>
                      <a:pt x="0" y="2110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19"/>
              <p:cNvSpPr/>
              <p:nvPr/>
            </p:nvSpPr>
            <p:spPr>
              <a:xfrm>
                <a:off x="7759077" y="4919837"/>
                <a:ext cx="205288" cy="21108"/>
              </a:xfrm>
              <a:custGeom>
                <a:avLst/>
                <a:gdLst/>
                <a:ahLst/>
                <a:cxnLst/>
                <a:rect l="l" t="t" r="r" b="b"/>
                <a:pathLst>
                  <a:path w="205288" h="21108" extrusionOk="0">
                    <a:moveTo>
                      <a:pt x="0" y="0"/>
                    </a:moveTo>
                    <a:lnTo>
                      <a:pt x="205289" y="0"/>
                    </a:lnTo>
                    <a:lnTo>
                      <a:pt x="205289" y="21109"/>
                    </a:lnTo>
                    <a:lnTo>
                      <a:pt x="0" y="2110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p19"/>
              <p:cNvSpPr/>
              <p:nvPr/>
            </p:nvSpPr>
            <p:spPr>
              <a:xfrm>
                <a:off x="7759077" y="4972807"/>
                <a:ext cx="205288" cy="21108"/>
              </a:xfrm>
              <a:custGeom>
                <a:avLst/>
                <a:gdLst/>
                <a:ahLst/>
                <a:cxnLst/>
                <a:rect l="l" t="t" r="r" b="b"/>
                <a:pathLst>
                  <a:path w="205288" h="21108" extrusionOk="0">
                    <a:moveTo>
                      <a:pt x="0" y="0"/>
                    </a:moveTo>
                    <a:lnTo>
                      <a:pt x="205289" y="0"/>
                    </a:lnTo>
                    <a:lnTo>
                      <a:pt x="205289" y="21109"/>
                    </a:lnTo>
                    <a:lnTo>
                      <a:pt x="0" y="2110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823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713225" y="2049138"/>
            <a:ext cx="3912000" cy="1454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165875"/>
            <a:ext cx="1268400" cy="8235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713225" y="3503313"/>
            <a:ext cx="39120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 rot="8922193">
            <a:off x="-958370" y="-707504"/>
            <a:ext cx="1903841" cy="1727725"/>
          </a:xfrm>
          <a:custGeom>
            <a:avLst/>
            <a:gdLst/>
            <a:ahLst/>
            <a:cxnLst/>
            <a:rect l="l" t="t" r="r" b="b"/>
            <a:pathLst>
              <a:path w="2281" h="2070" extrusionOk="0">
                <a:moveTo>
                  <a:pt x="2250" y="964"/>
                </a:moveTo>
                <a:cubicBezTo>
                  <a:pt x="2242" y="984"/>
                  <a:pt x="2232" y="1003"/>
                  <a:pt x="2220" y="1020"/>
                </a:cubicBezTo>
                <a:cubicBezTo>
                  <a:pt x="2157" y="1119"/>
                  <a:pt x="2054" y="1192"/>
                  <a:pt x="2005" y="1292"/>
                </a:cubicBezTo>
                <a:cubicBezTo>
                  <a:pt x="1991" y="1321"/>
                  <a:pt x="1982" y="1352"/>
                  <a:pt x="1979" y="1386"/>
                </a:cubicBezTo>
                <a:cubicBezTo>
                  <a:pt x="1975" y="1433"/>
                  <a:pt x="1986" y="1481"/>
                  <a:pt x="1984" y="1528"/>
                </a:cubicBezTo>
                <a:cubicBezTo>
                  <a:pt x="1983" y="1551"/>
                  <a:pt x="1980" y="1573"/>
                  <a:pt x="1973" y="1594"/>
                </a:cubicBezTo>
                <a:cubicBezTo>
                  <a:pt x="1945" y="1691"/>
                  <a:pt x="1865" y="1769"/>
                  <a:pt x="1779" y="1811"/>
                </a:cubicBezTo>
                <a:cubicBezTo>
                  <a:pt x="1777" y="1813"/>
                  <a:pt x="1774" y="1814"/>
                  <a:pt x="1772" y="1815"/>
                </a:cubicBezTo>
                <a:cubicBezTo>
                  <a:pt x="1767" y="1817"/>
                  <a:pt x="1762" y="1820"/>
                  <a:pt x="1757" y="1822"/>
                </a:cubicBezTo>
                <a:cubicBezTo>
                  <a:pt x="1670" y="1860"/>
                  <a:pt x="1576" y="1876"/>
                  <a:pt x="1486" y="1901"/>
                </a:cubicBezTo>
                <a:cubicBezTo>
                  <a:pt x="1473" y="1904"/>
                  <a:pt x="1460" y="1908"/>
                  <a:pt x="1448" y="1912"/>
                </a:cubicBezTo>
                <a:cubicBezTo>
                  <a:pt x="1372" y="1935"/>
                  <a:pt x="1298" y="1969"/>
                  <a:pt x="1223" y="1994"/>
                </a:cubicBezTo>
                <a:cubicBezTo>
                  <a:pt x="1168" y="2012"/>
                  <a:pt x="1113" y="2026"/>
                  <a:pt x="1055" y="2029"/>
                </a:cubicBezTo>
                <a:cubicBezTo>
                  <a:pt x="1054" y="2029"/>
                  <a:pt x="1053" y="2029"/>
                  <a:pt x="1051" y="2029"/>
                </a:cubicBezTo>
                <a:cubicBezTo>
                  <a:pt x="1051" y="2029"/>
                  <a:pt x="1002" y="2039"/>
                  <a:pt x="937" y="2048"/>
                </a:cubicBezTo>
                <a:cubicBezTo>
                  <a:pt x="860" y="2059"/>
                  <a:pt x="761" y="2070"/>
                  <a:pt x="695" y="2064"/>
                </a:cubicBezTo>
                <a:cubicBezTo>
                  <a:pt x="681" y="2062"/>
                  <a:pt x="666" y="2060"/>
                  <a:pt x="651" y="2059"/>
                </a:cubicBezTo>
                <a:cubicBezTo>
                  <a:pt x="638" y="2057"/>
                  <a:pt x="626" y="2055"/>
                  <a:pt x="613" y="2053"/>
                </a:cubicBezTo>
                <a:cubicBezTo>
                  <a:pt x="517" y="2038"/>
                  <a:pt x="423" y="2011"/>
                  <a:pt x="339" y="1961"/>
                </a:cubicBezTo>
                <a:cubicBezTo>
                  <a:pt x="324" y="1952"/>
                  <a:pt x="310" y="1943"/>
                  <a:pt x="295" y="1932"/>
                </a:cubicBezTo>
                <a:cubicBezTo>
                  <a:pt x="293" y="1930"/>
                  <a:pt x="290" y="1928"/>
                  <a:pt x="287" y="1926"/>
                </a:cubicBezTo>
                <a:cubicBezTo>
                  <a:pt x="231" y="1883"/>
                  <a:pt x="182" y="1826"/>
                  <a:pt x="159" y="1754"/>
                </a:cubicBezTo>
                <a:cubicBezTo>
                  <a:pt x="146" y="1714"/>
                  <a:pt x="143" y="1671"/>
                  <a:pt x="142" y="1628"/>
                </a:cubicBezTo>
                <a:cubicBezTo>
                  <a:pt x="142" y="1577"/>
                  <a:pt x="146" y="1526"/>
                  <a:pt x="144" y="1475"/>
                </a:cubicBezTo>
                <a:cubicBezTo>
                  <a:pt x="142" y="1418"/>
                  <a:pt x="133" y="1361"/>
                  <a:pt x="117" y="1306"/>
                </a:cubicBezTo>
                <a:cubicBezTo>
                  <a:pt x="107" y="1273"/>
                  <a:pt x="94" y="1240"/>
                  <a:pt x="79" y="1208"/>
                </a:cubicBezTo>
                <a:cubicBezTo>
                  <a:pt x="54" y="1156"/>
                  <a:pt x="21" y="1107"/>
                  <a:pt x="10" y="1049"/>
                </a:cubicBezTo>
                <a:cubicBezTo>
                  <a:pt x="8" y="1041"/>
                  <a:pt x="7" y="1032"/>
                  <a:pt x="6" y="1023"/>
                </a:cubicBezTo>
                <a:cubicBezTo>
                  <a:pt x="0" y="953"/>
                  <a:pt x="24" y="882"/>
                  <a:pt x="56" y="820"/>
                </a:cubicBezTo>
                <a:cubicBezTo>
                  <a:pt x="71" y="791"/>
                  <a:pt x="88" y="763"/>
                  <a:pt x="107" y="736"/>
                </a:cubicBezTo>
                <a:cubicBezTo>
                  <a:pt x="141" y="690"/>
                  <a:pt x="182" y="650"/>
                  <a:pt x="231" y="624"/>
                </a:cubicBezTo>
                <a:cubicBezTo>
                  <a:pt x="260" y="608"/>
                  <a:pt x="291" y="598"/>
                  <a:pt x="319" y="580"/>
                </a:cubicBezTo>
                <a:cubicBezTo>
                  <a:pt x="333" y="572"/>
                  <a:pt x="343" y="563"/>
                  <a:pt x="351" y="552"/>
                </a:cubicBezTo>
                <a:cubicBezTo>
                  <a:pt x="412" y="477"/>
                  <a:pt x="358" y="347"/>
                  <a:pt x="398" y="233"/>
                </a:cubicBezTo>
                <a:cubicBezTo>
                  <a:pt x="415" y="183"/>
                  <a:pt x="450" y="136"/>
                  <a:pt x="521" y="98"/>
                </a:cubicBezTo>
                <a:cubicBezTo>
                  <a:pt x="548" y="83"/>
                  <a:pt x="591" y="66"/>
                  <a:pt x="638" y="51"/>
                </a:cubicBezTo>
                <a:cubicBezTo>
                  <a:pt x="725" y="22"/>
                  <a:pt x="829" y="0"/>
                  <a:pt x="884" y="13"/>
                </a:cubicBezTo>
                <a:cubicBezTo>
                  <a:pt x="904" y="17"/>
                  <a:pt x="922" y="24"/>
                  <a:pt x="940" y="31"/>
                </a:cubicBezTo>
                <a:cubicBezTo>
                  <a:pt x="1039" y="73"/>
                  <a:pt x="1104" y="151"/>
                  <a:pt x="1161" y="160"/>
                </a:cubicBezTo>
                <a:cubicBezTo>
                  <a:pt x="1176" y="163"/>
                  <a:pt x="1191" y="164"/>
                  <a:pt x="1205" y="166"/>
                </a:cubicBezTo>
                <a:cubicBezTo>
                  <a:pt x="1316" y="178"/>
                  <a:pt x="1384" y="160"/>
                  <a:pt x="1497" y="103"/>
                </a:cubicBezTo>
                <a:cubicBezTo>
                  <a:pt x="1499" y="102"/>
                  <a:pt x="1501" y="101"/>
                  <a:pt x="1503" y="100"/>
                </a:cubicBezTo>
                <a:cubicBezTo>
                  <a:pt x="1620" y="41"/>
                  <a:pt x="1764" y="2"/>
                  <a:pt x="1873" y="71"/>
                </a:cubicBezTo>
                <a:cubicBezTo>
                  <a:pt x="1881" y="76"/>
                  <a:pt x="1890" y="82"/>
                  <a:pt x="1898" y="89"/>
                </a:cubicBezTo>
                <a:cubicBezTo>
                  <a:pt x="1965" y="145"/>
                  <a:pt x="1998" y="238"/>
                  <a:pt x="2017" y="330"/>
                </a:cubicBezTo>
                <a:cubicBezTo>
                  <a:pt x="2023" y="356"/>
                  <a:pt x="2028" y="382"/>
                  <a:pt x="2034" y="408"/>
                </a:cubicBezTo>
                <a:cubicBezTo>
                  <a:pt x="2039" y="430"/>
                  <a:pt x="2045" y="452"/>
                  <a:pt x="2054" y="472"/>
                </a:cubicBezTo>
                <a:cubicBezTo>
                  <a:pt x="2074" y="517"/>
                  <a:pt x="2170" y="543"/>
                  <a:pt x="2205" y="571"/>
                </a:cubicBezTo>
                <a:cubicBezTo>
                  <a:pt x="2229" y="589"/>
                  <a:pt x="2254" y="628"/>
                  <a:pt x="2267" y="672"/>
                </a:cubicBezTo>
                <a:cubicBezTo>
                  <a:pt x="2273" y="688"/>
                  <a:pt x="2276" y="706"/>
                  <a:pt x="2277" y="723"/>
                </a:cubicBezTo>
                <a:cubicBezTo>
                  <a:pt x="2281" y="804"/>
                  <a:pt x="2280" y="890"/>
                  <a:pt x="2250" y="9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/>
          <p:nvPr/>
        </p:nvSpPr>
        <p:spPr>
          <a:xfrm rot="122014">
            <a:off x="5885906" y="4637246"/>
            <a:ext cx="1903838" cy="1727727"/>
          </a:xfrm>
          <a:custGeom>
            <a:avLst/>
            <a:gdLst/>
            <a:ahLst/>
            <a:cxnLst/>
            <a:rect l="l" t="t" r="r" b="b"/>
            <a:pathLst>
              <a:path w="2281" h="2070" extrusionOk="0">
                <a:moveTo>
                  <a:pt x="2250" y="964"/>
                </a:moveTo>
                <a:cubicBezTo>
                  <a:pt x="2242" y="984"/>
                  <a:pt x="2232" y="1003"/>
                  <a:pt x="2220" y="1020"/>
                </a:cubicBezTo>
                <a:cubicBezTo>
                  <a:pt x="2157" y="1119"/>
                  <a:pt x="2054" y="1192"/>
                  <a:pt x="2005" y="1292"/>
                </a:cubicBezTo>
                <a:cubicBezTo>
                  <a:pt x="1991" y="1321"/>
                  <a:pt x="1982" y="1352"/>
                  <a:pt x="1979" y="1386"/>
                </a:cubicBezTo>
                <a:cubicBezTo>
                  <a:pt x="1975" y="1433"/>
                  <a:pt x="1986" y="1481"/>
                  <a:pt x="1984" y="1528"/>
                </a:cubicBezTo>
                <a:cubicBezTo>
                  <a:pt x="1983" y="1551"/>
                  <a:pt x="1980" y="1573"/>
                  <a:pt x="1973" y="1594"/>
                </a:cubicBezTo>
                <a:cubicBezTo>
                  <a:pt x="1945" y="1691"/>
                  <a:pt x="1865" y="1769"/>
                  <a:pt x="1779" y="1811"/>
                </a:cubicBezTo>
                <a:cubicBezTo>
                  <a:pt x="1777" y="1813"/>
                  <a:pt x="1774" y="1814"/>
                  <a:pt x="1772" y="1815"/>
                </a:cubicBezTo>
                <a:cubicBezTo>
                  <a:pt x="1767" y="1817"/>
                  <a:pt x="1762" y="1820"/>
                  <a:pt x="1757" y="1822"/>
                </a:cubicBezTo>
                <a:cubicBezTo>
                  <a:pt x="1670" y="1860"/>
                  <a:pt x="1576" y="1876"/>
                  <a:pt x="1486" y="1901"/>
                </a:cubicBezTo>
                <a:cubicBezTo>
                  <a:pt x="1473" y="1904"/>
                  <a:pt x="1460" y="1908"/>
                  <a:pt x="1448" y="1912"/>
                </a:cubicBezTo>
                <a:cubicBezTo>
                  <a:pt x="1372" y="1935"/>
                  <a:pt x="1298" y="1969"/>
                  <a:pt x="1223" y="1994"/>
                </a:cubicBezTo>
                <a:cubicBezTo>
                  <a:pt x="1168" y="2012"/>
                  <a:pt x="1113" y="2026"/>
                  <a:pt x="1055" y="2029"/>
                </a:cubicBezTo>
                <a:cubicBezTo>
                  <a:pt x="1054" y="2029"/>
                  <a:pt x="1053" y="2029"/>
                  <a:pt x="1051" y="2029"/>
                </a:cubicBezTo>
                <a:cubicBezTo>
                  <a:pt x="1051" y="2029"/>
                  <a:pt x="1002" y="2039"/>
                  <a:pt x="937" y="2048"/>
                </a:cubicBezTo>
                <a:cubicBezTo>
                  <a:pt x="860" y="2059"/>
                  <a:pt x="761" y="2070"/>
                  <a:pt x="695" y="2064"/>
                </a:cubicBezTo>
                <a:cubicBezTo>
                  <a:pt x="681" y="2062"/>
                  <a:pt x="666" y="2060"/>
                  <a:pt x="651" y="2059"/>
                </a:cubicBezTo>
                <a:cubicBezTo>
                  <a:pt x="638" y="2057"/>
                  <a:pt x="626" y="2055"/>
                  <a:pt x="613" y="2053"/>
                </a:cubicBezTo>
                <a:cubicBezTo>
                  <a:pt x="517" y="2038"/>
                  <a:pt x="423" y="2011"/>
                  <a:pt x="339" y="1961"/>
                </a:cubicBezTo>
                <a:cubicBezTo>
                  <a:pt x="324" y="1952"/>
                  <a:pt x="310" y="1943"/>
                  <a:pt x="295" y="1932"/>
                </a:cubicBezTo>
                <a:cubicBezTo>
                  <a:pt x="293" y="1930"/>
                  <a:pt x="290" y="1928"/>
                  <a:pt x="287" y="1926"/>
                </a:cubicBezTo>
                <a:cubicBezTo>
                  <a:pt x="231" y="1883"/>
                  <a:pt x="182" y="1826"/>
                  <a:pt x="159" y="1754"/>
                </a:cubicBezTo>
                <a:cubicBezTo>
                  <a:pt x="146" y="1714"/>
                  <a:pt x="143" y="1671"/>
                  <a:pt x="142" y="1628"/>
                </a:cubicBezTo>
                <a:cubicBezTo>
                  <a:pt x="142" y="1577"/>
                  <a:pt x="146" y="1526"/>
                  <a:pt x="144" y="1475"/>
                </a:cubicBezTo>
                <a:cubicBezTo>
                  <a:pt x="142" y="1418"/>
                  <a:pt x="133" y="1361"/>
                  <a:pt x="117" y="1306"/>
                </a:cubicBezTo>
                <a:cubicBezTo>
                  <a:pt x="107" y="1273"/>
                  <a:pt x="94" y="1240"/>
                  <a:pt x="79" y="1208"/>
                </a:cubicBezTo>
                <a:cubicBezTo>
                  <a:pt x="54" y="1156"/>
                  <a:pt x="21" y="1107"/>
                  <a:pt x="10" y="1049"/>
                </a:cubicBezTo>
                <a:cubicBezTo>
                  <a:pt x="8" y="1041"/>
                  <a:pt x="7" y="1032"/>
                  <a:pt x="6" y="1023"/>
                </a:cubicBezTo>
                <a:cubicBezTo>
                  <a:pt x="0" y="953"/>
                  <a:pt x="24" y="882"/>
                  <a:pt x="56" y="820"/>
                </a:cubicBezTo>
                <a:cubicBezTo>
                  <a:pt x="71" y="791"/>
                  <a:pt x="88" y="763"/>
                  <a:pt x="107" y="736"/>
                </a:cubicBezTo>
                <a:cubicBezTo>
                  <a:pt x="141" y="690"/>
                  <a:pt x="182" y="650"/>
                  <a:pt x="231" y="624"/>
                </a:cubicBezTo>
                <a:cubicBezTo>
                  <a:pt x="260" y="608"/>
                  <a:pt x="291" y="598"/>
                  <a:pt x="319" y="580"/>
                </a:cubicBezTo>
                <a:cubicBezTo>
                  <a:pt x="333" y="572"/>
                  <a:pt x="343" y="563"/>
                  <a:pt x="351" y="552"/>
                </a:cubicBezTo>
                <a:cubicBezTo>
                  <a:pt x="412" y="477"/>
                  <a:pt x="358" y="347"/>
                  <a:pt x="398" y="233"/>
                </a:cubicBezTo>
                <a:cubicBezTo>
                  <a:pt x="415" y="183"/>
                  <a:pt x="450" y="136"/>
                  <a:pt x="521" y="98"/>
                </a:cubicBezTo>
                <a:cubicBezTo>
                  <a:pt x="548" y="83"/>
                  <a:pt x="591" y="66"/>
                  <a:pt x="638" y="51"/>
                </a:cubicBezTo>
                <a:cubicBezTo>
                  <a:pt x="725" y="22"/>
                  <a:pt x="829" y="0"/>
                  <a:pt x="884" y="13"/>
                </a:cubicBezTo>
                <a:cubicBezTo>
                  <a:pt x="904" y="17"/>
                  <a:pt x="922" y="24"/>
                  <a:pt x="940" y="31"/>
                </a:cubicBezTo>
                <a:cubicBezTo>
                  <a:pt x="1039" y="73"/>
                  <a:pt x="1104" y="151"/>
                  <a:pt x="1161" y="160"/>
                </a:cubicBezTo>
                <a:cubicBezTo>
                  <a:pt x="1176" y="163"/>
                  <a:pt x="1191" y="164"/>
                  <a:pt x="1205" y="166"/>
                </a:cubicBezTo>
                <a:cubicBezTo>
                  <a:pt x="1316" y="178"/>
                  <a:pt x="1384" y="160"/>
                  <a:pt x="1497" y="103"/>
                </a:cubicBezTo>
                <a:cubicBezTo>
                  <a:pt x="1499" y="102"/>
                  <a:pt x="1501" y="101"/>
                  <a:pt x="1503" y="100"/>
                </a:cubicBezTo>
                <a:cubicBezTo>
                  <a:pt x="1620" y="41"/>
                  <a:pt x="1764" y="2"/>
                  <a:pt x="1873" y="71"/>
                </a:cubicBezTo>
                <a:cubicBezTo>
                  <a:pt x="1881" y="76"/>
                  <a:pt x="1890" y="82"/>
                  <a:pt x="1898" y="89"/>
                </a:cubicBezTo>
                <a:cubicBezTo>
                  <a:pt x="1965" y="145"/>
                  <a:pt x="1998" y="238"/>
                  <a:pt x="2017" y="330"/>
                </a:cubicBezTo>
                <a:cubicBezTo>
                  <a:pt x="2023" y="356"/>
                  <a:pt x="2028" y="382"/>
                  <a:pt x="2034" y="408"/>
                </a:cubicBezTo>
                <a:cubicBezTo>
                  <a:pt x="2039" y="430"/>
                  <a:pt x="2045" y="452"/>
                  <a:pt x="2054" y="472"/>
                </a:cubicBezTo>
                <a:cubicBezTo>
                  <a:pt x="2074" y="517"/>
                  <a:pt x="2170" y="543"/>
                  <a:pt x="2205" y="571"/>
                </a:cubicBezTo>
                <a:cubicBezTo>
                  <a:pt x="2229" y="589"/>
                  <a:pt x="2254" y="628"/>
                  <a:pt x="2267" y="672"/>
                </a:cubicBezTo>
                <a:cubicBezTo>
                  <a:pt x="2273" y="688"/>
                  <a:pt x="2276" y="706"/>
                  <a:pt x="2277" y="723"/>
                </a:cubicBezTo>
                <a:cubicBezTo>
                  <a:pt x="2281" y="804"/>
                  <a:pt x="2280" y="890"/>
                  <a:pt x="2250" y="9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subTitle" idx="1"/>
          </p:nvPr>
        </p:nvSpPr>
        <p:spPr>
          <a:xfrm>
            <a:off x="1290750" y="2666226"/>
            <a:ext cx="2907600" cy="51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2"/>
          </p:nvPr>
        </p:nvSpPr>
        <p:spPr>
          <a:xfrm>
            <a:off x="4945625" y="2666226"/>
            <a:ext cx="2907600" cy="51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3"/>
          </p:nvPr>
        </p:nvSpPr>
        <p:spPr>
          <a:xfrm>
            <a:off x="1290750" y="3129324"/>
            <a:ext cx="2907600" cy="11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4"/>
          </p:nvPr>
        </p:nvSpPr>
        <p:spPr>
          <a:xfrm>
            <a:off x="4945625" y="3129324"/>
            <a:ext cx="2907600" cy="11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/>
          <p:nvPr/>
        </p:nvSpPr>
        <p:spPr>
          <a:xfrm rot="5400000">
            <a:off x="8462489" y="1774671"/>
            <a:ext cx="2477587" cy="2477537"/>
          </a:xfrm>
          <a:custGeom>
            <a:avLst/>
            <a:gdLst/>
            <a:ahLst/>
            <a:cxnLst/>
            <a:rect l="l" t="t" r="r" b="b"/>
            <a:pathLst>
              <a:path w="2477587" h="2477537" extrusionOk="0">
                <a:moveTo>
                  <a:pt x="184577" y="0"/>
                </a:moveTo>
                <a:cubicBezTo>
                  <a:pt x="184725" y="6590"/>
                  <a:pt x="183486" y="13379"/>
                  <a:pt x="180266" y="19573"/>
                </a:cubicBezTo>
                <a:cubicBezTo>
                  <a:pt x="173180" y="33249"/>
                  <a:pt x="158265" y="40087"/>
                  <a:pt x="136810" y="39393"/>
                </a:cubicBezTo>
                <a:cubicBezTo>
                  <a:pt x="115651" y="40037"/>
                  <a:pt x="100786" y="33249"/>
                  <a:pt x="93700" y="19573"/>
                </a:cubicBezTo>
                <a:cubicBezTo>
                  <a:pt x="90480" y="13379"/>
                  <a:pt x="89191" y="6541"/>
                  <a:pt x="89390" y="0"/>
                </a:cubicBezTo>
                <a:lnTo>
                  <a:pt x="79529" y="0"/>
                </a:lnTo>
                <a:cubicBezTo>
                  <a:pt x="79331" y="8077"/>
                  <a:pt x="80916" y="16500"/>
                  <a:pt x="84880" y="24131"/>
                </a:cubicBezTo>
                <a:cubicBezTo>
                  <a:pt x="89984" y="33992"/>
                  <a:pt x="103660" y="50344"/>
                  <a:pt x="136810" y="49253"/>
                </a:cubicBezTo>
                <a:cubicBezTo>
                  <a:pt x="170405" y="50393"/>
                  <a:pt x="183932" y="33992"/>
                  <a:pt x="189086" y="24131"/>
                </a:cubicBezTo>
                <a:cubicBezTo>
                  <a:pt x="193050" y="16500"/>
                  <a:pt x="194586" y="8126"/>
                  <a:pt x="194388" y="0"/>
                </a:cubicBezTo>
                <a:lnTo>
                  <a:pt x="184577" y="0"/>
                </a:lnTo>
                <a:close/>
                <a:moveTo>
                  <a:pt x="189086" y="2453456"/>
                </a:moveTo>
                <a:cubicBezTo>
                  <a:pt x="183932" y="2443595"/>
                  <a:pt x="170256" y="2427095"/>
                  <a:pt x="137156" y="2428333"/>
                </a:cubicBezTo>
                <a:cubicBezTo>
                  <a:pt x="103611" y="2427144"/>
                  <a:pt x="89984" y="2443595"/>
                  <a:pt x="84880" y="2453456"/>
                </a:cubicBezTo>
                <a:cubicBezTo>
                  <a:pt x="80916" y="2461086"/>
                  <a:pt x="79331" y="2469460"/>
                  <a:pt x="79529" y="2477537"/>
                </a:cubicBezTo>
                <a:lnTo>
                  <a:pt x="89390" y="2477537"/>
                </a:lnTo>
                <a:cubicBezTo>
                  <a:pt x="89241" y="2470996"/>
                  <a:pt x="90480" y="2464208"/>
                  <a:pt x="93700" y="2458014"/>
                </a:cubicBezTo>
                <a:cubicBezTo>
                  <a:pt x="100786" y="2444338"/>
                  <a:pt x="115651" y="2437599"/>
                  <a:pt x="137156" y="2438194"/>
                </a:cubicBezTo>
                <a:cubicBezTo>
                  <a:pt x="158216" y="2437500"/>
                  <a:pt x="173180" y="2444338"/>
                  <a:pt x="180266" y="2458014"/>
                </a:cubicBezTo>
                <a:cubicBezTo>
                  <a:pt x="183486" y="2464208"/>
                  <a:pt x="184725" y="2470996"/>
                  <a:pt x="184577" y="2477537"/>
                </a:cubicBezTo>
                <a:lnTo>
                  <a:pt x="194388" y="2477537"/>
                </a:lnTo>
                <a:cubicBezTo>
                  <a:pt x="194586" y="2469460"/>
                  <a:pt x="193000" y="2461086"/>
                  <a:pt x="189086" y="2453456"/>
                </a:cubicBezTo>
                <a:close/>
                <a:moveTo>
                  <a:pt x="1820990" y="2453456"/>
                </a:moveTo>
                <a:cubicBezTo>
                  <a:pt x="1815837" y="2443595"/>
                  <a:pt x="1802458" y="2427095"/>
                  <a:pt x="1769061" y="2428333"/>
                </a:cubicBezTo>
                <a:cubicBezTo>
                  <a:pt x="1735465" y="2427095"/>
                  <a:pt x="1721938" y="2443595"/>
                  <a:pt x="1716785" y="2453456"/>
                </a:cubicBezTo>
                <a:cubicBezTo>
                  <a:pt x="1712821" y="2461086"/>
                  <a:pt x="1711285" y="2469460"/>
                  <a:pt x="1711483" y="2477537"/>
                </a:cubicBezTo>
                <a:lnTo>
                  <a:pt x="1721294" y="2477537"/>
                </a:lnTo>
                <a:cubicBezTo>
                  <a:pt x="1721145" y="2470996"/>
                  <a:pt x="1722384" y="2464208"/>
                  <a:pt x="1725605" y="2458014"/>
                </a:cubicBezTo>
                <a:cubicBezTo>
                  <a:pt x="1732691" y="2444338"/>
                  <a:pt x="1747704" y="2437599"/>
                  <a:pt x="1769061" y="2438194"/>
                </a:cubicBezTo>
                <a:cubicBezTo>
                  <a:pt x="1790169" y="2437451"/>
                  <a:pt x="1805084" y="2444338"/>
                  <a:pt x="1812170" y="2458014"/>
                </a:cubicBezTo>
                <a:cubicBezTo>
                  <a:pt x="1815391" y="2464208"/>
                  <a:pt x="1816630" y="2470996"/>
                  <a:pt x="1816481" y="2477537"/>
                </a:cubicBezTo>
                <a:lnTo>
                  <a:pt x="1826341" y="2477537"/>
                </a:lnTo>
                <a:cubicBezTo>
                  <a:pt x="1826540" y="2469460"/>
                  <a:pt x="1824954" y="2461086"/>
                  <a:pt x="1820990" y="2453456"/>
                </a:cubicBezTo>
                <a:close/>
                <a:moveTo>
                  <a:pt x="2444933" y="2428333"/>
                </a:moveTo>
                <a:cubicBezTo>
                  <a:pt x="2411387" y="2427144"/>
                  <a:pt x="2397810" y="2443595"/>
                  <a:pt x="2392707" y="2453456"/>
                </a:cubicBezTo>
                <a:cubicBezTo>
                  <a:pt x="2388743" y="2461086"/>
                  <a:pt x="2387157" y="2469460"/>
                  <a:pt x="2387355" y="2477537"/>
                </a:cubicBezTo>
                <a:lnTo>
                  <a:pt x="2397166" y="2477537"/>
                </a:lnTo>
                <a:cubicBezTo>
                  <a:pt x="2397018" y="2470996"/>
                  <a:pt x="2398256" y="2464208"/>
                  <a:pt x="2401477" y="2458014"/>
                </a:cubicBezTo>
                <a:cubicBezTo>
                  <a:pt x="2408563" y="2444338"/>
                  <a:pt x="2423577" y="2437550"/>
                  <a:pt x="2444933" y="2438194"/>
                </a:cubicBezTo>
                <a:cubicBezTo>
                  <a:pt x="2458560" y="2437797"/>
                  <a:pt x="2469560" y="2440473"/>
                  <a:pt x="2477538" y="2446023"/>
                </a:cubicBezTo>
                <a:lnTo>
                  <a:pt x="2477538" y="2434478"/>
                </a:lnTo>
                <a:cubicBezTo>
                  <a:pt x="2469659" y="2430464"/>
                  <a:pt x="2459105" y="2427788"/>
                  <a:pt x="2444933" y="2428333"/>
                </a:cubicBezTo>
                <a:close/>
                <a:moveTo>
                  <a:pt x="2392707" y="352554"/>
                </a:moveTo>
                <a:cubicBezTo>
                  <a:pt x="2397810" y="362414"/>
                  <a:pt x="2411239" y="378815"/>
                  <a:pt x="2444636" y="377725"/>
                </a:cubicBezTo>
                <a:cubicBezTo>
                  <a:pt x="2458956" y="378171"/>
                  <a:pt x="2469609" y="375496"/>
                  <a:pt x="2477538" y="371432"/>
                </a:cubicBezTo>
                <a:lnTo>
                  <a:pt x="2477538" y="359986"/>
                </a:lnTo>
                <a:cubicBezTo>
                  <a:pt x="2469510" y="365635"/>
                  <a:pt x="2458361" y="368311"/>
                  <a:pt x="2444636" y="367815"/>
                </a:cubicBezTo>
                <a:cubicBezTo>
                  <a:pt x="2423478" y="368509"/>
                  <a:pt x="2408563" y="361671"/>
                  <a:pt x="2401477" y="347995"/>
                </a:cubicBezTo>
                <a:cubicBezTo>
                  <a:pt x="2393599" y="332832"/>
                  <a:pt x="2397414" y="313954"/>
                  <a:pt x="2405045" y="303895"/>
                </a:cubicBezTo>
                <a:cubicBezTo>
                  <a:pt x="2413468" y="292696"/>
                  <a:pt x="2415995" y="280606"/>
                  <a:pt x="2412081" y="269903"/>
                </a:cubicBezTo>
                <a:cubicBezTo>
                  <a:pt x="2408563" y="260240"/>
                  <a:pt x="2399941" y="252808"/>
                  <a:pt x="2389535" y="250429"/>
                </a:cubicBezTo>
                <a:cubicBezTo>
                  <a:pt x="2381607" y="248596"/>
                  <a:pt x="2345435" y="248447"/>
                  <a:pt x="2286718" y="248547"/>
                </a:cubicBezTo>
                <a:cubicBezTo>
                  <a:pt x="2285627" y="218866"/>
                  <a:pt x="2284091" y="158711"/>
                  <a:pt x="2286866" y="146670"/>
                </a:cubicBezTo>
                <a:cubicBezTo>
                  <a:pt x="2288452" y="139733"/>
                  <a:pt x="2293357" y="133936"/>
                  <a:pt x="2299700" y="131656"/>
                </a:cubicBezTo>
                <a:cubicBezTo>
                  <a:pt x="2306984" y="128981"/>
                  <a:pt x="2315507" y="130963"/>
                  <a:pt x="2323683" y="137156"/>
                </a:cubicBezTo>
                <a:cubicBezTo>
                  <a:pt x="2335922" y="146373"/>
                  <a:pt x="2358863" y="151080"/>
                  <a:pt x="2377296" y="141517"/>
                </a:cubicBezTo>
                <a:cubicBezTo>
                  <a:pt x="2386959" y="136463"/>
                  <a:pt x="2403063" y="123134"/>
                  <a:pt x="2401923" y="90628"/>
                </a:cubicBezTo>
                <a:cubicBezTo>
                  <a:pt x="2403063" y="57727"/>
                  <a:pt x="2386959" y="44397"/>
                  <a:pt x="2377296" y="39343"/>
                </a:cubicBezTo>
                <a:cubicBezTo>
                  <a:pt x="2358863" y="29830"/>
                  <a:pt x="2335922" y="34487"/>
                  <a:pt x="2323683" y="43704"/>
                </a:cubicBezTo>
                <a:cubicBezTo>
                  <a:pt x="2315507" y="49947"/>
                  <a:pt x="2306934" y="51880"/>
                  <a:pt x="2299700" y="49253"/>
                </a:cubicBezTo>
                <a:cubicBezTo>
                  <a:pt x="2293357" y="46925"/>
                  <a:pt x="2288452" y="41177"/>
                  <a:pt x="2286866" y="34240"/>
                </a:cubicBezTo>
                <a:cubicBezTo>
                  <a:pt x="2285677" y="29235"/>
                  <a:pt x="2285281" y="15955"/>
                  <a:pt x="2285281" y="0"/>
                </a:cubicBezTo>
                <a:lnTo>
                  <a:pt x="2275371" y="0"/>
                </a:lnTo>
                <a:cubicBezTo>
                  <a:pt x="2275371" y="16451"/>
                  <a:pt x="2275866" y="30672"/>
                  <a:pt x="2277204" y="36420"/>
                </a:cubicBezTo>
                <a:cubicBezTo>
                  <a:pt x="2279533" y="46627"/>
                  <a:pt x="2286866" y="55100"/>
                  <a:pt x="2296330" y="58569"/>
                </a:cubicBezTo>
                <a:cubicBezTo>
                  <a:pt x="2306835" y="62384"/>
                  <a:pt x="2318678" y="59907"/>
                  <a:pt x="2329678" y="51632"/>
                </a:cubicBezTo>
                <a:cubicBezTo>
                  <a:pt x="2339489" y="44199"/>
                  <a:pt x="2357922" y="40483"/>
                  <a:pt x="2372738" y="48163"/>
                </a:cubicBezTo>
                <a:cubicBezTo>
                  <a:pt x="2386067" y="55100"/>
                  <a:pt x="2392756" y="69619"/>
                  <a:pt x="2392062" y="90628"/>
                </a:cubicBezTo>
                <a:cubicBezTo>
                  <a:pt x="2392756" y="111241"/>
                  <a:pt x="2386067" y="125809"/>
                  <a:pt x="2372738" y="132697"/>
                </a:cubicBezTo>
                <a:cubicBezTo>
                  <a:pt x="2357922" y="140377"/>
                  <a:pt x="2339489" y="136661"/>
                  <a:pt x="2329678" y="129228"/>
                </a:cubicBezTo>
                <a:cubicBezTo>
                  <a:pt x="2318678" y="120953"/>
                  <a:pt x="2306835" y="118476"/>
                  <a:pt x="2296330" y="122341"/>
                </a:cubicBezTo>
                <a:cubicBezTo>
                  <a:pt x="2286866" y="125809"/>
                  <a:pt x="2279533" y="134283"/>
                  <a:pt x="2277204" y="144440"/>
                </a:cubicBezTo>
                <a:cubicBezTo>
                  <a:pt x="2273884" y="158909"/>
                  <a:pt x="2275965" y="225852"/>
                  <a:pt x="2276758" y="248547"/>
                </a:cubicBezTo>
                <a:lnTo>
                  <a:pt x="2275767" y="248547"/>
                </a:lnTo>
                <a:cubicBezTo>
                  <a:pt x="2227257" y="248646"/>
                  <a:pt x="2172206" y="248794"/>
                  <a:pt x="2164278" y="246961"/>
                </a:cubicBezTo>
                <a:cubicBezTo>
                  <a:pt x="2157142" y="245326"/>
                  <a:pt x="2151196" y="240272"/>
                  <a:pt x="2148818" y="233731"/>
                </a:cubicBezTo>
                <a:cubicBezTo>
                  <a:pt x="2146142" y="226298"/>
                  <a:pt x="2148124" y="217577"/>
                  <a:pt x="2154467" y="209154"/>
                </a:cubicBezTo>
                <a:cubicBezTo>
                  <a:pt x="2163931" y="196667"/>
                  <a:pt x="2168688" y="173279"/>
                  <a:pt x="2158926" y="154450"/>
                </a:cubicBezTo>
                <a:cubicBezTo>
                  <a:pt x="2153823" y="144589"/>
                  <a:pt x="2140295" y="128287"/>
                  <a:pt x="2106997" y="129327"/>
                </a:cubicBezTo>
                <a:cubicBezTo>
                  <a:pt x="2073550" y="128237"/>
                  <a:pt x="2059874" y="144589"/>
                  <a:pt x="2054721" y="154499"/>
                </a:cubicBezTo>
                <a:cubicBezTo>
                  <a:pt x="2045009" y="173279"/>
                  <a:pt x="2049766" y="196667"/>
                  <a:pt x="2059181" y="209154"/>
                </a:cubicBezTo>
                <a:cubicBezTo>
                  <a:pt x="2065523" y="217577"/>
                  <a:pt x="2067555" y="226298"/>
                  <a:pt x="2064829" y="233731"/>
                </a:cubicBezTo>
                <a:cubicBezTo>
                  <a:pt x="2062451" y="240272"/>
                  <a:pt x="2056554" y="245326"/>
                  <a:pt x="2049419" y="246961"/>
                </a:cubicBezTo>
                <a:cubicBezTo>
                  <a:pt x="2041441" y="248794"/>
                  <a:pt x="1986440" y="248646"/>
                  <a:pt x="1937880" y="248547"/>
                </a:cubicBezTo>
                <a:lnTo>
                  <a:pt x="1932876" y="248547"/>
                </a:lnTo>
                <a:cubicBezTo>
                  <a:pt x="1933668" y="225852"/>
                  <a:pt x="1935750" y="158909"/>
                  <a:pt x="1932479" y="144440"/>
                </a:cubicBezTo>
                <a:cubicBezTo>
                  <a:pt x="1930150" y="134283"/>
                  <a:pt x="1922817" y="125809"/>
                  <a:pt x="1913353" y="122341"/>
                </a:cubicBezTo>
                <a:cubicBezTo>
                  <a:pt x="1902798" y="118476"/>
                  <a:pt x="1890956" y="120953"/>
                  <a:pt x="1880005" y="129228"/>
                </a:cubicBezTo>
                <a:cubicBezTo>
                  <a:pt x="1870194" y="136661"/>
                  <a:pt x="1851761" y="140377"/>
                  <a:pt x="1836945" y="132697"/>
                </a:cubicBezTo>
                <a:cubicBezTo>
                  <a:pt x="1823616" y="125809"/>
                  <a:pt x="1816927" y="111241"/>
                  <a:pt x="1817621" y="90281"/>
                </a:cubicBezTo>
                <a:cubicBezTo>
                  <a:pt x="1816927" y="69668"/>
                  <a:pt x="1823616" y="55100"/>
                  <a:pt x="1836945" y="48163"/>
                </a:cubicBezTo>
                <a:cubicBezTo>
                  <a:pt x="1851761" y="40483"/>
                  <a:pt x="1870194" y="44199"/>
                  <a:pt x="1880005" y="51632"/>
                </a:cubicBezTo>
                <a:cubicBezTo>
                  <a:pt x="1890956" y="59907"/>
                  <a:pt x="1902798" y="62384"/>
                  <a:pt x="1913353" y="58569"/>
                </a:cubicBezTo>
                <a:cubicBezTo>
                  <a:pt x="1922817" y="55100"/>
                  <a:pt x="1930150" y="46627"/>
                  <a:pt x="1932479" y="36420"/>
                </a:cubicBezTo>
                <a:cubicBezTo>
                  <a:pt x="1933768" y="30622"/>
                  <a:pt x="1934263" y="16401"/>
                  <a:pt x="1934263" y="0"/>
                </a:cubicBezTo>
                <a:lnTo>
                  <a:pt x="1924353" y="0"/>
                </a:lnTo>
                <a:cubicBezTo>
                  <a:pt x="1924353" y="15955"/>
                  <a:pt x="1923957" y="29235"/>
                  <a:pt x="1922817" y="34240"/>
                </a:cubicBezTo>
                <a:cubicBezTo>
                  <a:pt x="1921231" y="41177"/>
                  <a:pt x="1916276" y="46925"/>
                  <a:pt x="1909934" y="49253"/>
                </a:cubicBezTo>
                <a:cubicBezTo>
                  <a:pt x="1902699" y="51880"/>
                  <a:pt x="1894176" y="49947"/>
                  <a:pt x="1885951" y="43704"/>
                </a:cubicBezTo>
                <a:cubicBezTo>
                  <a:pt x="1873762" y="34487"/>
                  <a:pt x="1850770" y="29830"/>
                  <a:pt x="1832387" y="39393"/>
                </a:cubicBezTo>
                <a:cubicBezTo>
                  <a:pt x="1822675" y="44397"/>
                  <a:pt x="1806620" y="57727"/>
                  <a:pt x="1807710" y="90281"/>
                </a:cubicBezTo>
                <a:cubicBezTo>
                  <a:pt x="1806620" y="123134"/>
                  <a:pt x="1822675" y="136463"/>
                  <a:pt x="1832387" y="141517"/>
                </a:cubicBezTo>
                <a:cubicBezTo>
                  <a:pt x="1850820" y="151080"/>
                  <a:pt x="1873762" y="146373"/>
                  <a:pt x="1885951" y="137156"/>
                </a:cubicBezTo>
                <a:cubicBezTo>
                  <a:pt x="1894176" y="130963"/>
                  <a:pt x="1902650" y="128981"/>
                  <a:pt x="1909934" y="131656"/>
                </a:cubicBezTo>
                <a:cubicBezTo>
                  <a:pt x="1916276" y="133936"/>
                  <a:pt x="1921231" y="139733"/>
                  <a:pt x="1922817" y="146670"/>
                </a:cubicBezTo>
                <a:cubicBezTo>
                  <a:pt x="1925592" y="158711"/>
                  <a:pt x="1924056" y="218866"/>
                  <a:pt x="1922965" y="248547"/>
                </a:cubicBezTo>
                <a:cubicBezTo>
                  <a:pt x="1866626" y="248447"/>
                  <a:pt x="1831891" y="248646"/>
                  <a:pt x="1824112" y="250429"/>
                </a:cubicBezTo>
                <a:cubicBezTo>
                  <a:pt x="1813706" y="252808"/>
                  <a:pt x="1805084" y="260240"/>
                  <a:pt x="1801566" y="269903"/>
                </a:cubicBezTo>
                <a:cubicBezTo>
                  <a:pt x="1797652" y="280606"/>
                  <a:pt x="1800179" y="292696"/>
                  <a:pt x="1808652" y="303895"/>
                </a:cubicBezTo>
                <a:cubicBezTo>
                  <a:pt x="1816233" y="313954"/>
                  <a:pt x="1820049" y="332832"/>
                  <a:pt x="1812170" y="347995"/>
                </a:cubicBezTo>
                <a:cubicBezTo>
                  <a:pt x="1805084" y="361671"/>
                  <a:pt x="1790070" y="368509"/>
                  <a:pt x="1768714" y="367815"/>
                </a:cubicBezTo>
                <a:cubicBezTo>
                  <a:pt x="1747605" y="368509"/>
                  <a:pt x="1732691" y="361671"/>
                  <a:pt x="1725605" y="347995"/>
                </a:cubicBezTo>
                <a:cubicBezTo>
                  <a:pt x="1717726" y="332832"/>
                  <a:pt x="1721542" y="313954"/>
                  <a:pt x="1729123" y="303895"/>
                </a:cubicBezTo>
                <a:cubicBezTo>
                  <a:pt x="1737596" y="292696"/>
                  <a:pt x="1740123" y="280606"/>
                  <a:pt x="1736209" y="269903"/>
                </a:cubicBezTo>
                <a:cubicBezTo>
                  <a:pt x="1732691" y="260240"/>
                  <a:pt x="1724069" y="252808"/>
                  <a:pt x="1713663" y="250429"/>
                </a:cubicBezTo>
                <a:cubicBezTo>
                  <a:pt x="1706577" y="248794"/>
                  <a:pt x="1677095" y="248497"/>
                  <a:pt x="1629377" y="248497"/>
                </a:cubicBezTo>
                <a:cubicBezTo>
                  <a:pt x="1630170" y="225803"/>
                  <a:pt x="1632251" y="158860"/>
                  <a:pt x="1628981" y="144440"/>
                </a:cubicBezTo>
                <a:cubicBezTo>
                  <a:pt x="1626652" y="134283"/>
                  <a:pt x="1619318" y="125760"/>
                  <a:pt x="1609854" y="122341"/>
                </a:cubicBezTo>
                <a:cubicBezTo>
                  <a:pt x="1599300" y="118476"/>
                  <a:pt x="1587457" y="120953"/>
                  <a:pt x="1576507" y="129228"/>
                </a:cubicBezTo>
                <a:cubicBezTo>
                  <a:pt x="1566696" y="136661"/>
                  <a:pt x="1548263" y="140377"/>
                  <a:pt x="1533447" y="132697"/>
                </a:cubicBezTo>
                <a:cubicBezTo>
                  <a:pt x="1520118" y="125809"/>
                  <a:pt x="1513429" y="111241"/>
                  <a:pt x="1514122" y="90281"/>
                </a:cubicBezTo>
                <a:cubicBezTo>
                  <a:pt x="1513429" y="69619"/>
                  <a:pt x="1520118" y="55100"/>
                  <a:pt x="1533447" y="48163"/>
                </a:cubicBezTo>
                <a:cubicBezTo>
                  <a:pt x="1548263" y="40483"/>
                  <a:pt x="1566696" y="44199"/>
                  <a:pt x="1576507" y="51632"/>
                </a:cubicBezTo>
                <a:cubicBezTo>
                  <a:pt x="1587457" y="59907"/>
                  <a:pt x="1599300" y="62384"/>
                  <a:pt x="1609854" y="58569"/>
                </a:cubicBezTo>
                <a:cubicBezTo>
                  <a:pt x="1619318" y="55100"/>
                  <a:pt x="1626652" y="46627"/>
                  <a:pt x="1628981" y="36420"/>
                </a:cubicBezTo>
                <a:cubicBezTo>
                  <a:pt x="1630269" y="30622"/>
                  <a:pt x="1630765" y="16401"/>
                  <a:pt x="1630765" y="0"/>
                </a:cubicBezTo>
                <a:lnTo>
                  <a:pt x="1620855" y="0"/>
                </a:lnTo>
                <a:cubicBezTo>
                  <a:pt x="1620855" y="15955"/>
                  <a:pt x="1620458" y="29235"/>
                  <a:pt x="1619318" y="34240"/>
                </a:cubicBezTo>
                <a:cubicBezTo>
                  <a:pt x="1617733" y="41177"/>
                  <a:pt x="1612778" y="46925"/>
                  <a:pt x="1606435" y="49253"/>
                </a:cubicBezTo>
                <a:cubicBezTo>
                  <a:pt x="1599201" y="51880"/>
                  <a:pt x="1590678" y="49947"/>
                  <a:pt x="1582453" y="43704"/>
                </a:cubicBezTo>
                <a:cubicBezTo>
                  <a:pt x="1570214" y="34487"/>
                  <a:pt x="1547272" y="29830"/>
                  <a:pt x="1528839" y="39393"/>
                </a:cubicBezTo>
                <a:cubicBezTo>
                  <a:pt x="1519176" y="44397"/>
                  <a:pt x="1503122" y="57727"/>
                  <a:pt x="1504212" y="90281"/>
                </a:cubicBezTo>
                <a:cubicBezTo>
                  <a:pt x="1503122" y="123134"/>
                  <a:pt x="1519176" y="136463"/>
                  <a:pt x="1528839" y="141517"/>
                </a:cubicBezTo>
                <a:cubicBezTo>
                  <a:pt x="1547272" y="151080"/>
                  <a:pt x="1570214" y="146422"/>
                  <a:pt x="1582453" y="137156"/>
                </a:cubicBezTo>
                <a:cubicBezTo>
                  <a:pt x="1590678" y="130963"/>
                  <a:pt x="1599201" y="128981"/>
                  <a:pt x="1606435" y="131656"/>
                </a:cubicBezTo>
                <a:cubicBezTo>
                  <a:pt x="1612778" y="133936"/>
                  <a:pt x="1617733" y="139733"/>
                  <a:pt x="1619318" y="146670"/>
                </a:cubicBezTo>
                <a:cubicBezTo>
                  <a:pt x="1622044" y="158711"/>
                  <a:pt x="1620557" y="218816"/>
                  <a:pt x="1619467" y="248547"/>
                </a:cubicBezTo>
                <a:lnTo>
                  <a:pt x="1599895" y="248547"/>
                </a:lnTo>
                <a:cubicBezTo>
                  <a:pt x="1551335" y="248646"/>
                  <a:pt x="1496334" y="248794"/>
                  <a:pt x="1488356" y="246961"/>
                </a:cubicBezTo>
                <a:cubicBezTo>
                  <a:pt x="1481221" y="245326"/>
                  <a:pt x="1475324" y="240272"/>
                  <a:pt x="1472946" y="233731"/>
                </a:cubicBezTo>
                <a:cubicBezTo>
                  <a:pt x="1470220" y="226298"/>
                  <a:pt x="1472252" y="217577"/>
                  <a:pt x="1478594" y="209154"/>
                </a:cubicBezTo>
                <a:cubicBezTo>
                  <a:pt x="1488009" y="196667"/>
                  <a:pt x="1492815" y="173279"/>
                  <a:pt x="1483054" y="154499"/>
                </a:cubicBezTo>
                <a:cubicBezTo>
                  <a:pt x="1477901" y="144589"/>
                  <a:pt x="1464373" y="128287"/>
                  <a:pt x="1431125" y="129327"/>
                </a:cubicBezTo>
                <a:cubicBezTo>
                  <a:pt x="1397678" y="128237"/>
                  <a:pt x="1383952" y="144589"/>
                  <a:pt x="1378849" y="154450"/>
                </a:cubicBezTo>
                <a:cubicBezTo>
                  <a:pt x="1369087" y="173279"/>
                  <a:pt x="1373844" y="196667"/>
                  <a:pt x="1383308" y="209154"/>
                </a:cubicBezTo>
                <a:cubicBezTo>
                  <a:pt x="1389651" y="217577"/>
                  <a:pt x="1391682" y="226298"/>
                  <a:pt x="1388957" y="233731"/>
                </a:cubicBezTo>
                <a:cubicBezTo>
                  <a:pt x="1386579" y="240272"/>
                  <a:pt x="1380633" y="245326"/>
                  <a:pt x="1373497" y="246961"/>
                </a:cubicBezTo>
                <a:cubicBezTo>
                  <a:pt x="1362299" y="249538"/>
                  <a:pt x="1273058" y="250380"/>
                  <a:pt x="1210574" y="249488"/>
                </a:cubicBezTo>
                <a:cubicBezTo>
                  <a:pt x="1209484" y="220154"/>
                  <a:pt x="1207899" y="158860"/>
                  <a:pt x="1210674" y="146670"/>
                </a:cubicBezTo>
                <a:cubicBezTo>
                  <a:pt x="1212259" y="139733"/>
                  <a:pt x="1217214" y="133936"/>
                  <a:pt x="1223557" y="131656"/>
                </a:cubicBezTo>
                <a:cubicBezTo>
                  <a:pt x="1230791" y="128981"/>
                  <a:pt x="1239314" y="130963"/>
                  <a:pt x="1247539" y="137156"/>
                </a:cubicBezTo>
                <a:cubicBezTo>
                  <a:pt x="1259778" y="146422"/>
                  <a:pt x="1282720" y="151080"/>
                  <a:pt x="1301153" y="141517"/>
                </a:cubicBezTo>
                <a:cubicBezTo>
                  <a:pt x="1310816" y="136463"/>
                  <a:pt x="1326920" y="123134"/>
                  <a:pt x="1325780" y="90628"/>
                </a:cubicBezTo>
                <a:cubicBezTo>
                  <a:pt x="1326920" y="57727"/>
                  <a:pt x="1310816" y="44397"/>
                  <a:pt x="1301153" y="39393"/>
                </a:cubicBezTo>
                <a:cubicBezTo>
                  <a:pt x="1282720" y="29830"/>
                  <a:pt x="1259778" y="34487"/>
                  <a:pt x="1247539" y="43704"/>
                </a:cubicBezTo>
                <a:cubicBezTo>
                  <a:pt x="1239314" y="49947"/>
                  <a:pt x="1230841" y="51880"/>
                  <a:pt x="1223557" y="49253"/>
                </a:cubicBezTo>
                <a:cubicBezTo>
                  <a:pt x="1217214" y="46925"/>
                  <a:pt x="1212259" y="41177"/>
                  <a:pt x="1210674" y="34240"/>
                </a:cubicBezTo>
                <a:cubicBezTo>
                  <a:pt x="1209534" y="29235"/>
                  <a:pt x="1209137" y="15955"/>
                  <a:pt x="1209137" y="0"/>
                </a:cubicBezTo>
                <a:lnTo>
                  <a:pt x="1199227" y="0"/>
                </a:lnTo>
                <a:cubicBezTo>
                  <a:pt x="1199227" y="16401"/>
                  <a:pt x="1199723" y="30622"/>
                  <a:pt x="1201011" y="36420"/>
                </a:cubicBezTo>
                <a:cubicBezTo>
                  <a:pt x="1203340" y="46627"/>
                  <a:pt x="1210674" y="55100"/>
                  <a:pt x="1220187" y="58569"/>
                </a:cubicBezTo>
                <a:cubicBezTo>
                  <a:pt x="1230692" y="62384"/>
                  <a:pt x="1242535" y="59907"/>
                  <a:pt x="1253485" y="51632"/>
                </a:cubicBezTo>
                <a:cubicBezTo>
                  <a:pt x="1263296" y="44199"/>
                  <a:pt x="1281729" y="40483"/>
                  <a:pt x="1296595" y="48163"/>
                </a:cubicBezTo>
                <a:cubicBezTo>
                  <a:pt x="1309924" y="55100"/>
                  <a:pt x="1316564" y="69619"/>
                  <a:pt x="1315870" y="90628"/>
                </a:cubicBezTo>
                <a:cubicBezTo>
                  <a:pt x="1316564" y="111241"/>
                  <a:pt x="1309924" y="125809"/>
                  <a:pt x="1296595" y="132697"/>
                </a:cubicBezTo>
                <a:cubicBezTo>
                  <a:pt x="1281729" y="140377"/>
                  <a:pt x="1263296" y="136661"/>
                  <a:pt x="1253485" y="129228"/>
                </a:cubicBezTo>
                <a:cubicBezTo>
                  <a:pt x="1242535" y="120953"/>
                  <a:pt x="1230692" y="118476"/>
                  <a:pt x="1220187" y="122341"/>
                </a:cubicBezTo>
                <a:cubicBezTo>
                  <a:pt x="1210674" y="125760"/>
                  <a:pt x="1203340" y="134283"/>
                  <a:pt x="1201011" y="144440"/>
                </a:cubicBezTo>
                <a:cubicBezTo>
                  <a:pt x="1197691" y="159058"/>
                  <a:pt x="1199871" y="227438"/>
                  <a:pt x="1200664" y="249339"/>
                </a:cubicBezTo>
                <a:cubicBezTo>
                  <a:pt x="1174947" y="248844"/>
                  <a:pt x="1155276" y="248051"/>
                  <a:pt x="1150420" y="246961"/>
                </a:cubicBezTo>
                <a:cubicBezTo>
                  <a:pt x="1143284" y="245326"/>
                  <a:pt x="1137388" y="240272"/>
                  <a:pt x="1135009" y="233731"/>
                </a:cubicBezTo>
                <a:cubicBezTo>
                  <a:pt x="1132284" y="226298"/>
                  <a:pt x="1134316" y="217577"/>
                  <a:pt x="1140658" y="209154"/>
                </a:cubicBezTo>
                <a:cubicBezTo>
                  <a:pt x="1150073" y="196667"/>
                  <a:pt x="1154830" y="173279"/>
                  <a:pt x="1145118" y="154450"/>
                </a:cubicBezTo>
                <a:cubicBezTo>
                  <a:pt x="1139965" y="144589"/>
                  <a:pt x="1126338" y="128287"/>
                  <a:pt x="1093189" y="129327"/>
                </a:cubicBezTo>
                <a:cubicBezTo>
                  <a:pt x="1059593" y="128237"/>
                  <a:pt x="1046016" y="144589"/>
                  <a:pt x="1040913" y="154450"/>
                </a:cubicBezTo>
                <a:cubicBezTo>
                  <a:pt x="1031151" y="173279"/>
                  <a:pt x="1035908" y="196667"/>
                  <a:pt x="1045372" y="209154"/>
                </a:cubicBezTo>
                <a:cubicBezTo>
                  <a:pt x="1051715" y="217577"/>
                  <a:pt x="1053697" y="226298"/>
                  <a:pt x="1051021" y="233731"/>
                </a:cubicBezTo>
                <a:cubicBezTo>
                  <a:pt x="1048643" y="240272"/>
                  <a:pt x="1042696" y="245326"/>
                  <a:pt x="1035561" y="246961"/>
                </a:cubicBezTo>
                <a:cubicBezTo>
                  <a:pt x="1027633" y="248794"/>
                  <a:pt x="972632" y="248646"/>
                  <a:pt x="924072" y="248547"/>
                </a:cubicBezTo>
                <a:cubicBezTo>
                  <a:pt x="903954" y="248547"/>
                  <a:pt x="886215" y="248497"/>
                  <a:pt x="871053" y="248547"/>
                </a:cubicBezTo>
                <a:cubicBezTo>
                  <a:pt x="869963" y="218866"/>
                  <a:pt x="868476" y="158711"/>
                  <a:pt x="871201" y="146670"/>
                </a:cubicBezTo>
                <a:cubicBezTo>
                  <a:pt x="872787" y="139733"/>
                  <a:pt x="877742" y="133936"/>
                  <a:pt x="884084" y="131656"/>
                </a:cubicBezTo>
                <a:cubicBezTo>
                  <a:pt x="891368" y="128981"/>
                  <a:pt x="899842" y="130963"/>
                  <a:pt x="908067" y="137156"/>
                </a:cubicBezTo>
                <a:cubicBezTo>
                  <a:pt x="920306" y="146373"/>
                  <a:pt x="943248" y="151080"/>
                  <a:pt x="961681" y="141517"/>
                </a:cubicBezTo>
                <a:cubicBezTo>
                  <a:pt x="971343" y="136463"/>
                  <a:pt x="987447" y="123134"/>
                  <a:pt x="986308" y="90628"/>
                </a:cubicBezTo>
                <a:cubicBezTo>
                  <a:pt x="987447" y="57727"/>
                  <a:pt x="971343" y="44397"/>
                  <a:pt x="961681" y="39393"/>
                </a:cubicBezTo>
                <a:cubicBezTo>
                  <a:pt x="943248" y="29830"/>
                  <a:pt x="920306" y="34487"/>
                  <a:pt x="908067" y="43704"/>
                </a:cubicBezTo>
                <a:cubicBezTo>
                  <a:pt x="899842" y="49947"/>
                  <a:pt x="891319" y="51880"/>
                  <a:pt x="884084" y="49253"/>
                </a:cubicBezTo>
                <a:cubicBezTo>
                  <a:pt x="877742" y="46925"/>
                  <a:pt x="872787" y="41177"/>
                  <a:pt x="871201" y="34240"/>
                </a:cubicBezTo>
                <a:cubicBezTo>
                  <a:pt x="870062" y="29235"/>
                  <a:pt x="869665" y="15906"/>
                  <a:pt x="869665" y="0"/>
                </a:cubicBezTo>
                <a:lnTo>
                  <a:pt x="859755" y="0"/>
                </a:lnTo>
                <a:cubicBezTo>
                  <a:pt x="859755" y="16401"/>
                  <a:pt x="860251" y="30622"/>
                  <a:pt x="861539" y="36420"/>
                </a:cubicBezTo>
                <a:cubicBezTo>
                  <a:pt x="863868" y="46627"/>
                  <a:pt x="871201" y="55100"/>
                  <a:pt x="880665" y="58569"/>
                </a:cubicBezTo>
                <a:cubicBezTo>
                  <a:pt x="891220" y="62384"/>
                  <a:pt x="903062" y="59907"/>
                  <a:pt x="914013" y="51632"/>
                </a:cubicBezTo>
                <a:cubicBezTo>
                  <a:pt x="923874" y="44199"/>
                  <a:pt x="942257" y="40483"/>
                  <a:pt x="957122" y="48163"/>
                </a:cubicBezTo>
                <a:cubicBezTo>
                  <a:pt x="970451" y="55100"/>
                  <a:pt x="977091" y="69619"/>
                  <a:pt x="976398" y="90628"/>
                </a:cubicBezTo>
                <a:cubicBezTo>
                  <a:pt x="977091" y="111241"/>
                  <a:pt x="970451" y="125809"/>
                  <a:pt x="957122" y="132697"/>
                </a:cubicBezTo>
                <a:cubicBezTo>
                  <a:pt x="942257" y="140377"/>
                  <a:pt x="923874" y="136661"/>
                  <a:pt x="914013" y="129228"/>
                </a:cubicBezTo>
                <a:cubicBezTo>
                  <a:pt x="903062" y="120953"/>
                  <a:pt x="891220" y="118476"/>
                  <a:pt x="880665" y="122341"/>
                </a:cubicBezTo>
                <a:cubicBezTo>
                  <a:pt x="871201" y="125760"/>
                  <a:pt x="863868" y="134283"/>
                  <a:pt x="861539" y="144440"/>
                </a:cubicBezTo>
                <a:cubicBezTo>
                  <a:pt x="858269" y="158909"/>
                  <a:pt x="860350" y="225902"/>
                  <a:pt x="861142" y="248596"/>
                </a:cubicBezTo>
                <a:cubicBezTo>
                  <a:pt x="833047" y="248745"/>
                  <a:pt x="815506" y="249240"/>
                  <a:pt x="810303" y="250429"/>
                </a:cubicBezTo>
                <a:cubicBezTo>
                  <a:pt x="799898" y="252808"/>
                  <a:pt x="791276" y="260240"/>
                  <a:pt x="787758" y="269903"/>
                </a:cubicBezTo>
                <a:cubicBezTo>
                  <a:pt x="783843" y="280606"/>
                  <a:pt x="786370" y="292696"/>
                  <a:pt x="794794" y="303895"/>
                </a:cubicBezTo>
                <a:cubicBezTo>
                  <a:pt x="802425" y="313954"/>
                  <a:pt x="806240" y="332832"/>
                  <a:pt x="798362" y="347995"/>
                </a:cubicBezTo>
                <a:cubicBezTo>
                  <a:pt x="791276" y="361671"/>
                  <a:pt x="776312" y="368509"/>
                  <a:pt x="754906" y="367815"/>
                </a:cubicBezTo>
                <a:cubicBezTo>
                  <a:pt x="733748" y="368558"/>
                  <a:pt x="718833" y="361671"/>
                  <a:pt x="711747" y="347995"/>
                </a:cubicBezTo>
                <a:cubicBezTo>
                  <a:pt x="703868" y="332832"/>
                  <a:pt x="707733" y="313954"/>
                  <a:pt x="715315" y="303895"/>
                </a:cubicBezTo>
                <a:cubicBezTo>
                  <a:pt x="723788" y="292696"/>
                  <a:pt x="726265" y="280606"/>
                  <a:pt x="722351" y="269903"/>
                </a:cubicBezTo>
                <a:cubicBezTo>
                  <a:pt x="718833" y="260240"/>
                  <a:pt x="710211" y="252808"/>
                  <a:pt x="699855" y="250429"/>
                </a:cubicBezTo>
                <a:cubicBezTo>
                  <a:pt x="691431" y="248497"/>
                  <a:pt x="655061" y="248447"/>
                  <a:pt x="600506" y="248547"/>
                </a:cubicBezTo>
                <a:cubicBezTo>
                  <a:pt x="589703" y="248596"/>
                  <a:pt x="578505" y="248596"/>
                  <a:pt x="567753" y="248596"/>
                </a:cubicBezTo>
                <a:cubicBezTo>
                  <a:pt x="566662" y="218965"/>
                  <a:pt x="565126" y="158711"/>
                  <a:pt x="567901" y="146670"/>
                </a:cubicBezTo>
                <a:cubicBezTo>
                  <a:pt x="569487" y="139733"/>
                  <a:pt x="574442" y="133936"/>
                  <a:pt x="580784" y="131656"/>
                </a:cubicBezTo>
                <a:cubicBezTo>
                  <a:pt x="588019" y="128981"/>
                  <a:pt x="596541" y="130963"/>
                  <a:pt x="604767" y="137156"/>
                </a:cubicBezTo>
                <a:cubicBezTo>
                  <a:pt x="617006" y="146373"/>
                  <a:pt x="639948" y="151080"/>
                  <a:pt x="658331" y="141517"/>
                </a:cubicBezTo>
                <a:cubicBezTo>
                  <a:pt x="668043" y="136463"/>
                  <a:pt x="684098" y="123134"/>
                  <a:pt x="683008" y="90628"/>
                </a:cubicBezTo>
                <a:cubicBezTo>
                  <a:pt x="684098" y="57727"/>
                  <a:pt x="668043" y="44397"/>
                  <a:pt x="658331" y="39393"/>
                </a:cubicBezTo>
                <a:cubicBezTo>
                  <a:pt x="639948" y="29830"/>
                  <a:pt x="617006" y="34487"/>
                  <a:pt x="604767" y="43704"/>
                </a:cubicBezTo>
                <a:cubicBezTo>
                  <a:pt x="596541" y="49947"/>
                  <a:pt x="588019" y="51880"/>
                  <a:pt x="580784" y="49253"/>
                </a:cubicBezTo>
                <a:cubicBezTo>
                  <a:pt x="574442" y="46925"/>
                  <a:pt x="569487" y="41177"/>
                  <a:pt x="567901" y="34240"/>
                </a:cubicBezTo>
                <a:cubicBezTo>
                  <a:pt x="566761" y="29235"/>
                  <a:pt x="566365" y="15955"/>
                  <a:pt x="566365" y="0"/>
                </a:cubicBezTo>
                <a:lnTo>
                  <a:pt x="556455" y="0"/>
                </a:lnTo>
                <a:cubicBezTo>
                  <a:pt x="556504" y="16401"/>
                  <a:pt x="556950" y="30622"/>
                  <a:pt x="558239" y="36420"/>
                </a:cubicBezTo>
                <a:cubicBezTo>
                  <a:pt x="560568" y="46627"/>
                  <a:pt x="567901" y="55100"/>
                  <a:pt x="577365" y="58569"/>
                </a:cubicBezTo>
                <a:cubicBezTo>
                  <a:pt x="587920" y="62384"/>
                  <a:pt x="599762" y="59907"/>
                  <a:pt x="610713" y="51632"/>
                </a:cubicBezTo>
                <a:cubicBezTo>
                  <a:pt x="620524" y="44199"/>
                  <a:pt x="638957" y="40483"/>
                  <a:pt x="653773" y="48163"/>
                </a:cubicBezTo>
                <a:cubicBezTo>
                  <a:pt x="667102" y="55100"/>
                  <a:pt x="673791" y="69619"/>
                  <a:pt x="673097" y="90628"/>
                </a:cubicBezTo>
                <a:cubicBezTo>
                  <a:pt x="673791" y="111241"/>
                  <a:pt x="667102" y="125809"/>
                  <a:pt x="653773" y="132697"/>
                </a:cubicBezTo>
                <a:cubicBezTo>
                  <a:pt x="638957" y="140377"/>
                  <a:pt x="620524" y="136661"/>
                  <a:pt x="610713" y="129228"/>
                </a:cubicBezTo>
                <a:cubicBezTo>
                  <a:pt x="599762" y="120953"/>
                  <a:pt x="587920" y="118476"/>
                  <a:pt x="577365" y="122341"/>
                </a:cubicBezTo>
                <a:cubicBezTo>
                  <a:pt x="567901" y="125760"/>
                  <a:pt x="560568" y="134283"/>
                  <a:pt x="558239" y="144440"/>
                </a:cubicBezTo>
                <a:cubicBezTo>
                  <a:pt x="554919" y="158909"/>
                  <a:pt x="557050" y="225951"/>
                  <a:pt x="557842" y="248596"/>
                </a:cubicBezTo>
                <a:cubicBezTo>
                  <a:pt x="531184" y="248497"/>
                  <a:pt x="508688" y="248150"/>
                  <a:pt x="503436" y="246961"/>
                </a:cubicBezTo>
                <a:cubicBezTo>
                  <a:pt x="496300" y="245326"/>
                  <a:pt x="490404" y="240272"/>
                  <a:pt x="488025" y="233731"/>
                </a:cubicBezTo>
                <a:cubicBezTo>
                  <a:pt x="485300" y="226298"/>
                  <a:pt x="487332" y="217577"/>
                  <a:pt x="493674" y="209154"/>
                </a:cubicBezTo>
                <a:cubicBezTo>
                  <a:pt x="503089" y="196667"/>
                  <a:pt x="507846" y="173279"/>
                  <a:pt x="498134" y="154450"/>
                </a:cubicBezTo>
                <a:cubicBezTo>
                  <a:pt x="492980" y="144589"/>
                  <a:pt x="479354" y="128287"/>
                  <a:pt x="446205" y="129327"/>
                </a:cubicBezTo>
                <a:cubicBezTo>
                  <a:pt x="412609" y="128237"/>
                  <a:pt x="399032" y="144589"/>
                  <a:pt x="393928" y="154450"/>
                </a:cubicBezTo>
                <a:cubicBezTo>
                  <a:pt x="384167" y="173279"/>
                  <a:pt x="388924" y="196667"/>
                  <a:pt x="398388" y="209154"/>
                </a:cubicBezTo>
                <a:cubicBezTo>
                  <a:pt x="404731" y="217577"/>
                  <a:pt x="406713" y="226298"/>
                  <a:pt x="404037" y="233731"/>
                </a:cubicBezTo>
                <a:cubicBezTo>
                  <a:pt x="401658" y="240272"/>
                  <a:pt x="395712" y="245326"/>
                  <a:pt x="388577" y="246961"/>
                </a:cubicBezTo>
                <a:cubicBezTo>
                  <a:pt x="380649" y="248794"/>
                  <a:pt x="333278" y="248646"/>
                  <a:pt x="291507" y="248547"/>
                </a:cubicBezTo>
                <a:lnTo>
                  <a:pt x="264452" y="248547"/>
                </a:lnTo>
                <a:cubicBezTo>
                  <a:pt x="263362" y="218816"/>
                  <a:pt x="261826" y="158711"/>
                  <a:pt x="264601" y="146670"/>
                </a:cubicBezTo>
                <a:cubicBezTo>
                  <a:pt x="266187" y="139733"/>
                  <a:pt x="271092" y="133936"/>
                  <a:pt x="277484" y="131656"/>
                </a:cubicBezTo>
                <a:cubicBezTo>
                  <a:pt x="284719" y="128981"/>
                  <a:pt x="293241" y="130963"/>
                  <a:pt x="301417" y="137156"/>
                </a:cubicBezTo>
                <a:cubicBezTo>
                  <a:pt x="313656" y="146422"/>
                  <a:pt x="336648" y="151080"/>
                  <a:pt x="355031" y="141517"/>
                </a:cubicBezTo>
                <a:cubicBezTo>
                  <a:pt x="364743" y="136463"/>
                  <a:pt x="380798" y="123134"/>
                  <a:pt x="379707" y="90628"/>
                </a:cubicBezTo>
                <a:cubicBezTo>
                  <a:pt x="380798" y="57727"/>
                  <a:pt x="364743" y="44397"/>
                  <a:pt x="355031" y="39393"/>
                </a:cubicBezTo>
                <a:cubicBezTo>
                  <a:pt x="336648" y="29830"/>
                  <a:pt x="313656" y="34487"/>
                  <a:pt x="301417" y="43704"/>
                </a:cubicBezTo>
                <a:cubicBezTo>
                  <a:pt x="293241" y="49947"/>
                  <a:pt x="284719" y="51880"/>
                  <a:pt x="277484" y="49253"/>
                </a:cubicBezTo>
                <a:cubicBezTo>
                  <a:pt x="271092" y="46925"/>
                  <a:pt x="266187" y="41177"/>
                  <a:pt x="264601" y="34240"/>
                </a:cubicBezTo>
                <a:cubicBezTo>
                  <a:pt x="263461" y="29235"/>
                  <a:pt x="263065" y="15955"/>
                  <a:pt x="263065" y="0"/>
                </a:cubicBezTo>
                <a:lnTo>
                  <a:pt x="253155" y="0"/>
                </a:lnTo>
                <a:cubicBezTo>
                  <a:pt x="253155" y="16401"/>
                  <a:pt x="253650" y="30622"/>
                  <a:pt x="254939" y="36420"/>
                </a:cubicBezTo>
                <a:cubicBezTo>
                  <a:pt x="257267" y="46627"/>
                  <a:pt x="264601" y="55100"/>
                  <a:pt x="274065" y="58569"/>
                </a:cubicBezTo>
                <a:cubicBezTo>
                  <a:pt x="284570" y="62384"/>
                  <a:pt x="296413" y="59907"/>
                  <a:pt x="307413" y="51632"/>
                </a:cubicBezTo>
                <a:cubicBezTo>
                  <a:pt x="317224" y="44199"/>
                  <a:pt x="335657" y="40483"/>
                  <a:pt x="350472" y="48163"/>
                </a:cubicBezTo>
                <a:cubicBezTo>
                  <a:pt x="363802" y="55100"/>
                  <a:pt x="370491" y="69619"/>
                  <a:pt x="369797" y="90628"/>
                </a:cubicBezTo>
                <a:cubicBezTo>
                  <a:pt x="370491" y="111241"/>
                  <a:pt x="363802" y="125809"/>
                  <a:pt x="350472" y="132697"/>
                </a:cubicBezTo>
                <a:cubicBezTo>
                  <a:pt x="335657" y="140427"/>
                  <a:pt x="317224" y="136661"/>
                  <a:pt x="307413" y="129228"/>
                </a:cubicBezTo>
                <a:cubicBezTo>
                  <a:pt x="296413" y="120953"/>
                  <a:pt x="284570" y="118476"/>
                  <a:pt x="274065" y="122341"/>
                </a:cubicBezTo>
                <a:cubicBezTo>
                  <a:pt x="264601" y="125760"/>
                  <a:pt x="257267" y="134283"/>
                  <a:pt x="254939" y="144440"/>
                </a:cubicBezTo>
                <a:cubicBezTo>
                  <a:pt x="251619" y="158860"/>
                  <a:pt x="253700" y="225803"/>
                  <a:pt x="254542" y="248547"/>
                </a:cubicBezTo>
                <a:cubicBezTo>
                  <a:pt x="220699" y="248596"/>
                  <a:pt x="198550" y="248943"/>
                  <a:pt x="192207" y="250429"/>
                </a:cubicBezTo>
                <a:cubicBezTo>
                  <a:pt x="181802" y="252808"/>
                  <a:pt x="173180" y="260240"/>
                  <a:pt x="169662" y="269903"/>
                </a:cubicBezTo>
                <a:cubicBezTo>
                  <a:pt x="165747" y="280606"/>
                  <a:pt x="168274" y="292696"/>
                  <a:pt x="176698" y="303895"/>
                </a:cubicBezTo>
                <a:cubicBezTo>
                  <a:pt x="184329" y="313954"/>
                  <a:pt x="188144" y="332832"/>
                  <a:pt x="180266" y="347995"/>
                </a:cubicBezTo>
                <a:cubicBezTo>
                  <a:pt x="173180" y="361671"/>
                  <a:pt x="158265" y="368509"/>
                  <a:pt x="136810" y="367815"/>
                </a:cubicBezTo>
                <a:cubicBezTo>
                  <a:pt x="115701" y="368558"/>
                  <a:pt x="100786" y="361671"/>
                  <a:pt x="93700" y="347995"/>
                </a:cubicBezTo>
                <a:cubicBezTo>
                  <a:pt x="85822" y="332832"/>
                  <a:pt x="89637" y="313954"/>
                  <a:pt x="97219" y="303895"/>
                </a:cubicBezTo>
                <a:cubicBezTo>
                  <a:pt x="105692" y="292696"/>
                  <a:pt x="108169" y="280606"/>
                  <a:pt x="104304" y="269903"/>
                </a:cubicBezTo>
                <a:cubicBezTo>
                  <a:pt x="100786" y="260240"/>
                  <a:pt x="92115" y="252808"/>
                  <a:pt x="81759" y="250429"/>
                </a:cubicBezTo>
                <a:cubicBezTo>
                  <a:pt x="74277" y="248695"/>
                  <a:pt x="44744" y="248497"/>
                  <a:pt x="0" y="248497"/>
                </a:cubicBezTo>
                <a:lnTo>
                  <a:pt x="0" y="258407"/>
                </a:lnTo>
                <a:cubicBezTo>
                  <a:pt x="36568" y="258358"/>
                  <a:pt x="72691" y="258506"/>
                  <a:pt x="79529" y="260092"/>
                </a:cubicBezTo>
                <a:cubicBezTo>
                  <a:pt x="86664" y="261727"/>
                  <a:pt x="92610" y="266781"/>
                  <a:pt x="94989" y="273272"/>
                </a:cubicBezTo>
                <a:cubicBezTo>
                  <a:pt x="97665" y="280755"/>
                  <a:pt x="95682" y="289475"/>
                  <a:pt x="89340" y="297899"/>
                </a:cubicBezTo>
                <a:cubicBezTo>
                  <a:pt x="79876" y="310386"/>
                  <a:pt x="75119" y="333774"/>
                  <a:pt x="84880" y="352554"/>
                </a:cubicBezTo>
                <a:cubicBezTo>
                  <a:pt x="89984" y="362414"/>
                  <a:pt x="103611" y="378766"/>
                  <a:pt x="136810" y="377725"/>
                </a:cubicBezTo>
                <a:cubicBezTo>
                  <a:pt x="170355" y="378766"/>
                  <a:pt x="183932" y="362414"/>
                  <a:pt x="189086" y="352554"/>
                </a:cubicBezTo>
                <a:cubicBezTo>
                  <a:pt x="198798" y="333774"/>
                  <a:pt x="194041" y="310386"/>
                  <a:pt x="184626" y="297899"/>
                </a:cubicBezTo>
                <a:cubicBezTo>
                  <a:pt x="178284" y="289475"/>
                  <a:pt x="176252" y="280755"/>
                  <a:pt x="178977" y="273272"/>
                </a:cubicBezTo>
                <a:cubicBezTo>
                  <a:pt x="181356" y="266781"/>
                  <a:pt x="187252" y="261727"/>
                  <a:pt x="194388" y="260092"/>
                </a:cubicBezTo>
                <a:cubicBezTo>
                  <a:pt x="200036" y="258804"/>
                  <a:pt x="225456" y="258457"/>
                  <a:pt x="254641" y="258407"/>
                </a:cubicBezTo>
                <a:cubicBezTo>
                  <a:pt x="253898" y="278475"/>
                  <a:pt x="251520" y="349878"/>
                  <a:pt x="254939" y="364842"/>
                </a:cubicBezTo>
                <a:cubicBezTo>
                  <a:pt x="257267" y="375050"/>
                  <a:pt x="264601" y="383523"/>
                  <a:pt x="274065" y="386991"/>
                </a:cubicBezTo>
                <a:cubicBezTo>
                  <a:pt x="284570" y="390807"/>
                  <a:pt x="296413" y="388379"/>
                  <a:pt x="307413" y="380054"/>
                </a:cubicBezTo>
                <a:cubicBezTo>
                  <a:pt x="317224" y="372622"/>
                  <a:pt x="335657" y="368905"/>
                  <a:pt x="350472" y="376586"/>
                </a:cubicBezTo>
                <a:cubicBezTo>
                  <a:pt x="363802" y="383523"/>
                  <a:pt x="370491" y="398091"/>
                  <a:pt x="369797" y="419051"/>
                </a:cubicBezTo>
                <a:cubicBezTo>
                  <a:pt x="370491" y="439664"/>
                  <a:pt x="363802" y="454232"/>
                  <a:pt x="350472" y="461119"/>
                </a:cubicBezTo>
                <a:cubicBezTo>
                  <a:pt x="335657" y="468849"/>
                  <a:pt x="317224" y="465083"/>
                  <a:pt x="307413" y="457651"/>
                </a:cubicBezTo>
                <a:cubicBezTo>
                  <a:pt x="296413" y="449376"/>
                  <a:pt x="284570" y="446898"/>
                  <a:pt x="274065" y="450763"/>
                </a:cubicBezTo>
                <a:cubicBezTo>
                  <a:pt x="264601" y="454232"/>
                  <a:pt x="257267" y="462705"/>
                  <a:pt x="254939" y="472863"/>
                </a:cubicBezTo>
                <a:cubicBezTo>
                  <a:pt x="251619" y="487332"/>
                  <a:pt x="253700" y="554374"/>
                  <a:pt x="254542" y="577018"/>
                </a:cubicBezTo>
                <a:cubicBezTo>
                  <a:pt x="225406" y="576969"/>
                  <a:pt x="200036" y="576672"/>
                  <a:pt x="194388" y="575383"/>
                </a:cubicBezTo>
                <a:cubicBezTo>
                  <a:pt x="187252" y="573748"/>
                  <a:pt x="181356" y="568694"/>
                  <a:pt x="178977" y="562153"/>
                </a:cubicBezTo>
                <a:cubicBezTo>
                  <a:pt x="176252" y="554721"/>
                  <a:pt x="178284" y="546000"/>
                  <a:pt x="184626" y="537576"/>
                </a:cubicBezTo>
                <a:cubicBezTo>
                  <a:pt x="194041" y="525089"/>
                  <a:pt x="198798" y="501701"/>
                  <a:pt x="189086" y="482922"/>
                </a:cubicBezTo>
                <a:cubicBezTo>
                  <a:pt x="183932" y="473011"/>
                  <a:pt x="170355" y="456660"/>
                  <a:pt x="137156" y="457750"/>
                </a:cubicBezTo>
                <a:cubicBezTo>
                  <a:pt x="103561" y="456610"/>
                  <a:pt x="89984" y="473011"/>
                  <a:pt x="84880" y="482922"/>
                </a:cubicBezTo>
                <a:cubicBezTo>
                  <a:pt x="75119" y="501701"/>
                  <a:pt x="79876" y="525089"/>
                  <a:pt x="89340" y="537576"/>
                </a:cubicBezTo>
                <a:cubicBezTo>
                  <a:pt x="95682" y="546000"/>
                  <a:pt x="97665" y="554721"/>
                  <a:pt x="94989" y="562153"/>
                </a:cubicBezTo>
                <a:cubicBezTo>
                  <a:pt x="92610" y="568694"/>
                  <a:pt x="86664" y="573748"/>
                  <a:pt x="79529" y="575383"/>
                </a:cubicBezTo>
                <a:cubicBezTo>
                  <a:pt x="72691" y="576969"/>
                  <a:pt x="36568" y="577068"/>
                  <a:pt x="0" y="577018"/>
                </a:cubicBezTo>
                <a:lnTo>
                  <a:pt x="0" y="586929"/>
                </a:lnTo>
                <a:cubicBezTo>
                  <a:pt x="44744" y="586929"/>
                  <a:pt x="74277" y="586780"/>
                  <a:pt x="81759" y="585046"/>
                </a:cubicBezTo>
                <a:cubicBezTo>
                  <a:pt x="92115" y="582667"/>
                  <a:pt x="100786" y="575185"/>
                  <a:pt x="104304" y="565572"/>
                </a:cubicBezTo>
                <a:cubicBezTo>
                  <a:pt x="108169" y="554820"/>
                  <a:pt x="105692" y="542779"/>
                  <a:pt x="97219" y="531580"/>
                </a:cubicBezTo>
                <a:cubicBezTo>
                  <a:pt x="89637" y="521522"/>
                  <a:pt x="85822" y="502643"/>
                  <a:pt x="93700" y="487480"/>
                </a:cubicBezTo>
                <a:cubicBezTo>
                  <a:pt x="100786" y="473804"/>
                  <a:pt x="115701" y="466917"/>
                  <a:pt x="137156" y="467660"/>
                </a:cubicBezTo>
                <a:cubicBezTo>
                  <a:pt x="158216" y="466917"/>
                  <a:pt x="173180" y="473804"/>
                  <a:pt x="180266" y="487480"/>
                </a:cubicBezTo>
                <a:cubicBezTo>
                  <a:pt x="188144" y="502643"/>
                  <a:pt x="184329" y="521522"/>
                  <a:pt x="176698" y="531580"/>
                </a:cubicBezTo>
                <a:cubicBezTo>
                  <a:pt x="168274" y="542779"/>
                  <a:pt x="165747" y="554820"/>
                  <a:pt x="169662" y="565572"/>
                </a:cubicBezTo>
                <a:cubicBezTo>
                  <a:pt x="173180" y="575185"/>
                  <a:pt x="181802" y="582667"/>
                  <a:pt x="192207" y="585046"/>
                </a:cubicBezTo>
                <a:cubicBezTo>
                  <a:pt x="198550" y="586483"/>
                  <a:pt x="220749" y="586879"/>
                  <a:pt x="254592" y="586929"/>
                </a:cubicBezTo>
                <a:cubicBezTo>
                  <a:pt x="253848" y="607096"/>
                  <a:pt x="251520" y="678350"/>
                  <a:pt x="254939" y="693264"/>
                </a:cubicBezTo>
                <a:cubicBezTo>
                  <a:pt x="257267" y="703472"/>
                  <a:pt x="264601" y="711945"/>
                  <a:pt x="274065" y="715414"/>
                </a:cubicBezTo>
                <a:cubicBezTo>
                  <a:pt x="284570" y="719229"/>
                  <a:pt x="296413" y="716801"/>
                  <a:pt x="307413" y="708476"/>
                </a:cubicBezTo>
                <a:cubicBezTo>
                  <a:pt x="317224" y="701044"/>
                  <a:pt x="335657" y="697328"/>
                  <a:pt x="350472" y="705008"/>
                </a:cubicBezTo>
                <a:cubicBezTo>
                  <a:pt x="363802" y="711945"/>
                  <a:pt x="370491" y="726513"/>
                  <a:pt x="369797" y="747473"/>
                </a:cubicBezTo>
                <a:cubicBezTo>
                  <a:pt x="370491" y="768086"/>
                  <a:pt x="363802" y="782654"/>
                  <a:pt x="350472" y="789542"/>
                </a:cubicBezTo>
                <a:cubicBezTo>
                  <a:pt x="335657" y="797271"/>
                  <a:pt x="317224" y="793506"/>
                  <a:pt x="307413" y="786073"/>
                </a:cubicBezTo>
                <a:cubicBezTo>
                  <a:pt x="296413" y="777798"/>
                  <a:pt x="284570" y="775370"/>
                  <a:pt x="274065" y="779185"/>
                </a:cubicBezTo>
                <a:cubicBezTo>
                  <a:pt x="264601" y="782654"/>
                  <a:pt x="257267" y="791127"/>
                  <a:pt x="254939" y="801285"/>
                </a:cubicBezTo>
                <a:cubicBezTo>
                  <a:pt x="251619" y="815754"/>
                  <a:pt x="253700" y="882647"/>
                  <a:pt x="254542" y="905391"/>
                </a:cubicBezTo>
                <a:cubicBezTo>
                  <a:pt x="220699" y="905441"/>
                  <a:pt x="198550" y="905837"/>
                  <a:pt x="192207" y="907274"/>
                </a:cubicBezTo>
                <a:cubicBezTo>
                  <a:pt x="181802" y="909653"/>
                  <a:pt x="173180" y="917085"/>
                  <a:pt x="169662" y="926748"/>
                </a:cubicBezTo>
                <a:cubicBezTo>
                  <a:pt x="165747" y="937450"/>
                  <a:pt x="168274" y="949541"/>
                  <a:pt x="176698" y="960739"/>
                </a:cubicBezTo>
                <a:cubicBezTo>
                  <a:pt x="184329" y="970798"/>
                  <a:pt x="188144" y="989677"/>
                  <a:pt x="180266" y="1004839"/>
                </a:cubicBezTo>
                <a:cubicBezTo>
                  <a:pt x="173180" y="1018516"/>
                  <a:pt x="158265" y="1025403"/>
                  <a:pt x="136810" y="1024660"/>
                </a:cubicBezTo>
                <a:cubicBezTo>
                  <a:pt x="115701" y="1025403"/>
                  <a:pt x="100786" y="1018516"/>
                  <a:pt x="93700" y="1004839"/>
                </a:cubicBezTo>
                <a:cubicBezTo>
                  <a:pt x="85822" y="989677"/>
                  <a:pt x="89637" y="970798"/>
                  <a:pt x="97219" y="960739"/>
                </a:cubicBezTo>
                <a:cubicBezTo>
                  <a:pt x="105692" y="949541"/>
                  <a:pt x="108169" y="937450"/>
                  <a:pt x="104304" y="926748"/>
                </a:cubicBezTo>
                <a:cubicBezTo>
                  <a:pt x="100786" y="917085"/>
                  <a:pt x="92115" y="909653"/>
                  <a:pt x="81759" y="907274"/>
                </a:cubicBezTo>
                <a:cubicBezTo>
                  <a:pt x="74277" y="905540"/>
                  <a:pt x="44744" y="905342"/>
                  <a:pt x="0" y="905342"/>
                </a:cubicBezTo>
                <a:lnTo>
                  <a:pt x="0" y="915252"/>
                </a:lnTo>
                <a:cubicBezTo>
                  <a:pt x="36618" y="915252"/>
                  <a:pt x="72691" y="915351"/>
                  <a:pt x="79529" y="916936"/>
                </a:cubicBezTo>
                <a:cubicBezTo>
                  <a:pt x="86664" y="918572"/>
                  <a:pt x="92610" y="923626"/>
                  <a:pt x="94989" y="930167"/>
                </a:cubicBezTo>
                <a:cubicBezTo>
                  <a:pt x="97665" y="937599"/>
                  <a:pt x="95682" y="946320"/>
                  <a:pt x="89340" y="954744"/>
                </a:cubicBezTo>
                <a:cubicBezTo>
                  <a:pt x="79876" y="967230"/>
                  <a:pt x="75119" y="990618"/>
                  <a:pt x="84880" y="1009398"/>
                </a:cubicBezTo>
                <a:cubicBezTo>
                  <a:pt x="89984" y="1019308"/>
                  <a:pt x="103660" y="1035660"/>
                  <a:pt x="136810" y="1034570"/>
                </a:cubicBezTo>
                <a:cubicBezTo>
                  <a:pt x="170405" y="1035660"/>
                  <a:pt x="183932" y="1019308"/>
                  <a:pt x="189086" y="1009398"/>
                </a:cubicBezTo>
                <a:cubicBezTo>
                  <a:pt x="198798" y="990618"/>
                  <a:pt x="194041" y="967230"/>
                  <a:pt x="184626" y="954744"/>
                </a:cubicBezTo>
                <a:cubicBezTo>
                  <a:pt x="178284" y="946320"/>
                  <a:pt x="176252" y="937599"/>
                  <a:pt x="178977" y="930167"/>
                </a:cubicBezTo>
                <a:cubicBezTo>
                  <a:pt x="181356" y="923626"/>
                  <a:pt x="187252" y="918572"/>
                  <a:pt x="194388" y="916936"/>
                </a:cubicBezTo>
                <a:cubicBezTo>
                  <a:pt x="200036" y="915648"/>
                  <a:pt x="225456" y="915301"/>
                  <a:pt x="254641" y="915301"/>
                </a:cubicBezTo>
                <a:cubicBezTo>
                  <a:pt x="253898" y="935320"/>
                  <a:pt x="251520" y="1006722"/>
                  <a:pt x="254939" y="1021687"/>
                </a:cubicBezTo>
                <a:cubicBezTo>
                  <a:pt x="257267" y="1031894"/>
                  <a:pt x="264601" y="1040367"/>
                  <a:pt x="274065" y="1043836"/>
                </a:cubicBezTo>
                <a:cubicBezTo>
                  <a:pt x="284570" y="1047651"/>
                  <a:pt x="296413" y="1045223"/>
                  <a:pt x="307413" y="1036899"/>
                </a:cubicBezTo>
                <a:cubicBezTo>
                  <a:pt x="317224" y="1029466"/>
                  <a:pt x="335657" y="1025750"/>
                  <a:pt x="350472" y="1033430"/>
                </a:cubicBezTo>
                <a:cubicBezTo>
                  <a:pt x="363802" y="1040367"/>
                  <a:pt x="370491" y="1054935"/>
                  <a:pt x="369797" y="1075895"/>
                </a:cubicBezTo>
                <a:cubicBezTo>
                  <a:pt x="370491" y="1096508"/>
                  <a:pt x="363802" y="1111076"/>
                  <a:pt x="350472" y="1117964"/>
                </a:cubicBezTo>
                <a:cubicBezTo>
                  <a:pt x="335657" y="1125694"/>
                  <a:pt x="317224" y="1121928"/>
                  <a:pt x="307413" y="1114545"/>
                </a:cubicBezTo>
                <a:cubicBezTo>
                  <a:pt x="296413" y="1106220"/>
                  <a:pt x="284570" y="1103792"/>
                  <a:pt x="274065" y="1107608"/>
                </a:cubicBezTo>
                <a:cubicBezTo>
                  <a:pt x="264601" y="1111076"/>
                  <a:pt x="257267" y="1119549"/>
                  <a:pt x="254939" y="1129707"/>
                </a:cubicBezTo>
                <a:cubicBezTo>
                  <a:pt x="251619" y="1144176"/>
                  <a:pt x="253700" y="1211070"/>
                  <a:pt x="254542" y="1233813"/>
                </a:cubicBezTo>
                <a:cubicBezTo>
                  <a:pt x="220699" y="1233863"/>
                  <a:pt x="198550" y="1234259"/>
                  <a:pt x="192207" y="1235696"/>
                </a:cubicBezTo>
                <a:cubicBezTo>
                  <a:pt x="181802" y="1238075"/>
                  <a:pt x="173180" y="1245507"/>
                  <a:pt x="169662" y="1255170"/>
                </a:cubicBezTo>
                <a:cubicBezTo>
                  <a:pt x="165747" y="1265873"/>
                  <a:pt x="168274" y="1277963"/>
                  <a:pt x="176698" y="1289162"/>
                </a:cubicBezTo>
                <a:cubicBezTo>
                  <a:pt x="184329" y="1299221"/>
                  <a:pt x="188144" y="1318099"/>
                  <a:pt x="180266" y="1333262"/>
                </a:cubicBezTo>
                <a:cubicBezTo>
                  <a:pt x="173180" y="1346938"/>
                  <a:pt x="158265" y="1353825"/>
                  <a:pt x="136810" y="1353082"/>
                </a:cubicBezTo>
                <a:cubicBezTo>
                  <a:pt x="115651" y="1353776"/>
                  <a:pt x="100786" y="1346938"/>
                  <a:pt x="93700" y="1333262"/>
                </a:cubicBezTo>
                <a:cubicBezTo>
                  <a:pt x="85822" y="1318099"/>
                  <a:pt x="89637" y="1299221"/>
                  <a:pt x="97219" y="1289162"/>
                </a:cubicBezTo>
                <a:cubicBezTo>
                  <a:pt x="105692" y="1277963"/>
                  <a:pt x="108169" y="1265873"/>
                  <a:pt x="104304" y="1255170"/>
                </a:cubicBezTo>
                <a:cubicBezTo>
                  <a:pt x="100786" y="1245507"/>
                  <a:pt x="92115" y="1238075"/>
                  <a:pt x="81759" y="1235696"/>
                </a:cubicBezTo>
                <a:cubicBezTo>
                  <a:pt x="74277" y="1233962"/>
                  <a:pt x="44744" y="1233764"/>
                  <a:pt x="0" y="1233764"/>
                </a:cubicBezTo>
                <a:lnTo>
                  <a:pt x="0" y="1243674"/>
                </a:lnTo>
                <a:cubicBezTo>
                  <a:pt x="36568" y="1243625"/>
                  <a:pt x="72691" y="1243773"/>
                  <a:pt x="79529" y="1245359"/>
                </a:cubicBezTo>
                <a:cubicBezTo>
                  <a:pt x="86664" y="1246994"/>
                  <a:pt x="92610" y="1252048"/>
                  <a:pt x="94989" y="1258589"/>
                </a:cubicBezTo>
                <a:cubicBezTo>
                  <a:pt x="97665" y="1266021"/>
                  <a:pt x="95682" y="1274742"/>
                  <a:pt x="89340" y="1283166"/>
                </a:cubicBezTo>
                <a:cubicBezTo>
                  <a:pt x="79876" y="1295653"/>
                  <a:pt x="75119" y="1319041"/>
                  <a:pt x="84880" y="1337820"/>
                </a:cubicBezTo>
                <a:cubicBezTo>
                  <a:pt x="89984" y="1347731"/>
                  <a:pt x="103660" y="1364181"/>
                  <a:pt x="136810" y="1362992"/>
                </a:cubicBezTo>
                <a:cubicBezTo>
                  <a:pt x="170455" y="1364132"/>
                  <a:pt x="183932" y="1347731"/>
                  <a:pt x="189086" y="1337820"/>
                </a:cubicBezTo>
                <a:cubicBezTo>
                  <a:pt x="198798" y="1319041"/>
                  <a:pt x="194041" y="1295653"/>
                  <a:pt x="184626" y="1283166"/>
                </a:cubicBezTo>
                <a:cubicBezTo>
                  <a:pt x="178284" y="1274742"/>
                  <a:pt x="176252" y="1266021"/>
                  <a:pt x="178977" y="1258589"/>
                </a:cubicBezTo>
                <a:cubicBezTo>
                  <a:pt x="181356" y="1252048"/>
                  <a:pt x="187252" y="1246994"/>
                  <a:pt x="194388" y="1245359"/>
                </a:cubicBezTo>
                <a:cubicBezTo>
                  <a:pt x="200036" y="1244071"/>
                  <a:pt x="225456" y="1243724"/>
                  <a:pt x="254641" y="1243724"/>
                </a:cubicBezTo>
                <a:cubicBezTo>
                  <a:pt x="253898" y="1263742"/>
                  <a:pt x="251520" y="1335145"/>
                  <a:pt x="254939" y="1350109"/>
                </a:cubicBezTo>
                <a:cubicBezTo>
                  <a:pt x="257267" y="1360317"/>
                  <a:pt x="264601" y="1368790"/>
                  <a:pt x="274065" y="1372258"/>
                </a:cubicBezTo>
                <a:cubicBezTo>
                  <a:pt x="284570" y="1376074"/>
                  <a:pt x="296413" y="1373646"/>
                  <a:pt x="307413" y="1365321"/>
                </a:cubicBezTo>
                <a:cubicBezTo>
                  <a:pt x="317224" y="1357889"/>
                  <a:pt x="335657" y="1354172"/>
                  <a:pt x="350472" y="1361853"/>
                </a:cubicBezTo>
                <a:cubicBezTo>
                  <a:pt x="363802" y="1368790"/>
                  <a:pt x="370491" y="1383358"/>
                  <a:pt x="369797" y="1404318"/>
                </a:cubicBezTo>
                <a:cubicBezTo>
                  <a:pt x="370491" y="1424931"/>
                  <a:pt x="363802" y="1439499"/>
                  <a:pt x="350472" y="1446436"/>
                </a:cubicBezTo>
                <a:cubicBezTo>
                  <a:pt x="335657" y="1454116"/>
                  <a:pt x="317224" y="1450350"/>
                  <a:pt x="307413" y="1442967"/>
                </a:cubicBezTo>
                <a:cubicBezTo>
                  <a:pt x="296413" y="1434643"/>
                  <a:pt x="284570" y="1432215"/>
                  <a:pt x="274065" y="1436030"/>
                </a:cubicBezTo>
                <a:cubicBezTo>
                  <a:pt x="264601" y="1439499"/>
                  <a:pt x="257267" y="1447972"/>
                  <a:pt x="254939" y="1458130"/>
                </a:cubicBezTo>
                <a:cubicBezTo>
                  <a:pt x="251619" y="1472599"/>
                  <a:pt x="253700" y="1539641"/>
                  <a:pt x="254542" y="1562285"/>
                </a:cubicBezTo>
                <a:cubicBezTo>
                  <a:pt x="225406" y="1562285"/>
                  <a:pt x="200036" y="1561938"/>
                  <a:pt x="194388" y="1560650"/>
                </a:cubicBezTo>
                <a:cubicBezTo>
                  <a:pt x="187252" y="1559015"/>
                  <a:pt x="181356" y="1553961"/>
                  <a:pt x="178977" y="1547420"/>
                </a:cubicBezTo>
                <a:cubicBezTo>
                  <a:pt x="176252" y="1539988"/>
                  <a:pt x="178284" y="1531267"/>
                  <a:pt x="184626" y="1522843"/>
                </a:cubicBezTo>
                <a:cubicBezTo>
                  <a:pt x="194041" y="1510356"/>
                  <a:pt x="198798" y="1486968"/>
                  <a:pt x="189086" y="1468188"/>
                </a:cubicBezTo>
                <a:cubicBezTo>
                  <a:pt x="183932" y="1458278"/>
                  <a:pt x="170256" y="1441828"/>
                  <a:pt x="137156" y="1443017"/>
                </a:cubicBezTo>
                <a:cubicBezTo>
                  <a:pt x="103611" y="1441828"/>
                  <a:pt x="89984" y="1458278"/>
                  <a:pt x="84880" y="1468188"/>
                </a:cubicBezTo>
                <a:cubicBezTo>
                  <a:pt x="75119" y="1486968"/>
                  <a:pt x="79876" y="1510356"/>
                  <a:pt x="89340" y="1522843"/>
                </a:cubicBezTo>
                <a:cubicBezTo>
                  <a:pt x="95682" y="1531267"/>
                  <a:pt x="97665" y="1539988"/>
                  <a:pt x="94989" y="1547420"/>
                </a:cubicBezTo>
                <a:cubicBezTo>
                  <a:pt x="92610" y="1553961"/>
                  <a:pt x="86664" y="1559015"/>
                  <a:pt x="79529" y="1560650"/>
                </a:cubicBezTo>
                <a:cubicBezTo>
                  <a:pt x="72691" y="1562236"/>
                  <a:pt x="36568" y="1562384"/>
                  <a:pt x="0" y="1562335"/>
                </a:cubicBezTo>
                <a:lnTo>
                  <a:pt x="0" y="1572245"/>
                </a:lnTo>
                <a:cubicBezTo>
                  <a:pt x="44744" y="1572245"/>
                  <a:pt x="74277" y="1572047"/>
                  <a:pt x="81759" y="1570313"/>
                </a:cubicBezTo>
                <a:cubicBezTo>
                  <a:pt x="92115" y="1567934"/>
                  <a:pt x="100786" y="1560501"/>
                  <a:pt x="104304" y="1550839"/>
                </a:cubicBezTo>
                <a:cubicBezTo>
                  <a:pt x="108169" y="1540136"/>
                  <a:pt x="105692" y="1528046"/>
                  <a:pt x="97219" y="1516847"/>
                </a:cubicBezTo>
                <a:cubicBezTo>
                  <a:pt x="89637" y="1506788"/>
                  <a:pt x="85822" y="1487910"/>
                  <a:pt x="93700" y="1472747"/>
                </a:cubicBezTo>
                <a:cubicBezTo>
                  <a:pt x="100786" y="1459071"/>
                  <a:pt x="115651" y="1452332"/>
                  <a:pt x="137156" y="1452927"/>
                </a:cubicBezTo>
                <a:cubicBezTo>
                  <a:pt x="158216" y="1452233"/>
                  <a:pt x="173180" y="1459071"/>
                  <a:pt x="180266" y="1472747"/>
                </a:cubicBezTo>
                <a:cubicBezTo>
                  <a:pt x="188144" y="1487910"/>
                  <a:pt x="184329" y="1506788"/>
                  <a:pt x="176698" y="1516847"/>
                </a:cubicBezTo>
                <a:cubicBezTo>
                  <a:pt x="168274" y="1528046"/>
                  <a:pt x="165747" y="1540136"/>
                  <a:pt x="169662" y="1550839"/>
                </a:cubicBezTo>
                <a:cubicBezTo>
                  <a:pt x="173180" y="1560501"/>
                  <a:pt x="181802" y="1567934"/>
                  <a:pt x="192207" y="1570313"/>
                </a:cubicBezTo>
                <a:cubicBezTo>
                  <a:pt x="198550" y="1571750"/>
                  <a:pt x="220749" y="1572146"/>
                  <a:pt x="254592" y="1572196"/>
                </a:cubicBezTo>
                <a:cubicBezTo>
                  <a:pt x="253848" y="1592363"/>
                  <a:pt x="251520" y="1663617"/>
                  <a:pt x="254939" y="1678531"/>
                </a:cubicBezTo>
                <a:cubicBezTo>
                  <a:pt x="257267" y="1688739"/>
                  <a:pt x="264601" y="1697212"/>
                  <a:pt x="274065" y="1700681"/>
                </a:cubicBezTo>
                <a:cubicBezTo>
                  <a:pt x="284570" y="1704496"/>
                  <a:pt x="296413" y="1702068"/>
                  <a:pt x="307413" y="1693743"/>
                </a:cubicBezTo>
                <a:cubicBezTo>
                  <a:pt x="317224" y="1686311"/>
                  <a:pt x="335657" y="1682595"/>
                  <a:pt x="350472" y="1690275"/>
                </a:cubicBezTo>
                <a:cubicBezTo>
                  <a:pt x="363802" y="1697212"/>
                  <a:pt x="370491" y="1711780"/>
                  <a:pt x="369797" y="1732740"/>
                </a:cubicBezTo>
                <a:cubicBezTo>
                  <a:pt x="370491" y="1753353"/>
                  <a:pt x="363802" y="1767921"/>
                  <a:pt x="350472" y="1774858"/>
                </a:cubicBezTo>
                <a:cubicBezTo>
                  <a:pt x="335657" y="1782538"/>
                  <a:pt x="317224" y="1778773"/>
                  <a:pt x="307413" y="1771389"/>
                </a:cubicBezTo>
                <a:cubicBezTo>
                  <a:pt x="296413" y="1763065"/>
                  <a:pt x="284570" y="1760637"/>
                  <a:pt x="274065" y="1764452"/>
                </a:cubicBezTo>
                <a:cubicBezTo>
                  <a:pt x="264601" y="1767921"/>
                  <a:pt x="257267" y="1776394"/>
                  <a:pt x="254939" y="1786602"/>
                </a:cubicBezTo>
                <a:cubicBezTo>
                  <a:pt x="251619" y="1801021"/>
                  <a:pt x="253700" y="1867914"/>
                  <a:pt x="254542" y="1890658"/>
                </a:cubicBezTo>
                <a:cubicBezTo>
                  <a:pt x="220699" y="1890708"/>
                  <a:pt x="198550" y="1891104"/>
                  <a:pt x="192207" y="1892541"/>
                </a:cubicBezTo>
                <a:cubicBezTo>
                  <a:pt x="181802" y="1894920"/>
                  <a:pt x="173180" y="1902402"/>
                  <a:pt x="169662" y="1912014"/>
                </a:cubicBezTo>
                <a:cubicBezTo>
                  <a:pt x="165747" y="1922767"/>
                  <a:pt x="168274" y="1934808"/>
                  <a:pt x="176698" y="1946006"/>
                </a:cubicBezTo>
                <a:cubicBezTo>
                  <a:pt x="184329" y="1956065"/>
                  <a:pt x="188144" y="1974944"/>
                  <a:pt x="180266" y="1990106"/>
                </a:cubicBezTo>
                <a:cubicBezTo>
                  <a:pt x="173180" y="2003783"/>
                  <a:pt x="158315" y="2010521"/>
                  <a:pt x="136810" y="2009927"/>
                </a:cubicBezTo>
                <a:cubicBezTo>
                  <a:pt x="115701" y="2010620"/>
                  <a:pt x="100786" y="2003783"/>
                  <a:pt x="93700" y="1990106"/>
                </a:cubicBezTo>
                <a:cubicBezTo>
                  <a:pt x="85822" y="1974944"/>
                  <a:pt x="89637" y="1956065"/>
                  <a:pt x="97219" y="1946006"/>
                </a:cubicBezTo>
                <a:cubicBezTo>
                  <a:pt x="105692" y="1934808"/>
                  <a:pt x="108169" y="1922767"/>
                  <a:pt x="104304" y="1912014"/>
                </a:cubicBezTo>
                <a:cubicBezTo>
                  <a:pt x="100786" y="1902402"/>
                  <a:pt x="92115" y="1894920"/>
                  <a:pt x="81759" y="1892541"/>
                </a:cubicBezTo>
                <a:cubicBezTo>
                  <a:pt x="74277" y="1890807"/>
                  <a:pt x="44744" y="1890608"/>
                  <a:pt x="0" y="1890658"/>
                </a:cubicBezTo>
                <a:lnTo>
                  <a:pt x="0" y="1900568"/>
                </a:lnTo>
                <a:cubicBezTo>
                  <a:pt x="36568" y="1900469"/>
                  <a:pt x="72691" y="1900618"/>
                  <a:pt x="79529" y="1902203"/>
                </a:cubicBezTo>
                <a:cubicBezTo>
                  <a:pt x="86664" y="1903839"/>
                  <a:pt x="92610" y="1908893"/>
                  <a:pt x="94989" y="1915433"/>
                </a:cubicBezTo>
                <a:cubicBezTo>
                  <a:pt x="97665" y="1922866"/>
                  <a:pt x="95682" y="1931587"/>
                  <a:pt x="89340" y="1940011"/>
                </a:cubicBezTo>
                <a:cubicBezTo>
                  <a:pt x="79876" y="1952497"/>
                  <a:pt x="75119" y="1975885"/>
                  <a:pt x="84880" y="1994715"/>
                </a:cubicBezTo>
                <a:cubicBezTo>
                  <a:pt x="89984" y="2004575"/>
                  <a:pt x="103611" y="2020927"/>
                  <a:pt x="136810" y="2019837"/>
                </a:cubicBezTo>
                <a:cubicBezTo>
                  <a:pt x="170355" y="2021026"/>
                  <a:pt x="183932" y="2004575"/>
                  <a:pt x="189086" y="1994715"/>
                </a:cubicBezTo>
                <a:cubicBezTo>
                  <a:pt x="198798" y="1975885"/>
                  <a:pt x="194041" y="1952497"/>
                  <a:pt x="184626" y="1940011"/>
                </a:cubicBezTo>
                <a:cubicBezTo>
                  <a:pt x="178284" y="1931587"/>
                  <a:pt x="176252" y="1922866"/>
                  <a:pt x="178977" y="1915433"/>
                </a:cubicBezTo>
                <a:cubicBezTo>
                  <a:pt x="181356" y="1908893"/>
                  <a:pt x="187252" y="1903839"/>
                  <a:pt x="194388" y="1902203"/>
                </a:cubicBezTo>
                <a:cubicBezTo>
                  <a:pt x="200036" y="1900915"/>
                  <a:pt x="225456" y="1900618"/>
                  <a:pt x="254641" y="1900568"/>
                </a:cubicBezTo>
                <a:cubicBezTo>
                  <a:pt x="253898" y="1920587"/>
                  <a:pt x="251520" y="1991989"/>
                  <a:pt x="254939" y="2006954"/>
                </a:cubicBezTo>
                <a:cubicBezTo>
                  <a:pt x="257267" y="2017161"/>
                  <a:pt x="264601" y="2025634"/>
                  <a:pt x="274065" y="2029103"/>
                </a:cubicBezTo>
                <a:cubicBezTo>
                  <a:pt x="284570" y="2032918"/>
                  <a:pt x="296413" y="2030490"/>
                  <a:pt x="307413" y="2022166"/>
                </a:cubicBezTo>
                <a:cubicBezTo>
                  <a:pt x="317224" y="2014733"/>
                  <a:pt x="335657" y="2011017"/>
                  <a:pt x="350472" y="2018697"/>
                </a:cubicBezTo>
                <a:cubicBezTo>
                  <a:pt x="363802" y="2025634"/>
                  <a:pt x="370491" y="2040202"/>
                  <a:pt x="369797" y="2061162"/>
                </a:cubicBezTo>
                <a:cubicBezTo>
                  <a:pt x="370491" y="2081775"/>
                  <a:pt x="363802" y="2096343"/>
                  <a:pt x="350472" y="2103280"/>
                </a:cubicBezTo>
                <a:cubicBezTo>
                  <a:pt x="335657" y="2110961"/>
                  <a:pt x="317224" y="2107195"/>
                  <a:pt x="307413" y="2099812"/>
                </a:cubicBezTo>
                <a:cubicBezTo>
                  <a:pt x="296413" y="2091487"/>
                  <a:pt x="284570" y="2089059"/>
                  <a:pt x="274065" y="2092875"/>
                </a:cubicBezTo>
                <a:cubicBezTo>
                  <a:pt x="264601" y="2096343"/>
                  <a:pt x="257267" y="2104816"/>
                  <a:pt x="254939" y="2115024"/>
                </a:cubicBezTo>
                <a:cubicBezTo>
                  <a:pt x="251619" y="2129443"/>
                  <a:pt x="253700" y="2196337"/>
                  <a:pt x="254542" y="2219080"/>
                </a:cubicBezTo>
                <a:cubicBezTo>
                  <a:pt x="220699" y="2219130"/>
                  <a:pt x="198550" y="2219526"/>
                  <a:pt x="192207" y="2220963"/>
                </a:cubicBezTo>
                <a:cubicBezTo>
                  <a:pt x="181802" y="2223342"/>
                  <a:pt x="173180" y="2230824"/>
                  <a:pt x="169662" y="2240437"/>
                </a:cubicBezTo>
                <a:cubicBezTo>
                  <a:pt x="165747" y="2251189"/>
                  <a:pt x="168274" y="2263230"/>
                  <a:pt x="176698" y="2274429"/>
                </a:cubicBezTo>
                <a:cubicBezTo>
                  <a:pt x="184329" y="2284487"/>
                  <a:pt x="188144" y="2303366"/>
                  <a:pt x="180266" y="2318529"/>
                </a:cubicBezTo>
                <a:cubicBezTo>
                  <a:pt x="173180" y="2332205"/>
                  <a:pt x="158315" y="2338993"/>
                  <a:pt x="136810" y="2338349"/>
                </a:cubicBezTo>
                <a:cubicBezTo>
                  <a:pt x="115701" y="2339043"/>
                  <a:pt x="100786" y="2332205"/>
                  <a:pt x="93700" y="2318529"/>
                </a:cubicBezTo>
                <a:cubicBezTo>
                  <a:pt x="85822" y="2303366"/>
                  <a:pt x="89637" y="2284487"/>
                  <a:pt x="97219" y="2274429"/>
                </a:cubicBezTo>
                <a:cubicBezTo>
                  <a:pt x="105692" y="2263230"/>
                  <a:pt x="108169" y="2251189"/>
                  <a:pt x="104304" y="2240437"/>
                </a:cubicBezTo>
                <a:cubicBezTo>
                  <a:pt x="100786" y="2230824"/>
                  <a:pt x="92115" y="2223342"/>
                  <a:pt x="81759" y="2220963"/>
                </a:cubicBezTo>
                <a:cubicBezTo>
                  <a:pt x="74277" y="2219229"/>
                  <a:pt x="44744" y="2219031"/>
                  <a:pt x="0" y="2219080"/>
                </a:cubicBezTo>
                <a:lnTo>
                  <a:pt x="0" y="2228991"/>
                </a:lnTo>
                <a:cubicBezTo>
                  <a:pt x="36618" y="2228941"/>
                  <a:pt x="72691" y="2229040"/>
                  <a:pt x="79529" y="2230626"/>
                </a:cubicBezTo>
                <a:cubicBezTo>
                  <a:pt x="86664" y="2232261"/>
                  <a:pt x="92610" y="2237315"/>
                  <a:pt x="94989" y="2243856"/>
                </a:cubicBezTo>
                <a:cubicBezTo>
                  <a:pt x="97665" y="2251288"/>
                  <a:pt x="95682" y="2260009"/>
                  <a:pt x="89340" y="2268433"/>
                </a:cubicBezTo>
                <a:cubicBezTo>
                  <a:pt x="79876" y="2280920"/>
                  <a:pt x="75119" y="2304308"/>
                  <a:pt x="84880" y="2323137"/>
                </a:cubicBezTo>
                <a:cubicBezTo>
                  <a:pt x="89984" y="2332998"/>
                  <a:pt x="103611" y="2349448"/>
                  <a:pt x="136810" y="2348259"/>
                </a:cubicBezTo>
                <a:cubicBezTo>
                  <a:pt x="170355" y="2349399"/>
                  <a:pt x="183932" y="2332998"/>
                  <a:pt x="189086" y="2323137"/>
                </a:cubicBezTo>
                <a:cubicBezTo>
                  <a:pt x="198798" y="2304308"/>
                  <a:pt x="194041" y="2280920"/>
                  <a:pt x="184626" y="2268433"/>
                </a:cubicBezTo>
                <a:cubicBezTo>
                  <a:pt x="178284" y="2260009"/>
                  <a:pt x="176252" y="2251288"/>
                  <a:pt x="178977" y="2243856"/>
                </a:cubicBezTo>
                <a:cubicBezTo>
                  <a:pt x="181356" y="2237315"/>
                  <a:pt x="187252" y="2232261"/>
                  <a:pt x="194388" y="2230626"/>
                </a:cubicBezTo>
                <a:cubicBezTo>
                  <a:pt x="200036" y="2229337"/>
                  <a:pt x="225456" y="2229040"/>
                  <a:pt x="254641" y="2228991"/>
                </a:cubicBezTo>
                <a:cubicBezTo>
                  <a:pt x="253898" y="2249009"/>
                  <a:pt x="251520" y="2320461"/>
                  <a:pt x="254939" y="2335376"/>
                </a:cubicBezTo>
                <a:cubicBezTo>
                  <a:pt x="257267" y="2345583"/>
                  <a:pt x="264601" y="2354057"/>
                  <a:pt x="274065" y="2357525"/>
                </a:cubicBezTo>
                <a:cubicBezTo>
                  <a:pt x="284570" y="2361341"/>
                  <a:pt x="296413" y="2358913"/>
                  <a:pt x="307413" y="2350588"/>
                </a:cubicBezTo>
                <a:cubicBezTo>
                  <a:pt x="317224" y="2343205"/>
                  <a:pt x="335657" y="2339439"/>
                  <a:pt x="350472" y="2347120"/>
                </a:cubicBezTo>
                <a:cubicBezTo>
                  <a:pt x="363802" y="2354057"/>
                  <a:pt x="370491" y="2368625"/>
                  <a:pt x="369797" y="2389585"/>
                </a:cubicBezTo>
                <a:cubicBezTo>
                  <a:pt x="370491" y="2410198"/>
                  <a:pt x="363802" y="2424766"/>
                  <a:pt x="350472" y="2431703"/>
                </a:cubicBezTo>
                <a:cubicBezTo>
                  <a:pt x="335657" y="2439383"/>
                  <a:pt x="317224" y="2435617"/>
                  <a:pt x="307413" y="2428234"/>
                </a:cubicBezTo>
                <a:cubicBezTo>
                  <a:pt x="296413" y="2419910"/>
                  <a:pt x="284570" y="2417482"/>
                  <a:pt x="274065" y="2421297"/>
                </a:cubicBezTo>
                <a:cubicBezTo>
                  <a:pt x="264601" y="2424766"/>
                  <a:pt x="257267" y="2433239"/>
                  <a:pt x="254939" y="2443446"/>
                </a:cubicBezTo>
                <a:cubicBezTo>
                  <a:pt x="253650" y="2448946"/>
                  <a:pt x="253155" y="2462127"/>
                  <a:pt x="253105" y="2477537"/>
                </a:cubicBezTo>
                <a:lnTo>
                  <a:pt x="263015" y="2477537"/>
                </a:lnTo>
                <a:cubicBezTo>
                  <a:pt x="263065" y="2462622"/>
                  <a:pt x="263511" y="2450383"/>
                  <a:pt x="264601" y="2445626"/>
                </a:cubicBezTo>
                <a:cubicBezTo>
                  <a:pt x="266187" y="2438689"/>
                  <a:pt x="271092" y="2432941"/>
                  <a:pt x="277484" y="2430613"/>
                </a:cubicBezTo>
                <a:cubicBezTo>
                  <a:pt x="284719" y="2427986"/>
                  <a:pt x="293241" y="2429919"/>
                  <a:pt x="301417" y="2436113"/>
                </a:cubicBezTo>
                <a:cubicBezTo>
                  <a:pt x="313656" y="2445379"/>
                  <a:pt x="336648" y="2450037"/>
                  <a:pt x="355031" y="2440473"/>
                </a:cubicBezTo>
                <a:cubicBezTo>
                  <a:pt x="364743" y="2435469"/>
                  <a:pt x="380798" y="2422139"/>
                  <a:pt x="379707" y="2389585"/>
                </a:cubicBezTo>
                <a:cubicBezTo>
                  <a:pt x="380798" y="2356683"/>
                  <a:pt x="364743" y="2343354"/>
                  <a:pt x="355031" y="2338349"/>
                </a:cubicBezTo>
                <a:cubicBezTo>
                  <a:pt x="336648" y="2328786"/>
                  <a:pt x="313706" y="2333444"/>
                  <a:pt x="301417" y="2342710"/>
                </a:cubicBezTo>
                <a:cubicBezTo>
                  <a:pt x="293241" y="2348903"/>
                  <a:pt x="284719" y="2350836"/>
                  <a:pt x="277484" y="2348210"/>
                </a:cubicBezTo>
                <a:cubicBezTo>
                  <a:pt x="271092" y="2345881"/>
                  <a:pt x="266187" y="2340133"/>
                  <a:pt x="264601" y="2333196"/>
                </a:cubicBezTo>
                <a:cubicBezTo>
                  <a:pt x="261777" y="2320808"/>
                  <a:pt x="263461" y="2257730"/>
                  <a:pt x="264601" y="2228991"/>
                </a:cubicBezTo>
                <a:cubicBezTo>
                  <a:pt x="273570" y="2228991"/>
                  <a:pt x="282687" y="2228991"/>
                  <a:pt x="291557" y="2229040"/>
                </a:cubicBezTo>
                <a:cubicBezTo>
                  <a:pt x="346062" y="2229139"/>
                  <a:pt x="382433" y="2229090"/>
                  <a:pt x="390856" y="2227157"/>
                </a:cubicBezTo>
                <a:cubicBezTo>
                  <a:pt x="401212" y="2224779"/>
                  <a:pt x="409834" y="2217346"/>
                  <a:pt x="413352" y="2207684"/>
                </a:cubicBezTo>
                <a:cubicBezTo>
                  <a:pt x="417267" y="2196981"/>
                  <a:pt x="414789" y="2184890"/>
                  <a:pt x="406316" y="2173692"/>
                </a:cubicBezTo>
                <a:cubicBezTo>
                  <a:pt x="398735" y="2163633"/>
                  <a:pt x="394870" y="2144754"/>
                  <a:pt x="402748" y="2129592"/>
                </a:cubicBezTo>
                <a:cubicBezTo>
                  <a:pt x="409834" y="2115916"/>
                  <a:pt x="424749" y="2109078"/>
                  <a:pt x="446254" y="2109772"/>
                </a:cubicBezTo>
                <a:cubicBezTo>
                  <a:pt x="467313" y="2109078"/>
                  <a:pt x="482277" y="2115916"/>
                  <a:pt x="489363" y="2129592"/>
                </a:cubicBezTo>
                <a:cubicBezTo>
                  <a:pt x="497242" y="2144754"/>
                  <a:pt x="493426" y="2163633"/>
                  <a:pt x="485796" y="2173692"/>
                </a:cubicBezTo>
                <a:cubicBezTo>
                  <a:pt x="477372" y="2184890"/>
                  <a:pt x="474845" y="2196981"/>
                  <a:pt x="478759" y="2207684"/>
                </a:cubicBezTo>
                <a:cubicBezTo>
                  <a:pt x="482277" y="2217346"/>
                  <a:pt x="490899" y="2224779"/>
                  <a:pt x="501305" y="2227157"/>
                </a:cubicBezTo>
                <a:cubicBezTo>
                  <a:pt x="507400" y="2228594"/>
                  <a:pt x="528360" y="2228991"/>
                  <a:pt x="560270" y="2229040"/>
                </a:cubicBezTo>
                <a:cubicBezTo>
                  <a:pt x="561360" y="2257829"/>
                  <a:pt x="563045" y="2320808"/>
                  <a:pt x="560221" y="2333196"/>
                </a:cubicBezTo>
                <a:cubicBezTo>
                  <a:pt x="558635" y="2340133"/>
                  <a:pt x="553680" y="2345881"/>
                  <a:pt x="547338" y="2348210"/>
                </a:cubicBezTo>
                <a:cubicBezTo>
                  <a:pt x="540103" y="2350836"/>
                  <a:pt x="531580" y="2348903"/>
                  <a:pt x="523355" y="2342710"/>
                </a:cubicBezTo>
                <a:cubicBezTo>
                  <a:pt x="511116" y="2333444"/>
                  <a:pt x="488174" y="2328786"/>
                  <a:pt x="469741" y="2338349"/>
                </a:cubicBezTo>
                <a:cubicBezTo>
                  <a:pt x="460079" y="2343354"/>
                  <a:pt x="443975" y="2356683"/>
                  <a:pt x="445114" y="2389238"/>
                </a:cubicBezTo>
                <a:cubicBezTo>
                  <a:pt x="443975" y="2422139"/>
                  <a:pt x="460079" y="2435469"/>
                  <a:pt x="469741" y="2440473"/>
                </a:cubicBezTo>
                <a:cubicBezTo>
                  <a:pt x="488174" y="2450037"/>
                  <a:pt x="511116" y="2445379"/>
                  <a:pt x="523355" y="2436113"/>
                </a:cubicBezTo>
                <a:cubicBezTo>
                  <a:pt x="531580" y="2429919"/>
                  <a:pt x="540054" y="2427986"/>
                  <a:pt x="547338" y="2430613"/>
                </a:cubicBezTo>
                <a:cubicBezTo>
                  <a:pt x="553680" y="2432941"/>
                  <a:pt x="558635" y="2438689"/>
                  <a:pt x="560221" y="2445626"/>
                </a:cubicBezTo>
                <a:cubicBezTo>
                  <a:pt x="561311" y="2450433"/>
                  <a:pt x="561707" y="2462672"/>
                  <a:pt x="561757" y="2477537"/>
                </a:cubicBezTo>
                <a:lnTo>
                  <a:pt x="571667" y="2477537"/>
                </a:lnTo>
                <a:cubicBezTo>
                  <a:pt x="571617" y="2462077"/>
                  <a:pt x="571122" y="2448946"/>
                  <a:pt x="569883" y="2443446"/>
                </a:cubicBezTo>
                <a:cubicBezTo>
                  <a:pt x="567554" y="2433239"/>
                  <a:pt x="560221" y="2424766"/>
                  <a:pt x="550707" y="2421297"/>
                </a:cubicBezTo>
                <a:cubicBezTo>
                  <a:pt x="540202" y="2417432"/>
                  <a:pt x="528360" y="2419910"/>
                  <a:pt x="517359" y="2428234"/>
                </a:cubicBezTo>
                <a:cubicBezTo>
                  <a:pt x="507548" y="2435617"/>
                  <a:pt x="489115" y="2439383"/>
                  <a:pt x="474300" y="2431703"/>
                </a:cubicBezTo>
                <a:cubicBezTo>
                  <a:pt x="460971" y="2424766"/>
                  <a:pt x="454331" y="2410198"/>
                  <a:pt x="455025" y="2389238"/>
                </a:cubicBezTo>
                <a:cubicBezTo>
                  <a:pt x="454331" y="2368625"/>
                  <a:pt x="460971" y="2354057"/>
                  <a:pt x="474300" y="2347120"/>
                </a:cubicBezTo>
                <a:cubicBezTo>
                  <a:pt x="489115" y="2339439"/>
                  <a:pt x="507548" y="2343205"/>
                  <a:pt x="517359" y="2350588"/>
                </a:cubicBezTo>
                <a:cubicBezTo>
                  <a:pt x="528360" y="2358913"/>
                  <a:pt x="540202" y="2361390"/>
                  <a:pt x="550707" y="2357525"/>
                </a:cubicBezTo>
                <a:cubicBezTo>
                  <a:pt x="560221" y="2354057"/>
                  <a:pt x="567554" y="2345583"/>
                  <a:pt x="569883" y="2335376"/>
                </a:cubicBezTo>
                <a:cubicBezTo>
                  <a:pt x="573302" y="2320461"/>
                  <a:pt x="570924" y="2249207"/>
                  <a:pt x="570180" y="2229040"/>
                </a:cubicBezTo>
                <a:lnTo>
                  <a:pt x="600555" y="2229040"/>
                </a:lnTo>
                <a:cubicBezTo>
                  <a:pt x="642326" y="2228941"/>
                  <a:pt x="689746" y="2228792"/>
                  <a:pt x="697675" y="2230626"/>
                </a:cubicBezTo>
                <a:cubicBezTo>
                  <a:pt x="704810" y="2232261"/>
                  <a:pt x="710706" y="2237315"/>
                  <a:pt x="713085" y="2243856"/>
                </a:cubicBezTo>
                <a:cubicBezTo>
                  <a:pt x="715810" y="2251288"/>
                  <a:pt x="713828" y="2260009"/>
                  <a:pt x="707436" y="2268433"/>
                </a:cubicBezTo>
                <a:cubicBezTo>
                  <a:pt x="698021" y="2280920"/>
                  <a:pt x="693265" y="2304308"/>
                  <a:pt x="703026" y="2323137"/>
                </a:cubicBezTo>
                <a:cubicBezTo>
                  <a:pt x="708130" y="2332998"/>
                  <a:pt x="721707" y="2349448"/>
                  <a:pt x="754955" y="2348259"/>
                </a:cubicBezTo>
                <a:cubicBezTo>
                  <a:pt x="788501" y="2349399"/>
                  <a:pt x="802078" y="2332998"/>
                  <a:pt x="807182" y="2323137"/>
                </a:cubicBezTo>
                <a:cubicBezTo>
                  <a:pt x="816943" y="2304308"/>
                  <a:pt x="812186" y="2280920"/>
                  <a:pt x="802772" y="2268433"/>
                </a:cubicBezTo>
                <a:cubicBezTo>
                  <a:pt x="796380" y="2260009"/>
                  <a:pt x="794398" y="2251288"/>
                  <a:pt x="797123" y="2243856"/>
                </a:cubicBezTo>
                <a:cubicBezTo>
                  <a:pt x="799501" y="2237315"/>
                  <a:pt x="805398" y="2232261"/>
                  <a:pt x="812533" y="2230626"/>
                </a:cubicBezTo>
                <a:cubicBezTo>
                  <a:pt x="816993" y="2229585"/>
                  <a:pt x="836466" y="2229189"/>
                  <a:pt x="861291" y="2229040"/>
                </a:cubicBezTo>
                <a:cubicBezTo>
                  <a:pt x="860548" y="2249158"/>
                  <a:pt x="858169" y="2320461"/>
                  <a:pt x="861588" y="2335376"/>
                </a:cubicBezTo>
                <a:cubicBezTo>
                  <a:pt x="863917" y="2345583"/>
                  <a:pt x="871251" y="2354057"/>
                  <a:pt x="880715" y="2357525"/>
                </a:cubicBezTo>
                <a:cubicBezTo>
                  <a:pt x="891269" y="2361341"/>
                  <a:pt x="903112" y="2358913"/>
                  <a:pt x="914063" y="2350588"/>
                </a:cubicBezTo>
                <a:cubicBezTo>
                  <a:pt x="923923" y="2343205"/>
                  <a:pt x="942356" y="2339439"/>
                  <a:pt x="957172" y="2347120"/>
                </a:cubicBezTo>
                <a:cubicBezTo>
                  <a:pt x="970501" y="2354057"/>
                  <a:pt x="977141" y="2368625"/>
                  <a:pt x="976447" y="2389585"/>
                </a:cubicBezTo>
                <a:cubicBezTo>
                  <a:pt x="977141" y="2410198"/>
                  <a:pt x="970501" y="2424766"/>
                  <a:pt x="957172" y="2431703"/>
                </a:cubicBezTo>
                <a:cubicBezTo>
                  <a:pt x="942356" y="2439383"/>
                  <a:pt x="923923" y="2435617"/>
                  <a:pt x="914063" y="2428234"/>
                </a:cubicBezTo>
                <a:cubicBezTo>
                  <a:pt x="903112" y="2419910"/>
                  <a:pt x="891269" y="2417482"/>
                  <a:pt x="880715" y="2421297"/>
                </a:cubicBezTo>
                <a:cubicBezTo>
                  <a:pt x="871251" y="2424766"/>
                  <a:pt x="863917" y="2433239"/>
                  <a:pt x="861588" y="2443446"/>
                </a:cubicBezTo>
                <a:cubicBezTo>
                  <a:pt x="860350" y="2448946"/>
                  <a:pt x="859854" y="2462077"/>
                  <a:pt x="859805" y="2477537"/>
                </a:cubicBezTo>
                <a:lnTo>
                  <a:pt x="869715" y="2477537"/>
                </a:lnTo>
                <a:cubicBezTo>
                  <a:pt x="869715" y="2462622"/>
                  <a:pt x="870161" y="2450383"/>
                  <a:pt x="871251" y="2445626"/>
                </a:cubicBezTo>
                <a:cubicBezTo>
                  <a:pt x="872836" y="2438689"/>
                  <a:pt x="877792" y="2432941"/>
                  <a:pt x="884134" y="2430613"/>
                </a:cubicBezTo>
                <a:cubicBezTo>
                  <a:pt x="891368" y="2427986"/>
                  <a:pt x="899891" y="2429919"/>
                  <a:pt x="908117" y="2436113"/>
                </a:cubicBezTo>
                <a:cubicBezTo>
                  <a:pt x="920356" y="2445379"/>
                  <a:pt x="943298" y="2450037"/>
                  <a:pt x="961730" y="2440473"/>
                </a:cubicBezTo>
                <a:cubicBezTo>
                  <a:pt x="971393" y="2435469"/>
                  <a:pt x="987497" y="2422139"/>
                  <a:pt x="986357" y="2389585"/>
                </a:cubicBezTo>
                <a:cubicBezTo>
                  <a:pt x="987497" y="2356683"/>
                  <a:pt x="971393" y="2343354"/>
                  <a:pt x="961730" y="2338349"/>
                </a:cubicBezTo>
                <a:cubicBezTo>
                  <a:pt x="943298" y="2328786"/>
                  <a:pt x="920356" y="2333444"/>
                  <a:pt x="908117" y="2342710"/>
                </a:cubicBezTo>
                <a:cubicBezTo>
                  <a:pt x="899891" y="2348903"/>
                  <a:pt x="891368" y="2350836"/>
                  <a:pt x="884134" y="2348210"/>
                </a:cubicBezTo>
                <a:cubicBezTo>
                  <a:pt x="877792" y="2345881"/>
                  <a:pt x="872836" y="2340133"/>
                  <a:pt x="871251" y="2333196"/>
                </a:cubicBezTo>
                <a:cubicBezTo>
                  <a:pt x="868426" y="2320808"/>
                  <a:pt x="870111" y="2257780"/>
                  <a:pt x="871201" y="2228991"/>
                </a:cubicBezTo>
                <a:cubicBezTo>
                  <a:pt x="887999" y="2228941"/>
                  <a:pt x="906481" y="2228991"/>
                  <a:pt x="924121" y="2229040"/>
                </a:cubicBezTo>
                <a:cubicBezTo>
                  <a:pt x="989231" y="2229189"/>
                  <a:pt x="1029417" y="2229090"/>
                  <a:pt x="1037840" y="2227157"/>
                </a:cubicBezTo>
                <a:cubicBezTo>
                  <a:pt x="1048197" y="2224779"/>
                  <a:pt x="1056868" y="2217346"/>
                  <a:pt x="1060337" y="2207684"/>
                </a:cubicBezTo>
                <a:cubicBezTo>
                  <a:pt x="1064251" y="2196981"/>
                  <a:pt x="1061773" y="2184890"/>
                  <a:pt x="1053300" y="2173692"/>
                </a:cubicBezTo>
                <a:cubicBezTo>
                  <a:pt x="1045719" y="2163633"/>
                  <a:pt x="1041854" y="2144754"/>
                  <a:pt x="1049733" y="2129592"/>
                </a:cubicBezTo>
                <a:cubicBezTo>
                  <a:pt x="1056868" y="2115916"/>
                  <a:pt x="1071733" y="2109078"/>
                  <a:pt x="1093238" y="2109772"/>
                </a:cubicBezTo>
                <a:cubicBezTo>
                  <a:pt x="1114347" y="2109078"/>
                  <a:pt x="1129262" y="2115916"/>
                  <a:pt x="1136347" y="2129592"/>
                </a:cubicBezTo>
                <a:cubicBezTo>
                  <a:pt x="1144226" y="2144754"/>
                  <a:pt x="1140411" y="2163633"/>
                  <a:pt x="1132780" y="2173692"/>
                </a:cubicBezTo>
                <a:cubicBezTo>
                  <a:pt x="1124356" y="2184890"/>
                  <a:pt x="1121829" y="2196981"/>
                  <a:pt x="1125744" y="2207684"/>
                </a:cubicBezTo>
                <a:cubicBezTo>
                  <a:pt x="1129262" y="2217346"/>
                  <a:pt x="1137883" y="2224779"/>
                  <a:pt x="1148289" y="2227157"/>
                </a:cubicBezTo>
                <a:cubicBezTo>
                  <a:pt x="1153789" y="2228446"/>
                  <a:pt x="1175294" y="2229288"/>
                  <a:pt x="1203092" y="2229783"/>
                </a:cubicBezTo>
                <a:cubicBezTo>
                  <a:pt x="1204182" y="2258919"/>
                  <a:pt x="1205768" y="2320907"/>
                  <a:pt x="1202993" y="2333196"/>
                </a:cubicBezTo>
                <a:cubicBezTo>
                  <a:pt x="1201408" y="2340133"/>
                  <a:pt x="1196452" y="2345881"/>
                  <a:pt x="1190110" y="2348210"/>
                </a:cubicBezTo>
                <a:cubicBezTo>
                  <a:pt x="1182876" y="2350836"/>
                  <a:pt x="1174353" y="2348903"/>
                  <a:pt x="1166127" y="2342710"/>
                </a:cubicBezTo>
                <a:cubicBezTo>
                  <a:pt x="1153888" y="2333444"/>
                  <a:pt x="1130946" y="2328786"/>
                  <a:pt x="1112513" y="2338349"/>
                </a:cubicBezTo>
                <a:cubicBezTo>
                  <a:pt x="1102851" y="2343354"/>
                  <a:pt x="1086797" y="2356683"/>
                  <a:pt x="1087887" y="2389238"/>
                </a:cubicBezTo>
                <a:cubicBezTo>
                  <a:pt x="1086797" y="2422139"/>
                  <a:pt x="1102851" y="2435469"/>
                  <a:pt x="1112513" y="2440473"/>
                </a:cubicBezTo>
                <a:cubicBezTo>
                  <a:pt x="1130946" y="2450037"/>
                  <a:pt x="1153888" y="2445379"/>
                  <a:pt x="1166127" y="2436113"/>
                </a:cubicBezTo>
                <a:cubicBezTo>
                  <a:pt x="1174353" y="2429919"/>
                  <a:pt x="1182876" y="2427986"/>
                  <a:pt x="1190110" y="2430613"/>
                </a:cubicBezTo>
                <a:cubicBezTo>
                  <a:pt x="1196452" y="2432941"/>
                  <a:pt x="1201408" y="2438689"/>
                  <a:pt x="1202993" y="2445626"/>
                </a:cubicBezTo>
                <a:cubicBezTo>
                  <a:pt x="1204083" y="2450383"/>
                  <a:pt x="1204480" y="2462622"/>
                  <a:pt x="1204529" y="2477537"/>
                </a:cubicBezTo>
                <a:lnTo>
                  <a:pt x="1214439" y="2477537"/>
                </a:lnTo>
                <a:cubicBezTo>
                  <a:pt x="1214439" y="2462127"/>
                  <a:pt x="1213894" y="2448946"/>
                  <a:pt x="1212656" y="2443446"/>
                </a:cubicBezTo>
                <a:cubicBezTo>
                  <a:pt x="1210327" y="2433239"/>
                  <a:pt x="1202993" y="2424766"/>
                  <a:pt x="1193529" y="2421297"/>
                </a:cubicBezTo>
                <a:cubicBezTo>
                  <a:pt x="1182975" y="2417432"/>
                  <a:pt x="1171132" y="2419910"/>
                  <a:pt x="1160181" y="2428234"/>
                </a:cubicBezTo>
                <a:cubicBezTo>
                  <a:pt x="1150370" y="2435617"/>
                  <a:pt x="1131888" y="2439383"/>
                  <a:pt x="1117122" y="2431703"/>
                </a:cubicBezTo>
                <a:cubicBezTo>
                  <a:pt x="1103793" y="2424766"/>
                  <a:pt x="1097103" y="2410198"/>
                  <a:pt x="1097797" y="2389238"/>
                </a:cubicBezTo>
                <a:cubicBezTo>
                  <a:pt x="1097103" y="2368625"/>
                  <a:pt x="1103793" y="2354057"/>
                  <a:pt x="1117122" y="2347120"/>
                </a:cubicBezTo>
                <a:cubicBezTo>
                  <a:pt x="1131937" y="2339439"/>
                  <a:pt x="1150370" y="2343205"/>
                  <a:pt x="1160181" y="2350588"/>
                </a:cubicBezTo>
                <a:cubicBezTo>
                  <a:pt x="1171132" y="2358913"/>
                  <a:pt x="1182975" y="2361341"/>
                  <a:pt x="1193529" y="2357525"/>
                </a:cubicBezTo>
                <a:cubicBezTo>
                  <a:pt x="1202993" y="2354057"/>
                  <a:pt x="1210327" y="2345583"/>
                  <a:pt x="1212656" y="2335376"/>
                </a:cubicBezTo>
                <a:cubicBezTo>
                  <a:pt x="1216025" y="2320659"/>
                  <a:pt x="1213795" y="2251189"/>
                  <a:pt x="1213002" y="2229932"/>
                </a:cubicBezTo>
                <a:cubicBezTo>
                  <a:pt x="1276279" y="2230824"/>
                  <a:pt x="1363835" y="2229882"/>
                  <a:pt x="1375777" y="2227157"/>
                </a:cubicBezTo>
                <a:cubicBezTo>
                  <a:pt x="1386133" y="2224779"/>
                  <a:pt x="1394804" y="2217346"/>
                  <a:pt x="1398322" y="2207684"/>
                </a:cubicBezTo>
                <a:cubicBezTo>
                  <a:pt x="1402187" y="2196981"/>
                  <a:pt x="1399710" y="2184890"/>
                  <a:pt x="1391236" y="2173692"/>
                </a:cubicBezTo>
                <a:cubicBezTo>
                  <a:pt x="1383655" y="2163633"/>
                  <a:pt x="1379840" y="2144754"/>
                  <a:pt x="1387718" y="2129592"/>
                </a:cubicBezTo>
                <a:cubicBezTo>
                  <a:pt x="1394804" y="2115916"/>
                  <a:pt x="1409719" y="2109078"/>
                  <a:pt x="1431174" y="2109772"/>
                </a:cubicBezTo>
                <a:cubicBezTo>
                  <a:pt x="1452333" y="2109078"/>
                  <a:pt x="1467198" y="2115916"/>
                  <a:pt x="1474283" y="2129592"/>
                </a:cubicBezTo>
                <a:cubicBezTo>
                  <a:pt x="1482162" y="2144754"/>
                  <a:pt x="1478347" y="2163633"/>
                  <a:pt x="1470765" y="2173692"/>
                </a:cubicBezTo>
                <a:cubicBezTo>
                  <a:pt x="1462292" y="2184890"/>
                  <a:pt x="1459765" y="2196981"/>
                  <a:pt x="1463680" y="2207684"/>
                </a:cubicBezTo>
                <a:cubicBezTo>
                  <a:pt x="1467198" y="2217346"/>
                  <a:pt x="1475820" y="2224779"/>
                  <a:pt x="1486225" y="2227157"/>
                </a:cubicBezTo>
                <a:cubicBezTo>
                  <a:pt x="1494649" y="2229090"/>
                  <a:pt x="1534785" y="2229189"/>
                  <a:pt x="1599944" y="2229040"/>
                </a:cubicBezTo>
                <a:cubicBezTo>
                  <a:pt x="1606336" y="2228991"/>
                  <a:pt x="1612877" y="2228991"/>
                  <a:pt x="1619418" y="2228991"/>
                </a:cubicBezTo>
                <a:cubicBezTo>
                  <a:pt x="1620508" y="2257730"/>
                  <a:pt x="1622192" y="2320808"/>
                  <a:pt x="1619368" y="2333196"/>
                </a:cubicBezTo>
                <a:cubicBezTo>
                  <a:pt x="1617782" y="2340133"/>
                  <a:pt x="1612827" y="2345881"/>
                  <a:pt x="1606485" y="2348210"/>
                </a:cubicBezTo>
                <a:cubicBezTo>
                  <a:pt x="1599250" y="2350836"/>
                  <a:pt x="1590728" y="2348903"/>
                  <a:pt x="1582502" y="2342710"/>
                </a:cubicBezTo>
                <a:cubicBezTo>
                  <a:pt x="1570263" y="2333444"/>
                  <a:pt x="1547321" y="2328786"/>
                  <a:pt x="1528888" y="2338349"/>
                </a:cubicBezTo>
                <a:cubicBezTo>
                  <a:pt x="1519226" y="2343354"/>
                  <a:pt x="1503171" y="2356683"/>
                  <a:pt x="1504262" y="2389238"/>
                </a:cubicBezTo>
                <a:cubicBezTo>
                  <a:pt x="1503171" y="2422139"/>
                  <a:pt x="1519226" y="2435469"/>
                  <a:pt x="1528888" y="2440473"/>
                </a:cubicBezTo>
                <a:cubicBezTo>
                  <a:pt x="1547321" y="2450037"/>
                  <a:pt x="1570263" y="2445379"/>
                  <a:pt x="1582502" y="2436113"/>
                </a:cubicBezTo>
                <a:cubicBezTo>
                  <a:pt x="1590728" y="2429919"/>
                  <a:pt x="1599250" y="2427986"/>
                  <a:pt x="1606485" y="2430613"/>
                </a:cubicBezTo>
                <a:cubicBezTo>
                  <a:pt x="1612827" y="2432941"/>
                  <a:pt x="1617782" y="2438689"/>
                  <a:pt x="1619368" y="2445626"/>
                </a:cubicBezTo>
                <a:cubicBezTo>
                  <a:pt x="1620458" y="2450383"/>
                  <a:pt x="1620855" y="2462622"/>
                  <a:pt x="1620904" y="2477537"/>
                </a:cubicBezTo>
                <a:lnTo>
                  <a:pt x="1630814" y="2477537"/>
                </a:lnTo>
                <a:cubicBezTo>
                  <a:pt x="1630765" y="2462127"/>
                  <a:pt x="1630269" y="2448946"/>
                  <a:pt x="1629031" y="2443446"/>
                </a:cubicBezTo>
                <a:cubicBezTo>
                  <a:pt x="1626702" y="2433239"/>
                  <a:pt x="1619368" y="2424766"/>
                  <a:pt x="1609904" y="2421297"/>
                </a:cubicBezTo>
                <a:cubicBezTo>
                  <a:pt x="1599350" y="2417432"/>
                  <a:pt x="1587507" y="2419910"/>
                  <a:pt x="1576556" y="2428234"/>
                </a:cubicBezTo>
                <a:cubicBezTo>
                  <a:pt x="1566745" y="2435667"/>
                  <a:pt x="1548312" y="2439383"/>
                  <a:pt x="1533497" y="2431703"/>
                </a:cubicBezTo>
                <a:cubicBezTo>
                  <a:pt x="1520168" y="2424766"/>
                  <a:pt x="1513478" y="2410198"/>
                  <a:pt x="1514172" y="2389238"/>
                </a:cubicBezTo>
                <a:cubicBezTo>
                  <a:pt x="1513478" y="2368625"/>
                  <a:pt x="1520168" y="2354057"/>
                  <a:pt x="1533497" y="2347120"/>
                </a:cubicBezTo>
                <a:cubicBezTo>
                  <a:pt x="1548312" y="2339489"/>
                  <a:pt x="1566745" y="2343205"/>
                  <a:pt x="1576556" y="2350588"/>
                </a:cubicBezTo>
                <a:cubicBezTo>
                  <a:pt x="1587507" y="2358913"/>
                  <a:pt x="1599350" y="2361390"/>
                  <a:pt x="1609904" y="2357525"/>
                </a:cubicBezTo>
                <a:cubicBezTo>
                  <a:pt x="1619368" y="2354057"/>
                  <a:pt x="1626702" y="2345583"/>
                  <a:pt x="1629031" y="2335376"/>
                </a:cubicBezTo>
                <a:cubicBezTo>
                  <a:pt x="1632450" y="2320461"/>
                  <a:pt x="1630071" y="2249009"/>
                  <a:pt x="1629328" y="2228991"/>
                </a:cubicBezTo>
                <a:cubicBezTo>
                  <a:pt x="1668572" y="2228941"/>
                  <a:pt x="1705140" y="2229189"/>
                  <a:pt x="1711532" y="2230626"/>
                </a:cubicBezTo>
                <a:cubicBezTo>
                  <a:pt x="1718668" y="2232261"/>
                  <a:pt x="1724564" y="2237315"/>
                  <a:pt x="1726943" y="2243856"/>
                </a:cubicBezTo>
                <a:cubicBezTo>
                  <a:pt x="1729668" y="2251288"/>
                  <a:pt x="1727636" y="2260009"/>
                  <a:pt x="1721294" y="2268433"/>
                </a:cubicBezTo>
                <a:cubicBezTo>
                  <a:pt x="1711879" y="2280920"/>
                  <a:pt x="1707073" y="2304308"/>
                  <a:pt x="1716834" y="2323137"/>
                </a:cubicBezTo>
                <a:cubicBezTo>
                  <a:pt x="1721988" y="2332998"/>
                  <a:pt x="1735416" y="2349448"/>
                  <a:pt x="1768764" y="2348259"/>
                </a:cubicBezTo>
                <a:cubicBezTo>
                  <a:pt x="1802359" y="2349399"/>
                  <a:pt x="1815886" y="2332998"/>
                  <a:pt x="1821040" y="2323137"/>
                </a:cubicBezTo>
                <a:cubicBezTo>
                  <a:pt x="1830801" y="2304308"/>
                  <a:pt x="1826044" y="2280920"/>
                  <a:pt x="1816580" y="2268433"/>
                </a:cubicBezTo>
                <a:cubicBezTo>
                  <a:pt x="1810237" y="2260009"/>
                  <a:pt x="1808206" y="2251288"/>
                  <a:pt x="1810931" y="2243856"/>
                </a:cubicBezTo>
                <a:cubicBezTo>
                  <a:pt x="1813310" y="2237315"/>
                  <a:pt x="1819206" y="2232261"/>
                  <a:pt x="1826341" y="2230626"/>
                </a:cubicBezTo>
                <a:cubicBezTo>
                  <a:pt x="1833378" y="2229040"/>
                  <a:pt x="1876933" y="2228892"/>
                  <a:pt x="1920438" y="2228991"/>
                </a:cubicBezTo>
                <a:cubicBezTo>
                  <a:pt x="1919695" y="2249009"/>
                  <a:pt x="1917317" y="2320461"/>
                  <a:pt x="1920736" y="2335376"/>
                </a:cubicBezTo>
                <a:cubicBezTo>
                  <a:pt x="1923065" y="2345583"/>
                  <a:pt x="1930398" y="2354057"/>
                  <a:pt x="1939862" y="2357525"/>
                </a:cubicBezTo>
                <a:cubicBezTo>
                  <a:pt x="1950417" y="2361341"/>
                  <a:pt x="1962259" y="2358913"/>
                  <a:pt x="1973210" y="2350588"/>
                </a:cubicBezTo>
                <a:cubicBezTo>
                  <a:pt x="1983071" y="2343205"/>
                  <a:pt x="2001503" y="2339439"/>
                  <a:pt x="2016319" y="2347120"/>
                </a:cubicBezTo>
                <a:cubicBezTo>
                  <a:pt x="2029648" y="2354057"/>
                  <a:pt x="2036288" y="2368625"/>
                  <a:pt x="2035594" y="2389585"/>
                </a:cubicBezTo>
                <a:cubicBezTo>
                  <a:pt x="2036288" y="2410198"/>
                  <a:pt x="2029648" y="2424766"/>
                  <a:pt x="2016319" y="2431703"/>
                </a:cubicBezTo>
                <a:cubicBezTo>
                  <a:pt x="2001454" y="2439383"/>
                  <a:pt x="1983071" y="2435617"/>
                  <a:pt x="1973210" y="2428234"/>
                </a:cubicBezTo>
                <a:cubicBezTo>
                  <a:pt x="1962259" y="2419910"/>
                  <a:pt x="1950417" y="2417482"/>
                  <a:pt x="1939862" y="2421297"/>
                </a:cubicBezTo>
                <a:cubicBezTo>
                  <a:pt x="1930398" y="2424766"/>
                  <a:pt x="1923065" y="2433239"/>
                  <a:pt x="1920736" y="2443446"/>
                </a:cubicBezTo>
                <a:cubicBezTo>
                  <a:pt x="1919497" y="2448996"/>
                  <a:pt x="1919001" y="2462127"/>
                  <a:pt x="1918952" y="2477537"/>
                </a:cubicBezTo>
                <a:lnTo>
                  <a:pt x="1928862" y="2477537"/>
                </a:lnTo>
                <a:cubicBezTo>
                  <a:pt x="1928862" y="2462622"/>
                  <a:pt x="1929308" y="2450383"/>
                  <a:pt x="1930398" y="2445626"/>
                </a:cubicBezTo>
                <a:cubicBezTo>
                  <a:pt x="1931984" y="2438689"/>
                  <a:pt x="1936939" y="2432941"/>
                  <a:pt x="1943281" y="2430613"/>
                </a:cubicBezTo>
                <a:cubicBezTo>
                  <a:pt x="1950516" y="2427986"/>
                  <a:pt x="1959038" y="2429919"/>
                  <a:pt x="1967264" y="2436113"/>
                </a:cubicBezTo>
                <a:cubicBezTo>
                  <a:pt x="1979503" y="2445379"/>
                  <a:pt x="2002445" y="2450037"/>
                  <a:pt x="2020878" y="2440473"/>
                </a:cubicBezTo>
                <a:cubicBezTo>
                  <a:pt x="2030540" y="2435469"/>
                  <a:pt x="2046644" y="2422139"/>
                  <a:pt x="2045504" y="2389585"/>
                </a:cubicBezTo>
                <a:cubicBezTo>
                  <a:pt x="2046644" y="2356683"/>
                  <a:pt x="2030540" y="2343354"/>
                  <a:pt x="2020878" y="2338349"/>
                </a:cubicBezTo>
                <a:cubicBezTo>
                  <a:pt x="2002445" y="2328786"/>
                  <a:pt x="1979503" y="2333444"/>
                  <a:pt x="1967264" y="2342710"/>
                </a:cubicBezTo>
                <a:cubicBezTo>
                  <a:pt x="1959038" y="2348903"/>
                  <a:pt x="1950516" y="2350836"/>
                  <a:pt x="1943281" y="2348210"/>
                </a:cubicBezTo>
                <a:cubicBezTo>
                  <a:pt x="1936939" y="2345881"/>
                  <a:pt x="1931984" y="2340133"/>
                  <a:pt x="1930398" y="2333196"/>
                </a:cubicBezTo>
                <a:cubicBezTo>
                  <a:pt x="1927574" y="2320808"/>
                  <a:pt x="1929258" y="2257780"/>
                  <a:pt x="1930349" y="2228991"/>
                </a:cubicBezTo>
                <a:cubicBezTo>
                  <a:pt x="1932876" y="2228991"/>
                  <a:pt x="1935452" y="2229040"/>
                  <a:pt x="1937930" y="2229040"/>
                </a:cubicBezTo>
                <a:cubicBezTo>
                  <a:pt x="2003089" y="2229189"/>
                  <a:pt x="2043225" y="2229090"/>
                  <a:pt x="2051649" y="2227157"/>
                </a:cubicBezTo>
                <a:cubicBezTo>
                  <a:pt x="2062054" y="2224779"/>
                  <a:pt x="2070676" y="2217346"/>
                  <a:pt x="2074194" y="2207684"/>
                </a:cubicBezTo>
                <a:cubicBezTo>
                  <a:pt x="2078109" y="2196981"/>
                  <a:pt x="2075582" y="2184890"/>
                  <a:pt x="2067158" y="2173692"/>
                </a:cubicBezTo>
                <a:cubicBezTo>
                  <a:pt x="2059527" y="2163633"/>
                  <a:pt x="2055712" y="2144754"/>
                  <a:pt x="2063590" y="2129592"/>
                </a:cubicBezTo>
                <a:cubicBezTo>
                  <a:pt x="2070676" y="2115916"/>
                  <a:pt x="2085542" y="2109078"/>
                  <a:pt x="2107047" y="2109772"/>
                </a:cubicBezTo>
                <a:cubicBezTo>
                  <a:pt x="2128205" y="2109028"/>
                  <a:pt x="2143070" y="2115916"/>
                  <a:pt x="2150156" y="2129592"/>
                </a:cubicBezTo>
                <a:cubicBezTo>
                  <a:pt x="2158084" y="2144754"/>
                  <a:pt x="2154219" y="2163633"/>
                  <a:pt x="2146638" y="2173692"/>
                </a:cubicBezTo>
                <a:cubicBezTo>
                  <a:pt x="2138165" y="2184890"/>
                  <a:pt x="2135687" y="2196981"/>
                  <a:pt x="2139552" y="2207684"/>
                </a:cubicBezTo>
                <a:cubicBezTo>
                  <a:pt x="2143070" y="2217346"/>
                  <a:pt x="2151741" y="2224779"/>
                  <a:pt x="2162097" y="2227157"/>
                </a:cubicBezTo>
                <a:cubicBezTo>
                  <a:pt x="2170521" y="2229090"/>
                  <a:pt x="2210707" y="2229189"/>
                  <a:pt x="2275816" y="2229040"/>
                </a:cubicBezTo>
                <a:cubicBezTo>
                  <a:pt x="2276907" y="2229040"/>
                  <a:pt x="2277997" y="2229040"/>
                  <a:pt x="2279087" y="2228991"/>
                </a:cubicBezTo>
                <a:cubicBezTo>
                  <a:pt x="2280177" y="2257780"/>
                  <a:pt x="2281862" y="2320808"/>
                  <a:pt x="2279037" y="2333196"/>
                </a:cubicBezTo>
                <a:cubicBezTo>
                  <a:pt x="2277452" y="2340133"/>
                  <a:pt x="2272497" y="2345881"/>
                  <a:pt x="2266154" y="2348210"/>
                </a:cubicBezTo>
                <a:cubicBezTo>
                  <a:pt x="2258920" y="2350836"/>
                  <a:pt x="2250397" y="2348903"/>
                  <a:pt x="2242171" y="2342710"/>
                </a:cubicBezTo>
                <a:cubicBezTo>
                  <a:pt x="2229982" y="2333444"/>
                  <a:pt x="2207040" y="2328786"/>
                  <a:pt x="2188607" y="2338349"/>
                </a:cubicBezTo>
                <a:cubicBezTo>
                  <a:pt x="2178895" y="2343354"/>
                  <a:pt x="2162841" y="2356683"/>
                  <a:pt x="2163931" y="2389238"/>
                </a:cubicBezTo>
                <a:cubicBezTo>
                  <a:pt x="2162841" y="2422139"/>
                  <a:pt x="2178895" y="2435469"/>
                  <a:pt x="2188607" y="2440473"/>
                </a:cubicBezTo>
                <a:cubicBezTo>
                  <a:pt x="2207040" y="2450037"/>
                  <a:pt x="2229982" y="2445379"/>
                  <a:pt x="2242171" y="2436113"/>
                </a:cubicBezTo>
                <a:cubicBezTo>
                  <a:pt x="2250397" y="2429919"/>
                  <a:pt x="2258920" y="2427986"/>
                  <a:pt x="2266154" y="2430613"/>
                </a:cubicBezTo>
                <a:cubicBezTo>
                  <a:pt x="2272497" y="2432941"/>
                  <a:pt x="2277452" y="2438689"/>
                  <a:pt x="2279037" y="2445626"/>
                </a:cubicBezTo>
                <a:cubicBezTo>
                  <a:pt x="2280127" y="2450383"/>
                  <a:pt x="2280573" y="2462622"/>
                  <a:pt x="2280623" y="2477537"/>
                </a:cubicBezTo>
                <a:lnTo>
                  <a:pt x="2290483" y="2477537"/>
                </a:lnTo>
                <a:cubicBezTo>
                  <a:pt x="2290434" y="2462127"/>
                  <a:pt x="2289938" y="2448946"/>
                  <a:pt x="2288700" y="2443446"/>
                </a:cubicBezTo>
                <a:cubicBezTo>
                  <a:pt x="2286371" y="2433239"/>
                  <a:pt x="2279037" y="2424766"/>
                  <a:pt x="2269573" y="2421297"/>
                </a:cubicBezTo>
                <a:cubicBezTo>
                  <a:pt x="2259068" y="2417432"/>
                  <a:pt x="2247226" y="2419910"/>
                  <a:pt x="2236225" y="2428234"/>
                </a:cubicBezTo>
                <a:cubicBezTo>
                  <a:pt x="2226414" y="2435617"/>
                  <a:pt x="2207981" y="2439383"/>
                  <a:pt x="2193166" y="2431703"/>
                </a:cubicBezTo>
                <a:cubicBezTo>
                  <a:pt x="2179837" y="2424766"/>
                  <a:pt x="2173147" y="2410198"/>
                  <a:pt x="2173841" y="2389238"/>
                </a:cubicBezTo>
                <a:cubicBezTo>
                  <a:pt x="2173147" y="2368625"/>
                  <a:pt x="2179837" y="2354057"/>
                  <a:pt x="2193166" y="2347120"/>
                </a:cubicBezTo>
                <a:cubicBezTo>
                  <a:pt x="2207981" y="2339489"/>
                  <a:pt x="2226414" y="2343205"/>
                  <a:pt x="2236225" y="2350588"/>
                </a:cubicBezTo>
                <a:cubicBezTo>
                  <a:pt x="2247226" y="2358913"/>
                  <a:pt x="2259068" y="2361390"/>
                  <a:pt x="2269573" y="2357525"/>
                </a:cubicBezTo>
                <a:cubicBezTo>
                  <a:pt x="2279037" y="2354057"/>
                  <a:pt x="2286371" y="2345583"/>
                  <a:pt x="2288700" y="2335376"/>
                </a:cubicBezTo>
                <a:cubicBezTo>
                  <a:pt x="2292119" y="2320461"/>
                  <a:pt x="2289740" y="2249059"/>
                  <a:pt x="2288997" y="2228991"/>
                </a:cubicBezTo>
                <a:cubicBezTo>
                  <a:pt x="2333890" y="2228892"/>
                  <a:pt x="2380170" y="2228991"/>
                  <a:pt x="2387405" y="2230626"/>
                </a:cubicBezTo>
                <a:cubicBezTo>
                  <a:pt x="2394540" y="2232261"/>
                  <a:pt x="2400437" y="2237315"/>
                  <a:pt x="2402815" y="2243856"/>
                </a:cubicBezTo>
                <a:cubicBezTo>
                  <a:pt x="2405540" y="2251288"/>
                  <a:pt x="2403558" y="2260009"/>
                  <a:pt x="2397166" y="2268433"/>
                </a:cubicBezTo>
                <a:cubicBezTo>
                  <a:pt x="2387752" y="2280920"/>
                  <a:pt x="2382995" y="2304308"/>
                  <a:pt x="2392756" y="2323137"/>
                </a:cubicBezTo>
                <a:cubicBezTo>
                  <a:pt x="2397711" y="2332651"/>
                  <a:pt x="2410545" y="2348309"/>
                  <a:pt x="2441465" y="2348309"/>
                </a:cubicBezTo>
                <a:cubicBezTo>
                  <a:pt x="2442505" y="2348309"/>
                  <a:pt x="2443546" y="2348309"/>
                  <a:pt x="2444685" y="2348259"/>
                </a:cubicBezTo>
                <a:cubicBezTo>
                  <a:pt x="2459006" y="2348755"/>
                  <a:pt x="2469659" y="2346079"/>
                  <a:pt x="2477587" y="2342065"/>
                </a:cubicBezTo>
                <a:lnTo>
                  <a:pt x="2477587" y="2330520"/>
                </a:lnTo>
                <a:cubicBezTo>
                  <a:pt x="2469510" y="2336070"/>
                  <a:pt x="2458411" y="2338745"/>
                  <a:pt x="2444685" y="2338349"/>
                </a:cubicBezTo>
                <a:cubicBezTo>
                  <a:pt x="2423527" y="2339043"/>
                  <a:pt x="2408612" y="2332205"/>
                  <a:pt x="2401527" y="2318529"/>
                </a:cubicBezTo>
                <a:cubicBezTo>
                  <a:pt x="2393648" y="2303366"/>
                  <a:pt x="2397464" y="2284487"/>
                  <a:pt x="2405094" y="2274429"/>
                </a:cubicBezTo>
                <a:cubicBezTo>
                  <a:pt x="2413518" y="2263230"/>
                  <a:pt x="2416045" y="2251189"/>
                  <a:pt x="2412130" y="2240437"/>
                </a:cubicBezTo>
                <a:cubicBezTo>
                  <a:pt x="2408612" y="2230824"/>
                  <a:pt x="2399991" y="2223342"/>
                  <a:pt x="2389585" y="2220963"/>
                </a:cubicBezTo>
                <a:cubicBezTo>
                  <a:pt x="2381657" y="2219130"/>
                  <a:pt x="2345485" y="2218981"/>
                  <a:pt x="2286767" y="2219080"/>
                </a:cubicBezTo>
                <a:cubicBezTo>
                  <a:pt x="2285677" y="2189400"/>
                  <a:pt x="2284141" y="2129245"/>
                  <a:pt x="2286916" y="2117204"/>
                </a:cubicBezTo>
                <a:cubicBezTo>
                  <a:pt x="2288501" y="2110267"/>
                  <a:pt x="2293407" y="2104519"/>
                  <a:pt x="2299749" y="2102190"/>
                </a:cubicBezTo>
                <a:cubicBezTo>
                  <a:pt x="2307033" y="2099564"/>
                  <a:pt x="2315556" y="2101496"/>
                  <a:pt x="2323732" y="2107690"/>
                </a:cubicBezTo>
                <a:cubicBezTo>
                  <a:pt x="2335971" y="2116956"/>
                  <a:pt x="2358913" y="2121614"/>
                  <a:pt x="2377346" y="2112051"/>
                </a:cubicBezTo>
                <a:cubicBezTo>
                  <a:pt x="2387008" y="2107046"/>
                  <a:pt x="2403112" y="2093717"/>
                  <a:pt x="2401973" y="2061162"/>
                </a:cubicBezTo>
                <a:cubicBezTo>
                  <a:pt x="2403112" y="2028260"/>
                  <a:pt x="2387008" y="2014931"/>
                  <a:pt x="2377346" y="2009927"/>
                </a:cubicBezTo>
                <a:cubicBezTo>
                  <a:pt x="2358913" y="2000363"/>
                  <a:pt x="2335971" y="2005021"/>
                  <a:pt x="2323732" y="2014287"/>
                </a:cubicBezTo>
                <a:cubicBezTo>
                  <a:pt x="2315556" y="2020481"/>
                  <a:pt x="2307033" y="2022413"/>
                  <a:pt x="2299749" y="2019787"/>
                </a:cubicBezTo>
                <a:cubicBezTo>
                  <a:pt x="2293407" y="2017458"/>
                  <a:pt x="2288501" y="2011711"/>
                  <a:pt x="2286916" y="2004773"/>
                </a:cubicBezTo>
                <a:cubicBezTo>
                  <a:pt x="2284042" y="1992386"/>
                  <a:pt x="2285727" y="1929407"/>
                  <a:pt x="2286817" y="1900618"/>
                </a:cubicBezTo>
                <a:cubicBezTo>
                  <a:pt x="2345534" y="1900717"/>
                  <a:pt x="2381657" y="1900568"/>
                  <a:pt x="2389585" y="1898735"/>
                </a:cubicBezTo>
                <a:cubicBezTo>
                  <a:pt x="2399991" y="1896356"/>
                  <a:pt x="2408612" y="1888924"/>
                  <a:pt x="2412130" y="1879261"/>
                </a:cubicBezTo>
                <a:cubicBezTo>
                  <a:pt x="2416045" y="1868558"/>
                  <a:pt x="2413518" y="1856468"/>
                  <a:pt x="2405094" y="1845270"/>
                </a:cubicBezTo>
                <a:cubicBezTo>
                  <a:pt x="2397464" y="1835211"/>
                  <a:pt x="2393648" y="1816332"/>
                  <a:pt x="2401527" y="1801169"/>
                </a:cubicBezTo>
                <a:cubicBezTo>
                  <a:pt x="2408612" y="1787493"/>
                  <a:pt x="2423626" y="1780755"/>
                  <a:pt x="2444983" y="1781349"/>
                </a:cubicBezTo>
                <a:cubicBezTo>
                  <a:pt x="2458609" y="1781002"/>
                  <a:pt x="2469609" y="1783628"/>
                  <a:pt x="2477587" y="1789178"/>
                </a:cubicBezTo>
                <a:lnTo>
                  <a:pt x="2477587" y="1777633"/>
                </a:lnTo>
                <a:cubicBezTo>
                  <a:pt x="2469709" y="1773619"/>
                  <a:pt x="2459154" y="1770943"/>
                  <a:pt x="2444983" y="1771439"/>
                </a:cubicBezTo>
                <a:cubicBezTo>
                  <a:pt x="2411437" y="1770250"/>
                  <a:pt x="2397860" y="1786750"/>
                  <a:pt x="2392756" y="1796611"/>
                </a:cubicBezTo>
                <a:cubicBezTo>
                  <a:pt x="2382995" y="1815390"/>
                  <a:pt x="2387752" y="1838778"/>
                  <a:pt x="2397166" y="1851265"/>
                </a:cubicBezTo>
                <a:cubicBezTo>
                  <a:pt x="2403558" y="1859689"/>
                  <a:pt x="2405540" y="1868410"/>
                  <a:pt x="2402815" y="1875892"/>
                </a:cubicBezTo>
                <a:cubicBezTo>
                  <a:pt x="2400437" y="1882383"/>
                  <a:pt x="2394540" y="1887437"/>
                  <a:pt x="2387405" y="1889072"/>
                </a:cubicBezTo>
                <a:cubicBezTo>
                  <a:pt x="2380022" y="1890757"/>
                  <a:pt x="2332304" y="1890807"/>
                  <a:pt x="2286767" y="1890708"/>
                </a:cubicBezTo>
                <a:cubicBezTo>
                  <a:pt x="2285677" y="1861027"/>
                  <a:pt x="2284141" y="1800872"/>
                  <a:pt x="2286916" y="1788782"/>
                </a:cubicBezTo>
                <a:cubicBezTo>
                  <a:pt x="2288501" y="1781845"/>
                  <a:pt x="2293407" y="1776097"/>
                  <a:pt x="2299749" y="1773768"/>
                </a:cubicBezTo>
                <a:cubicBezTo>
                  <a:pt x="2307033" y="1771142"/>
                  <a:pt x="2315556" y="1773074"/>
                  <a:pt x="2323732" y="1779268"/>
                </a:cubicBezTo>
                <a:cubicBezTo>
                  <a:pt x="2335971" y="1788534"/>
                  <a:pt x="2358913" y="1793192"/>
                  <a:pt x="2377346" y="1783628"/>
                </a:cubicBezTo>
                <a:cubicBezTo>
                  <a:pt x="2387008" y="1778624"/>
                  <a:pt x="2403112" y="1765295"/>
                  <a:pt x="2401973" y="1732740"/>
                </a:cubicBezTo>
                <a:cubicBezTo>
                  <a:pt x="2403112" y="1699838"/>
                  <a:pt x="2387008" y="1686509"/>
                  <a:pt x="2377346" y="1681504"/>
                </a:cubicBezTo>
                <a:cubicBezTo>
                  <a:pt x="2358913" y="1671941"/>
                  <a:pt x="2335971" y="1676599"/>
                  <a:pt x="2323732" y="1685865"/>
                </a:cubicBezTo>
                <a:cubicBezTo>
                  <a:pt x="2315556" y="1692059"/>
                  <a:pt x="2307033" y="1693991"/>
                  <a:pt x="2299749" y="1691365"/>
                </a:cubicBezTo>
                <a:cubicBezTo>
                  <a:pt x="2293407" y="1689036"/>
                  <a:pt x="2288501" y="1683288"/>
                  <a:pt x="2286916" y="1676351"/>
                </a:cubicBezTo>
                <a:cubicBezTo>
                  <a:pt x="2284091" y="1664162"/>
                  <a:pt x="2285677" y="1602719"/>
                  <a:pt x="2286767" y="1573385"/>
                </a:cubicBezTo>
                <a:cubicBezTo>
                  <a:pt x="2335277" y="1573286"/>
                  <a:pt x="2381211" y="1572245"/>
                  <a:pt x="2389585" y="1570313"/>
                </a:cubicBezTo>
                <a:cubicBezTo>
                  <a:pt x="2399991" y="1567934"/>
                  <a:pt x="2408612" y="1560501"/>
                  <a:pt x="2412130" y="1550839"/>
                </a:cubicBezTo>
                <a:cubicBezTo>
                  <a:pt x="2416045" y="1540136"/>
                  <a:pt x="2413518" y="1528046"/>
                  <a:pt x="2405094" y="1516847"/>
                </a:cubicBezTo>
                <a:cubicBezTo>
                  <a:pt x="2397464" y="1506788"/>
                  <a:pt x="2393648" y="1487910"/>
                  <a:pt x="2401527" y="1472747"/>
                </a:cubicBezTo>
                <a:cubicBezTo>
                  <a:pt x="2408612" y="1459071"/>
                  <a:pt x="2423626" y="1452332"/>
                  <a:pt x="2444983" y="1452927"/>
                </a:cubicBezTo>
                <a:cubicBezTo>
                  <a:pt x="2458609" y="1452531"/>
                  <a:pt x="2469609" y="1455206"/>
                  <a:pt x="2477587" y="1460756"/>
                </a:cubicBezTo>
                <a:lnTo>
                  <a:pt x="2477587" y="1449211"/>
                </a:lnTo>
                <a:cubicBezTo>
                  <a:pt x="2469709" y="1445197"/>
                  <a:pt x="2459154" y="1442521"/>
                  <a:pt x="2444983" y="1443017"/>
                </a:cubicBezTo>
                <a:cubicBezTo>
                  <a:pt x="2411437" y="1441877"/>
                  <a:pt x="2397860" y="1458278"/>
                  <a:pt x="2392756" y="1468188"/>
                </a:cubicBezTo>
                <a:cubicBezTo>
                  <a:pt x="2382995" y="1486968"/>
                  <a:pt x="2387752" y="1510356"/>
                  <a:pt x="2397166" y="1522843"/>
                </a:cubicBezTo>
                <a:cubicBezTo>
                  <a:pt x="2403558" y="1531267"/>
                  <a:pt x="2405540" y="1539988"/>
                  <a:pt x="2402815" y="1547420"/>
                </a:cubicBezTo>
                <a:cubicBezTo>
                  <a:pt x="2400437" y="1553961"/>
                  <a:pt x="2394540" y="1559015"/>
                  <a:pt x="2387405" y="1560650"/>
                </a:cubicBezTo>
                <a:cubicBezTo>
                  <a:pt x="2379774" y="1562384"/>
                  <a:pt x="2335971" y="1563376"/>
                  <a:pt x="2289046" y="1563524"/>
                </a:cubicBezTo>
                <a:cubicBezTo>
                  <a:pt x="2289839" y="1542168"/>
                  <a:pt x="2292069" y="1472846"/>
                  <a:pt x="2288700" y="1458130"/>
                </a:cubicBezTo>
                <a:cubicBezTo>
                  <a:pt x="2286371" y="1447972"/>
                  <a:pt x="2279037" y="1439499"/>
                  <a:pt x="2269573" y="1436030"/>
                </a:cubicBezTo>
                <a:cubicBezTo>
                  <a:pt x="2259019" y="1432215"/>
                  <a:pt x="2247176" y="1434643"/>
                  <a:pt x="2236225" y="1442967"/>
                </a:cubicBezTo>
                <a:cubicBezTo>
                  <a:pt x="2226414" y="1450350"/>
                  <a:pt x="2207981" y="1454116"/>
                  <a:pt x="2193166" y="1446436"/>
                </a:cubicBezTo>
                <a:cubicBezTo>
                  <a:pt x="2179837" y="1439499"/>
                  <a:pt x="2173147" y="1424931"/>
                  <a:pt x="2173841" y="1403971"/>
                </a:cubicBezTo>
                <a:cubicBezTo>
                  <a:pt x="2173147" y="1383358"/>
                  <a:pt x="2179837" y="1368790"/>
                  <a:pt x="2193166" y="1361853"/>
                </a:cubicBezTo>
                <a:cubicBezTo>
                  <a:pt x="2207981" y="1354172"/>
                  <a:pt x="2226414" y="1357938"/>
                  <a:pt x="2236225" y="1365321"/>
                </a:cubicBezTo>
                <a:cubicBezTo>
                  <a:pt x="2247226" y="1373596"/>
                  <a:pt x="2259019" y="1376074"/>
                  <a:pt x="2269573" y="1372258"/>
                </a:cubicBezTo>
                <a:cubicBezTo>
                  <a:pt x="2279037" y="1368790"/>
                  <a:pt x="2286371" y="1360317"/>
                  <a:pt x="2288700" y="1350109"/>
                </a:cubicBezTo>
                <a:cubicBezTo>
                  <a:pt x="2292119" y="1335145"/>
                  <a:pt x="2289740" y="1263792"/>
                  <a:pt x="2288997" y="1243724"/>
                </a:cubicBezTo>
                <a:cubicBezTo>
                  <a:pt x="2333890" y="1243625"/>
                  <a:pt x="2380170" y="1243674"/>
                  <a:pt x="2387405" y="1245359"/>
                </a:cubicBezTo>
                <a:cubicBezTo>
                  <a:pt x="2394540" y="1246994"/>
                  <a:pt x="2400437" y="1252048"/>
                  <a:pt x="2402815" y="1258589"/>
                </a:cubicBezTo>
                <a:cubicBezTo>
                  <a:pt x="2405540" y="1266021"/>
                  <a:pt x="2403558" y="1274742"/>
                  <a:pt x="2397166" y="1283166"/>
                </a:cubicBezTo>
                <a:cubicBezTo>
                  <a:pt x="2387752" y="1295653"/>
                  <a:pt x="2382995" y="1319041"/>
                  <a:pt x="2392756" y="1337820"/>
                </a:cubicBezTo>
                <a:cubicBezTo>
                  <a:pt x="2397860" y="1347731"/>
                  <a:pt x="2411288" y="1364132"/>
                  <a:pt x="2444685" y="1362992"/>
                </a:cubicBezTo>
                <a:cubicBezTo>
                  <a:pt x="2458956" y="1363488"/>
                  <a:pt x="2469659" y="1360762"/>
                  <a:pt x="2477587" y="1356699"/>
                </a:cubicBezTo>
                <a:lnTo>
                  <a:pt x="2477587" y="1345253"/>
                </a:lnTo>
                <a:cubicBezTo>
                  <a:pt x="2469560" y="1350852"/>
                  <a:pt x="2458460" y="1353478"/>
                  <a:pt x="2444685" y="1353082"/>
                </a:cubicBezTo>
                <a:cubicBezTo>
                  <a:pt x="2423478" y="1353776"/>
                  <a:pt x="2408612" y="1346938"/>
                  <a:pt x="2401527" y="1333262"/>
                </a:cubicBezTo>
                <a:cubicBezTo>
                  <a:pt x="2393648" y="1318099"/>
                  <a:pt x="2397464" y="1299221"/>
                  <a:pt x="2405094" y="1289162"/>
                </a:cubicBezTo>
                <a:cubicBezTo>
                  <a:pt x="2413518" y="1277963"/>
                  <a:pt x="2416045" y="1265873"/>
                  <a:pt x="2412130" y="1255170"/>
                </a:cubicBezTo>
                <a:cubicBezTo>
                  <a:pt x="2408612" y="1245507"/>
                  <a:pt x="2399991" y="1238075"/>
                  <a:pt x="2389585" y="1235696"/>
                </a:cubicBezTo>
                <a:cubicBezTo>
                  <a:pt x="2381657" y="1233863"/>
                  <a:pt x="2345485" y="1233714"/>
                  <a:pt x="2286767" y="1233813"/>
                </a:cubicBezTo>
                <a:cubicBezTo>
                  <a:pt x="2285677" y="1204133"/>
                  <a:pt x="2284141" y="1143978"/>
                  <a:pt x="2286916" y="1131937"/>
                </a:cubicBezTo>
                <a:cubicBezTo>
                  <a:pt x="2288501" y="1125000"/>
                  <a:pt x="2293407" y="1119252"/>
                  <a:pt x="2299749" y="1116923"/>
                </a:cubicBezTo>
                <a:cubicBezTo>
                  <a:pt x="2307033" y="1114297"/>
                  <a:pt x="2315556" y="1116230"/>
                  <a:pt x="2323732" y="1122423"/>
                </a:cubicBezTo>
                <a:cubicBezTo>
                  <a:pt x="2335971" y="1131689"/>
                  <a:pt x="2358913" y="1136347"/>
                  <a:pt x="2377346" y="1126784"/>
                </a:cubicBezTo>
                <a:cubicBezTo>
                  <a:pt x="2387008" y="1121779"/>
                  <a:pt x="2403112" y="1108401"/>
                  <a:pt x="2401973" y="1075895"/>
                </a:cubicBezTo>
                <a:cubicBezTo>
                  <a:pt x="2403112" y="1042994"/>
                  <a:pt x="2387008" y="1029664"/>
                  <a:pt x="2377346" y="1024660"/>
                </a:cubicBezTo>
                <a:cubicBezTo>
                  <a:pt x="2358913" y="1015096"/>
                  <a:pt x="2335971" y="1019754"/>
                  <a:pt x="2323732" y="1029020"/>
                </a:cubicBezTo>
                <a:cubicBezTo>
                  <a:pt x="2315556" y="1035214"/>
                  <a:pt x="2306984" y="1037147"/>
                  <a:pt x="2299749" y="1034520"/>
                </a:cubicBezTo>
                <a:cubicBezTo>
                  <a:pt x="2293407" y="1032191"/>
                  <a:pt x="2288501" y="1026444"/>
                  <a:pt x="2286916" y="1019507"/>
                </a:cubicBezTo>
                <a:cubicBezTo>
                  <a:pt x="2284042" y="1007119"/>
                  <a:pt x="2285727" y="944140"/>
                  <a:pt x="2286817" y="915351"/>
                </a:cubicBezTo>
                <a:cubicBezTo>
                  <a:pt x="2345485" y="915450"/>
                  <a:pt x="2381657" y="915301"/>
                  <a:pt x="2389585" y="913468"/>
                </a:cubicBezTo>
                <a:cubicBezTo>
                  <a:pt x="2399991" y="911089"/>
                  <a:pt x="2408612" y="903657"/>
                  <a:pt x="2412130" y="893994"/>
                </a:cubicBezTo>
                <a:cubicBezTo>
                  <a:pt x="2416045" y="883291"/>
                  <a:pt x="2413518" y="871201"/>
                  <a:pt x="2405094" y="860003"/>
                </a:cubicBezTo>
                <a:cubicBezTo>
                  <a:pt x="2397464" y="849944"/>
                  <a:pt x="2393648" y="831065"/>
                  <a:pt x="2401527" y="815903"/>
                </a:cubicBezTo>
                <a:cubicBezTo>
                  <a:pt x="2408612" y="802226"/>
                  <a:pt x="2423527" y="795389"/>
                  <a:pt x="2444983" y="796082"/>
                </a:cubicBezTo>
                <a:cubicBezTo>
                  <a:pt x="2458560" y="795686"/>
                  <a:pt x="2469560" y="798312"/>
                  <a:pt x="2477587" y="803862"/>
                </a:cubicBezTo>
                <a:lnTo>
                  <a:pt x="2477587" y="792415"/>
                </a:lnTo>
                <a:cubicBezTo>
                  <a:pt x="2469709" y="788402"/>
                  <a:pt x="2459105" y="785726"/>
                  <a:pt x="2444983" y="786172"/>
                </a:cubicBezTo>
                <a:cubicBezTo>
                  <a:pt x="2411586" y="785082"/>
                  <a:pt x="2397860" y="801434"/>
                  <a:pt x="2392756" y="811344"/>
                </a:cubicBezTo>
                <a:cubicBezTo>
                  <a:pt x="2382995" y="830124"/>
                  <a:pt x="2387752" y="853512"/>
                  <a:pt x="2397166" y="865998"/>
                </a:cubicBezTo>
                <a:cubicBezTo>
                  <a:pt x="2403558" y="874422"/>
                  <a:pt x="2405540" y="883143"/>
                  <a:pt x="2402815" y="890575"/>
                </a:cubicBezTo>
                <a:cubicBezTo>
                  <a:pt x="2400437" y="897116"/>
                  <a:pt x="2394540" y="902170"/>
                  <a:pt x="2387405" y="903805"/>
                </a:cubicBezTo>
                <a:cubicBezTo>
                  <a:pt x="2380022" y="905490"/>
                  <a:pt x="2332304" y="905540"/>
                  <a:pt x="2286767" y="905441"/>
                </a:cubicBezTo>
                <a:cubicBezTo>
                  <a:pt x="2285677" y="875760"/>
                  <a:pt x="2284141" y="815556"/>
                  <a:pt x="2286916" y="803515"/>
                </a:cubicBezTo>
                <a:cubicBezTo>
                  <a:pt x="2288501" y="796578"/>
                  <a:pt x="2293407" y="790830"/>
                  <a:pt x="2299749" y="788501"/>
                </a:cubicBezTo>
                <a:cubicBezTo>
                  <a:pt x="2307033" y="785875"/>
                  <a:pt x="2315556" y="787807"/>
                  <a:pt x="2323732" y="794001"/>
                </a:cubicBezTo>
                <a:cubicBezTo>
                  <a:pt x="2335971" y="803267"/>
                  <a:pt x="2358913" y="807925"/>
                  <a:pt x="2377346" y="798362"/>
                </a:cubicBezTo>
                <a:cubicBezTo>
                  <a:pt x="2387008" y="793357"/>
                  <a:pt x="2403112" y="779978"/>
                  <a:pt x="2401973" y="747473"/>
                </a:cubicBezTo>
                <a:cubicBezTo>
                  <a:pt x="2403112" y="714571"/>
                  <a:pt x="2387008" y="701242"/>
                  <a:pt x="2377346" y="696237"/>
                </a:cubicBezTo>
                <a:cubicBezTo>
                  <a:pt x="2358913" y="686674"/>
                  <a:pt x="2335971" y="691332"/>
                  <a:pt x="2323732" y="700598"/>
                </a:cubicBezTo>
                <a:cubicBezTo>
                  <a:pt x="2315556" y="706792"/>
                  <a:pt x="2307033" y="708724"/>
                  <a:pt x="2299749" y="706098"/>
                </a:cubicBezTo>
                <a:cubicBezTo>
                  <a:pt x="2293407" y="703769"/>
                  <a:pt x="2288501" y="698021"/>
                  <a:pt x="2286916" y="691084"/>
                </a:cubicBezTo>
                <a:cubicBezTo>
                  <a:pt x="2284091" y="678845"/>
                  <a:pt x="2285677" y="617402"/>
                  <a:pt x="2286767" y="588118"/>
                </a:cubicBezTo>
                <a:cubicBezTo>
                  <a:pt x="2335277" y="588019"/>
                  <a:pt x="2381211" y="586978"/>
                  <a:pt x="2389585" y="585046"/>
                </a:cubicBezTo>
                <a:cubicBezTo>
                  <a:pt x="2399991" y="582667"/>
                  <a:pt x="2408612" y="575185"/>
                  <a:pt x="2412130" y="565572"/>
                </a:cubicBezTo>
                <a:cubicBezTo>
                  <a:pt x="2416045" y="554869"/>
                  <a:pt x="2413518" y="542779"/>
                  <a:pt x="2405094" y="531580"/>
                </a:cubicBezTo>
                <a:cubicBezTo>
                  <a:pt x="2397464" y="521522"/>
                  <a:pt x="2393648" y="502643"/>
                  <a:pt x="2401527" y="487480"/>
                </a:cubicBezTo>
                <a:cubicBezTo>
                  <a:pt x="2408612" y="473804"/>
                  <a:pt x="2423527" y="466966"/>
                  <a:pt x="2444983" y="467660"/>
                </a:cubicBezTo>
                <a:cubicBezTo>
                  <a:pt x="2458560" y="467214"/>
                  <a:pt x="2469609" y="469890"/>
                  <a:pt x="2477587" y="475489"/>
                </a:cubicBezTo>
                <a:lnTo>
                  <a:pt x="2477587" y="463993"/>
                </a:lnTo>
                <a:cubicBezTo>
                  <a:pt x="2469709" y="459980"/>
                  <a:pt x="2459105" y="457304"/>
                  <a:pt x="2444983" y="457750"/>
                </a:cubicBezTo>
                <a:cubicBezTo>
                  <a:pt x="2411586" y="456610"/>
                  <a:pt x="2397860" y="473011"/>
                  <a:pt x="2392756" y="482922"/>
                </a:cubicBezTo>
                <a:cubicBezTo>
                  <a:pt x="2382995" y="501701"/>
                  <a:pt x="2387752" y="525089"/>
                  <a:pt x="2397166" y="537576"/>
                </a:cubicBezTo>
                <a:cubicBezTo>
                  <a:pt x="2403558" y="546000"/>
                  <a:pt x="2405540" y="554721"/>
                  <a:pt x="2402815" y="562153"/>
                </a:cubicBezTo>
                <a:cubicBezTo>
                  <a:pt x="2400437" y="568694"/>
                  <a:pt x="2394540" y="573748"/>
                  <a:pt x="2387405" y="575383"/>
                </a:cubicBezTo>
                <a:cubicBezTo>
                  <a:pt x="2379774" y="577118"/>
                  <a:pt x="2335971" y="578059"/>
                  <a:pt x="2289046" y="578208"/>
                </a:cubicBezTo>
                <a:cubicBezTo>
                  <a:pt x="2289839" y="556901"/>
                  <a:pt x="2292069" y="487579"/>
                  <a:pt x="2288700" y="472863"/>
                </a:cubicBezTo>
                <a:cubicBezTo>
                  <a:pt x="2286371" y="462705"/>
                  <a:pt x="2279037" y="454232"/>
                  <a:pt x="2269573" y="450763"/>
                </a:cubicBezTo>
                <a:cubicBezTo>
                  <a:pt x="2259068" y="446898"/>
                  <a:pt x="2247176" y="449376"/>
                  <a:pt x="2236225" y="457651"/>
                </a:cubicBezTo>
                <a:cubicBezTo>
                  <a:pt x="2226414" y="465083"/>
                  <a:pt x="2207981" y="468849"/>
                  <a:pt x="2193166" y="461119"/>
                </a:cubicBezTo>
                <a:cubicBezTo>
                  <a:pt x="2179837" y="454232"/>
                  <a:pt x="2173147" y="439664"/>
                  <a:pt x="2173841" y="418704"/>
                </a:cubicBezTo>
                <a:cubicBezTo>
                  <a:pt x="2173147" y="398091"/>
                  <a:pt x="2179837" y="383523"/>
                  <a:pt x="2193166" y="376586"/>
                </a:cubicBezTo>
                <a:cubicBezTo>
                  <a:pt x="2207981" y="368905"/>
                  <a:pt x="2226414" y="372622"/>
                  <a:pt x="2236225" y="380054"/>
                </a:cubicBezTo>
                <a:cubicBezTo>
                  <a:pt x="2247226" y="388329"/>
                  <a:pt x="2259019" y="390807"/>
                  <a:pt x="2269573" y="386991"/>
                </a:cubicBezTo>
                <a:cubicBezTo>
                  <a:pt x="2279037" y="383523"/>
                  <a:pt x="2286371" y="375050"/>
                  <a:pt x="2288700" y="364842"/>
                </a:cubicBezTo>
                <a:cubicBezTo>
                  <a:pt x="2292119" y="349878"/>
                  <a:pt x="2289740" y="278525"/>
                  <a:pt x="2288997" y="258457"/>
                </a:cubicBezTo>
                <a:cubicBezTo>
                  <a:pt x="2333890" y="258358"/>
                  <a:pt x="2380170" y="258407"/>
                  <a:pt x="2387405" y="260092"/>
                </a:cubicBezTo>
                <a:cubicBezTo>
                  <a:pt x="2394540" y="261727"/>
                  <a:pt x="2400437" y="266781"/>
                  <a:pt x="2402815" y="273272"/>
                </a:cubicBezTo>
                <a:cubicBezTo>
                  <a:pt x="2405540" y="280755"/>
                  <a:pt x="2403558" y="289475"/>
                  <a:pt x="2397166" y="297899"/>
                </a:cubicBezTo>
                <a:cubicBezTo>
                  <a:pt x="2387752" y="310386"/>
                  <a:pt x="2382995" y="333774"/>
                  <a:pt x="2392756" y="352554"/>
                </a:cubicBezTo>
                <a:close/>
                <a:moveTo>
                  <a:pt x="1629278" y="258407"/>
                </a:moveTo>
                <a:cubicBezTo>
                  <a:pt x="1668522" y="258407"/>
                  <a:pt x="1705091" y="258605"/>
                  <a:pt x="1711483" y="260092"/>
                </a:cubicBezTo>
                <a:cubicBezTo>
                  <a:pt x="1718618" y="261727"/>
                  <a:pt x="1724515" y="266781"/>
                  <a:pt x="1726893" y="273272"/>
                </a:cubicBezTo>
                <a:cubicBezTo>
                  <a:pt x="1729618" y="280755"/>
                  <a:pt x="1727587" y="289475"/>
                  <a:pt x="1721244" y="297899"/>
                </a:cubicBezTo>
                <a:cubicBezTo>
                  <a:pt x="1711830" y="310386"/>
                  <a:pt x="1707023" y="333774"/>
                  <a:pt x="1716785" y="352554"/>
                </a:cubicBezTo>
                <a:cubicBezTo>
                  <a:pt x="1721938" y="362414"/>
                  <a:pt x="1735366" y="378815"/>
                  <a:pt x="1768714" y="377725"/>
                </a:cubicBezTo>
                <a:cubicBezTo>
                  <a:pt x="1802309" y="378766"/>
                  <a:pt x="1815837" y="362414"/>
                  <a:pt x="1820990" y="352554"/>
                </a:cubicBezTo>
                <a:cubicBezTo>
                  <a:pt x="1830752" y="333774"/>
                  <a:pt x="1825995" y="310386"/>
                  <a:pt x="1816531" y="297899"/>
                </a:cubicBezTo>
                <a:cubicBezTo>
                  <a:pt x="1810188" y="289475"/>
                  <a:pt x="1808156" y="280755"/>
                  <a:pt x="1810882" y="273272"/>
                </a:cubicBezTo>
                <a:cubicBezTo>
                  <a:pt x="1813260" y="266781"/>
                  <a:pt x="1819206" y="261727"/>
                  <a:pt x="1826292" y="260092"/>
                </a:cubicBezTo>
                <a:cubicBezTo>
                  <a:pt x="1833328" y="258457"/>
                  <a:pt x="1876883" y="258358"/>
                  <a:pt x="1920389" y="258457"/>
                </a:cubicBezTo>
                <a:cubicBezTo>
                  <a:pt x="1919646" y="278475"/>
                  <a:pt x="1917267" y="349878"/>
                  <a:pt x="1920686" y="364842"/>
                </a:cubicBezTo>
                <a:cubicBezTo>
                  <a:pt x="1923015" y="375050"/>
                  <a:pt x="1930349" y="383523"/>
                  <a:pt x="1939813" y="386991"/>
                </a:cubicBezTo>
                <a:cubicBezTo>
                  <a:pt x="1950367" y="390807"/>
                  <a:pt x="1962210" y="388329"/>
                  <a:pt x="1973160" y="380054"/>
                </a:cubicBezTo>
                <a:cubicBezTo>
                  <a:pt x="1983021" y="372622"/>
                  <a:pt x="2001454" y="368905"/>
                  <a:pt x="2016270" y="376586"/>
                </a:cubicBezTo>
                <a:cubicBezTo>
                  <a:pt x="2029599" y="383523"/>
                  <a:pt x="2036239" y="398091"/>
                  <a:pt x="2035545" y="419051"/>
                </a:cubicBezTo>
                <a:cubicBezTo>
                  <a:pt x="2036239" y="439664"/>
                  <a:pt x="2029599" y="454232"/>
                  <a:pt x="2016270" y="461119"/>
                </a:cubicBezTo>
                <a:cubicBezTo>
                  <a:pt x="2001454" y="468849"/>
                  <a:pt x="1983021" y="465083"/>
                  <a:pt x="1973160" y="457651"/>
                </a:cubicBezTo>
                <a:cubicBezTo>
                  <a:pt x="1962210" y="449376"/>
                  <a:pt x="1950367" y="446898"/>
                  <a:pt x="1939813" y="450763"/>
                </a:cubicBezTo>
                <a:cubicBezTo>
                  <a:pt x="1930349" y="454182"/>
                  <a:pt x="1923015" y="462705"/>
                  <a:pt x="1920686" y="472863"/>
                </a:cubicBezTo>
                <a:cubicBezTo>
                  <a:pt x="1917317" y="487579"/>
                  <a:pt x="1919547" y="556851"/>
                  <a:pt x="1920339" y="578208"/>
                </a:cubicBezTo>
                <a:cubicBezTo>
                  <a:pt x="1875100" y="578009"/>
                  <a:pt x="1833725" y="577068"/>
                  <a:pt x="1826292" y="575383"/>
                </a:cubicBezTo>
                <a:cubicBezTo>
                  <a:pt x="1819157" y="573748"/>
                  <a:pt x="1813260" y="568694"/>
                  <a:pt x="1810882" y="562153"/>
                </a:cubicBezTo>
                <a:cubicBezTo>
                  <a:pt x="1808156" y="554721"/>
                  <a:pt x="1810188" y="546000"/>
                  <a:pt x="1816531" y="537576"/>
                </a:cubicBezTo>
                <a:cubicBezTo>
                  <a:pt x="1825995" y="525089"/>
                  <a:pt x="1830752" y="501701"/>
                  <a:pt x="1820990" y="482922"/>
                </a:cubicBezTo>
                <a:cubicBezTo>
                  <a:pt x="1815837" y="473011"/>
                  <a:pt x="1802309" y="456610"/>
                  <a:pt x="1769061" y="457750"/>
                </a:cubicBezTo>
                <a:cubicBezTo>
                  <a:pt x="1735664" y="456610"/>
                  <a:pt x="1721938" y="473011"/>
                  <a:pt x="1716785" y="482922"/>
                </a:cubicBezTo>
                <a:cubicBezTo>
                  <a:pt x="1707023" y="501701"/>
                  <a:pt x="1711830" y="525089"/>
                  <a:pt x="1721244" y="537576"/>
                </a:cubicBezTo>
                <a:cubicBezTo>
                  <a:pt x="1727587" y="546000"/>
                  <a:pt x="1729618" y="554721"/>
                  <a:pt x="1726893" y="562153"/>
                </a:cubicBezTo>
                <a:cubicBezTo>
                  <a:pt x="1724515" y="568694"/>
                  <a:pt x="1718618" y="573748"/>
                  <a:pt x="1711483" y="575383"/>
                </a:cubicBezTo>
                <a:cubicBezTo>
                  <a:pt x="1705091" y="576820"/>
                  <a:pt x="1668572" y="577068"/>
                  <a:pt x="1629377" y="577018"/>
                </a:cubicBezTo>
                <a:cubicBezTo>
                  <a:pt x="1630170" y="554374"/>
                  <a:pt x="1632251" y="487332"/>
                  <a:pt x="1628981" y="472863"/>
                </a:cubicBezTo>
                <a:cubicBezTo>
                  <a:pt x="1626652" y="462705"/>
                  <a:pt x="1619318" y="454232"/>
                  <a:pt x="1609854" y="450763"/>
                </a:cubicBezTo>
                <a:cubicBezTo>
                  <a:pt x="1599300" y="446898"/>
                  <a:pt x="1587457" y="449376"/>
                  <a:pt x="1576507" y="457651"/>
                </a:cubicBezTo>
                <a:cubicBezTo>
                  <a:pt x="1566696" y="465083"/>
                  <a:pt x="1548263" y="468849"/>
                  <a:pt x="1533447" y="461119"/>
                </a:cubicBezTo>
                <a:cubicBezTo>
                  <a:pt x="1520118" y="454232"/>
                  <a:pt x="1513429" y="439664"/>
                  <a:pt x="1514122" y="418704"/>
                </a:cubicBezTo>
                <a:cubicBezTo>
                  <a:pt x="1513429" y="398091"/>
                  <a:pt x="1520118" y="383523"/>
                  <a:pt x="1533447" y="376586"/>
                </a:cubicBezTo>
                <a:cubicBezTo>
                  <a:pt x="1548213" y="368905"/>
                  <a:pt x="1566696" y="372622"/>
                  <a:pt x="1576507" y="380054"/>
                </a:cubicBezTo>
                <a:cubicBezTo>
                  <a:pt x="1587457" y="388329"/>
                  <a:pt x="1599300" y="390807"/>
                  <a:pt x="1609854" y="386991"/>
                </a:cubicBezTo>
                <a:cubicBezTo>
                  <a:pt x="1619318" y="383523"/>
                  <a:pt x="1626652" y="375050"/>
                  <a:pt x="1628981" y="364842"/>
                </a:cubicBezTo>
                <a:cubicBezTo>
                  <a:pt x="1632400" y="349878"/>
                  <a:pt x="1630021" y="278475"/>
                  <a:pt x="1629278" y="258407"/>
                </a:cubicBezTo>
                <a:close/>
                <a:moveTo>
                  <a:pt x="1807710" y="747126"/>
                </a:moveTo>
                <a:cubicBezTo>
                  <a:pt x="1806620" y="779978"/>
                  <a:pt x="1822675" y="793357"/>
                  <a:pt x="1832387" y="798362"/>
                </a:cubicBezTo>
                <a:cubicBezTo>
                  <a:pt x="1850820" y="807925"/>
                  <a:pt x="1873762" y="803267"/>
                  <a:pt x="1885951" y="794001"/>
                </a:cubicBezTo>
                <a:cubicBezTo>
                  <a:pt x="1894176" y="787807"/>
                  <a:pt x="1902650" y="785825"/>
                  <a:pt x="1909934" y="788501"/>
                </a:cubicBezTo>
                <a:cubicBezTo>
                  <a:pt x="1916276" y="790830"/>
                  <a:pt x="1921231" y="796578"/>
                  <a:pt x="1922817" y="803515"/>
                </a:cubicBezTo>
                <a:cubicBezTo>
                  <a:pt x="1925592" y="815556"/>
                  <a:pt x="1924056" y="875760"/>
                  <a:pt x="1922965" y="905441"/>
                </a:cubicBezTo>
                <a:cubicBezTo>
                  <a:pt x="1878618" y="905540"/>
                  <a:pt x="1833477" y="905441"/>
                  <a:pt x="1826292" y="903805"/>
                </a:cubicBezTo>
                <a:cubicBezTo>
                  <a:pt x="1819206" y="902170"/>
                  <a:pt x="1813260" y="897116"/>
                  <a:pt x="1810882" y="890575"/>
                </a:cubicBezTo>
                <a:cubicBezTo>
                  <a:pt x="1808156" y="883143"/>
                  <a:pt x="1810188" y="874422"/>
                  <a:pt x="1816531" y="865998"/>
                </a:cubicBezTo>
                <a:cubicBezTo>
                  <a:pt x="1825995" y="853512"/>
                  <a:pt x="1830752" y="830124"/>
                  <a:pt x="1820990" y="811344"/>
                </a:cubicBezTo>
                <a:cubicBezTo>
                  <a:pt x="1815837" y="801434"/>
                  <a:pt x="1802309" y="785082"/>
                  <a:pt x="1769061" y="786172"/>
                </a:cubicBezTo>
                <a:cubicBezTo>
                  <a:pt x="1735664" y="785082"/>
                  <a:pt x="1721938" y="801434"/>
                  <a:pt x="1716785" y="811344"/>
                </a:cubicBezTo>
                <a:cubicBezTo>
                  <a:pt x="1707023" y="830124"/>
                  <a:pt x="1711830" y="853512"/>
                  <a:pt x="1721244" y="865998"/>
                </a:cubicBezTo>
                <a:cubicBezTo>
                  <a:pt x="1727587" y="874422"/>
                  <a:pt x="1729618" y="883143"/>
                  <a:pt x="1726893" y="890575"/>
                </a:cubicBezTo>
                <a:cubicBezTo>
                  <a:pt x="1724515" y="897116"/>
                  <a:pt x="1718618" y="902170"/>
                  <a:pt x="1711483" y="903805"/>
                </a:cubicBezTo>
                <a:cubicBezTo>
                  <a:pt x="1704744" y="905342"/>
                  <a:pt x="1669712" y="906283"/>
                  <a:pt x="1629328" y="906580"/>
                </a:cubicBezTo>
                <a:cubicBezTo>
                  <a:pt x="1630121" y="885125"/>
                  <a:pt x="1632350" y="816002"/>
                  <a:pt x="1628981" y="801285"/>
                </a:cubicBezTo>
                <a:cubicBezTo>
                  <a:pt x="1626652" y="791127"/>
                  <a:pt x="1619318" y="782654"/>
                  <a:pt x="1609854" y="779185"/>
                </a:cubicBezTo>
                <a:cubicBezTo>
                  <a:pt x="1599300" y="775370"/>
                  <a:pt x="1587457" y="777798"/>
                  <a:pt x="1576507" y="786073"/>
                </a:cubicBezTo>
                <a:cubicBezTo>
                  <a:pt x="1566696" y="793506"/>
                  <a:pt x="1548263" y="797271"/>
                  <a:pt x="1533447" y="789542"/>
                </a:cubicBezTo>
                <a:cubicBezTo>
                  <a:pt x="1520118" y="782654"/>
                  <a:pt x="1513429" y="768086"/>
                  <a:pt x="1514122" y="747126"/>
                </a:cubicBezTo>
                <a:cubicBezTo>
                  <a:pt x="1513429" y="726513"/>
                  <a:pt x="1520118" y="711945"/>
                  <a:pt x="1533447" y="705008"/>
                </a:cubicBezTo>
                <a:cubicBezTo>
                  <a:pt x="1548263" y="697328"/>
                  <a:pt x="1566696" y="701044"/>
                  <a:pt x="1576507" y="708476"/>
                </a:cubicBezTo>
                <a:cubicBezTo>
                  <a:pt x="1587457" y="716751"/>
                  <a:pt x="1599300" y="719229"/>
                  <a:pt x="1609854" y="715414"/>
                </a:cubicBezTo>
                <a:cubicBezTo>
                  <a:pt x="1619318" y="711945"/>
                  <a:pt x="1626652" y="703472"/>
                  <a:pt x="1628981" y="693264"/>
                </a:cubicBezTo>
                <a:cubicBezTo>
                  <a:pt x="1632400" y="678350"/>
                  <a:pt x="1630021" y="607096"/>
                  <a:pt x="1629278" y="586929"/>
                </a:cubicBezTo>
                <a:cubicBezTo>
                  <a:pt x="1677095" y="586929"/>
                  <a:pt x="1706577" y="586681"/>
                  <a:pt x="1713663" y="585046"/>
                </a:cubicBezTo>
                <a:cubicBezTo>
                  <a:pt x="1724069" y="582667"/>
                  <a:pt x="1732691" y="575185"/>
                  <a:pt x="1736209" y="565572"/>
                </a:cubicBezTo>
                <a:cubicBezTo>
                  <a:pt x="1740123" y="554869"/>
                  <a:pt x="1737596" y="542779"/>
                  <a:pt x="1729123" y="531580"/>
                </a:cubicBezTo>
                <a:cubicBezTo>
                  <a:pt x="1721542" y="521522"/>
                  <a:pt x="1717726" y="502643"/>
                  <a:pt x="1725605" y="487480"/>
                </a:cubicBezTo>
                <a:cubicBezTo>
                  <a:pt x="1732691" y="473804"/>
                  <a:pt x="1747605" y="466966"/>
                  <a:pt x="1769061" y="467660"/>
                </a:cubicBezTo>
                <a:cubicBezTo>
                  <a:pt x="1790169" y="466966"/>
                  <a:pt x="1805084" y="473804"/>
                  <a:pt x="1812170" y="487480"/>
                </a:cubicBezTo>
                <a:cubicBezTo>
                  <a:pt x="1820049" y="502643"/>
                  <a:pt x="1816233" y="521522"/>
                  <a:pt x="1808652" y="531580"/>
                </a:cubicBezTo>
                <a:cubicBezTo>
                  <a:pt x="1800179" y="542779"/>
                  <a:pt x="1797652" y="554869"/>
                  <a:pt x="1801566" y="565572"/>
                </a:cubicBezTo>
                <a:cubicBezTo>
                  <a:pt x="1805084" y="575185"/>
                  <a:pt x="1813706" y="582667"/>
                  <a:pt x="1824112" y="585046"/>
                </a:cubicBezTo>
                <a:cubicBezTo>
                  <a:pt x="1832288" y="586929"/>
                  <a:pt x="1875942" y="587920"/>
                  <a:pt x="1922916" y="588118"/>
                </a:cubicBezTo>
                <a:cubicBezTo>
                  <a:pt x="1924006" y="617402"/>
                  <a:pt x="1925592" y="678845"/>
                  <a:pt x="1922817" y="691084"/>
                </a:cubicBezTo>
                <a:cubicBezTo>
                  <a:pt x="1921231" y="698021"/>
                  <a:pt x="1916276" y="703769"/>
                  <a:pt x="1909934" y="706098"/>
                </a:cubicBezTo>
                <a:cubicBezTo>
                  <a:pt x="1902650" y="708724"/>
                  <a:pt x="1894176" y="706792"/>
                  <a:pt x="1885951" y="700598"/>
                </a:cubicBezTo>
                <a:cubicBezTo>
                  <a:pt x="1873762" y="691332"/>
                  <a:pt x="1850770" y="686674"/>
                  <a:pt x="1832387" y="696237"/>
                </a:cubicBezTo>
                <a:cubicBezTo>
                  <a:pt x="1822675" y="701242"/>
                  <a:pt x="1806620" y="714571"/>
                  <a:pt x="1807710" y="747126"/>
                </a:cubicBezTo>
                <a:close/>
                <a:moveTo>
                  <a:pt x="1807710" y="1732393"/>
                </a:moveTo>
                <a:cubicBezTo>
                  <a:pt x="1806620" y="1765295"/>
                  <a:pt x="1822675" y="1778624"/>
                  <a:pt x="1832387" y="1783628"/>
                </a:cubicBezTo>
                <a:cubicBezTo>
                  <a:pt x="1850820" y="1793192"/>
                  <a:pt x="1873762" y="1788534"/>
                  <a:pt x="1885951" y="1779268"/>
                </a:cubicBezTo>
                <a:cubicBezTo>
                  <a:pt x="1894176" y="1773074"/>
                  <a:pt x="1902650" y="1771142"/>
                  <a:pt x="1909934" y="1773768"/>
                </a:cubicBezTo>
                <a:cubicBezTo>
                  <a:pt x="1916276" y="1776097"/>
                  <a:pt x="1921231" y="1781845"/>
                  <a:pt x="1922817" y="1788782"/>
                </a:cubicBezTo>
                <a:cubicBezTo>
                  <a:pt x="1925592" y="1800872"/>
                  <a:pt x="1924056" y="1861027"/>
                  <a:pt x="1922965" y="1890708"/>
                </a:cubicBezTo>
                <a:cubicBezTo>
                  <a:pt x="1878618" y="1890807"/>
                  <a:pt x="1833477" y="1890708"/>
                  <a:pt x="1826292" y="1889072"/>
                </a:cubicBezTo>
                <a:cubicBezTo>
                  <a:pt x="1819206" y="1887437"/>
                  <a:pt x="1813260" y="1882383"/>
                  <a:pt x="1810882" y="1875892"/>
                </a:cubicBezTo>
                <a:cubicBezTo>
                  <a:pt x="1808156" y="1868410"/>
                  <a:pt x="1810188" y="1859689"/>
                  <a:pt x="1816531" y="1851265"/>
                </a:cubicBezTo>
                <a:cubicBezTo>
                  <a:pt x="1825995" y="1838778"/>
                  <a:pt x="1830752" y="1815390"/>
                  <a:pt x="1820990" y="1796611"/>
                </a:cubicBezTo>
                <a:cubicBezTo>
                  <a:pt x="1815837" y="1786750"/>
                  <a:pt x="1802458" y="1770299"/>
                  <a:pt x="1769061" y="1771439"/>
                </a:cubicBezTo>
                <a:cubicBezTo>
                  <a:pt x="1735465" y="1770299"/>
                  <a:pt x="1721938" y="1786750"/>
                  <a:pt x="1716785" y="1796611"/>
                </a:cubicBezTo>
                <a:cubicBezTo>
                  <a:pt x="1707023" y="1815390"/>
                  <a:pt x="1711830" y="1838778"/>
                  <a:pt x="1721244" y="1851265"/>
                </a:cubicBezTo>
                <a:cubicBezTo>
                  <a:pt x="1727587" y="1859689"/>
                  <a:pt x="1729618" y="1868410"/>
                  <a:pt x="1726893" y="1875892"/>
                </a:cubicBezTo>
                <a:cubicBezTo>
                  <a:pt x="1724515" y="1882383"/>
                  <a:pt x="1718618" y="1887437"/>
                  <a:pt x="1711483" y="1889072"/>
                </a:cubicBezTo>
                <a:cubicBezTo>
                  <a:pt x="1704744" y="1890608"/>
                  <a:pt x="1669712" y="1891550"/>
                  <a:pt x="1629328" y="1891847"/>
                </a:cubicBezTo>
                <a:cubicBezTo>
                  <a:pt x="1630121" y="1870392"/>
                  <a:pt x="1632350" y="1801269"/>
                  <a:pt x="1628981" y="1786602"/>
                </a:cubicBezTo>
                <a:cubicBezTo>
                  <a:pt x="1626652" y="1776394"/>
                  <a:pt x="1619318" y="1767921"/>
                  <a:pt x="1609854" y="1764452"/>
                </a:cubicBezTo>
                <a:cubicBezTo>
                  <a:pt x="1599300" y="1760637"/>
                  <a:pt x="1587457" y="1763065"/>
                  <a:pt x="1576507" y="1771389"/>
                </a:cubicBezTo>
                <a:cubicBezTo>
                  <a:pt x="1566696" y="1778773"/>
                  <a:pt x="1548263" y="1782538"/>
                  <a:pt x="1533447" y="1774858"/>
                </a:cubicBezTo>
                <a:cubicBezTo>
                  <a:pt x="1520118" y="1767921"/>
                  <a:pt x="1513429" y="1753353"/>
                  <a:pt x="1514122" y="1732393"/>
                </a:cubicBezTo>
                <a:cubicBezTo>
                  <a:pt x="1513429" y="1711780"/>
                  <a:pt x="1520118" y="1697212"/>
                  <a:pt x="1533447" y="1690275"/>
                </a:cubicBezTo>
                <a:cubicBezTo>
                  <a:pt x="1548213" y="1682595"/>
                  <a:pt x="1566696" y="1686360"/>
                  <a:pt x="1576507" y="1693743"/>
                </a:cubicBezTo>
                <a:cubicBezTo>
                  <a:pt x="1587457" y="1702068"/>
                  <a:pt x="1599300" y="1704496"/>
                  <a:pt x="1609854" y="1700681"/>
                </a:cubicBezTo>
                <a:cubicBezTo>
                  <a:pt x="1619318" y="1697212"/>
                  <a:pt x="1626652" y="1688739"/>
                  <a:pt x="1628981" y="1678531"/>
                </a:cubicBezTo>
                <a:cubicBezTo>
                  <a:pt x="1632400" y="1663617"/>
                  <a:pt x="1630021" y="1592363"/>
                  <a:pt x="1629278" y="1572196"/>
                </a:cubicBezTo>
                <a:cubicBezTo>
                  <a:pt x="1677095" y="1572245"/>
                  <a:pt x="1706577" y="1571948"/>
                  <a:pt x="1713663" y="1570313"/>
                </a:cubicBezTo>
                <a:cubicBezTo>
                  <a:pt x="1724069" y="1567934"/>
                  <a:pt x="1732691" y="1560501"/>
                  <a:pt x="1736209" y="1550839"/>
                </a:cubicBezTo>
                <a:cubicBezTo>
                  <a:pt x="1740123" y="1540136"/>
                  <a:pt x="1737596" y="1528046"/>
                  <a:pt x="1729123" y="1516847"/>
                </a:cubicBezTo>
                <a:cubicBezTo>
                  <a:pt x="1721542" y="1506788"/>
                  <a:pt x="1717726" y="1487910"/>
                  <a:pt x="1725605" y="1472747"/>
                </a:cubicBezTo>
                <a:cubicBezTo>
                  <a:pt x="1732691" y="1459071"/>
                  <a:pt x="1747704" y="1452332"/>
                  <a:pt x="1769061" y="1452927"/>
                </a:cubicBezTo>
                <a:cubicBezTo>
                  <a:pt x="1790169" y="1452184"/>
                  <a:pt x="1805084" y="1459071"/>
                  <a:pt x="1812170" y="1472747"/>
                </a:cubicBezTo>
                <a:cubicBezTo>
                  <a:pt x="1820049" y="1487910"/>
                  <a:pt x="1816233" y="1506788"/>
                  <a:pt x="1808652" y="1516847"/>
                </a:cubicBezTo>
                <a:cubicBezTo>
                  <a:pt x="1800179" y="1528046"/>
                  <a:pt x="1797652" y="1540136"/>
                  <a:pt x="1801566" y="1550839"/>
                </a:cubicBezTo>
                <a:cubicBezTo>
                  <a:pt x="1805084" y="1560501"/>
                  <a:pt x="1813706" y="1567934"/>
                  <a:pt x="1824112" y="1570313"/>
                </a:cubicBezTo>
                <a:cubicBezTo>
                  <a:pt x="1832288" y="1572196"/>
                  <a:pt x="1875942" y="1573236"/>
                  <a:pt x="1922916" y="1573385"/>
                </a:cubicBezTo>
                <a:cubicBezTo>
                  <a:pt x="1924006" y="1602669"/>
                  <a:pt x="1925592" y="1664162"/>
                  <a:pt x="1922817" y="1676351"/>
                </a:cubicBezTo>
                <a:cubicBezTo>
                  <a:pt x="1921231" y="1683288"/>
                  <a:pt x="1916276" y="1689036"/>
                  <a:pt x="1909934" y="1691365"/>
                </a:cubicBezTo>
                <a:cubicBezTo>
                  <a:pt x="1902699" y="1693991"/>
                  <a:pt x="1894176" y="1692059"/>
                  <a:pt x="1885951" y="1685865"/>
                </a:cubicBezTo>
                <a:cubicBezTo>
                  <a:pt x="1873762" y="1676599"/>
                  <a:pt x="1850770" y="1671941"/>
                  <a:pt x="1832387" y="1681504"/>
                </a:cubicBezTo>
                <a:cubicBezTo>
                  <a:pt x="1822675" y="1686509"/>
                  <a:pt x="1806620" y="1699838"/>
                  <a:pt x="1807710" y="1732393"/>
                </a:cubicBezTo>
                <a:close/>
                <a:moveTo>
                  <a:pt x="1483054" y="1796611"/>
                </a:moveTo>
                <a:cubicBezTo>
                  <a:pt x="1477901" y="1786750"/>
                  <a:pt x="1464472" y="1770299"/>
                  <a:pt x="1431125" y="1771439"/>
                </a:cubicBezTo>
                <a:cubicBezTo>
                  <a:pt x="1397579" y="1770250"/>
                  <a:pt x="1383952" y="1786701"/>
                  <a:pt x="1378849" y="1796611"/>
                </a:cubicBezTo>
                <a:cubicBezTo>
                  <a:pt x="1369087" y="1815390"/>
                  <a:pt x="1373844" y="1838778"/>
                  <a:pt x="1383308" y="1851265"/>
                </a:cubicBezTo>
                <a:cubicBezTo>
                  <a:pt x="1389651" y="1859689"/>
                  <a:pt x="1391682" y="1868410"/>
                  <a:pt x="1388957" y="1875892"/>
                </a:cubicBezTo>
                <a:cubicBezTo>
                  <a:pt x="1386579" y="1882383"/>
                  <a:pt x="1380633" y="1887437"/>
                  <a:pt x="1373497" y="1889072"/>
                </a:cubicBezTo>
                <a:cubicBezTo>
                  <a:pt x="1365569" y="1890906"/>
                  <a:pt x="1310518" y="1890757"/>
                  <a:pt x="1262008" y="1890708"/>
                </a:cubicBezTo>
                <a:cubicBezTo>
                  <a:pt x="1242535" y="1890658"/>
                  <a:pt x="1225340" y="1890608"/>
                  <a:pt x="1210525" y="1890658"/>
                </a:cubicBezTo>
                <a:cubicBezTo>
                  <a:pt x="1209484" y="1860977"/>
                  <a:pt x="1207948" y="1800823"/>
                  <a:pt x="1210674" y="1788782"/>
                </a:cubicBezTo>
                <a:cubicBezTo>
                  <a:pt x="1212259" y="1781845"/>
                  <a:pt x="1217214" y="1776097"/>
                  <a:pt x="1223557" y="1773768"/>
                </a:cubicBezTo>
                <a:cubicBezTo>
                  <a:pt x="1230791" y="1771142"/>
                  <a:pt x="1239314" y="1773074"/>
                  <a:pt x="1247539" y="1779268"/>
                </a:cubicBezTo>
                <a:cubicBezTo>
                  <a:pt x="1259778" y="1788534"/>
                  <a:pt x="1282720" y="1793192"/>
                  <a:pt x="1301153" y="1783628"/>
                </a:cubicBezTo>
                <a:cubicBezTo>
                  <a:pt x="1310816" y="1778624"/>
                  <a:pt x="1326920" y="1765295"/>
                  <a:pt x="1325780" y="1732740"/>
                </a:cubicBezTo>
                <a:cubicBezTo>
                  <a:pt x="1326920" y="1699838"/>
                  <a:pt x="1310816" y="1686509"/>
                  <a:pt x="1301153" y="1681504"/>
                </a:cubicBezTo>
                <a:cubicBezTo>
                  <a:pt x="1282720" y="1671941"/>
                  <a:pt x="1259778" y="1676599"/>
                  <a:pt x="1247539" y="1685865"/>
                </a:cubicBezTo>
                <a:cubicBezTo>
                  <a:pt x="1239314" y="1692059"/>
                  <a:pt x="1230791" y="1693991"/>
                  <a:pt x="1223557" y="1691365"/>
                </a:cubicBezTo>
                <a:cubicBezTo>
                  <a:pt x="1217214" y="1689036"/>
                  <a:pt x="1212259" y="1683288"/>
                  <a:pt x="1210674" y="1676351"/>
                </a:cubicBezTo>
                <a:cubicBezTo>
                  <a:pt x="1207849" y="1663815"/>
                  <a:pt x="1209583" y="1599547"/>
                  <a:pt x="1210674" y="1571254"/>
                </a:cubicBezTo>
                <a:cubicBezTo>
                  <a:pt x="1273107" y="1570362"/>
                  <a:pt x="1362299" y="1571204"/>
                  <a:pt x="1373497" y="1573781"/>
                </a:cubicBezTo>
                <a:cubicBezTo>
                  <a:pt x="1380633" y="1575416"/>
                  <a:pt x="1386579" y="1580470"/>
                  <a:pt x="1388957" y="1587011"/>
                </a:cubicBezTo>
                <a:cubicBezTo>
                  <a:pt x="1391682" y="1594444"/>
                  <a:pt x="1389651" y="1603165"/>
                  <a:pt x="1383308" y="1611588"/>
                </a:cubicBezTo>
                <a:cubicBezTo>
                  <a:pt x="1373844" y="1624075"/>
                  <a:pt x="1369087" y="1647463"/>
                  <a:pt x="1378849" y="1666243"/>
                </a:cubicBezTo>
                <a:cubicBezTo>
                  <a:pt x="1383804" y="1675806"/>
                  <a:pt x="1396687" y="1691464"/>
                  <a:pt x="1427557" y="1691464"/>
                </a:cubicBezTo>
                <a:cubicBezTo>
                  <a:pt x="1428598" y="1691464"/>
                  <a:pt x="1429688" y="1691415"/>
                  <a:pt x="1430778" y="1691415"/>
                </a:cubicBezTo>
                <a:cubicBezTo>
                  <a:pt x="1464373" y="1692604"/>
                  <a:pt x="1477901" y="1676153"/>
                  <a:pt x="1483054" y="1666243"/>
                </a:cubicBezTo>
                <a:cubicBezTo>
                  <a:pt x="1492815" y="1647463"/>
                  <a:pt x="1488009" y="1624075"/>
                  <a:pt x="1478594" y="1611588"/>
                </a:cubicBezTo>
                <a:cubicBezTo>
                  <a:pt x="1472252" y="1603165"/>
                  <a:pt x="1470220" y="1594444"/>
                  <a:pt x="1472946" y="1587011"/>
                </a:cubicBezTo>
                <a:cubicBezTo>
                  <a:pt x="1475324" y="1580470"/>
                  <a:pt x="1481221" y="1575416"/>
                  <a:pt x="1488356" y="1573781"/>
                </a:cubicBezTo>
                <a:cubicBezTo>
                  <a:pt x="1496334" y="1571948"/>
                  <a:pt x="1551335" y="1572047"/>
                  <a:pt x="1599895" y="1572196"/>
                </a:cubicBezTo>
                <a:lnTo>
                  <a:pt x="1619368" y="1572196"/>
                </a:lnTo>
                <a:cubicBezTo>
                  <a:pt x="1620458" y="1600985"/>
                  <a:pt x="1622143" y="1663963"/>
                  <a:pt x="1619318" y="1676351"/>
                </a:cubicBezTo>
                <a:cubicBezTo>
                  <a:pt x="1617733" y="1683288"/>
                  <a:pt x="1612778" y="1689036"/>
                  <a:pt x="1606435" y="1691365"/>
                </a:cubicBezTo>
                <a:cubicBezTo>
                  <a:pt x="1599201" y="1693991"/>
                  <a:pt x="1590678" y="1692059"/>
                  <a:pt x="1582453" y="1685865"/>
                </a:cubicBezTo>
                <a:cubicBezTo>
                  <a:pt x="1570214" y="1676599"/>
                  <a:pt x="1547272" y="1671941"/>
                  <a:pt x="1528839" y="1681504"/>
                </a:cubicBezTo>
                <a:cubicBezTo>
                  <a:pt x="1519176" y="1686509"/>
                  <a:pt x="1503122" y="1699838"/>
                  <a:pt x="1504212" y="1732393"/>
                </a:cubicBezTo>
                <a:cubicBezTo>
                  <a:pt x="1503122" y="1765295"/>
                  <a:pt x="1519176" y="1778624"/>
                  <a:pt x="1528839" y="1783628"/>
                </a:cubicBezTo>
                <a:cubicBezTo>
                  <a:pt x="1547272" y="1793192"/>
                  <a:pt x="1570214" y="1788534"/>
                  <a:pt x="1582453" y="1779268"/>
                </a:cubicBezTo>
                <a:cubicBezTo>
                  <a:pt x="1590678" y="1773074"/>
                  <a:pt x="1599201" y="1771142"/>
                  <a:pt x="1606435" y="1773768"/>
                </a:cubicBezTo>
                <a:cubicBezTo>
                  <a:pt x="1612778" y="1776097"/>
                  <a:pt x="1617733" y="1781845"/>
                  <a:pt x="1619318" y="1788782"/>
                </a:cubicBezTo>
                <a:cubicBezTo>
                  <a:pt x="1622093" y="1801021"/>
                  <a:pt x="1620508" y="1862662"/>
                  <a:pt x="1619418" y="1891897"/>
                </a:cubicBezTo>
                <a:cubicBezTo>
                  <a:pt x="1562087" y="1892194"/>
                  <a:pt x="1497770" y="1891253"/>
                  <a:pt x="1488356" y="1889072"/>
                </a:cubicBezTo>
                <a:cubicBezTo>
                  <a:pt x="1481221" y="1887437"/>
                  <a:pt x="1475324" y="1882383"/>
                  <a:pt x="1472946" y="1875892"/>
                </a:cubicBezTo>
                <a:cubicBezTo>
                  <a:pt x="1470220" y="1868410"/>
                  <a:pt x="1472252" y="1859689"/>
                  <a:pt x="1478594" y="1851265"/>
                </a:cubicBezTo>
                <a:cubicBezTo>
                  <a:pt x="1488009" y="1838778"/>
                  <a:pt x="1492815" y="1815390"/>
                  <a:pt x="1483054" y="1796611"/>
                </a:cubicBezTo>
                <a:close/>
                <a:moveTo>
                  <a:pt x="1200615" y="1890708"/>
                </a:moveTo>
                <a:cubicBezTo>
                  <a:pt x="1171627" y="1890856"/>
                  <a:pt x="1153541" y="1891302"/>
                  <a:pt x="1148240" y="1892541"/>
                </a:cubicBezTo>
                <a:cubicBezTo>
                  <a:pt x="1137834" y="1894920"/>
                  <a:pt x="1129212" y="1902402"/>
                  <a:pt x="1125694" y="1912014"/>
                </a:cubicBezTo>
                <a:cubicBezTo>
                  <a:pt x="1121779" y="1922767"/>
                  <a:pt x="1124307" y="1934808"/>
                  <a:pt x="1132730" y="1946006"/>
                </a:cubicBezTo>
                <a:cubicBezTo>
                  <a:pt x="1140361" y="1956065"/>
                  <a:pt x="1144176" y="1974944"/>
                  <a:pt x="1136298" y="1990106"/>
                </a:cubicBezTo>
                <a:cubicBezTo>
                  <a:pt x="1129212" y="2003783"/>
                  <a:pt x="1114347" y="2010521"/>
                  <a:pt x="1092842" y="2009927"/>
                </a:cubicBezTo>
                <a:cubicBezTo>
                  <a:pt x="1071684" y="2010571"/>
                  <a:pt x="1056818" y="2003783"/>
                  <a:pt x="1049683" y="1990106"/>
                </a:cubicBezTo>
                <a:cubicBezTo>
                  <a:pt x="1041805" y="1974944"/>
                  <a:pt x="1045669" y="1956065"/>
                  <a:pt x="1053251" y="1946006"/>
                </a:cubicBezTo>
                <a:cubicBezTo>
                  <a:pt x="1061724" y="1934808"/>
                  <a:pt x="1064202" y="1922767"/>
                  <a:pt x="1060287" y="1912014"/>
                </a:cubicBezTo>
                <a:cubicBezTo>
                  <a:pt x="1056818" y="1902402"/>
                  <a:pt x="1048147" y="1894920"/>
                  <a:pt x="1037791" y="1892541"/>
                </a:cubicBezTo>
                <a:cubicBezTo>
                  <a:pt x="1029367" y="1890608"/>
                  <a:pt x="989182" y="1890559"/>
                  <a:pt x="924022" y="1890708"/>
                </a:cubicBezTo>
                <a:cubicBezTo>
                  <a:pt x="906382" y="1890708"/>
                  <a:pt x="887850" y="1890708"/>
                  <a:pt x="871053" y="1890708"/>
                </a:cubicBezTo>
                <a:cubicBezTo>
                  <a:pt x="869963" y="1861027"/>
                  <a:pt x="868476" y="1800872"/>
                  <a:pt x="871201" y="1788782"/>
                </a:cubicBezTo>
                <a:cubicBezTo>
                  <a:pt x="872787" y="1781845"/>
                  <a:pt x="877742" y="1776097"/>
                  <a:pt x="884084" y="1773768"/>
                </a:cubicBezTo>
                <a:cubicBezTo>
                  <a:pt x="891319" y="1771142"/>
                  <a:pt x="899842" y="1773074"/>
                  <a:pt x="908067" y="1779268"/>
                </a:cubicBezTo>
                <a:cubicBezTo>
                  <a:pt x="920306" y="1788534"/>
                  <a:pt x="943248" y="1793192"/>
                  <a:pt x="961681" y="1783628"/>
                </a:cubicBezTo>
                <a:cubicBezTo>
                  <a:pt x="971343" y="1778624"/>
                  <a:pt x="987447" y="1765295"/>
                  <a:pt x="986308" y="1732740"/>
                </a:cubicBezTo>
                <a:cubicBezTo>
                  <a:pt x="987447" y="1699838"/>
                  <a:pt x="971343" y="1686509"/>
                  <a:pt x="961681" y="1681504"/>
                </a:cubicBezTo>
                <a:cubicBezTo>
                  <a:pt x="943248" y="1671941"/>
                  <a:pt x="920306" y="1676599"/>
                  <a:pt x="908067" y="1685865"/>
                </a:cubicBezTo>
                <a:cubicBezTo>
                  <a:pt x="899842" y="1692059"/>
                  <a:pt x="891319" y="1693991"/>
                  <a:pt x="884084" y="1691365"/>
                </a:cubicBezTo>
                <a:cubicBezTo>
                  <a:pt x="877742" y="1689036"/>
                  <a:pt x="872787" y="1683288"/>
                  <a:pt x="871201" y="1676351"/>
                </a:cubicBezTo>
                <a:cubicBezTo>
                  <a:pt x="868377" y="1663963"/>
                  <a:pt x="870062" y="1600985"/>
                  <a:pt x="871152" y="1572196"/>
                </a:cubicBezTo>
                <a:cubicBezTo>
                  <a:pt x="886265" y="1572245"/>
                  <a:pt x="903954" y="1572196"/>
                  <a:pt x="924022" y="1572196"/>
                </a:cubicBezTo>
                <a:cubicBezTo>
                  <a:pt x="972582" y="1572047"/>
                  <a:pt x="1027633" y="1571948"/>
                  <a:pt x="1035561" y="1573781"/>
                </a:cubicBezTo>
                <a:cubicBezTo>
                  <a:pt x="1042696" y="1575416"/>
                  <a:pt x="1048643" y="1580470"/>
                  <a:pt x="1051021" y="1587011"/>
                </a:cubicBezTo>
                <a:cubicBezTo>
                  <a:pt x="1053697" y="1594444"/>
                  <a:pt x="1051715" y="1603165"/>
                  <a:pt x="1045372" y="1611588"/>
                </a:cubicBezTo>
                <a:cubicBezTo>
                  <a:pt x="1035908" y="1624075"/>
                  <a:pt x="1031151" y="1647463"/>
                  <a:pt x="1040913" y="1666243"/>
                </a:cubicBezTo>
                <a:cubicBezTo>
                  <a:pt x="1046016" y="1676153"/>
                  <a:pt x="1059742" y="1692604"/>
                  <a:pt x="1092842" y="1691415"/>
                </a:cubicBezTo>
                <a:cubicBezTo>
                  <a:pt x="1126437" y="1692604"/>
                  <a:pt x="1139965" y="1676153"/>
                  <a:pt x="1145118" y="1666243"/>
                </a:cubicBezTo>
                <a:cubicBezTo>
                  <a:pt x="1154830" y="1647463"/>
                  <a:pt x="1150073" y="1624075"/>
                  <a:pt x="1140658" y="1611588"/>
                </a:cubicBezTo>
                <a:cubicBezTo>
                  <a:pt x="1134316" y="1603165"/>
                  <a:pt x="1132284" y="1594444"/>
                  <a:pt x="1135009" y="1587011"/>
                </a:cubicBezTo>
                <a:cubicBezTo>
                  <a:pt x="1137388" y="1580470"/>
                  <a:pt x="1143284" y="1575416"/>
                  <a:pt x="1150420" y="1573781"/>
                </a:cubicBezTo>
                <a:cubicBezTo>
                  <a:pt x="1155325" y="1572641"/>
                  <a:pt x="1174997" y="1571898"/>
                  <a:pt x="1200763" y="1571403"/>
                </a:cubicBezTo>
                <a:cubicBezTo>
                  <a:pt x="1200020" y="1590331"/>
                  <a:pt x="1197543" y="1663369"/>
                  <a:pt x="1201011" y="1678531"/>
                </a:cubicBezTo>
                <a:cubicBezTo>
                  <a:pt x="1203340" y="1688739"/>
                  <a:pt x="1210674" y="1697212"/>
                  <a:pt x="1220187" y="1700681"/>
                </a:cubicBezTo>
                <a:cubicBezTo>
                  <a:pt x="1230692" y="1704496"/>
                  <a:pt x="1242535" y="1702068"/>
                  <a:pt x="1253485" y="1693743"/>
                </a:cubicBezTo>
                <a:cubicBezTo>
                  <a:pt x="1263296" y="1686311"/>
                  <a:pt x="1281729" y="1682595"/>
                  <a:pt x="1296595" y="1690275"/>
                </a:cubicBezTo>
                <a:cubicBezTo>
                  <a:pt x="1309924" y="1697212"/>
                  <a:pt x="1316564" y="1711780"/>
                  <a:pt x="1315870" y="1732740"/>
                </a:cubicBezTo>
                <a:cubicBezTo>
                  <a:pt x="1316564" y="1753353"/>
                  <a:pt x="1309924" y="1767921"/>
                  <a:pt x="1296595" y="1774858"/>
                </a:cubicBezTo>
                <a:cubicBezTo>
                  <a:pt x="1281779" y="1782538"/>
                  <a:pt x="1263346" y="1778773"/>
                  <a:pt x="1253485" y="1771389"/>
                </a:cubicBezTo>
                <a:cubicBezTo>
                  <a:pt x="1242535" y="1763065"/>
                  <a:pt x="1230692" y="1760637"/>
                  <a:pt x="1220187" y="1764452"/>
                </a:cubicBezTo>
                <a:cubicBezTo>
                  <a:pt x="1210674" y="1767921"/>
                  <a:pt x="1203340" y="1776394"/>
                  <a:pt x="1201011" y="1786602"/>
                </a:cubicBezTo>
                <a:cubicBezTo>
                  <a:pt x="1197741" y="1801021"/>
                  <a:pt x="1199822" y="1868013"/>
                  <a:pt x="1200615" y="1890708"/>
                </a:cubicBezTo>
                <a:close/>
                <a:moveTo>
                  <a:pt x="861142" y="1890658"/>
                </a:moveTo>
                <a:cubicBezTo>
                  <a:pt x="836367" y="1890509"/>
                  <a:pt x="816943" y="1890113"/>
                  <a:pt x="812484" y="1889072"/>
                </a:cubicBezTo>
                <a:cubicBezTo>
                  <a:pt x="805348" y="1887437"/>
                  <a:pt x="799452" y="1882383"/>
                  <a:pt x="797073" y="1875892"/>
                </a:cubicBezTo>
                <a:cubicBezTo>
                  <a:pt x="794348" y="1868410"/>
                  <a:pt x="796330" y="1859689"/>
                  <a:pt x="802722" y="1851265"/>
                </a:cubicBezTo>
                <a:cubicBezTo>
                  <a:pt x="812137" y="1838778"/>
                  <a:pt x="816894" y="1815390"/>
                  <a:pt x="807132" y="1796611"/>
                </a:cubicBezTo>
                <a:cubicBezTo>
                  <a:pt x="802028" y="1786750"/>
                  <a:pt x="788352" y="1770299"/>
                  <a:pt x="755203" y="1771439"/>
                </a:cubicBezTo>
                <a:cubicBezTo>
                  <a:pt x="721657" y="1770349"/>
                  <a:pt x="708080" y="1786750"/>
                  <a:pt x="702976" y="1796611"/>
                </a:cubicBezTo>
                <a:cubicBezTo>
                  <a:pt x="693215" y="1815390"/>
                  <a:pt x="697972" y="1838778"/>
                  <a:pt x="707386" y="1851265"/>
                </a:cubicBezTo>
                <a:cubicBezTo>
                  <a:pt x="713779" y="1859689"/>
                  <a:pt x="715761" y="1868410"/>
                  <a:pt x="713035" y="1875892"/>
                </a:cubicBezTo>
                <a:cubicBezTo>
                  <a:pt x="710657" y="1882383"/>
                  <a:pt x="704760" y="1887437"/>
                  <a:pt x="697625" y="1889072"/>
                </a:cubicBezTo>
                <a:cubicBezTo>
                  <a:pt x="687418" y="1891401"/>
                  <a:pt x="620524" y="1892293"/>
                  <a:pt x="567802" y="1891699"/>
                </a:cubicBezTo>
                <a:cubicBezTo>
                  <a:pt x="566712" y="1862414"/>
                  <a:pt x="565126" y="1800971"/>
                  <a:pt x="567901" y="1788782"/>
                </a:cubicBezTo>
                <a:cubicBezTo>
                  <a:pt x="569487" y="1781845"/>
                  <a:pt x="574442" y="1776097"/>
                  <a:pt x="580784" y="1773768"/>
                </a:cubicBezTo>
                <a:cubicBezTo>
                  <a:pt x="588019" y="1771142"/>
                  <a:pt x="596541" y="1773074"/>
                  <a:pt x="604767" y="1779268"/>
                </a:cubicBezTo>
                <a:cubicBezTo>
                  <a:pt x="617006" y="1788534"/>
                  <a:pt x="639948" y="1793192"/>
                  <a:pt x="658331" y="1783628"/>
                </a:cubicBezTo>
                <a:cubicBezTo>
                  <a:pt x="668043" y="1778624"/>
                  <a:pt x="684098" y="1765295"/>
                  <a:pt x="683008" y="1732740"/>
                </a:cubicBezTo>
                <a:cubicBezTo>
                  <a:pt x="684098" y="1699838"/>
                  <a:pt x="668043" y="1686509"/>
                  <a:pt x="658331" y="1681504"/>
                </a:cubicBezTo>
                <a:cubicBezTo>
                  <a:pt x="639948" y="1671941"/>
                  <a:pt x="617006" y="1676599"/>
                  <a:pt x="604767" y="1685865"/>
                </a:cubicBezTo>
                <a:cubicBezTo>
                  <a:pt x="596541" y="1692059"/>
                  <a:pt x="588019" y="1693991"/>
                  <a:pt x="580784" y="1691365"/>
                </a:cubicBezTo>
                <a:cubicBezTo>
                  <a:pt x="574442" y="1689036"/>
                  <a:pt x="569487" y="1683288"/>
                  <a:pt x="567901" y="1676351"/>
                </a:cubicBezTo>
                <a:cubicBezTo>
                  <a:pt x="565077" y="1663963"/>
                  <a:pt x="566761" y="1600885"/>
                  <a:pt x="567852" y="1572146"/>
                </a:cubicBezTo>
                <a:cubicBezTo>
                  <a:pt x="578604" y="1572146"/>
                  <a:pt x="589753" y="1572146"/>
                  <a:pt x="600506" y="1572196"/>
                </a:cubicBezTo>
                <a:cubicBezTo>
                  <a:pt x="655061" y="1572295"/>
                  <a:pt x="691431" y="1572245"/>
                  <a:pt x="699855" y="1570313"/>
                </a:cubicBezTo>
                <a:cubicBezTo>
                  <a:pt x="710211" y="1567934"/>
                  <a:pt x="718833" y="1560501"/>
                  <a:pt x="722351" y="1550839"/>
                </a:cubicBezTo>
                <a:cubicBezTo>
                  <a:pt x="726265" y="1540136"/>
                  <a:pt x="723788" y="1528046"/>
                  <a:pt x="715315" y="1516847"/>
                </a:cubicBezTo>
                <a:cubicBezTo>
                  <a:pt x="707733" y="1506788"/>
                  <a:pt x="703868" y="1487910"/>
                  <a:pt x="711747" y="1472747"/>
                </a:cubicBezTo>
                <a:cubicBezTo>
                  <a:pt x="718833" y="1459071"/>
                  <a:pt x="733748" y="1452332"/>
                  <a:pt x="755203" y="1452927"/>
                </a:cubicBezTo>
                <a:cubicBezTo>
                  <a:pt x="776411" y="1452382"/>
                  <a:pt x="791276" y="1459071"/>
                  <a:pt x="798362" y="1472747"/>
                </a:cubicBezTo>
                <a:cubicBezTo>
                  <a:pt x="806240" y="1487910"/>
                  <a:pt x="802425" y="1506788"/>
                  <a:pt x="794794" y="1516847"/>
                </a:cubicBezTo>
                <a:cubicBezTo>
                  <a:pt x="786370" y="1528046"/>
                  <a:pt x="783843" y="1540136"/>
                  <a:pt x="787758" y="1550839"/>
                </a:cubicBezTo>
                <a:cubicBezTo>
                  <a:pt x="791276" y="1560501"/>
                  <a:pt x="799898" y="1567934"/>
                  <a:pt x="810254" y="1570313"/>
                </a:cubicBezTo>
                <a:cubicBezTo>
                  <a:pt x="815506" y="1571502"/>
                  <a:pt x="833047" y="1571997"/>
                  <a:pt x="861242" y="1572146"/>
                </a:cubicBezTo>
                <a:cubicBezTo>
                  <a:pt x="860498" y="1592214"/>
                  <a:pt x="858120" y="1663617"/>
                  <a:pt x="861539" y="1678531"/>
                </a:cubicBezTo>
                <a:cubicBezTo>
                  <a:pt x="863868" y="1688739"/>
                  <a:pt x="871201" y="1697212"/>
                  <a:pt x="880665" y="1700681"/>
                </a:cubicBezTo>
                <a:cubicBezTo>
                  <a:pt x="891220" y="1704496"/>
                  <a:pt x="903062" y="1702068"/>
                  <a:pt x="914013" y="1693743"/>
                </a:cubicBezTo>
                <a:cubicBezTo>
                  <a:pt x="923874" y="1686360"/>
                  <a:pt x="942307" y="1682595"/>
                  <a:pt x="957073" y="1690275"/>
                </a:cubicBezTo>
                <a:cubicBezTo>
                  <a:pt x="970451" y="1697212"/>
                  <a:pt x="977091" y="1711780"/>
                  <a:pt x="976398" y="1732740"/>
                </a:cubicBezTo>
                <a:cubicBezTo>
                  <a:pt x="977091" y="1753353"/>
                  <a:pt x="970451" y="1767921"/>
                  <a:pt x="957122" y="1774858"/>
                </a:cubicBezTo>
                <a:cubicBezTo>
                  <a:pt x="942307" y="1782538"/>
                  <a:pt x="923874" y="1778773"/>
                  <a:pt x="914013" y="1771389"/>
                </a:cubicBezTo>
                <a:cubicBezTo>
                  <a:pt x="903062" y="1763065"/>
                  <a:pt x="891220" y="1760637"/>
                  <a:pt x="880715" y="1764452"/>
                </a:cubicBezTo>
                <a:cubicBezTo>
                  <a:pt x="871201" y="1767921"/>
                  <a:pt x="863868" y="1776394"/>
                  <a:pt x="861539" y="1786602"/>
                </a:cubicBezTo>
                <a:cubicBezTo>
                  <a:pt x="858269" y="1801021"/>
                  <a:pt x="860350" y="1867964"/>
                  <a:pt x="861142" y="1890658"/>
                </a:cubicBezTo>
                <a:close/>
                <a:moveTo>
                  <a:pt x="683008" y="1075895"/>
                </a:moveTo>
                <a:cubicBezTo>
                  <a:pt x="684098" y="1042994"/>
                  <a:pt x="668043" y="1029664"/>
                  <a:pt x="658331" y="1024660"/>
                </a:cubicBezTo>
                <a:cubicBezTo>
                  <a:pt x="639948" y="1015096"/>
                  <a:pt x="617006" y="1019754"/>
                  <a:pt x="604767" y="1029020"/>
                </a:cubicBezTo>
                <a:cubicBezTo>
                  <a:pt x="596541" y="1035214"/>
                  <a:pt x="588019" y="1037147"/>
                  <a:pt x="580784" y="1034520"/>
                </a:cubicBezTo>
                <a:cubicBezTo>
                  <a:pt x="574442" y="1032191"/>
                  <a:pt x="569487" y="1026444"/>
                  <a:pt x="567901" y="1019507"/>
                </a:cubicBezTo>
                <a:cubicBezTo>
                  <a:pt x="565126" y="1007267"/>
                  <a:pt x="566712" y="945527"/>
                  <a:pt x="567802" y="916292"/>
                </a:cubicBezTo>
                <a:cubicBezTo>
                  <a:pt x="621416" y="916936"/>
                  <a:pt x="688855" y="915995"/>
                  <a:pt x="699855" y="913468"/>
                </a:cubicBezTo>
                <a:cubicBezTo>
                  <a:pt x="710211" y="911089"/>
                  <a:pt x="718833" y="903657"/>
                  <a:pt x="722351" y="893994"/>
                </a:cubicBezTo>
                <a:cubicBezTo>
                  <a:pt x="726265" y="883291"/>
                  <a:pt x="723788" y="871201"/>
                  <a:pt x="715315" y="860003"/>
                </a:cubicBezTo>
                <a:cubicBezTo>
                  <a:pt x="707733" y="849944"/>
                  <a:pt x="703868" y="831065"/>
                  <a:pt x="711747" y="815903"/>
                </a:cubicBezTo>
                <a:cubicBezTo>
                  <a:pt x="718833" y="802226"/>
                  <a:pt x="733797" y="795389"/>
                  <a:pt x="755203" y="796082"/>
                </a:cubicBezTo>
                <a:cubicBezTo>
                  <a:pt x="776361" y="795339"/>
                  <a:pt x="791276" y="802226"/>
                  <a:pt x="798362" y="815903"/>
                </a:cubicBezTo>
                <a:cubicBezTo>
                  <a:pt x="806240" y="831065"/>
                  <a:pt x="802425" y="849944"/>
                  <a:pt x="794794" y="860003"/>
                </a:cubicBezTo>
                <a:cubicBezTo>
                  <a:pt x="786370" y="871201"/>
                  <a:pt x="783843" y="883291"/>
                  <a:pt x="787758" y="893994"/>
                </a:cubicBezTo>
                <a:cubicBezTo>
                  <a:pt x="791276" y="903657"/>
                  <a:pt x="799898" y="911089"/>
                  <a:pt x="810254" y="913468"/>
                </a:cubicBezTo>
                <a:cubicBezTo>
                  <a:pt x="815506" y="914657"/>
                  <a:pt x="833047" y="915153"/>
                  <a:pt x="861242" y="915301"/>
                </a:cubicBezTo>
                <a:cubicBezTo>
                  <a:pt x="860498" y="935369"/>
                  <a:pt x="858120" y="1006722"/>
                  <a:pt x="861539" y="1021687"/>
                </a:cubicBezTo>
                <a:cubicBezTo>
                  <a:pt x="863868" y="1031894"/>
                  <a:pt x="871201" y="1040367"/>
                  <a:pt x="880665" y="1043836"/>
                </a:cubicBezTo>
                <a:cubicBezTo>
                  <a:pt x="891220" y="1047651"/>
                  <a:pt x="903062" y="1045223"/>
                  <a:pt x="914013" y="1036899"/>
                </a:cubicBezTo>
                <a:cubicBezTo>
                  <a:pt x="923874" y="1029466"/>
                  <a:pt x="942257" y="1025750"/>
                  <a:pt x="957122" y="1033430"/>
                </a:cubicBezTo>
                <a:cubicBezTo>
                  <a:pt x="970451" y="1040367"/>
                  <a:pt x="977091" y="1054935"/>
                  <a:pt x="976398" y="1075895"/>
                </a:cubicBezTo>
                <a:cubicBezTo>
                  <a:pt x="977091" y="1096508"/>
                  <a:pt x="970451" y="1111076"/>
                  <a:pt x="957122" y="1117964"/>
                </a:cubicBezTo>
                <a:cubicBezTo>
                  <a:pt x="942257" y="1125694"/>
                  <a:pt x="923874" y="1121928"/>
                  <a:pt x="914013" y="1114545"/>
                </a:cubicBezTo>
                <a:cubicBezTo>
                  <a:pt x="903062" y="1106220"/>
                  <a:pt x="891220" y="1103792"/>
                  <a:pt x="880665" y="1107608"/>
                </a:cubicBezTo>
                <a:cubicBezTo>
                  <a:pt x="871201" y="1111076"/>
                  <a:pt x="863868" y="1119549"/>
                  <a:pt x="861539" y="1129707"/>
                </a:cubicBezTo>
                <a:cubicBezTo>
                  <a:pt x="858269" y="1144176"/>
                  <a:pt x="860350" y="1211169"/>
                  <a:pt x="861142" y="1233863"/>
                </a:cubicBezTo>
                <a:cubicBezTo>
                  <a:pt x="833047" y="1234012"/>
                  <a:pt x="815506" y="1234507"/>
                  <a:pt x="810303" y="1235696"/>
                </a:cubicBezTo>
                <a:cubicBezTo>
                  <a:pt x="799898" y="1238075"/>
                  <a:pt x="791276" y="1245507"/>
                  <a:pt x="787758" y="1255170"/>
                </a:cubicBezTo>
                <a:cubicBezTo>
                  <a:pt x="783843" y="1265873"/>
                  <a:pt x="786370" y="1277963"/>
                  <a:pt x="794794" y="1289162"/>
                </a:cubicBezTo>
                <a:cubicBezTo>
                  <a:pt x="802425" y="1299221"/>
                  <a:pt x="806240" y="1318099"/>
                  <a:pt x="798362" y="1333262"/>
                </a:cubicBezTo>
                <a:cubicBezTo>
                  <a:pt x="791276" y="1346938"/>
                  <a:pt x="776361" y="1353825"/>
                  <a:pt x="754906" y="1353082"/>
                </a:cubicBezTo>
                <a:cubicBezTo>
                  <a:pt x="733797" y="1353776"/>
                  <a:pt x="718833" y="1346938"/>
                  <a:pt x="711747" y="1333262"/>
                </a:cubicBezTo>
                <a:cubicBezTo>
                  <a:pt x="703868" y="1318099"/>
                  <a:pt x="707733" y="1299221"/>
                  <a:pt x="715315" y="1289162"/>
                </a:cubicBezTo>
                <a:cubicBezTo>
                  <a:pt x="723788" y="1277963"/>
                  <a:pt x="726265" y="1265873"/>
                  <a:pt x="722351" y="1255170"/>
                </a:cubicBezTo>
                <a:cubicBezTo>
                  <a:pt x="718833" y="1245507"/>
                  <a:pt x="710211" y="1238075"/>
                  <a:pt x="699855" y="1235696"/>
                </a:cubicBezTo>
                <a:cubicBezTo>
                  <a:pt x="691431" y="1233764"/>
                  <a:pt x="655011" y="1233714"/>
                  <a:pt x="600506" y="1233813"/>
                </a:cubicBezTo>
                <a:cubicBezTo>
                  <a:pt x="589703" y="1233863"/>
                  <a:pt x="578555" y="1233913"/>
                  <a:pt x="567753" y="1233863"/>
                </a:cubicBezTo>
                <a:cubicBezTo>
                  <a:pt x="566662" y="1204232"/>
                  <a:pt x="565126" y="1143978"/>
                  <a:pt x="567901" y="1131937"/>
                </a:cubicBezTo>
                <a:cubicBezTo>
                  <a:pt x="569487" y="1125000"/>
                  <a:pt x="574442" y="1119252"/>
                  <a:pt x="580784" y="1116923"/>
                </a:cubicBezTo>
                <a:cubicBezTo>
                  <a:pt x="588019" y="1114248"/>
                  <a:pt x="596541" y="1116230"/>
                  <a:pt x="604767" y="1122423"/>
                </a:cubicBezTo>
                <a:cubicBezTo>
                  <a:pt x="617006" y="1131689"/>
                  <a:pt x="639948" y="1136347"/>
                  <a:pt x="658331" y="1126784"/>
                </a:cubicBezTo>
                <a:cubicBezTo>
                  <a:pt x="668043" y="1121779"/>
                  <a:pt x="684098" y="1108401"/>
                  <a:pt x="683008" y="1075895"/>
                </a:cubicBezTo>
                <a:close/>
                <a:moveTo>
                  <a:pt x="683008" y="747473"/>
                </a:moveTo>
                <a:cubicBezTo>
                  <a:pt x="684098" y="714571"/>
                  <a:pt x="668043" y="701242"/>
                  <a:pt x="658331" y="696237"/>
                </a:cubicBezTo>
                <a:cubicBezTo>
                  <a:pt x="639948" y="686674"/>
                  <a:pt x="617006" y="691332"/>
                  <a:pt x="604767" y="700598"/>
                </a:cubicBezTo>
                <a:cubicBezTo>
                  <a:pt x="596541" y="706792"/>
                  <a:pt x="588019" y="708724"/>
                  <a:pt x="580784" y="706098"/>
                </a:cubicBezTo>
                <a:cubicBezTo>
                  <a:pt x="574442" y="703769"/>
                  <a:pt x="569487" y="698021"/>
                  <a:pt x="567901" y="691084"/>
                </a:cubicBezTo>
                <a:cubicBezTo>
                  <a:pt x="565077" y="678697"/>
                  <a:pt x="566761" y="615618"/>
                  <a:pt x="567852" y="586829"/>
                </a:cubicBezTo>
                <a:cubicBezTo>
                  <a:pt x="578604" y="586829"/>
                  <a:pt x="589703" y="586879"/>
                  <a:pt x="600506" y="586879"/>
                </a:cubicBezTo>
                <a:cubicBezTo>
                  <a:pt x="655011" y="587028"/>
                  <a:pt x="691431" y="586978"/>
                  <a:pt x="699855" y="585046"/>
                </a:cubicBezTo>
                <a:cubicBezTo>
                  <a:pt x="710211" y="582667"/>
                  <a:pt x="718833" y="575185"/>
                  <a:pt x="722351" y="565572"/>
                </a:cubicBezTo>
                <a:cubicBezTo>
                  <a:pt x="726265" y="554820"/>
                  <a:pt x="723788" y="542779"/>
                  <a:pt x="715315" y="531580"/>
                </a:cubicBezTo>
                <a:cubicBezTo>
                  <a:pt x="707733" y="521522"/>
                  <a:pt x="703868" y="502643"/>
                  <a:pt x="711747" y="487480"/>
                </a:cubicBezTo>
                <a:cubicBezTo>
                  <a:pt x="718833" y="473804"/>
                  <a:pt x="733748" y="466917"/>
                  <a:pt x="755203" y="467660"/>
                </a:cubicBezTo>
                <a:cubicBezTo>
                  <a:pt x="776312" y="466966"/>
                  <a:pt x="791276" y="473804"/>
                  <a:pt x="798362" y="487480"/>
                </a:cubicBezTo>
                <a:cubicBezTo>
                  <a:pt x="806240" y="502643"/>
                  <a:pt x="802425" y="521522"/>
                  <a:pt x="794794" y="531580"/>
                </a:cubicBezTo>
                <a:cubicBezTo>
                  <a:pt x="786370" y="542779"/>
                  <a:pt x="783843" y="554820"/>
                  <a:pt x="787758" y="565572"/>
                </a:cubicBezTo>
                <a:cubicBezTo>
                  <a:pt x="791276" y="575185"/>
                  <a:pt x="799898" y="582667"/>
                  <a:pt x="810254" y="585046"/>
                </a:cubicBezTo>
                <a:cubicBezTo>
                  <a:pt x="815506" y="586235"/>
                  <a:pt x="833047" y="586730"/>
                  <a:pt x="861242" y="586879"/>
                </a:cubicBezTo>
                <a:cubicBezTo>
                  <a:pt x="860498" y="606947"/>
                  <a:pt x="858120" y="678300"/>
                  <a:pt x="861539" y="693264"/>
                </a:cubicBezTo>
                <a:cubicBezTo>
                  <a:pt x="863868" y="703472"/>
                  <a:pt x="871201" y="711945"/>
                  <a:pt x="880665" y="715414"/>
                </a:cubicBezTo>
                <a:cubicBezTo>
                  <a:pt x="891220" y="719229"/>
                  <a:pt x="903062" y="716801"/>
                  <a:pt x="914013" y="708476"/>
                </a:cubicBezTo>
                <a:cubicBezTo>
                  <a:pt x="923874" y="701044"/>
                  <a:pt x="942257" y="697328"/>
                  <a:pt x="957122" y="705008"/>
                </a:cubicBezTo>
                <a:cubicBezTo>
                  <a:pt x="970451" y="711945"/>
                  <a:pt x="977091" y="726513"/>
                  <a:pt x="976398" y="747473"/>
                </a:cubicBezTo>
                <a:cubicBezTo>
                  <a:pt x="977091" y="768086"/>
                  <a:pt x="970451" y="782654"/>
                  <a:pt x="957122" y="789542"/>
                </a:cubicBezTo>
                <a:cubicBezTo>
                  <a:pt x="942257" y="797271"/>
                  <a:pt x="923874" y="793506"/>
                  <a:pt x="914013" y="786073"/>
                </a:cubicBezTo>
                <a:cubicBezTo>
                  <a:pt x="903062" y="777798"/>
                  <a:pt x="891220" y="775370"/>
                  <a:pt x="880665" y="779185"/>
                </a:cubicBezTo>
                <a:cubicBezTo>
                  <a:pt x="871201" y="782654"/>
                  <a:pt x="863868" y="791127"/>
                  <a:pt x="861539" y="801285"/>
                </a:cubicBezTo>
                <a:cubicBezTo>
                  <a:pt x="858269" y="815754"/>
                  <a:pt x="860350" y="882697"/>
                  <a:pt x="861142" y="905391"/>
                </a:cubicBezTo>
                <a:cubicBezTo>
                  <a:pt x="836367" y="905243"/>
                  <a:pt x="816943" y="904846"/>
                  <a:pt x="812484" y="903805"/>
                </a:cubicBezTo>
                <a:cubicBezTo>
                  <a:pt x="805348" y="902170"/>
                  <a:pt x="799452" y="897116"/>
                  <a:pt x="797073" y="890575"/>
                </a:cubicBezTo>
                <a:cubicBezTo>
                  <a:pt x="794348" y="883143"/>
                  <a:pt x="796330" y="874422"/>
                  <a:pt x="802722" y="865998"/>
                </a:cubicBezTo>
                <a:cubicBezTo>
                  <a:pt x="812137" y="853512"/>
                  <a:pt x="816894" y="830124"/>
                  <a:pt x="807132" y="811344"/>
                </a:cubicBezTo>
                <a:cubicBezTo>
                  <a:pt x="802028" y="801434"/>
                  <a:pt x="788402" y="785082"/>
                  <a:pt x="755203" y="786172"/>
                </a:cubicBezTo>
                <a:cubicBezTo>
                  <a:pt x="721707" y="785131"/>
                  <a:pt x="708080" y="801434"/>
                  <a:pt x="702976" y="811344"/>
                </a:cubicBezTo>
                <a:cubicBezTo>
                  <a:pt x="693215" y="830124"/>
                  <a:pt x="697972" y="853512"/>
                  <a:pt x="707386" y="865998"/>
                </a:cubicBezTo>
                <a:cubicBezTo>
                  <a:pt x="713779" y="874422"/>
                  <a:pt x="715761" y="883143"/>
                  <a:pt x="713035" y="890575"/>
                </a:cubicBezTo>
                <a:cubicBezTo>
                  <a:pt x="710657" y="897116"/>
                  <a:pt x="704760" y="902170"/>
                  <a:pt x="697625" y="903805"/>
                </a:cubicBezTo>
                <a:cubicBezTo>
                  <a:pt x="687418" y="906134"/>
                  <a:pt x="620524" y="907026"/>
                  <a:pt x="567802" y="906432"/>
                </a:cubicBezTo>
                <a:cubicBezTo>
                  <a:pt x="566712" y="877147"/>
                  <a:pt x="565126" y="815704"/>
                  <a:pt x="567901" y="803515"/>
                </a:cubicBezTo>
                <a:cubicBezTo>
                  <a:pt x="569487" y="796578"/>
                  <a:pt x="574442" y="790830"/>
                  <a:pt x="580784" y="788501"/>
                </a:cubicBezTo>
                <a:cubicBezTo>
                  <a:pt x="588019" y="785825"/>
                  <a:pt x="596541" y="787807"/>
                  <a:pt x="604767" y="794001"/>
                </a:cubicBezTo>
                <a:cubicBezTo>
                  <a:pt x="617006" y="803267"/>
                  <a:pt x="639948" y="807925"/>
                  <a:pt x="658331" y="798362"/>
                </a:cubicBezTo>
                <a:cubicBezTo>
                  <a:pt x="668043" y="793357"/>
                  <a:pt x="684098" y="779978"/>
                  <a:pt x="683008" y="747473"/>
                </a:cubicBezTo>
                <a:close/>
                <a:moveTo>
                  <a:pt x="1040913" y="680976"/>
                </a:moveTo>
                <a:cubicBezTo>
                  <a:pt x="1046016" y="690886"/>
                  <a:pt x="1059643" y="707287"/>
                  <a:pt x="1092842" y="706148"/>
                </a:cubicBezTo>
                <a:cubicBezTo>
                  <a:pt x="1126437" y="707188"/>
                  <a:pt x="1139965" y="690886"/>
                  <a:pt x="1145118" y="680976"/>
                </a:cubicBezTo>
                <a:cubicBezTo>
                  <a:pt x="1154830" y="662196"/>
                  <a:pt x="1150073" y="638808"/>
                  <a:pt x="1140658" y="626321"/>
                </a:cubicBezTo>
                <a:cubicBezTo>
                  <a:pt x="1134316" y="617898"/>
                  <a:pt x="1132284" y="609177"/>
                  <a:pt x="1135009" y="601744"/>
                </a:cubicBezTo>
                <a:cubicBezTo>
                  <a:pt x="1137388" y="595204"/>
                  <a:pt x="1143284" y="590149"/>
                  <a:pt x="1150420" y="588514"/>
                </a:cubicBezTo>
                <a:cubicBezTo>
                  <a:pt x="1155276" y="587375"/>
                  <a:pt x="1174997" y="586582"/>
                  <a:pt x="1200763" y="586136"/>
                </a:cubicBezTo>
                <a:cubicBezTo>
                  <a:pt x="1200020" y="605064"/>
                  <a:pt x="1197543" y="678102"/>
                  <a:pt x="1201011" y="693264"/>
                </a:cubicBezTo>
                <a:cubicBezTo>
                  <a:pt x="1203340" y="703472"/>
                  <a:pt x="1210674" y="711945"/>
                  <a:pt x="1220187" y="715414"/>
                </a:cubicBezTo>
                <a:cubicBezTo>
                  <a:pt x="1230692" y="719229"/>
                  <a:pt x="1242535" y="716751"/>
                  <a:pt x="1253485" y="708476"/>
                </a:cubicBezTo>
                <a:cubicBezTo>
                  <a:pt x="1263296" y="701044"/>
                  <a:pt x="1281729" y="697328"/>
                  <a:pt x="1296595" y="705008"/>
                </a:cubicBezTo>
                <a:cubicBezTo>
                  <a:pt x="1309924" y="711945"/>
                  <a:pt x="1316564" y="726513"/>
                  <a:pt x="1315870" y="747473"/>
                </a:cubicBezTo>
                <a:cubicBezTo>
                  <a:pt x="1316564" y="768086"/>
                  <a:pt x="1309924" y="782654"/>
                  <a:pt x="1296595" y="789542"/>
                </a:cubicBezTo>
                <a:cubicBezTo>
                  <a:pt x="1281729" y="797271"/>
                  <a:pt x="1263296" y="793506"/>
                  <a:pt x="1253485" y="786073"/>
                </a:cubicBezTo>
                <a:cubicBezTo>
                  <a:pt x="1242535" y="777798"/>
                  <a:pt x="1230692" y="775370"/>
                  <a:pt x="1220187" y="779185"/>
                </a:cubicBezTo>
                <a:cubicBezTo>
                  <a:pt x="1210674" y="782654"/>
                  <a:pt x="1203340" y="791127"/>
                  <a:pt x="1201011" y="801285"/>
                </a:cubicBezTo>
                <a:cubicBezTo>
                  <a:pt x="1197741" y="815754"/>
                  <a:pt x="1199822" y="882746"/>
                  <a:pt x="1200615" y="905441"/>
                </a:cubicBezTo>
                <a:cubicBezTo>
                  <a:pt x="1171627" y="905589"/>
                  <a:pt x="1153541" y="906035"/>
                  <a:pt x="1148240" y="907274"/>
                </a:cubicBezTo>
                <a:cubicBezTo>
                  <a:pt x="1137834" y="909653"/>
                  <a:pt x="1129212" y="917085"/>
                  <a:pt x="1125694" y="926748"/>
                </a:cubicBezTo>
                <a:cubicBezTo>
                  <a:pt x="1121779" y="937450"/>
                  <a:pt x="1124307" y="949541"/>
                  <a:pt x="1132730" y="960739"/>
                </a:cubicBezTo>
                <a:cubicBezTo>
                  <a:pt x="1140361" y="970798"/>
                  <a:pt x="1144176" y="989677"/>
                  <a:pt x="1136298" y="1004839"/>
                </a:cubicBezTo>
                <a:cubicBezTo>
                  <a:pt x="1129212" y="1018516"/>
                  <a:pt x="1114297" y="1025403"/>
                  <a:pt x="1092842" y="1024660"/>
                </a:cubicBezTo>
                <a:cubicBezTo>
                  <a:pt x="1071733" y="1025403"/>
                  <a:pt x="1056818" y="1018516"/>
                  <a:pt x="1049683" y="1004839"/>
                </a:cubicBezTo>
                <a:cubicBezTo>
                  <a:pt x="1041805" y="989677"/>
                  <a:pt x="1045669" y="970798"/>
                  <a:pt x="1053251" y="960739"/>
                </a:cubicBezTo>
                <a:cubicBezTo>
                  <a:pt x="1061724" y="949541"/>
                  <a:pt x="1064202" y="937450"/>
                  <a:pt x="1060287" y="926748"/>
                </a:cubicBezTo>
                <a:cubicBezTo>
                  <a:pt x="1056818" y="917085"/>
                  <a:pt x="1048147" y="909653"/>
                  <a:pt x="1037791" y="907274"/>
                </a:cubicBezTo>
                <a:cubicBezTo>
                  <a:pt x="1029367" y="905342"/>
                  <a:pt x="989182" y="905292"/>
                  <a:pt x="924022" y="905391"/>
                </a:cubicBezTo>
                <a:cubicBezTo>
                  <a:pt x="906382" y="905441"/>
                  <a:pt x="887850" y="905490"/>
                  <a:pt x="871053" y="905441"/>
                </a:cubicBezTo>
                <a:cubicBezTo>
                  <a:pt x="869963" y="875760"/>
                  <a:pt x="868476" y="815556"/>
                  <a:pt x="871201" y="803515"/>
                </a:cubicBezTo>
                <a:cubicBezTo>
                  <a:pt x="872787" y="796578"/>
                  <a:pt x="877742" y="790830"/>
                  <a:pt x="884084" y="788501"/>
                </a:cubicBezTo>
                <a:cubicBezTo>
                  <a:pt x="891368" y="785825"/>
                  <a:pt x="899842" y="787807"/>
                  <a:pt x="908067" y="794001"/>
                </a:cubicBezTo>
                <a:cubicBezTo>
                  <a:pt x="920306" y="803267"/>
                  <a:pt x="943248" y="807925"/>
                  <a:pt x="961681" y="798362"/>
                </a:cubicBezTo>
                <a:cubicBezTo>
                  <a:pt x="971343" y="793357"/>
                  <a:pt x="987447" y="779978"/>
                  <a:pt x="986308" y="747473"/>
                </a:cubicBezTo>
                <a:cubicBezTo>
                  <a:pt x="987447" y="714571"/>
                  <a:pt x="971343" y="701242"/>
                  <a:pt x="961681" y="696237"/>
                </a:cubicBezTo>
                <a:cubicBezTo>
                  <a:pt x="943248" y="686674"/>
                  <a:pt x="920306" y="691332"/>
                  <a:pt x="908067" y="700598"/>
                </a:cubicBezTo>
                <a:cubicBezTo>
                  <a:pt x="899842" y="706792"/>
                  <a:pt x="891319" y="708724"/>
                  <a:pt x="884084" y="706098"/>
                </a:cubicBezTo>
                <a:cubicBezTo>
                  <a:pt x="877742" y="703769"/>
                  <a:pt x="872787" y="698021"/>
                  <a:pt x="871201" y="691084"/>
                </a:cubicBezTo>
                <a:cubicBezTo>
                  <a:pt x="868377" y="678697"/>
                  <a:pt x="870062" y="615718"/>
                  <a:pt x="871152" y="586929"/>
                </a:cubicBezTo>
                <a:cubicBezTo>
                  <a:pt x="886265" y="586929"/>
                  <a:pt x="903954" y="586929"/>
                  <a:pt x="924072" y="586879"/>
                </a:cubicBezTo>
                <a:cubicBezTo>
                  <a:pt x="972632" y="586780"/>
                  <a:pt x="1027633" y="586681"/>
                  <a:pt x="1035561" y="588514"/>
                </a:cubicBezTo>
                <a:cubicBezTo>
                  <a:pt x="1042696" y="590149"/>
                  <a:pt x="1048643" y="595204"/>
                  <a:pt x="1051021" y="601744"/>
                </a:cubicBezTo>
                <a:cubicBezTo>
                  <a:pt x="1053697" y="609177"/>
                  <a:pt x="1051715" y="617898"/>
                  <a:pt x="1045372" y="626321"/>
                </a:cubicBezTo>
                <a:cubicBezTo>
                  <a:pt x="1035908" y="638808"/>
                  <a:pt x="1031151" y="662196"/>
                  <a:pt x="1040913" y="680976"/>
                </a:cubicBezTo>
                <a:close/>
                <a:moveTo>
                  <a:pt x="1378849" y="680976"/>
                </a:moveTo>
                <a:cubicBezTo>
                  <a:pt x="1383804" y="690539"/>
                  <a:pt x="1396687" y="706197"/>
                  <a:pt x="1427557" y="706197"/>
                </a:cubicBezTo>
                <a:cubicBezTo>
                  <a:pt x="1428598" y="706197"/>
                  <a:pt x="1429688" y="706197"/>
                  <a:pt x="1430778" y="706197"/>
                </a:cubicBezTo>
                <a:cubicBezTo>
                  <a:pt x="1464225" y="707238"/>
                  <a:pt x="1477901" y="690936"/>
                  <a:pt x="1483054" y="681025"/>
                </a:cubicBezTo>
                <a:cubicBezTo>
                  <a:pt x="1492815" y="662246"/>
                  <a:pt x="1488009" y="638858"/>
                  <a:pt x="1478594" y="626371"/>
                </a:cubicBezTo>
                <a:cubicBezTo>
                  <a:pt x="1472252" y="617947"/>
                  <a:pt x="1470220" y="609226"/>
                  <a:pt x="1472946" y="601794"/>
                </a:cubicBezTo>
                <a:cubicBezTo>
                  <a:pt x="1475324" y="595253"/>
                  <a:pt x="1481221" y="590199"/>
                  <a:pt x="1488356" y="588564"/>
                </a:cubicBezTo>
                <a:cubicBezTo>
                  <a:pt x="1496334" y="586730"/>
                  <a:pt x="1551335" y="586829"/>
                  <a:pt x="1599895" y="586929"/>
                </a:cubicBezTo>
                <a:cubicBezTo>
                  <a:pt x="1606683" y="586978"/>
                  <a:pt x="1613125" y="586978"/>
                  <a:pt x="1619368" y="586978"/>
                </a:cubicBezTo>
                <a:cubicBezTo>
                  <a:pt x="1620458" y="615767"/>
                  <a:pt x="1622143" y="678746"/>
                  <a:pt x="1619318" y="691134"/>
                </a:cubicBezTo>
                <a:cubicBezTo>
                  <a:pt x="1617733" y="698071"/>
                  <a:pt x="1612778" y="703819"/>
                  <a:pt x="1606435" y="706148"/>
                </a:cubicBezTo>
                <a:cubicBezTo>
                  <a:pt x="1599201" y="708774"/>
                  <a:pt x="1590678" y="706841"/>
                  <a:pt x="1582453" y="700647"/>
                </a:cubicBezTo>
                <a:cubicBezTo>
                  <a:pt x="1570214" y="691382"/>
                  <a:pt x="1547272" y="686724"/>
                  <a:pt x="1528839" y="696287"/>
                </a:cubicBezTo>
                <a:cubicBezTo>
                  <a:pt x="1519176" y="701292"/>
                  <a:pt x="1503122" y="714621"/>
                  <a:pt x="1504212" y="747176"/>
                </a:cubicBezTo>
                <a:cubicBezTo>
                  <a:pt x="1503122" y="780028"/>
                  <a:pt x="1519176" y="793406"/>
                  <a:pt x="1528839" y="798411"/>
                </a:cubicBezTo>
                <a:cubicBezTo>
                  <a:pt x="1547272" y="807974"/>
                  <a:pt x="1570214" y="803317"/>
                  <a:pt x="1582453" y="794051"/>
                </a:cubicBezTo>
                <a:cubicBezTo>
                  <a:pt x="1590678" y="787857"/>
                  <a:pt x="1599201" y="785875"/>
                  <a:pt x="1606435" y="788551"/>
                </a:cubicBezTo>
                <a:cubicBezTo>
                  <a:pt x="1612778" y="790879"/>
                  <a:pt x="1617733" y="796627"/>
                  <a:pt x="1619318" y="803564"/>
                </a:cubicBezTo>
                <a:cubicBezTo>
                  <a:pt x="1622093" y="815803"/>
                  <a:pt x="1620508" y="877445"/>
                  <a:pt x="1619418" y="906679"/>
                </a:cubicBezTo>
                <a:cubicBezTo>
                  <a:pt x="1562087" y="906927"/>
                  <a:pt x="1497770" y="906035"/>
                  <a:pt x="1488356" y="903855"/>
                </a:cubicBezTo>
                <a:cubicBezTo>
                  <a:pt x="1481221" y="902220"/>
                  <a:pt x="1475324" y="897166"/>
                  <a:pt x="1472946" y="890625"/>
                </a:cubicBezTo>
                <a:cubicBezTo>
                  <a:pt x="1470220" y="883192"/>
                  <a:pt x="1472252" y="874471"/>
                  <a:pt x="1478594" y="866048"/>
                </a:cubicBezTo>
                <a:cubicBezTo>
                  <a:pt x="1488009" y="853561"/>
                  <a:pt x="1492815" y="830173"/>
                  <a:pt x="1483054" y="811393"/>
                </a:cubicBezTo>
                <a:cubicBezTo>
                  <a:pt x="1477901" y="801483"/>
                  <a:pt x="1464373" y="785131"/>
                  <a:pt x="1431125" y="786222"/>
                </a:cubicBezTo>
                <a:cubicBezTo>
                  <a:pt x="1397678" y="785131"/>
                  <a:pt x="1383952" y="801483"/>
                  <a:pt x="1378849" y="811393"/>
                </a:cubicBezTo>
                <a:cubicBezTo>
                  <a:pt x="1369087" y="830173"/>
                  <a:pt x="1373844" y="853561"/>
                  <a:pt x="1383308" y="866048"/>
                </a:cubicBezTo>
                <a:cubicBezTo>
                  <a:pt x="1389651" y="874471"/>
                  <a:pt x="1391682" y="883192"/>
                  <a:pt x="1388957" y="890625"/>
                </a:cubicBezTo>
                <a:cubicBezTo>
                  <a:pt x="1386579" y="897166"/>
                  <a:pt x="1380633" y="902220"/>
                  <a:pt x="1373497" y="903855"/>
                </a:cubicBezTo>
                <a:cubicBezTo>
                  <a:pt x="1365569" y="905688"/>
                  <a:pt x="1310518" y="905540"/>
                  <a:pt x="1261958" y="905441"/>
                </a:cubicBezTo>
                <a:cubicBezTo>
                  <a:pt x="1242535" y="905441"/>
                  <a:pt x="1225340" y="905391"/>
                  <a:pt x="1210525" y="905441"/>
                </a:cubicBezTo>
                <a:cubicBezTo>
                  <a:pt x="1209484" y="875760"/>
                  <a:pt x="1207948" y="815605"/>
                  <a:pt x="1210674" y="803564"/>
                </a:cubicBezTo>
                <a:cubicBezTo>
                  <a:pt x="1212259" y="796627"/>
                  <a:pt x="1217214" y="790879"/>
                  <a:pt x="1223557" y="788551"/>
                </a:cubicBezTo>
                <a:cubicBezTo>
                  <a:pt x="1230791" y="785875"/>
                  <a:pt x="1239314" y="787857"/>
                  <a:pt x="1247539" y="794051"/>
                </a:cubicBezTo>
                <a:cubicBezTo>
                  <a:pt x="1259778" y="803317"/>
                  <a:pt x="1282720" y="807974"/>
                  <a:pt x="1301153" y="798411"/>
                </a:cubicBezTo>
                <a:cubicBezTo>
                  <a:pt x="1310816" y="793406"/>
                  <a:pt x="1326920" y="780028"/>
                  <a:pt x="1325780" y="747522"/>
                </a:cubicBezTo>
                <a:cubicBezTo>
                  <a:pt x="1326920" y="714621"/>
                  <a:pt x="1310816" y="701292"/>
                  <a:pt x="1301153" y="696287"/>
                </a:cubicBezTo>
                <a:cubicBezTo>
                  <a:pt x="1282720" y="686724"/>
                  <a:pt x="1259778" y="691382"/>
                  <a:pt x="1247539" y="700647"/>
                </a:cubicBezTo>
                <a:cubicBezTo>
                  <a:pt x="1239314" y="706841"/>
                  <a:pt x="1230791" y="708774"/>
                  <a:pt x="1223557" y="706148"/>
                </a:cubicBezTo>
                <a:cubicBezTo>
                  <a:pt x="1217214" y="703819"/>
                  <a:pt x="1212259" y="698071"/>
                  <a:pt x="1210674" y="691134"/>
                </a:cubicBezTo>
                <a:cubicBezTo>
                  <a:pt x="1207849" y="678597"/>
                  <a:pt x="1209583" y="614330"/>
                  <a:pt x="1210674" y="586037"/>
                </a:cubicBezTo>
                <a:cubicBezTo>
                  <a:pt x="1273107" y="585145"/>
                  <a:pt x="1362299" y="585987"/>
                  <a:pt x="1373497" y="588564"/>
                </a:cubicBezTo>
                <a:cubicBezTo>
                  <a:pt x="1380633" y="590199"/>
                  <a:pt x="1386579" y="595253"/>
                  <a:pt x="1388957" y="601794"/>
                </a:cubicBezTo>
                <a:cubicBezTo>
                  <a:pt x="1391682" y="609226"/>
                  <a:pt x="1389651" y="617947"/>
                  <a:pt x="1383308" y="626371"/>
                </a:cubicBezTo>
                <a:cubicBezTo>
                  <a:pt x="1373844" y="638858"/>
                  <a:pt x="1369087" y="662246"/>
                  <a:pt x="1378849" y="681025"/>
                </a:cubicBezTo>
                <a:close/>
                <a:moveTo>
                  <a:pt x="1504212" y="1075548"/>
                </a:moveTo>
                <a:cubicBezTo>
                  <a:pt x="1503122" y="1108401"/>
                  <a:pt x="1519176" y="1121779"/>
                  <a:pt x="1528839" y="1126784"/>
                </a:cubicBezTo>
                <a:cubicBezTo>
                  <a:pt x="1547272" y="1136347"/>
                  <a:pt x="1570214" y="1131689"/>
                  <a:pt x="1582453" y="1122423"/>
                </a:cubicBezTo>
                <a:cubicBezTo>
                  <a:pt x="1590678" y="1116230"/>
                  <a:pt x="1599201" y="1114248"/>
                  <a:pt x="1606435" y="1116923"/>
                </a:cubicBezTo>
                <a:cubicBezTo>
                  <a:pt x="1612778" y="1119252"/>
                  <a:pt x="1617733" y="1125000"/>
                  <a:pt x="1619318" y="1131937"/>
                </a:cubicBezTo>
                <a:cubicBezTo>
                  <a:pt x="1622044" y="1143978"/>
                  <a:pt x="1620557" y="1204133"/>
                  <a:pt x="1619467" y="1233813"/>
                </a:cubicBezTo>
                <a:lnTo>
                  <a:pt x="1599895" y="1233813"/>
                </a:lnTo>
                <a:cubicBezTo>
                  <a:pt x="1551335" y="1233913"/>
                  <a:pt x="1496334" y="1234061"/>
                  <a:pt x="1488356" y="1232228"/>
                </a:cubicBezTo>
                <a:cubicBezTo>
                  <a:pt x="1481221" y="1230593"/>
                  <a:pt x="1475324" y="1225539"/>
                  <a:pt x="1472946" y="1218998"/>
                </a:cubicBezTo>
                <a:cubicBezTo>
                  <a:pt x="1470220" y="1211565"/>
                  <a:pt x="1472252" y="1202844"/>
                  <a:pt x="1478594" y="1194421"/>
                </a:cubicBezTo>
                <a:cubicBezTo>
                  <a:pt x="1488009" y="1181934"/>
                  <a:pt x="1492815" y="1158546"/>
                  <a:pt x="1483054" y="1139766"/>
                </a:cubicBezTo>
                <a:cubicBezTo>
                  <a:pt x="1477901" y="1129856"/>
                  <a:pt x="1464373" y="1113554"/>
                  <a:pt x="1431125" y="1114594"/>
                </a:cubicBezTo>
                <a:cubicBezTo>
                  <a:pt x="1397678" y="1113554"/>
                  <a:pt x="1384002" y="1129856"/>
                  <a:pt x="1378849" y="1139766"/>
                </a:cubicBezTo>
                <a:cubicBezTo>
                  <a:pt x="1369087" y="1158546"/>
                  <a:pt x="1373844" y="1181934"/>
                  <a:pt x="1383308" y="1194421"/>
                </a:cubicBezTo>
                <a:cubicBezTo>
                  <a:pt x="1389651" y="1202844"/>
                  <a:pt x="1391682" y="1211565"/>
                  <a:pt x="1388957" y="1218998"/>
                </a:cubicBezTo>
                <a:cubicBezTo>
                  <a:pt x="1386579" y="1225539"/>
                  <a:pt x="1380633" y="1230593"/>
                  <a:pt x="1373497" y="1232228"/>
                </a:cubicBezTo>
                <a:cubicBezTo>
                  <a:pt x="1362299" y="1234804"/>
                  <a:pt x="1273058" y="1235647"/>
                  <a:pt x="1210574" y="1234755"/>
                </a:cubicBezTo>
                <a:cubicBezTo>
                  <a:pt x="1209484" y="1205421"/>
                  <a:pt x="1207899" y="1144127"/>
                  <a:pt x="1210674" y="1131937"/>
                </a:cubicBezTo>
                <a:cubicBezTo>
                  <a:pt x="1212259" y="1125000"/>
                  <a:pt x="1217214" y="1119252"/>
                  <a:pt x="1223557" y="1116923"/>
                </a:cubicBezTo>
                <a:cubicBezTo>
                  <a:pt x="1230791" y="1114248"/>
                  <a:pt x="1239314" y="1116230"/>
                  <a:pt x="1247539" y="1122423"/>
                </a:cubicBezTo>
                <a:cubicBezTo>
                  <a:pt x="1259778" y="1131689"/>
                  <a:pt x="1282720" y="1136347"/>
                  <a:pt x="1301153" y="1126784"/>
                </a:cubicBezTo>
                <a:cubicBezTo>
                  <a:pt x="1310816" y="1121779"/>
                  <a:pt x="1326920" y="1108401"/>
                  <a:pt x="1325780" y="1075895"/>
                </a:cubicBezTo>
                <a:cubicBezTo>
                  <a:pt x="1326920" y="1042994"/>
                  <a:pt x="1310816" y="1029664"/>
                  <a:pt x="1301153" y="1024660"/>
                </a:cubicBezTo>
                <a:cubicBezTo>
                  <a:pt x="1282720" y="1015096"/>
                  <a:pt x="1259778" y="1019754"/>
                  <a:pt x="1247539" y="1029020"/>
                </a:cubicBezTo>
                <a:cubicBezTo>
                  <a:pt x="1239314" y="1035214"/>
                  <a:pt x="1230841" y="1037147"/>
                  <a:pt x="1223557" y="1034520"/>
                </a:cubicBezTo>
                <a:cubicBezTo>
                  <a:pt x="1217214" y="1032191"/>
                  <a:pt x="1212259" y="1026444"/>
                  <a:pt x="1210674" y="1019507"/>
                </a:cubicBezTo>
                <a:cubicBezTo>
                  <a:pt x="1207849" y="1007119"/>
                  <a:pt x="1209534" y="944041"/>
                  <a:pt x="1210674" y="915301"/>
                </a:cubicBezTo>
                <a:cubicBezTo>
                  <a:pt x="1227025" y="915252"/>
                  <a:pt x="1244913" y="915301"/>
                  <a:pt x="1262008" y="915301"/>
                </a:cubicBezTo>
                <a:cubicBezTo>
                  <a:pt x="1327118" y="915450"/>
                  <a:pt x="1367353" y="915400"/>
                  <a:pt x="1375777" y="913468"/>
                </a:cubicBezTo>
                <a:cubicBezTo>
                  <a:pt x="1386133" y="911089"/>
                  <a:pt x="1394804" y="903657"/>
                  <a:pt x="1398322" y="893994"/>
                </a:cubicBezTo>
                <a:cubicBezTo>
                  <a:pt x="1402187" y="883291"/>
                  <a:pt x="1399710" y="871201"/>
                  <a:pt x="1391236" y="860003"/>
                </a:cubicBezTo>
                <a:cubicBezTo>
                  <a:pt x="1383655" y="849944"/>
                  <a:pt x="1379840" y="831065"/>
                  <a:pt x="1387718" y="815903"/>
                </a:cubicBezTo>
                <a:cubicBezTo>
                  <a:pt x="1394804" y="802226"/>
                  <a:pt x="1409719" y="795339"/>
                  <a:pt x="1431174" y="796082"/>
                </a:cubicBezTo>
                <a:cubicBezTo>
                  <a:pt x="1452333" y="795438"/>
                  <a:pt x="1467198" y="802226"/>
                  <a:pt x="1474283" y="815903"/>
                </a:cubicBezTo>
                <a:cubicBezTo>
                  <a:pt x="1482162" y="831065"/>
                  <a:pt x="1478347" y="849944"/>
                  <a:pt x="1470765" y="860003"/>
                </a:cubicBezTo>
                <a:cubicBezTo>
                  <a:pt x="1462292" y="871201"/>
                  <a:pt x="1459765" y="883291"/>
                  <a:pt x="1463680" y="893994"/>
                </a:cubicBezTo>
                <a:cubicBezTo>
                  <a:pt x="1467198" y="903657"/>
                  <a:pt x="1475820" y="911089"/>
                  <a:pt x="1486225" y="913468"/>
                </a:cubicBezTo>
                <a:cubicBezTo>
                  <a:pt x="1496383" y="915797"/>
                  <a:pt x="1561344" y="916788"/>
                  <a:pt x="1619467" y="916540"/>
                </a:cubicBezTo>
                <a:cubicBezTo>
                  <a:pt x="1620557" y="945825"/>
                  <a:pt x="1622143" y="1007267"/>
                  <a:pt x="1619368" y="1019507"/>
                </a:cubicBezTo>
                <a:cubicBezTo>
                  <a:pt x="1617782" y="1026444"/>
                  <a:pt x="1612827" y="1032191"/>
                  <a:pt x="1606485" y="1034520"/>
                </a:cubicBezTo>
                <a:cubicBezTo>
                  <a:pt x="1599250" y="1037147"/>
                  <a:pt x="1590728" y="1035214"/>
                  <a:pt x="1582502" y="1029020"/>
                </a:cubicBezTo>
                <a:cubicBezTo>
                  <a:pt x="1570263" y="1019754"/>
                  <a:pt x="1547321" y="1015096"/>
                  <a:pt x="1528888" y="1024660"/>
                </a:cubicBezTo>
                <a:cubicBezTo>
                  <a:pt x="1519226" y="1029664"/>
                  <a:pt x="1503171" y="1042994"/>
                  <a:pt x="1504262" y="1075548"/>
                </a:cubicBezTo>
                <a:close/>
                <a:moveTo>
                  <a:pt x="1504212" y="1403971"/>
                </a:moveTo>
                <a:cubicBezTo>
                  <a:pt x="1503122" y="1436872"/>
                  <a:pt x="1519176" y="1450202"/>
                  <a:pt x="1528839" y="1455206"/>
                </a:cubicBezTo>
                <a:cubicBezTo>
                  <a:pt x="1547272" y="1464769"/>
                  <a:pt x="1570214" y="1460112"/>
                  <a:pt x="1582453" y="1450846"/>
                </a:cubicBezTo>
                <a:cubicBezTo>
                  <a:pt x="1590678" y="1444652"/>
                  <a:pt x="1599201" y="1442719"/>
                  <a:pt x="1606435" y="1445346"/>
                </a:cubicBezTo>
                <a:cubicBezTo>
                  <a:pt x="1612778" y="1447675"/>
                  <a:pt x="1617733" y="1453422"/>
                  <a:pt x="1619318" y="1460359"/>
                </a:cubicBezTo>
                <a:cubicBezTo>
                  <a:pt x="1622044" y="1472450"/>
                  <a:pt x="1620557" y="1532654"/>
                  <a:pt x="1619467" y="1562285"/>
                </a:cubicBezTo>
                <a:lnTo>
                  <a:pt x="1599944" y="1562285"/>
                </a:lnTo>
                <a:cubicBezTo>
                  <a:pt x="1534735" y="1562137"/>
                  <a:pt x="1494599" y="1562186"/>
                  <a:pt x="1486176" y="1564119"/>
                </a:cubicBezTo>
                <a:cubicBezTo>
                  <a:pt x="1475770" y="1566497"/>
                  <a:pt x="1467148" y="1573930"/>
                  <a:pt x="1463630" y="1583592"/>
                </a:cubicBezTo>
                <a:cubicBezTo>
                  <a:pt x="1459716" y="1594295"/>
                  <a:pt x="1462243" y="1606386"/>
                  <a:pt x="1470716" y="1617584"/>
                </a:cubicBezTo>
                <a:cubicBezTo>
                  <a:pt x="1478297" y="1627643"/>
                  <a:pt x="1482112" y="1646522"/>
                  <a:pt x="1474234" y="1661684"/>
                </a:cubicBezTo>
                <a:cubicBezTo>
                  <a:pt x="1467148" y="1675360"/>
                  <a:pt x="1452134" y="1682099"/>
                  <a:pt x="1430778" y="1681504"/>
                </a:cubicBezTo>
                <a:cubicBezTo>
                  <a:pt x="1409669" y="1682149"/>
                  <a:pt x="1394755" y="1675360"/>
                  <a:pt x="1387669" y="1661684"/>
                </a:cubicBezTo>
                <a:cubicBezTo>
                  <a:pt x="1379790" y="1646522"/>
                  <a:pt x="1383606" y="1627643"/>
                  <a:pt x="1391187" y="1617584"/>
                </a:cubicBezTo>
                <a:cubicBezTo>
                  <a:pt x="1399660" y="1606386"/>
                  <a:pt x="1402138" y="1594295"/>
                  <a:pt x="1398273" y="1583592"/>
                </a:cubicBezTo>
                <a:cubicBezTo>
                  <a:pt x="1394755" y="1573930"/>
                  <a:pt x="1386083" y="1566497"/>
                  <a:pt x="1375727" y="1564119"/>
                </a:cubicBezTo>
                <a:cubicBezTo>
                  <a:pt x="1363785" y="1561393"/>
                  <a:pt x="1276279" y="1560452"/>
                  <a:pt x="1213052" y="1561344"/>
                </a:cubicBezTo>
                <a:cubicBezTo>
                  <a:pt x="1213845" y="1537807"/>
                  <a:pt x="1215876" y="1472400"/>
                  <a:pt x="1212606" y="1458130"/>
                </a:cubicBezTo>
                <a:cubicBezTo>
                  <a:pt x="1210277" y="1447972"/>
                  <a:pt x="1202944" y="1439499"/>
                  <a:pt x="1193479" y="1436030"/>
                </a:cubicBezTo>
                <a:cubicBezTo>
                  <a:pt x="1182925" y="1432215"/>
                  <a:pt x="1171082" y="1434643"/>
                  <a:pt x="1160132" y="1442967"/>
                </a:cubicBezTo>
                <a:cubicBezTo>
                  <a:pt x="1150321" y="1450350"/>
                  <a:pt x="1131838" y="1454116"/>
                  <a:pt x="1117072" y="1446436"/>
                </a:cubicBezTo>
                <a:cubicBezTo>
                  <a:pt x="1103743" y="1439499"/>
                  <a:pt x="1097054" y="1424931"/>
                  <a:pt x="1097747" y="1403971"/>
                </a:cubicBezTo>
                <a:cubicBezTo>
                  <a:pt x="1097054" y="1383358"/>
                  <a:pt x="1103743" y="1368790"/>
                  <a:pt x="1117072" y="1361853"/>
                </a:cubicBezTo>
                <a:cubicBezTo>
                  <a:pt x="1131888" y="1354172"/>
                  <a:pt x="1150321" y="1357938"/>
                  <a:pt x="1160132" y="1365321"/>
                </a:cubicBezTo>
                <a:cubicBezTo>
                  <a:pt x="1171082" y="1373646"/>
                  <a:pt x="1182925" y="1376074"/>
                  <a:pt x="1193479" y="1372258"/>
                </a:cubicBezTo>
                <a:cubicBezTo>
                  <a:pt x="1202944" y="1368790"/>
                  <a:pt x="1210277" y="1360317"/>
                  <a:pt x="1212606" y="1350109"/>
                </a:cubicBezTo>
                <a:cubicBezTo>
                  <a:pt x="1215975" y="1335393"/>
                  <a:pt x="1213746" y="1265873"/>
                  <a:pt x="1212953" y="1244665"/>
                </a:cubicBezTo>
                <a:cubicBezTo>
                  <a:pt x="1276229" y="1245557"/>
                  <a:pt x="1363785" y="1244616"/>
                  <a:pt x="1375727" y="1241890"/>
                </a:cubicBezTo>
                <a:cubicBezTo>
                  <a:pt x="1386083" y="1239512"/>
                  <a:pt x="1394755" y="1232079"/>
                  <a:pt x="1398273" y="1222417"/>
                </a:cubicBezTo>
                <a:cubicBezTo>
                  <a:pt x="1402138" y="1211714"/>
                  <a:pt x="1399660" y="1199624"/>
                  <a:pt x="1391187" y="1188425"/>
                </a:cubicBezTo>
                <a:cubicBezTo>
                  <a:pt x="1383606" y="1178366"/>
                  <a:pt x="1379790" y="1159487"/>
                  <a:pt x="1387669" y="1144325"/>
                </a:cubicBezTo>
                <a:cubicBezTo>
                  <a:pt x="1394755" y="1130649"/>
                  <a:pt x="1409669" y="1123811"/>
                  <a:pt x="1431125" y="1124505"/>
                </a:cubicBezTo>
                <a:cubicBezTo>
                  <a:pt x="1452233" y="1123761"/>
                  <a:pt x="1467148" y="1130649"/>
                  <a:pt x="1474234" y="1144325"/>
                </a:cubicBezTo>
                <a:cubicBezTo>
                  <a:pt x="1482112" y="1159487"/>
                  <a:pt x="1478297" y="1178366"/>
                  <a:pt x="1470716" y="1188425"/>
                </a:cubicBezTo>
                <a:cubicBezTo>
                  <a:pt x="1462243" y="1199624"/>
                  <a:pt x="1459716" y="1211714"/>
                  <a:pt x="1463630" y="1222417"/>
                </a:cubicBezTo>
                <a:cubicBezTo>
                  <a:pt x="1467148" y="1232079"/>
                  <a:pt x="1475770" y="1239512"/>
                  <a:pt x="1486176" y="1241890"/>
                </a:cubicBezTo>
                <a:cubicBezTo>
                  <a:pt x="1494599" y="1243823"/>
                  <a:pt x="1534785" y="1243872"/>
                  <a:pt x="1599895" y="1243724"/>
                </a:cubicBezTo>
                <a:lnTo>
                  <a:pt x="1619368" y="1243724"/>
                </a:lnTo>
                <a:cubicBezTo>
                  <a:pt x="1620458" y="1272463"/>
                  <a:pt x="1622143" y="1335541"/>
                  <a:pt x="1619318" y="1347929"/>
                </a:cubicBezTo>
                <a:cubicBezTo>
                  <a:pt x="1617733" y="1354866"/>
                  <a:pt x="1612778" y="1360614"/>
                  <a:pt x="1606435" y="1362943"/>
                </a:cubicBezTo>
                <a:cubicBezTo>
                  <a:pt x="1599201" y="1365569"/>
                  <a:pt x="1590678" y="1363636"/>
                  <a:pt x="1582453" y="1357443"/>
                </a:cubicBezTo>
                <a:cubicBezTo>
                  <a:pt x="1570214" y="1348177"/>
                  <a:pt x="1547272" y="1343519"/>
                  <a:pt x="1528839" y="1353082"/>
                </a:cubicBezTo>
                <a:cubicBezTo>
                  <a:pt x="1519176" y="1358087"/>
                  <a:pt x="1503122" y="1371416"/>
                  <a:pt x="1504212" y="1403971"/>
                </a:cubicBezTo>
                <a:close/>
                <a:moveTo>
                  <a:pt x="1132730" y="1617584"/>
                </a:moveTo>
                <a:cubicBezTo>
                  <a:pt x="1140361" y="1627643"/>
                  <a:pt x="1144176" y="1646522"/>
                  <a:pt x="1136298" y="1661684"/>
                </a:cubicBezTo>
                <a:cubicBezTo>
                  <a:pt x="1129212" y="1675360"/>
                  <a:pt x="1114297" y="1682099"/>
                  <a:pt x="1092842" y="1681504"/>
                </a:cubicBezTo>
                <a:cubicBezTo>
                  <a:pt x="1071684" y="1682149"/>
                  <a:pt x="1056769" y="1675360"/>
                  <a:pt x="1049683" y="1661684"/>
                </a:cubicBezTo>
                <a:cubicBezTo>
                  <a:pt x="1041805" y="1646522"/>
                  <a:pt x="1045669" y="1627643"/>
                  <a:pt x="1053251" y="1617584"/>
                </a:cubicBezTo>
                <a:cubicBezTo>
                  <a:pt x="1061724" y="1606386"/>
                  <a:pt x="1064202" y="1594295"/>
                  <a:pt x="1060287" y="1583592"/>
                </a:cubicBezTo>
                <a:cubicBezTo>
                  <a:pt x="1056769" y="1573930"/>
                  <a:pt x="1048147" y="1566497"/>
                  <a:pt x="1037791" y="1564119"/>
                </a:cubicBezTo>
                <a:cubicBezTo>
                  <a:pt x="1029367" y="1562186"/>
                  <a:pt x="989182" y="1562137"/>
                  <a:pt x="924022" y="1562285"/>
                </a:cubicBezTo>
                <a:cubicBezTo>
                  <a:pt x="906382" y="1562285"/>
                  <a:pt x="887850" y="1562335"/>
                  <a:pt x="871053" y="1562285"/>
                </a:cubicBezTo>
                <a:cubicBezTo>
                  <a:pt x="869963" y="1532604"/>
                  <a:pt x="868476" y="1472400"/>
                  <a:pt x="871201" y="1460359"/>
                </a:cubicBezTo>
                <a:cubicBezTo>
                  <a:pt x="872787" y="1453422"/>
                  <a:pt x="877742" y="1447675"/>
                  <a:pt x="884084" y="1445346"/>
                </a:cubicBezTo>
                <a:cubicBezTo>
                  <a:pt x="891319" y="1442670"/>
                  <a:pt x="899842" y="1444652"/>
                  <a:pt x="908067" y="1450846"/>
                </a:cubicBezTo>
                <a:cubicBezTo>
                  <a:pt x="920306" y="1460112"/>
                  <a:pt x="943248" y="1464769"/>
                  <a:pt x="961681" y="1455206"/>
                </a:cubicBezTo>
                <a:cubicBezTo>
                  <a:pt x="971343" y="1450202"/>
                  <a:pt x="987447" y="1436872"/>
                  <a:pt x="986308" y="1404318"/>
                </a:cubicBezTo>
                <a:cubicBezTo>
                  <a:pt x="987447" y="1371416"/>
                  <a:pt x="971343" y="1358087"/>
                  <a:pt x="961681" y="1353082"/>
                </a:cubicBezTo>
                <a:cubicBezTo>
                  <a:pt x="943248" y="1343519"/>
                  <a:pt x="920306" y="1348177"/>
                  <a:pt x="908067" y="1357443"/>
                </a:cubicBezTo>
                <a:cubicBezTo>
                  <a:pt x="899842" y="1363636"/>
                  <a:pt x="891319" y="1365569"/>
                  <a:pt x="884084" y="1362943"/>
                </a:cubicBezTo>
                <a:cubicBezTo>
                  <a:pt x="877742" y="1360614"/>
                  <a:pt x="872787" y="1354866"/>
                  <a:pt x="871201" y="1347929"/>
                </a:cubicBezTo>
                <a:cubicBezTo>
                  <a:pt x="868377" y="1335541"/>
                  <a:pt x="870062" y="1272513"/>
                  <a:pt x="871152" y="1243724"/>
                </a:cubicBezTo>
                <a:cubicBezTo>
                  <a:pt x="887949" y="1243674"/>
                  <a:pt x="906382" y="1243724"/>
                  <a:pt x="924022" y="1243724"/>
                </a:cubicBezTo>
                <a:cubicBezTo>
                  <a:pt x="989182" y="1243872"/>
                  <a:pt x="1029367" y="1243823"/>
                  <a:pt x="1037791" y="1241890"/>
                </a:cubicBezTo>
                <a:cubicBezTo>
                  <a:pt x="1048147" y="1239512"/>
                  <a:pt x="1056818" y="1232079"/>
                  <a:pt x="1060287" y="1222417"/>
                </a:cubicBezTo>
                <a:cubicBezTo>
                  <a:pt x="1064202" y="1211714"/>
                  <a:pt x="1061724" y="1199624"/>
                  <a:pt x="1053251" y="1188425"/>
                </a:cubicBezTo>
                <a:cubicBezTo>
                  <a:pt x="1045669" y="1178366"/>
                  <a:pt x="1041805" y="1159487"/>
                  <a:pt x="1049683" y="1144325"/>
                </a:cubicBezTo>
                <a:cubicBezTo>
                  <a:pt x="1056818" y="1130649"/>
                  <a:pt x="1071684" y="1123761"/>
                  <a:pt x="1093189" y="1124505"/>
                </a:cubicBezTo>
                <a:cubicBezTo>
                  <a:pt x="1114248" y="1123811"/>
                  <a:pt x="1129212" y="1130649"/>
                  <a:pt x="1136298" y="1144325"/>
                </a:cubicBezTo>
                <a:cubicBezTo>
                  <a:pt x="1144176" y="1159487"/>
                  <a:pt x="1140361" y="1178366"/>
                  <a:pt x="1132730" y="1188425"/>
                </a:cubicBezTo>
                <a:cubicBezTo>
                  <a:pt x="1124307" y="1199624"/>
                  <a:pt x="1121779" y="1211714"/>
                  <a:pt x="1125694" y="1222417"/>
                </a:cubicBezTo>
                <a:cubicBezTo>
                  <a:pt x="1129212" y="1232079"/>
                  <a:pt x="1137834" y="1239512"/>
                  <a:pt x="1148240" y="1241890"/>
                </a:cubicBezTo>
                <a:cubicBezTo>
                  <a:pt x="1153740" y="1243129"/>
                  <a:pt x="1175245" y="1244021"/>
                  <a:pt x="1203043" y="1244516"/>
                </a:cubicBezTo>
                <a:cubicBezTo>
                  <a:pt x="1204133" y="1273603"/>
                  <a:pt x="1205718" y="1335640"/>
                  <a:pt x="1202944" y="1347929"/>
                </a:cubicBezTo>
                <a:cubicBezTo>
                  <a:pt x="1201358" y="1354866"/>
                  <a:pt x="1196403" y="1360614"/>
                  <a:pt x="1190060" y="1362943"/>
                </a:cubicBezTo>
                <a:cubicBezTo>
                  <a:pt x="1182826" y="1365569"/>
                  <a:pt x="1174303" y="1363636"/>
                  <a:pt x="1166078" y="1357443"/>
                </a:cubicBezTo>
                <a:cubicBezTo>
                  <a:pt x="1153839" y="1348177"/>
                  <a:pt x="1130897" y="1343519"/>
                  <a:pt x="1112464" y="1353082"/>
                </a:cubicBezTo>
                <a:cubicBezTo>
                  <a:pt x="1102802" y="1358087"/>
                  <a:pt x="1086747" y="1371416"/>
                  <a:pt x="1087837" y="1403971"/>
                </a:cubicBezTo>
                <a:cubicBezTo>
                  <a:pt x="1086747" y="1436872"/>
                  <a:pt x="1102802" y="1450202"/>
                  <a:pt x="1112464" y="1455206"/>
                </a:cubicBezTo>
                <a:cubicBezTo>
                  <a:pt x="1130897" y="1464769"/>
                  <a:pt x="1153839" y="1460112"/>
                  <a:pt x="1166078" y="1450846"/>
                </a:cubicBezTo>
                <a:cubicBezTo>
                  <a:pt x="1174303" y="1444652"/>
                  <a:pt x="1182826" y="1442670"/>
                  <a:pt x="1190060" y="1445346"/>
                </a:cubicBezTo>
                <a:cubicBezTo>
                  <a:pt x="1196403" y="1447675"/>
                  <a:pt x="1201358" y="1453422"/>
                  <a:pt x="1202944" y="1460359"/>
                </a:cubicBezTo>
                <a:cubicBezTo>
                  <a:pt x="1205669" y="1472301"/>
                  <a:pt x="1204182" y="1531564"/>
                  <a:pt x="1203092" y="1561493"/>
                </a:cubicBezTo>
                <a:cubicBezTo>
                  <a:pt x="1175294" y="1561988"/>
                  <a:pt x="1153740" y="1562880"/>
                  <a:pt x="1148240" y="1564119"/>
                </a:cubicBezTo>
                <a:cubicBezTo>
                  <a:pt x="1137834" y="1566497"/>
                  <a:pt x="1129212" y="1573930"/>
                  <a:pt x="1125694" y="1583592"/>
                </a:cubicBezTo>
                <a:cubicBezTo>
                  <a:pt x="1121779" y="1594295"/>
                  <a:pt x="1124307" y="1606386"/>
                  <a:pt x="1132730" y="1617584"/>
                </a:cubicBezTo>
                <a:close/>
                <a:moveTo>
                  <a:pt x="986308" y="1075895"/>
                </a:moveTo>
                <a:cubicBezTo>
                  <a:pt x="987447" y="1042994"/>
                  <a:pt x="971343" y="1029664"/>
                  <a:pt x="961681" y="1024660"/>
                </a:cubicBezTo>
                <a:cubicBezTo>
                  <a:pt x="943248" y="1015096"/>
                  <a:pt x="920306" y="1019754"/>
                  <a:pt x="908067" y="1029020"/>
                </a:cubicBezTo>
                <a:cubicBezTo>
                  <a:pt x="899842" y="1035214"/>
                  <a:pt x="891319" y="1037147"/>
                  <a:pt x="884084" y="1034520"/>
                </a:cubicBezTo>
                <a:cubicBezTo>
                  <a:pt x="877742" y="1032191"/>
                  <a:pt x="872787" y="1026444"/>
                  <a:pt x="871201" y="1019507"/>
                </a:cubicBezTo>
                <a:cubicBezTo>
                  <a:pt x="868377" y="1007119"/>
                  <a:pt x="870062" y="944140"/>
                  <a:pt x="871152" y="915351"/>
                </a:cubicBezTo>
                <a:cubicBezTo>
                  <a:pt x="886265" y="915400"/>
                  <a:pt x="903954" y="915351"/>
                  <a:pt x="924072" y="915301"/>
                </a:cubicBezTo>
                <a:cubicBezTo>
                  <a:pt x="972632" y="915202"/>
                  <a:pt x="1027633" y="915103"/>
                  <a:pt x="1035561" y="916936"/>
                </a:cubicBezTo>
                <a:cubicBezTo>
                  <a:pt x="1042696" y="918572"/>
                  <a:pt x="1048643" y="923626"/>
                  <a:pt x="1051021" y="930167"/>
                </a:cubicBezTo>
                <a:cubicBezTo>
                  <a:pt x="1053697" y="937599"/>
                  <a:pt x="1051715" y="946320"/>
                  <a:pt x="1045372" y="954744"/>
                </a:cubicBezTo>
                <a:cubicBezTo>
                  <a:pt x="1035908" y="967230"/>
                  <a:pt x="1031151" y="990618"/>
                  <a:pt x="1040913" y="1009398"/>
                </a:cubicBezTo>
                <a:cubicBezTo>
                  <a:pt x="1046016" y="1019308"/>
                  <a:pt x="1059692" y="1035710"/>
                  <a:pt x="1092842" y="1034570"/>
                </a:cubicBezTo>
                <a:cubicBezTo>
                  <a:pt x="1126437" y="1035660"/>
                  <a:pt x="1139965" y="1019308"/>
                  <a:pt x="1145118" y="1009398"/>
                </a:cubicBezTo>
                <a:cubicBezTo>
                  <a:pt x="1154830" y="990618"/>
                  <a:pt x="1150073" y="967230"/>
                  <a:pt x="1140658" y="954744"/>
                </a:cubicBezTo>
                <a:cubicBezTo>
                  <a:pt x="1134316" y="946320"/>
                  <a:pt x="1132284" y="937599"/>
                  <a:pt x="1135009" y="930167"/>
                </a:cubicBezTo>
                <a:cubicBezTo>
                  <a:pt x="1137388" y="923626"/>
                  <a:pt x="1143284" y="918572"/>
                  <a:pt x="1150420" y="916936"/>
                </a:cubicBezTo>
                <a:cubicBezTo>
                  <a:pt x="1154978" y="915896"/>
                  <a:pt x="1175195" y="915499"/>
                  <a:pt x="1200714" y="915351"/>
                </a:cubicBezTo>
                <a:cubicBezTo>
                  <a:pt x="1199971" y="935468"/>
                  <a:pt x="1197592" y="1006772"/>
                  <a:pt x="1201011" y="1021687"/>
                </a:cubicBezTo>
                <a:cubicBezTo>
                  <a:pt x="1203340" y="1031894"/>
                  <a:pt x="1210674" y="1040367"/>
                  <a:pt x="1220187" y="1043836"/>
                </a:cubicBezTo>
                <a:cubicBezTo>
                  <a:pt x="1230692" y="1047651"/>
                  <a:pt x="1242535" y="1045223"/>
                  <a:pt x="1253485" y="1036899"/>
                </a:cubicBezTo>
                <a:cubicBezTo>
                  <a:pt x="1263296" y="1029466"/>
                  <a:pt x="1281729" y="1025750"/>
                  <a:pt x="1296595" y="1033430"/>
                </a:cubicBezTo>
                <a:cubicBezTo>
                  <a:pt x="1309924" y="1040367"/>
                  <a:pt x="1316564" y="1054935"/>
                  <a:pt x="1315870" y="1075895"/>
                </a:cubicBezTo>
                <a:cubicBezTo>
                  <a:pt x="1316564" y="1096508"/>
                  <a:pt x="1309924" y="1111076"/>
                  <a:pt x="1296595" y="1117964"/>
                </a:cubicBezTo>
                <a:cubicBezTo>
                  <a:pt x="1281729" y="1125694"/>
                  <a:pt x="1263296" y="1121928"/>
                  <a:pt x="1253485" y="1114545"/>
                </a:cubicBezTo>
                <a:cubicBezTo>
                  <a:pt x="1242535" y="1106220"/>
                  <a:pt x="1230692" y="1103792"/>
                  <a:pt x="1220138" y="1107608"/>
                </a:cubicBezTo>
                <a:cubicBezTo>
                  <a:pt x="1210674" y="1111076"/>
                  <a:pt x="1203340" y="1119549"/>
                  <a:pt x="1201011" y="1129707"/>
                </a:cubicBezTo>
                <a:cubicBezTo>
                  <a:pt x="1197691" y="1144325"/>
                  <a:pt x="1199871" y="1212705"/>
                  <a:pt x="1200664" y="1234606"/>
                </a:cubicBezTo>
                <a:cubicBezTo>
                  <a:pt x="1174947" y="1234111"/>
                  <a:pt x="1155276" y="1233368"/>
                  <a:pt x="1150420" y="1232228"/>
                </a:cubicBezTo>
                <a:cubicBezTo>
                  <a:pt x="1143284" y="1230593"/>
                  <a:pt x="1137388" y="1225539"/>
                  <a:pt x="1135009" y="1218998"/>
                </a:cubicBezTo>
                <a:cubicBezTo>
                  <a:pt x="1132284" y="1211565"/>
                  <a:pt x="1134316" y="1202844"/>
                  <a:pt x="1140658" y="1194421"/>
                </a:cubicBezTo>
                <a:cubicBezTo>
                  <a:pt x="1150073" y="1181934"/>
                  <a:pt x="1154830" y="1158546"/>
                  <a:pt x="1145118" y="1139766"/>
                </a:cubicBezTo>
                <a:cubicBezTo>
                  <a:pt x="1139965" y="1129856"/>
                  <a:pt x="1126338" y="1113554"/>
                  <a:pt x="1093189" y="1114594"/>
                </a:cubicBezTo>
                <a:cubicBezTo>
                  <a:pt x="1059593" y="1113554"/>
                  <a:pt x="1046016" y="1129856"/>
                  <a:pt x="1040913" y="1139766"/>
                </a:cubicBezTo>
                <a:cubicBezTo>
                  <a:pt x="1031151" y="1158546"/>
                  <a:pt x="1035908" y="1181934"/>
                  <a:pt x="1045372" y="1194421"/>
                </a:cubicBezTo>
                <a:cubicBezTo>
                  <a:pt x="1051715" y="1202844"/>
                  <a:pt x="1053697" y="1211565"/>
                  <a:pt x="1051021" y="1218998"/>
                </a:cubicBezTo>
                <a:cubicBezTo>
                  <a:pt x="1048643" y="1225539"/>
                  <a:pt x="1042696" y="1230593"/>
                  <a:pt x="1035561" y="1232228"/>
                </a:cubicBezTo>
                <a:cubicBezTo>
                  <a:pt x="1027633" y="1234061"/>
                  <a:pt x="972632" y="1233962"/>
                  <a:pt x="924072" y="1233813"/>
                </a:cubicBezTo>
                <a:cubicBezTo>
                  <a:pt x="903954" y="1233813"/>
                  <a:pt x="886215" y="1233764"/>
                  <a:pt x="871053" y="1233813"/>
                </a:cubicBezTo>
                <a:cubicBezTo>
                  <a:pt x="869963" y="1204133"/>
                  <a:pt x="868476" y="1143978"/>
                  <a:pt x="871201" y="1131937"/>
                </a:cubicBezTo>
                <a:cubicBezTo>
                  <a:pt x="872787" y="1125000"/>
                  <a:pt x="877742" y="1119252"/>
                  <a:pt x="884084" y="1116923"/>
                </a:cubicBezTo>
                <a:cubicBezTo>
                  <a:pt x="891319" y="1114248"/>
                  <a:pt x="899842" y="1116230"/>
                  <a:pt x="908067" y="1122423"/>
                </a:cubicBezTo>
                <a:cubicBezTo>
                  <a:pt x="920306" y="1131689"/>
                  <a:pt x="943248" y="1136347"/>
                  <a:pt x="961681" y="1126784"/>
                </a:cubicBezTo>
                <a:cubicBezTo>
                  <a:pt x="971343" y="1121779"/>
                  <a:pt x="987447" y="1108401"/>
                  <a:pt x="986308" y="1075895"/>
                </a:cubicBezTo>
                <a:close/>
                <a:moveTo>
                  <a:pt x="569834" y="1350109"/>
                </a:moveTo>
                <a:cubicBezTo>
                  <a:pt x="573253" y="1335194"/>
                  <a:pt x="570874" y="1263940"/>
                  <a:pt x="570131" y="1243773"/>
                </a:cubicBezTo>
                <a:cubicBezTo>
                  <a:pt x="579496" y="1243773"/>
                  <a:pt x="589654" y="1243773"/>
                  <a:pt x="600506" y="1243724"/>
                </a:cubicBezTo>
                <a:cubicBezTo>
                  <a:pt x="642326" y="1243625"/>
                  <a:pt x="689697" y="1243525"/>
                  <a:pt x="697625" y="1245359"/>
                </a:cubicBezTo>
                <a:cubicBezTo>
                  <a:pt x="704760" y="1246994"/>
                  <a:pt x="710657" y="1252048"/>
                  <a:pt x="713035" y="1258589"/>
                </a:cubicBezTo>
                <a:cubicBezTo>
                  <a:pt x="715761" y="1266021"/>
                  <a:pt x="713779" y="1274742"/>
                  <a:pt x="707386" y="1283166"/>
                </a:cubicBezTo>
                <a:cubicBezTo>
                  <a:pt x="697972" y="1295653"/>
                  <a:pt x="693215" y="1319041"/>
                  <a:pt x="702976" y="1337820"/>
                </a:cubicBezTo>
                <a:cubicBezTo>
                  <a:pt x="707932" y="1347384"/>
                  <a:pt x="720815" y="1363042"/>
                  <a:pt x="751685" y="1363042"/>
                </a:cubicBezTo>
                <a:cubicBezTo>
                  <a:pt x="752725" y="1363042"/>
                  <a:pt x="753816" y="1363042"/>
                  <a:pt x="754906" y="1363042"/>
                </a:cubicBezTo>
                <a:cubicBezTo>
                  <a:pt x="788452" y="1364181"/>
                  <a:pt x="802028" y="1347780"/>
                  <a:pt x="807132" y="1337870"/>
                </a:cubicBezTo>
                <a:cubicBezTo>
                  <a:pt x="816894" y="1319090"/>
                  <a:pt x="812137" y="1295702"/>
                  <a:pt x="802722" y="1283216"/>
                </a:cubicBezTo>
                <a:cubicBezTo>
                  <a:pt x="796330" y="1274792"/>
                  <a:pt x="794348" y="1266071"/>
                  <a:pt x="797073" y="1258638"/>
                </a:cubicBezTo>
                <a:cubicBezTo>
                  <a:pt x="799452" y="1252098"/>
                  <a:pt x="805348" y="1247044"/>
                  <a:pt x="812484" y="1245408"/>
                </a:cubicBezTo>
                <a:cubicBezTo>
                  <a:pt x="816993" y="1244368"/>
                  <a:pt x="836417" y="1243971"/>
                  <a:pt x="861242" y="1243823"/>
                </a:cubicBezTo>
                <a:cubicBezTo>
                  <a:pt x="860498" y="1263940"/>
                  <a:pt x="858120" y="1335244"/>
                  <a:pt x="861539" y="1350159"/>
                </a:cubicBezTo>
                <a:cubicBezTo>
                  <a:pt x="863868" y="1360366"/>
                  <a:pt x="871201" y="1368839"/>
                  <a:pt x="880715" y="1372308"/>
                </a:cubicBezTo>
                <a:cubicBezTo>
                  <a:pt x="891220" y="1376123"/>
                  <a:pt x="903062" y="1373695"/>
                  <a:pt x="914013" y="1365371"/>
                </a:cubicBezTo>
                <a:cubicBezTo>
                  <a:pt x="923874" y="1357938"/>
                  <a:pt x="942307" y="1354222"/>
                  <a:pt x="957122" y="1361902"/>
                </a:cubicBezTo>
                <a:cubicBezTo>
                  <a:pt x="970451" y="1368839"/>
                  <a:pt x="977091" y="1383407"/>
                  <a:pt x="976398" y="1404367"/>
                </a:cubicBezTo>
                <a:cubicBezTo>
                  <a:pt x="977091" y="1424980"/>
                  <a:pt x="970451" y="1439548"/>
                  <a:pt x="957073" y="1446485"/>
                </a:cubicBezTo>
                <a:cubicBezTo>
                  <a:pt x="942307" y="1454166"/>
                  <a:pt x="923874" y="1450400"/>
                  <a:pt x="914013" y="1443017"/>
                </a:cubicBezTo>
                <a:cubicBezTo>
                  <a:pt x="903062" y="1434692"/>
                  <a:pt x="891220" y="1432264"/>
                  <a:pt x="880665" y="1436080"/>
                </a:cubicBezTo>
                <a:cubicBezTo>
                  <a:pt x="871201" y="1439548"/>
                  <a:pt x="863868" y="1448021"/>
                  <a:pt x="861539" y="1458179"/>
                </a:cubicBezTo>
                <a:cubicBezTo>
                  <a:pt x="858269" y="1472648"/>
                  <a:pt x="860350" y="1539591"/>
                  <a:pt x="861142" y="1562285"/>
                </a:cubicBezTo>
                <a:cubicBezTo>
                  <a:pt x="836367" y="1562137"/>
                  <a:pt x="816943" y="1561740"/>
                  <a:pt x="812484" y="1560700"/>
                </a:cubicBezTo>
                <a:cubicBezTo>
                  <a:pt x="805348" y="1559065"/>
                  <a:pt x="799452" y="1554010"/>
                  <a:pt x="797073" y="1547470"/>
                </a:cubicBezTo>
                <a:cubicBezTo>
                  <a:pt x="794348" y="1540037"/>
                  <a:pt x="796330" y="1531316"/>
                  <a:pt x="802722" y="1522892"/>
                </a:cubicBezTo>
                <a:cubicBezTo>
                  <a:pt x="812137" y="1510406"/>
                  <a:pt x="816894" y="1487018"/>
                  <a:pt x="807132" y="1468238"/>
                </a:cubicBezTo>
                <a:cubicBezTo>
                  <a:pt x="802028" y="1458328"/>
                  <a:pt x="788402" y="1441877"/>
                  <a:pt x="755203" y="1443066"/>
                </a:cubicBezTo>
                <a:cubicBezTo>
                  <a:pt x="721707" y="1441927"/>
                  <a:pt x="708080" y="1458328"/>
                  <a:pt x="702976" y="1468238"/>
                </a:cubicBezTo>
                <a:cubicBezTo>
                  <a:pt x="693215" y="1487018"/>
                  <a:pt x="697972" y="1510406"/>
                  <a:pt x="707386" y="1522892"/>
                </a:cubicBezTo>
                <a:cubicBezTo>
                  <a:pt x="713779" y="1531316"/>
                  <a:pt x="715761" y="1540037"/>
                  <a:pt x="713035" y="1547470"/>
                </a:cubicBezTo>
                <a:cubicBezTo>
                  <a:pt x="710657" y="1554010"/>
                  <a:pt x="704760" y="1559065"/>
                  <a:pt x="697625" y="1560700"/>
                </a:cubicBezTo>
                <a:cubicBezTo>
                  <a:pt x="689697" y="1562533"/>
                  <a:pt x="642326" y="1562434"/>
                  <a:pt x="600555" y="1562335"/>
                </a:cubicBezTo>
                <a:cubicBezTo>
                  <a:pt x="589654" y="1562285"/>
                  <a:pt x="579546" y="1562285"/>
                  <a:pt x="570230" y="1562285"/>
                </a:cubicBezTo>
                <a:cubicBezTo>
                  <a:pt x="571023" y="1539542"/>
                  <a:pt x="573104" y="1472648"/>
                  <a:pt x="569834" y="1458179"/>
                </a:cubicBezTo>
                <a:cubicBezTo>
                  <a:pt x="567505" y="1448021"/>
                  <a:pt x="560171" y="1439548"/>
                  <a:pt x="550657" y="1436080"/>
                </a:cubicBezTo>
                <a:cubicBezTo>
                  <a:pt x="540153" y="1432264"/>
                  <a:pt x="528310" y="1434692"/>
                  <a:pt x="517310" y="1443017"/>
                </a:cubicBezTo>
                <a:cubicBezTo>
                  <a:pt x="507499" y="1450400"/>
                  <a:pt x="489066" y="1454166"/>
                  <a:pt x="474250" y="1446485"/>
                </a:cubicBezTo>
                <a:cubicBezTo>
                  <a:pt x="460921" y="1439548"/>
                  <a:pt x="454281" y="1424980"/>
                  <a:pt x="454975" y="1404020"/>
                </a:cubicBezTo>
                <a:cubicBezTo>
                  <a:pt x="454281" y="1383407"/>
                  <a:pt x="460921" y="1368839"/>
                  <a:pt x="474250" y="1361902"/>
                </a:cubicBezTo>
                <a:cubicBezTo>
                  <a:pt x="489066" y="1354222"/>
                  <a:pt x="507499" y="1357988"/>
                  <a:pt x="517310" y="1365371"/>
                </a:cubicBezTo>
                <a:cubicBezTo>
                  <a:pt x="528310" y="1373695"/>
                  <a:pt x="540153" y="1376123"/>
                  <a:pt x="550657" y="1372308"/>
                </a:cubicBezTo>
                <a:cubicBezTo>
                  <a:pt x="560171" y="1368839"/>
                  <a:pt x="567505" y="1360366"/>
                  <a:pt x="569834" y="1350159"/>
                </a:cubicBezTo>
                <a:close/>
                <a:moveTo>
                  <a:pt x="1920686" y="1458130"/>
                </a:moveTo>
                <a:cubicBezTo>
                  <a:pt x="1917317" y="1472846"/>
                  <a:pt x="1919547" y="1542118"/>
                  <a:pt x="1920339" y="1563475"/>
                </a:cubicBezTo>
                <a:cubicBezTo>
                  <a:pt x="1875100" y="1563276"/>
                  <a:pt x="1833725" y="1562335"/>
                  <a:pt x="1826292" y="1560650"/>
                </a:cubicBezTo>
                <a:cubicBezTo>
                  <a:pt x="1819157" y="1559015"/>
                  <a:pt x="1813260" y="1553961"/>
                  <a:pt x="1810882" y="1547420"/>
                </a:cubicBezTo>
                <a:cubicBezTo>
                  <a:pt x="1808156" y="1539988"/>
                  <a:pt x="1810188" y="1531267"/>
                  <a:pt x="1816531" y="1522843"/>
                </a:cubicBezTo>
                <a:cubicBezTo>
                  <a:pt x="1825995" y="1510356"/>
                  <a:pt x="1830752" y="1486968"/>
                  <a:pt x="1820990" y="1468188"/>
                </a:cubicBezTo>
                <a:cubicBezTo>
                  <a:pt x="1815837" y="1458278"/>
                  <a:pt x="1802458" y="1441877"/>
                  <a:pt x="1769061" y="1443017"/>
                </a:cubicBezTo>
                <a:cubicBezTo>
                  <a:pt x="1735465" y="1441927"/>
                  <a:pt x="1721938" y="1458328"/>
                  <a:pt x="1716785" y="1468188"/>
                </a:cubicBezTo>
                <a:cubicBezTo>
                  <a:pt x="1707023" y="1486968"/>
                  <a:pt x="1711830" y="1510356"/>
                  <a:pt x="1721244" y="1522843"/>
                </a:cubicBezTo>
                <a:cubicBezTo>
                  <a:pt x="1727587" y="1531267"/>
                  <a:pt x="1729618" y="1539988"/>
                  <a:pt x="1726893" y="1547420"/>
                </a:cubicBezTo>
                <a:cubicBezTo>
                  <a:pt x="1724515" y="1553961"/>
                  <a:pt x="1718618" y="1559015"/>
                  <a:pt x="1711483" y="1560650"/>
                </a:cubicBezTo>
                <a:cubicBezTo>
                  <a:pt x="1705091" y="1562137"/>
                  <a:pt x="1668572" y="1562335"/>
                  <a:pt x="1629377" y="1562285"/>
                </a:cubicBezTo>
                <a:cubicBezTo>
                  <a:pt x="1630170" y="1539641"/>
                  <a:pt x="1632251" y="1472599"/>
                  <a:pt x="1628981" y="1458130"/>
                </a:cubicBezTo>
                <a:cubicBezTo>
                  <a:pt x="1626652" y="1447972"/>
                  <a:pt x="1619318" y="1439499"/>
                  <a:pt x="1609854" y="1436030"/>
                </a:cubicBezTo>
                <a:cubicBezTo>
                  <a:pt x="1599300" y="1432215"/>
                  <a:pt x="1587457" y="1434643"/>
                  <a:pt x="1576507" y="1442967"/>
                </a:cubicBezTo>
                <a:cubicBezTo>
                  <a:pt x="1566696" y="1450350"/>
                  <a:pt x="1548263" y="1454116"/>
                  <a:pt x="1533447" y="1446436"/>
                </a:cubicBezTo>
                <a:cubicBezTo>
                  <a:pt x="1520118" y="1439499"/>
                  <a:pt x="1513429" y="1424931"/>
                  <a:pt x="1514122" y="1403971"/>
                </a:cubicBezTo>
                <a:cubicBezTo>
                  <a:pt x="1513429" y="1383358"/>
                  <a:pt x="1520118" y="1368790"/>
                  <a:pt x="1533447" y="1361853"/>
                </a:cubicBezTo>
                <a:cubicBezTo>
                  <a:pt x="1548263" y="1354172"/>
                  <a:pt x="1566696" y="1357938"/>
                  <a:pt x="1576507" y="1365321"/>
                </a:cubicBezTo>
                <a:cubicBezTo>
                  <a:pt x="1587457" y="1373596"/>
                  <a:pt x="1599300" y="1376074"/>
                  <a:pt x="1609854" y="1372258"/>
                </a:cubicBezTo>
                <a:cubicBezTo>
                  <a:pt x="1619318" y="1368790"/>
                  <a:pt x="1626652" y="1360317"/>
                  <a:pt x="1628981" y="1350109"/>
                </a:cubicBezTo>
                <a:cubicBezTo>
                  <a:pt x="1632400" y="1335145"/>
                  <a:pt x="1630021" y="1263742"/>
                  <a:pt x="1629278" y="1243724"/>
                </a:cubicBezTo>
                <a:cubicBezTo>
                  <a:pt x="1668522" y="1243674"/>
                  <a:pt x="1705091" y="1243872"/>
                  <a:pt x="1711483" y="1245359"/>
                </a:cubicBezTo>
                <a:cubicBezTo>
                  <a:pt x="1718618" y="1246994"/>
                  <a:pt x="1724515" y="1252048"/>
                  <a:pt x="1726893" y="1258589"/>
                </a:cubicBezTo>
                <a:cubicBezTo>
                  <a:pt x="1729618" y="1266021"/>
                  <a:pt x="1727587" y="1274742"/>
                  <a:pt x="1721244" y="1283166"/>
                </a:cubicBezTo>
                <a:cubicBezTo>
                  <a:pt x="1711830" y="1295653"/>
                  <a:pt x="1707023" y="1319041"/>
                  <a:pt x="1716785" y="1337820"/>
                </a:cubicBezTo>
                <a:cubicBezTo>
                  <a:pt x="1721938" y="1347731"/>
                  <a:pt x="1735267" y="1364132"/>
                  <a:pt x="1768714" y="1362992"/>
                </a:cubicBezTo>
                <a:cubicBezTo>
                  <a:pt x="1802062" y="1364132"/>
                  <a:pt x="1815837" y="1347731"/>
                  <a:pt x="1820990" y="1337820"/>
                </a:cubicBezTo>
                <a:cubicBezTo>
                  <a:pt x="1830752" y="1319041"/>
                  <a:pt x="1825995" y="1295653"/>
                  <a:pt x="1816531" y="1283166"/>
                </a:cubicBezTo>
                <a:cubicBezTo>
                  <a:pt x="1810188" y="1274742"/>
                  <a:pt x="1808156" y="1266021"/>
                  <a:pt x="1810882" y="1258589"/>
                </a:cubicBezTo>
                <a:cubicBezTo>
                  <a:pt x="1813260" y="1252048"/>
                  <a:pt x="1819206" y="1246994"/>
                  <a:pt x="1826292" y="1245359"/>
                </a:cubicBezTo>
                <a:cubicBezTo>
                  <a:pt x="1833328" y="1243773"/>
                  <a:pt x="1876883" y="1243625"/>
                  <a:pt x="1920389" y="1243724"/>
                </a:cubicBezTo>
                <a:cubicBezTo>
                  <a:pt x="1919646" y="1263742"/>
                  <a:pt x="1917267" y="1335145"/>
                  <a:pt x="1920686" y="1350109"/>
                </a:cubicBezTo>
                <a:cubicBezTo>
                  <a:pt x="1923015" y="1360317"/>
                  <a:pt x="1930349" y="1368790"/>
                  <a:pt x="1939813" y="1372258"/>
                </a:cubicBezTo>
                <a:cubicBezTo>
                  <a:pt x="1950367" y="1376074"/>
                  <a:pt x="1962210" y="1373646"/>
                  <a:pt x="1973160" y="1365321"/>
                </a:cubicBezTo>
                <a:cubicBezTo>
                  <a:pt x="1983021" y="1357889"/>
                  <a:pt x="2001454" y="1354172"/>
                  <a:pt x="2016270" y="1361853"/>
                </a:cubicBezTo>
                <a:cubicBezTo>
                  <a:pt x="2029599" y="1368790"/>
                  <a:pt x="2036239" y="1383358"/>
                  <a:pt x="2035545" y="1404318"/>
                </a:cubicBezTo>
                <a:cubicBezTo>
                  <a:pt x="2036239" y="1424931"/>
                  <a:pt x="2029599" y="1439499"/>
                  <a:pt x="2016220" y="1446436"/>
                </a:cubicBezTo>
                <a:cubicBezTo>
                  <a:pt x="2001454" y="1454116"/>
                  <a:pt x="1983021" y="1450350"/>
                  <a:pt x="1973160" y="1442967"/>
                </a:cubicBezTo>
                <a:cubicBezTo>
                  <a:pt x="1962210" y="1434643"/>
                  <a:pt x="1950367" y="1432215"/>
                  <a:pt x="1939813" y="1436030"/>
                </a:cubicBezTo>
                <a:cubicBezTo>
                  <a:pt x="1930349" y="1439499"/>
                  <a:pt x="1923015" y="1447972"/>
                  <a:pt x="1920686" y="1458130"/>
                </a:cubicBezTo>
                <a:close/>
                <a:moveTo>
                  <a:pt x="1920290" y="1233813"/>
                </a:moveTo>
                <a:cubicBezTo>
                  <a:pt x="1865536" y="1233714"/>
                  <a:pt x="1831743" y="1233962"/>
                  <a:pt x="1824112" y="1235696"/>
                </a:cubicBezTo>
                <a:cubicBezTo>
                  <a:pt x="1813706" y="1238075"/>
                  <a:pt x="1805084" y="1245507"/>
                  <a:pt x="1801566" y="1255170"/>
                </a:cubicBezTo>
                <a:cubicBezTo>
                  <a:pt x="1797652" y="1265873"/>
                  <a:pt x="1800179" y="1277963"/>
                  <a:pt x="1808652" y="1289162"/>
                </a:cubicBezTo>
                <a:cubicBezTo>
                  <a:pt x="1816233" y="1299221"/>
                  <a:pt x="1820049" y="1318099"/>
                  <a:pt x="1812170" y="1333262"/>
                </a:cubicBezTo>
                <a:cubicBezTo>
                  <a:pt x="1805084" y="1346938"/>
                  <a:pt x="1790169" y="1353726"/>
                  <a:pt x="1768714" y="1353082"/>
                </a:cubicBezTo>
                <a:cubicBezTo>
                  <a:pt x="1747605" y="1353776"/>
                  <a:pt x="1732691" y="1346938"/>
                  <a:pt x="1725605" y="1333262"/>
                </a:cubicBezTo>
                <a:cubicBezTo>
                  <a:pt x="1717726" y="1318099"/>
                  <a:pt x="1721542" y="1299221"/>
                  <a:pt x="1729123" y="1289162"/>
                </a:cubicBezTo>
                <a:cubicBezTo>
                  <a:pt x="1737596" y="1277963"/>
                  <a:pt x="1740123" y="1265873"/>
                  <a:pt x="1736209" y="1255170"/>
                </a:cubicBezTo>
                <a:cubicBezTo>
                  <a:pt x="1732691" y="1245507"/>
                  <a:pt x="1724069" y="1238075"/>
                  <a:pt x="1713663" y="1235696"/>
                </a:cubicBezTo>
                <a:cubicBezTo>
                  <a:pt x="1706577" y="1234061"/>
                  <a:pt x="1677144" y="1233764"/>
                  <a:pt x="1629377" y="1233813"/>
                </a:cubicBezTo>
                <a:cubicBezTo>
                  <a:pt x="1630170" y="1211070"/>
                  <a:pt x="1632251" y="1144176"/>
                  <a:pt x="1628981" y="1129707"/>
                </a:cubicBezTo>
                <a:cubicBezTo>
                  <a:pt x="1626652" y="1119549"/>
                  <a:pt x="1619318" y="1111076"/>
                  <a:pt x="1609854" y="1107608"/>
                </a:cubicBezTo>
                <a:cubicBezTo>
                  <a:pt x="1599300" y="1103743"/>
                  <a:pt x="1587457" y="1106220"/>
                  <a:pt x="1576507" y="1114545"/>
                </a:cubicBezTo>
                <a:cubicBezTo>
                  <a:pt x="1566696" y="1121928"/>
                  <a:pt x="1548263" y="1125694"/>
                  <a:pt x="1533447" y="1117964"/>
                </a:cubicBezTo>
                <a:cubicBezTo>
                  <a:pt x="1520118" y="1111076"/>
                  <a:pt x="1513429" y="1096508"/>
                  <a:pt x="1514122" y="1075548"/>
                </a:cubicBezTo>
                <a:cubicBezTo>
                  <a:pt x="1513429" y="1054935"/>
                  <a:pt x="1520118" y="1040367"/>
                  <a:pt x="1533447" y="1033430"/>
                </a:cubicBezTo>
                <a:cubicBezTo>
                  <a:pt x="1548263" y="1025750"/>
                  <a:pt x="1566696" y="1029466"/>
                  <a:pt x="1576507" y="1036899"/>
                </a:cubicBezTo>
                <a:cubicBezTo>
                  <a:pt x="1587457" y="1045223"/>
                  <a:pt x="1599300" y="1047651"/>
                  <a:pt x="1609854" y="1043836"/>
                </a:cubicBezTo>
                <a:cubicBezTo>
                  <a:pt x="1619318" y="1040367"/>
                  <a:pt x="1626652" y="1031894"/>
                  <a:pt x="1628981" y="1021687"/>
                </a:cubicBezTo>
                <a:cubicBezTo>
                  <a:pt x="1632301" y="1007020"/>
                  <a:pt x="1630121" y="937896"/>
                  <a:pt x="1629328" y="916441"/>
                </a:cubicBezTo>
                <a:cubicBezTo>
                  <a:pt x="1670554" y="916144"/>
                  <a:pt x="1706330" y="915153"/>
                  <a:pt x="1713663" y="913468"/>
                </a:cubicBezTo>
                <a:cubicBezTo>
                  <a:pt x="1724069" y="911089"/>
                  <a:pt x="1732691" y="903657"/>
                  <a:pt x="1736209" y="893994"/>
                </a:cubicBezTo>
                <a:cubicBezTo>
                  <a:pt x="1740123" y="883291"/>
                  <a:pt x="1737596" y="871201"/>
                  <a:pt x="1729123" y="860003"/>
                </a:cubicBezTo>
                <a:cubicBezTo>
                  <a:pt x="1721542" y="849944"/>
                  <a:pt x="1717726" y="831065"/>
                  <a:pt x="1725605" y="815903"/>
                </a:cubicBezTo>
                <a:cubicBezTo>
                  <a:pt x="1732691" y="802226"/>
                  <a:pt x="1747605" y="795339"/>
                  <a:pt x="1769061" y="796082"/>
                </a:cubicBezTo>
                <a:cubicBezTo>
                  <a:pt x="1790169" y="795339"/>
                  <a:pt x="1805084" y="802226"/>
                  <a:pt x="1812170" y="815903"/>
                </a:cubicBezTo>
                <a:cubicBezTo>
                  <a:pt x="1820049" y="831065"/>
                  <a:pt x="1816233" y="849944"/>
                  <a:pt x="1808652" y="860003"/>
                </a:cubicBezTo>
                <a:cubicBezTo>
                  <a:pt x="1800179" y="871201"/>
                  <a:pt x="1797652" y="883291"/>
                  <a:pt x="1801566" y="893994"/>
                </a:cubicBezTo>
                <a:cubicBezTo>
                  <a:pt x="1805084" y="903657"/>
                  <a:pt x="1813706" y="911089"/>
                  <a:pt x="1824112" y="913468"/>
                </a:cubicBezTo>
                <a:cubicBezTo>
                  <a:pt x="1831743" y="915202"/>
                  <a:pt x="1865586" y="915450"/>
                  <a:pt x="1920389" y="915351"/>
                </a:cubicBezTo>
                <a:cubicBezTo>
                  <a:pt x="1919646" y="935518"/>
                  <a:pt x="1917267" y="1006772"/>
                  <a:pt x="1920686" y="1021687"/>
                </a:cubicBezTo>
                <a:cubicBezTo>
                  <a:pt x="1923015" y="1031894"/>
                  <a:pt x="1930349" y="1040367"/>
                  <a:pt x="1939813" y="1043836"/>
                </a:cubicBezTo>
                <a:cubicBezTo>
                  <a:pt x="1950367" y="1047651"/>
                  <a:pt x="1962210" y="1045223"/>
                  <a:pt x="1973160" y="1036899"/>
                </a:cubicBezTo>
                <a:cubicBezTo>
                  <a:pt x="1983021" y="1029466"/>
                  <a:pt x="2001454" y="1025750"/>
                  <a:pt x="2016270" y="1033430"/>
                </a:cubicBezTo>
                <a:cubicBezTo>
                  <a:pt x="2029599" y="1040367"/>
                  <a:pt x="2036239" y="1054935"/>
                  <a:pt x="2035545" y="1075895"/>
                </a:cubicBezTo>
                <a:cubicBezTo>
                  <a:pt x="2036239" y="1096508"/>
                  <a:pt x="2029599" y="1111076"/>
                  <a:pt x="2016270" y="1117964"/>
                </a:cubicBezTo>
                <a:cubicBezTo>
                  <a:pt x="2001454" y="1125694"/>
                  <a:pt x="1983021" y="1121928"/>
                  <a:pt x="1973160" y="1114545"/>
                </a:cubicBezTo>
                <a:cubicBezTo>
                  <a:pt x="1962210" y="1106220"/>
                  <a:pt x="1950367" y="1103792"/>
                  <a:pt x="1939813" y="1107608"/>
                </a:cubicBezTo>
                <a:cubicBezTo>
                  <a:pt x="1930349" y="1111076"/>
                  <a:pt x="1923015" y="1119549"/>
                  <a:pt x="1920686" y="1129707"/>
                </a:cubicBezTo>
                <a:cubicBezTo>
                  <a:pt x="1917416" y="1144176"/>
                  <a:pt x="1919497" y="1211070"/>
                  <a:pt x="1920290" y="1233813"/>
                </a:cubicBezTo>
                <a:close/>
                <a:moveTo>
                  <a:pt x="1212606" y="364842"/>
                </a:moveTo>
                <a:cubicBezTo>
                  <a:pt x="1215975" y="350126"/>
                  <a:pt x="1213746" y="280606"/>
                  <a:pt x="1212953" y="259398"/>
                </a:cubicBezTo>
                <a:cubicBezTo>
                  <a:pt x="1276229" y="260290"/>
                  <a:pt x="1363785" y="259349"/>
                  <a:pt x="1375727" y="256623"/>
                </a:cubicBezTo>
                <a:cubicBezTo>
                  <a:pt x="1386083" y="254245"/>
                  <a:pt x="1394755" y="246763"/>
                  <a:pt x="1398273" y="237150"/>
                </a:cubicBezTo>
                <a:cubicBezTo>
                  <a:pt x="1402138" y="226397"/>
                  <a:pt x="1399660" y="214357"/>
                  <a:pt x="1391187" y="203158"/>
                </a:cubicBezTo>
                <a:cubicBezTo>
                  <a:pt x="1383606" y="193099"/>
                  <a:pt x="1379790" y="174220"/>
                  <a:pt x="1387669" y="159058"/>
                </a:cubicBezTo>
                <a:cubicBezTo>
                  <a:pt x="1394755" y="145382"/>
                  <a:pt x="1409669" y="138494"/>
                  <a:pt x="1431125" y="139238"/>
                </a:cubicBezTo>
                <a:cubicBezTo>
                  <a:pt x="1452283" y="138544"/>
                  <a:pt x="1467148" y="145382"/>
                  <a:pt x="1474234" y="159058"/>
                </a:cubicBezTo>
                <a:cubicBezTo>
                  <a:pt x="1482112" y="174220"/>
                  <a:pt x="1478297" y="193099"/>
                  <a:pt x="1470716" y="203158"/>
                </a:cubicBezTo>
                <a:cubicBezTo>
                  <a:pt x="1462243" y="214357"/>
                  <a:pt x="1459716" y="226397"/>
                  <a:pt x="1463630" y="237150"/>
                </a:cubicBezTo>
                <a:cubicBezTo>
                  <a:pt x="1467148" y="246763"/>
                  <a:pt x="1475770" y="254245"/>
                  <a:pt x="1486176" y="256623"/>
                </a:cubicBezTo>
                <a:cubicBezTo>
                  <a:pt x="1494599" y="258556"/>
                  <a:pt x="1534785" y="258605"/>
                  <a:pt x="1599895" y="258457"/>
                </a:cubicBezTo>
                <a:lnTo>
                  <a:pt x="1619368" y="258457"/>
                </a:lnTo>
                <a:cubicBezTo>
                  <a:pt x="1620458" y="287196"/>
                  <a:pt x="1622143" y="350274"/>
                  <a:pt x="1619318" y="362662"/>
                </a:cubicBezTo>
                <a:cubicBezTo>
                  <a:pt x="1617733" y="369599"/>
                  <a:pt x="1612778" y="375347"/>
                  <a:pt x="1606435" y="377676"/>
                </a:cubicBezTo>
                <a:cubicBezTo>
                  <a:pt x="1599201" y="380302"/>
                  <a:pt x="1590678" y="378369"/>
                  <a:pt x="1582453" y="372126"/>
                </a:cubicBezTo>
                <a:cubicBezTo>
                  <a:pt x="1570214" y="362910"/>
                  <a:pt x="1547272" y="358252"/>
                  <a:pt x="1528839" y="367815"/>
                </a:cubicBezTo>
                <a:cubicBezTo>
                  <a:pt x="1519176" y="372820"/>
                  <a:pt x="1503122" y="386149"/>
                  <a:pt x="1504212" y="418704"/>
                </a:cubicBezTo>
                <a:cubicBezTo>
                  <a:pt x="1503122" y="451556"/>
                  <a:pt x="1519176" y="464935"/>
                  <a:pt x="1528839" y="469939"/>
                </a:cubicBezTo>
                <a:cubicBezTo>
                  <a:pt x="1547272" y="479503"/>
                  <a:pt x="1570214" y="474845"/>
                  <a:pt x="1582453" y="465579"/>
                </a:cubicBezTo>
                <a:cubicBezTo>
                  <a:pt x="1590678" y="459385"/>
                  <a:pt x="1599201" y="457452"/>
                  <a:pt x="1606435" y="460079"/>
                </a:cubicBezTo>
                <a:cubicBezTo>
                  <a:pt x="1612778" y="462358"/>
                  <a:pt x="1617733" y="468155"/>
                  <a:pt x="1619318" y="475092"/>
                </a:cubicBezTo>
                <a:cubicBezTo>
                  <a:pt x="1622044" y="487133"/>
                  <a:pt x="1620557" y="547338"/>
                  <a:pt x="1619467" y="577018"/>
                </a:cubicBezTo>
                <a:cubicBezTo>
                  <a:pt x="1612927" y="577018"/>
                  <a:pt x="1606336" y="577018"/>
                  <a:pt x="1599895" y="576969"/>
                </a:cubicBezTo>
                <a:cubicBezTo>
                  <a:pt x="1534785" y="576820"/>
                  <a:pt x="1494599" y="576919"/>
                  <a:pt x="1486176" y="578852"/>
                </a:cubicBezTo>
                <a:cubicBezTo>
                  <a:pt x="1475770" y="581230"/>
                  <a:pt x="1467148" y="588663"/>
                  <a:pt x="1463630" y="598325"/>
                </a:cubicBezTo>
                <a:cubicBezTo>
                  <a:pt x="1459716" y="609028"/>
                  <a:pt x="1462243" y="621119"/>
                  <a:pt x="1470716" y="632317"/>
                </a:cubicBezTo>
                <a:cubicBezTo>
                  <a:pt x="1478297" y="642376"/>
                  <a:pt x="1482112" y="661255"/>
                  <a:pt x="1474234" y="676417"/>
                </a:cubicBezTo>
                <a:cubicBezTo>
                  <a:pt x="1467148" y="690093"/>
                  <a:pt x="1452233" y="696931"/>
                  <a:pt x="1430778" y="696237"/>
                </a:cubicBezTo>
                <a:cubicBezTo>
                  <a:pt x="1409620" y="696882"/>
                  <a:pt x="1394755" y="690093"/>
                  <a:pt x="1387669" y="676417"/>
                </a:cubicBezTo>
                <a:cubicBezTo>
                  <a:pt x="1379790" y="661255"/>
                  <a:pt x="1383606" y="642376"/>
                  <a:pt x="1391187" y="632317"/>
                </a:cubicBezTo>
                <a:cubicBezTo>
                  <a:pt x="1399660" y="621119"/>
                  <a:pt x="1402138" y="609028"/>
                  <a:pt x="1398273" y="598325"/>
                </a:cubicBezTo>
                <a:cubicBezTo>
                  <a:pt x="1394755" y="588663"/>
                  <a:pt x="1386083" y="581230"/>
                  <a:pt x="1375727" y="578852"/>
                </a:cubicBezTo>
                <a:cubicBezTo>
                  <a:pt x="1363785" y="576126"/>
                  <a:pt x="1276279" y="575185"/>
                  <a:pt x="1213052" y="576077"/>
                </a:cubicBezTo>
                <a:cubicBezTo>
                  <a:pt x="1213845" y="552540"/>
                  <a:pt x="1215876" y="487133"/>
                  <a:pt x="1212606" y="472863"/>
                </a:cubicBezTo>
                <a:cubicBezTo>
                  <a:pt x="1210277" y="462705"/>
                  <a:pt x="1202944" y="454232"/>
                  <a:pt x="1193479" y="450763"/>
                </a:cubicBezTo>
                <a:cubicBezTo>
                  <a:pt x="1182925" y="446898"/>
                  <a:pt x="1171082" y="449376"/>
                  <a:pt x="1160132" y="457651"/>
                </a:cubicBezTo>
                <a:cubicBezTo>
                  <a:pt x="1150321" y="465083"/>
                  <a:pt x="1131838" y="468800"/>
                  <a:pt x="1117072" y="461119"/>
                </a:cubicBezTo>
                <a:cubicBezTo>
                  <a:pt x="1103743" y="454232"/>
                  <a:pt x="1097054" y="439664"/>
                  <a:pt x="1097747" y="418704"/>
                </a:cubicBezTo>
                <a:cubicBezTo>
                  <a:pt x="1097054" y="398091"/>
                  <a:pt x="1103743" y="383523"/>
                  <a:pt x="1117072" y="376586"/>
                </a:cubicBezTo>
                <a:cubicBezTo>
                  <a:pt x="1131888" y="368905"/>
                  <a:pt x="1150321" y="372622"/>
                  <a:pt x="1160132" y="380054"/>
                </a:cubicBezTo>
                <a:cubicBezTo>
                  <a:pt x="1171082" y="388379"/>
                  <a:pt x="1182925" y="390807"/>
                  <a:pt x="1193479" y="386991"/>
                </a:cubicBezTo>
                <a:cubicBezTo>
                  <a:pt x="1202944" y="383523"/>
                  <a:pt x="1210277" y="375050"/>
                  <a:pt x="1212606" y="364842"/>
                </a:cubicBezTo>
                <a:close/>
                <a:moveTo>
                  <a:pt x="871152" y="258457"/>
                </a:moveTo>
                <a:cubicBezTo>
                  <a:pt x="887949" y="258407"/>
                  <a:pt x="906382" y="258457"/>
                  <a:pt x="924022" y="258457"/>
                </a:cubicBezTo>
                <a:cubicBezTo>
                  <a:pt x="989182" y="258605"/>
                  <a:pt x="1029367" y="258556"/>
                  <a:pt x="1037791" y="256623"/>
                </a:cubicBezTo>
                <a:cubicBezTo>
                  <a:pt x="1048147" y="254245"/>
                  <a:pt x="1056818" y="246763"/>
                  <a:pt x="1060287" y="237150"/>
                </a:cubicBezTo>
                <a:cubicBezTo>
                  <a:pt x="1064202" y="226397"/>
                  <a:pt x="1061724" y="214357"/>
                  <a:pt x="1053251" y="203158"/>
                </a:cubicBezTo>
                <a:cubicBezTo>
                  <a:pt x="1045669" y="193099"/>
                  <a:pt x="1041805" y="174220"/>
                  <a:pt x="1049683" y="159058"/>
                </a:cubicBezTo>
                <a:cubicBezTo>
                  <a:pt x="1056818" y="145382"/>
                  <a:pt x="1071684" y="138494"/>
                  <a:pt x="1093189" y="139238"/>
                </a:cubicBezTo>
                <a:cubicBezTo>
                  <a:pt x="1114248" y="138494"/>
                  <a:pt x="1129212" y="145382"/>
                  <a:pt x="1136298" y="159058"/>
                </a:cubicBezTo>
                <a:cubicBezTo>
                  <a:pt x="1144176" y="174220"/>
                  <a:pt x="1140361" y="193099"/>
                  <a:pt x="1132730" y="203158"/>
                </a:cubicBezTo>
                <a:cubicBezTo>
                  <a:pt x="1124307" y="214357"/>
                  <a:pt x="1121779" y="226397"/>
                  <a:pt x="1125694" y="237150"/>
                </a:cubicBezTo>
                <a:cubicBezTo>
                  <a:pt x="1129212" y="246763"/>
                  <a:pt x="1137834" y="254245"/>
                  <a:pt x="1148240" y="256623"/>
                </a:cubicBezTo>
                <a:cubicBezTo>
                  <a:pt x="1153740" y="257862"/>
                  <a:pt x="1175245" y="258754"/>
                  <a:pt x="1203043" y="259249"/>
                </a:cubicBezTo>
                <a:cubicBezTo>
                  <a:pt x="1204133" y="288336"/>
                  <a:pt x="1205718" y="350373"/>
                  <a:pt x="1202944" y="362662"/>
                </a:cubicBezTo>
                <a:cubicBezTo>
                  <a:pt x="1201358" y="369599"/>
                  <a:pt x="1196403" y="375347"/>
                  <a:pt x="1190060" y="377676"/>
                </a:cubicBezTo>
                <a:cubicBezTo>
                  <a:pt x="1182826" y="380302"/>
                  <a:pt x="1174303" y="378369"/>
                  <a:pt x="1166078" y="372126"/>
                </a:cubicBezTo>
                <a:cubicBezTo>
                  <a:pt x="1153839" y="362910"/>
                  <a:pt x="1130897" y="358252"/>
                  <a:pt x="1112464" y="367815"/>
                </a:cubicBezTo>
                <a:cubicBezTo>
                  <a:pt x="1102802" y="372820"/>
                  <a:pt x="1086747" y="386149"/>
                  <a:pt x="1087837" y="418704"/>
                </a:cubicBezTo>
                <a:cubicBezTo>
                  <a:pt x="1086747" y="451556"/>
                  <a:pt x="1102802" y="464935"/>
                  <a:pt x="1112464" y="469939"/>
                </a:cubicBezTo>
                <a:cubicBezTo>
                  <a:pt x="1130897" y="479503"/>
                  <a:pt x="1153839" y="474845"/>
                  <a:pt x="1166078" y="465579"/>
                </a:cubicBezTo>
                <a:cubicBezTo>
                  <a:pt x="1174303" y="459385"/>
                  <a:pt x="1182826" y="457403"/>
                  <a:pt x="1190060" y="460079"/>
                </a:cubicBezTo>
                <a:cubicBezTo>
                  <a:pt x="1196403" y="462358"/>
                  <a:pt x="1201358" y="468155"/>
                  <a:pt x="1202944" y="475092"/>
                </a:cubicBezTo>
                <a:cubicBezTo>
                  <a:pt x="1205669" y="487034"/>
                  <a:pt x="1204182" y="546297"/>
                  <a:pt x="1203092" y="576226"/>
                </a:cubicBezTo>
                <a:cubicBezTo>
                  <a:pt x="1175294" y="576721"/>
                  <a:pt x="1153740" y="577563"/>
                  <a:pt x="1148240" y="578852"/>
                </a:cubicBezTo>
                <a:cubicBezTo>
                  <a:pt x="1137834" y="581230"/>
                  <a:pt x="1129212" y="588663"/>
                  <a:pt x="1125694" y="598325"/>
                </a:cubicBezTo>
                <a:cubicBezTo>
                  <a:pt x="1121779" y="609028"/>
                  <a:pt x="1124307" y="621119"/>
                  <a:pt x="1132730" y="632317"/>
                </a:cubicBezTo>
                <a:cubicBezTo>
                  <a:pt x="1140361" y="642376"/>
                  <a:pt x="1144176" y="661255"/>
                  <a:pt x="1136298" y="676417"/>
                </a:cubicBezTo>
                <a:cubicBezTo>
                  <a:pt x="1129212" y="690093"/>
                  <a:pt x="1114297" y="696981"/>
                  <a:pt x="1092842" y="696237"/>
                </a:cubicBezTo>
                <a:cubicBezTo>
                  <a:pt x="1071684" y="696882"/>
                  <a:pt x="1056769" y="690093"/>
                  <a:pt x="1049683" y="676417"/>
                </a:cubicBezTo>
                <a:cubicBezTo>
                  <a:pt x="1041805" y="661255"/>
                  <a:pt x="1045669" y="642376"/>
                  <a:pt x="1053251" y="632317"/>
                </a:cubicBezTo>
                <a:cubicBezTo>
                  <a:pt x="1061724" y="621119"/>
                  <a:pt x="1064202" y="609028"/>
                  <a:pt x="1060287" y="598325"/>
                </a:cubicBezTo>
                <a:cubicBezTo>
                  <a:pt x="1056818" y="588663"/>
                  <a:pt x="1048147" y="581230"/>
                  <a:pt x="1037791" y="578852"/>
                </a:cubicBezTo>
                <a:cubicBezTo>
                  <a:pt x="1029367" y="576919"/>
                  <a:pt x="989182" y="576870"/>
                  <a:pt x="924022" y="576969"/>
                </a:cubicBezTo>
                <a:cubicBezTo>
                  <a:pt x="906382" y="577018"/>
                  <a:pt x="887850" y="577068"/>
                  <a:pt x="871053" y="577018"/>
                </a:cubicBezTo>
                <a:cubicBezTo>
                  <a:pt x="869963" y="547338"/>
                  <a:pt x="868476" y="487133"/>
                  <a:pt x="871201" y="475092"/>
                </a:cubicBezTo>
                <a:cubicBezTo>
                  <a:pt x="872787" y="468155"/>
                  <a:pt x="877742" y="462358"/>
                  <a:pt x="884084" y="460079"/>
                </a:cubicBezTo>
                <a:cubicBezTo>
                  <a:pt x="891319" y="457452"/>
                  <a:pt x="899842" y="459385"/>
                  <a:pt x="908067" y="465579"/>
                </a:cubicBezTo>
                <a:cubicBezTo>
                  <a:pt x="920306" y="474845"/>
                  <a:pt x="943248" y="479503"/>
                  <a:pt x="961681" y="469939"/>
                </a:cubicBezTo>
                <a:cubicBezTo>
                  <a:pt x="971343" y="464935"/>
                  <a:pt x="987447" y="451556"/>
                  <a:pt x="986308" y="419051"/>
                </a:cubicBezTo>
                <a:cubicBezTo>
                  <a:pt x="987447" y="386149"/>
                  <a:pt x="971343" y="372820"/>
                  <a:pt x="961681" y="367815"/>
                </a:cubicBezTo>
                <a:cubicBezTo>
                  <a:pt x="943248" y="358252"/>
                  <a:pt x="920306" y="362910"/>
                  <a:pt x="908067" y="372126"/>
                </a:cubicBezTo>
                <a:cubicBezTo>
                  <a:pt x="899842" y="378369"/>
                  <a:pt x="891319" y="380302"/>
                  <a:pt x="884084" y="377676"/>
                </a:cubicBezTo>
                <a:cubicBezTo>
                  <a:pt x="877742" y="375347"/>
                  <a:pt x="872787" y="369599"/>
                  <a:pt x="871201" y="362662"/>
                </a:cubicBezTo>
                <a:cubicBezTo>
                  <a:pt x="868377" y="350274"/>
                  <a:pt x="870062" y="287196"/>
                  <a:pt x="871152" y="258457"/>
                </a:cubicBezTo>
                <a:close/>
                <a:moveTo>
                  <a:pt x="569834" y="364842"/>
                </a:moveTo>
                <a:cubicBezTo>
                  <a:pt x="573253" y="349927"/>
                  <a:pt x="570874" y="278673"/>
                  <a:pt x="570131" y="258506"/>
                </a:cubicBezTo>
                <a:cubicBezTo>
                  <a:pt x="579496" y="258506"/>
                  <a:pt x="589654" y="258506"/>
                  <a:pt x="600506" y="258457"/>
                </a:cubicBezTo>
                <a:cubicBezTo>
                  <a:pt x="642326" y="258358"/>
                  <a:pt x="689697" y="258258"/>
                  <a:pt x="697625" y="260092"/>
                </a:cubicBezTo>
                <a:cubicBezTo>
                  <a:pt x="704760" y="261727"/>
                  <a:pt x="710657" y="266781"/>
                  <a:pt x="713035" y="273272"/>
                </a:cubicBezTo>
                <a:cubicBezTo>
                  <a:pt x="715761" y="280755"/>
                  <a:pt x="713779" y="289475"/>
                  <a:pt x="707386" y="297899"/>
                </a:cubicBezTo>
                <a:cubicBezTo>
                  <a:pt x="697972" y="310386"/>
                  <a:pt x="693215" y="333774"/>
                  <a:pt x="702976" y="352554"/>
                </a:cubicBezTo>
                <a:cubicBezTo>
                  <a:pt x="707932" y="362117"/>
                  <a:pt x="720815" y="377775"/>
                  <a:pt x="751685" y="377775"/>
                </a:cubicBezTo>
                <a:cubicBezTo>
                  <a:pt x="752725" y="377775"/>
                  <a:pt x="753816" y="377725"/>
                  <a:pt x="754906" y="377725"/>
                </a:cubicBezTo>
                <a:cubicBezTo>
                  <a:pt x="788452" y="378766"/>
                  <a:pt x="802028" y="362414"/>
                  <a:pt x="807132" y="352554"/>
                </a:cubicBezTo>
                <a:cubicBezTo>
                  <a:pt x="816894" y="333774"/>
                  <a:pt x="812137" y="310386"/>
                  <a:pt x="802722" y="297899"/>
                </a:cubicBezTo>
                <a:cubicBezTo>
                  <a:pt x="796330" y="289475"/>
                  <a:pt x="794348" y="280755"/>
                  <a:pt x="797073" y="273272"/>
                </a:cubicBezTo>
                <a:cubicBezTo>
                  <a:pt x="799452" y="266781"/>
                  <a:pt x="805348" y="261727"/>
                  <a:pt x="812484" y="260092"/>
                </a:cubicBezTo>
                <a:cubicBezTo>
                  <a:pt x="816993" y="259051"/>
                  <a:pt x="836417" y="258655"/>
                  <a:pt x="861242" y="258506"/>
                </a:cubicBezTo>
                <a:cubicBezTo>
                  <a:pt x="860498" y="278624"/>
                  <a:pt x="858120" y="349927"/>
                  <a:pt x="861539" y="364842"/>
                </a:cubicBezTo>
                <a:cubicBezTo>
                  <a:pt x="863868" y="375050"/>
                  <a:pt x="871201" y="383523"/>
                  <a:pt x="880665" y="386991"/>
                </a:cubicBezTo>
                <a:cubicBezTo>
                  <a:pt x="891220" y="390807"/>
                  <a:pt x="903062" y="388329"/>
                  <a:pt x="914013" y="380054"/>
                </a:cubicBezTo>
                <a:cubicBezTo>
                  <a:pt x="923874" y="372622"/>
                  <a:pt x="942307" y="368905"/>
                  <a:pt x="957122" y="376586"/>
                </a:cubicBezTo>
                <a:cubicBezTo>
                  <a:pt x="970451" y="383523"/>
                  <a:pt x="977091" y="398091"/>
                  <a:pt x="976398" y="419051"/>
                </a:cubicBezTo>
                <a:cubicBezTo>
                  <a:pt x="977091" y="439664"/>
                  <a:pt x="970451" y="454232"/>
                  <a:pt x="957122" y="461119"/>
                </a:cubicBezTo>
                <a:cubicBezTo>
                  <a:pt x="942307" y="468849"/>
                  <a:pt x="923874" y="465083"/>
                  <a:pt x="914013" y="457651"/>
                </a:cubicBezTo>
                <a:cubicBezTo>
                  <a:pt x="903062" y="449376"/>
                  <a:pt x="891220" y="446948"/>
                  <a:pt x="880665" y="450763"/>
                </a:cubicBezTo>
                <a:cubicBezTo>
                  <a:pt x="871201" y="454232"/>
                  <a:pt x="863868" y="462705"/>
                  <a:pt x="861539" y="472863"/>
                </a:cubicBezTo>
                <a:cubicBezTo>
                  <a:pt x="858269" y="487332"/>
                  <a:pt x="860350" y="554275"/>
                  <a:pt x="861142" y="576969"/>
                </a:cubicBezTo>
                <a:cubicBezTo>
                  <a:pt x="836367" y="576820"/>
                  <a:pt x="816943" y="576424"/>
                  <a:pt x="812484" y="575383"/>
                </a:cubicBezTo>
                <a:cubicBezTo>
                  <a:pt x="805348" y="573748"/>
                  <a:pt x="799452" y="568694"/>
                  <a:pt x="797073" y="562153"/>
                </a:cubicBezTo>
                <a:cubicBezTo>
                  <a:pt x="794348" y="554721"/>
                  <a:pt x="796330" y="546000"/>
                  <a:pt x="802722" y="537576"/>
                </a:cubicBezTo>
                <a:cubicBezTo>
                  <a:pt x="812137" y="525089"/>
                  <a:pt x="816894" y="501701"/>
                  <a:pt x="807132" y="482922"/>
                </a:cubicBezTo>
                <a:cubicBezTo>
                  <a:pt x="802028" y="473011"/>
                  <a:pt x="788402" y="456660"/>
                  <a:pt x="755203" y="457750"/>
                </a:cubicBezTo>
                <a:cubicBezTo>
                  <a:pt x="721707" y="456660"/>
                  <a:pt x="708080" y="473011"/>
                  <a:pt x="702976" y="482922"/>
                </a:cubicBezTo>
                <a:cubicBezTo>
                  <a:pt x="693215" y="501701"/>
                  <a:pt x="697972" y="525089"/>
                  <a:pt x="707386" y="537576"/>
                </a:cubicBezTo>
                <a:cubicBezTo>
                  <a:pt x="713779" y="546000"/>
                  <a:pt x="715761" y="554721"/>
                  <a:pt x="713035" y="562153"/>
                </a:cubicBezTo>
                <a:cubicBezTo>
                  <a:pt x="710657" y="568694"/>
                  <a:pt x="704760" y="573748"/>
                  <a:pt x="697625" y="575383"/>
                </a:cubicBezTo>
                <a:cubicBezTo>
                  <a:pt x="689697" y="577217"/>
                  <a:pt x="642326" y="577068"/>
                  <a:pt x="600506" y="576969"/>
                </a:cubicBezTo>
                <a:lnTo>
                  <a:pt x="570230" y="576969"/>
                </a:lnTo>
                <a:cubicBezTo>
                  <a:pt x="571023" y="554225"/>
                  <a:pt x="573104" y="487282"/>
                  <a:pt x="569834" y="472863"/>
                </a:cubicBezTo>
                <a:cubicBezTo>
                  <a:pt x="567505" y="462705"/>
                  <a:pt x="560171" y="454182"/>
                  <a:pt x="550657" y="450763"/>
                </a:cubicBezTo>
                <a:cubicBezTo>
                  <a:pt x="540153" y="446898"/>
                  <a:pt x="528310" y="449376"/>
                  <a:pt x="517310" y="457651"/>
                </a:cubicBezTo>
                <a:cubicBezTo>
                  <a:pt x="507499" y="465083"/>
                  <a:pt x="489066" y="468849"/>
                  <a:pt x="474250" y="461119"/>
                </a:cubicBezTo>
                <a:cubicBezTo>
                  <a:pt x="460921" y="454232"/>
                  <a:pt x="454281" y="439664"/>
                  <a:pt x="454975" y="418704"/>
                </a:cubicBezTo>
                <a:cubicBezTo>
                  <a:pt x="454281" y="398091"/>
                  <a:pt x="460921" y="383523"/>
                  <a:pt x="474250" y="376586"/>
                </a:cubicBezTo>
                <a:cubicBezTo>
                  <a:pt x="489066" y="368905"/>
                  <a:pt x="507499" y="372622"/>
                  <a:pt x="517310" y="380054"/>
                </a:cubicBezTo>
                <a:cubicBezTo>
                  <a:pt x="528310" y="388329"/>
                  <a:pt x="540153" y="390807"/>
                  <a:pt x="550657" y="386991"/>
                </a:cubicBezTo>
                <a:cubicBezTo>
                  <a:pt x="560171" y="383523"/>
                  <a:pt x="567505" y="375050"/>
                  <a:pt x="569834" y="364842"/>
                </a:cubicBezTo>
                <a:close/>
                <a:moveTo>
                  <a:pt x="264601" y="475092"/>
                </a:moveTo>
                <a:cubicBezTo>
                  <a:pt x="266187" y="468155"/>
                  <a:pt x="271092" y="462358"/>
                  <a:pt x="277484" y="460079"/>
                </a:cubicBezTo>
                <a:cubicBezTo>
                  <a:pt x="284719" y="457452"/>
                  <a:pt x="293241" y="459385"/>
                  <a:pt x="301417" y="465579"/>
                </a:cubicBezTo>
                <a:cubicBezTo>
                  <a:pt x="313656" y="474845"/>
                  <a:pt x="336648" y="479503"/>
                  <a:pt x="355031" y="469939"/>
                </a:cubicBezTo>
                <a:cubicBezTo>
                  <a:pt x="364743" y="464935"/>
                  <a:pt x="380798" y="451556"/>
                  <a:pt x="379707" y="419051"/>
                </a:cubicBezTo>
                <a:cubicBezTo>
                  <a:pt x="380798" y="386149"/>
                  <a:pt x="364743" y="372820"/>
                  <a:pt x="355031" y="367815"/>
                </a:cubicBezTo>
                <a:cubicBezTo>
                  <a:pt x="336648" y="358252"/>
                  <a:pt x="313656" y="362910"/>
                  <a:pt x="301417" y="372126"/>
                </a:cubicBezTo>
                <a:cubicBezTo>
                  <a:pt x="293241" y="378320"/>
                  <a:pt x="284719" y="380302"/>
                  <a:pt x="277484" y="377676"/>
                </a:cubicBezTo>
                <a:cubicBezTo>
                  <a:pt x="271092" y="375347"/>
                  <a:pt x="266187" y="369599"/>
                  <a:pt x="264601" y="362662"/>
                </a:cubicBezTo>
                <a:cubicBezTo>
                  <a:pt x="261777" y="350274"/>
                  <a:pt x="263461" y="287147"/>
                  <a:pt x="264601" y="258407"/>
                </a:cubicBezTo>
                <a:cubicBezTo>
                  <a:pt x="273520" y="258407"/>
                  <a:pt x="282687" y="258457"/>
                  <a:pt x="291557" y="258457"/>
                </a:cubicBezTo>
                <a:cubicBezTo>
                  <a:pt x="346062" y="258605"/>
                  <a:pt x="382433" y="258556"/>
                  <a:pt x="390856" y="256623"/>
                </a:cubicBezTo>
                <a:cubicBezTo>
                  <a:pt x="401212" y="254245"/>
                  <a:pt x="409834" y="246763"/>
                  <a:pt x="413352" y="237150"/>
                </a:cubicBezTo>
                <a:cubicBezTo>
                  <a:pt x="417267" y="226397"/>
                  <a:pt x="414789" y="214357"/>
                  <a:pt x="406316" y="203158"/>
                </a:cubicBezTo>
                <a:cubicBezTo>
                  <a:pt x="398735" y="193099"/>
                  <a:pt x="394870" y="174220"/>
                  <a:pt x="402748" y="159058"/>
                </a:cubicBezTo>
                <a:cubicBezTo>
                  <a:pt x="409834" y="145382"/>
                  <a:pt x="424749" y="138494"/>
                  <a:pt x="446254" y="139238"/>
                </a:cubicBezTo>
                <a:cubicBezTo>
                  <a:pt x="467363" y="138494"/>
                  <a:pt x="482277" y="145382"/>
                  <a:pt x="489363" y="159058"/>
                </a:cubicBezTo>
                <a:cubicBezTo>
                  <a:pt x="497242" y="174220"/>
                  <a:pt x="493426" y="193099"/>
                  <a:pt x="485796" y="203158"/>
                </a:cubicBezTo>
                <a:cubicBezTo>
                  <a:pt x="477372" y="214357"/>
                  <a:pt x="474845" y="226397"/>
                  <a:pt x="478759" y="237150"/>
                </a:cubicBezTo>
                <a:cubicBezTo>
                  <a:pt x="482277" y="246763"/>
                  <a:pt x="490899" y="254245"/>
                  <a:pt x="501305" y="256623"/>
                </a:cubicBezTo>
                <a:cubicBezTo>
                  <a:pt x="507400" y="258011"/>
                  <a:pt x="528360" y="258457"/>
                  <a:pt x="560270" y="258506"/>
                </a:cubicBezTo>
                <a:cubicBezTo>
                  <a:pt x="561360" y="287295"/>
                  <a:pt x="563045" y="350274"/>
                  <a:pt x="560221" y="362662"/>
                </a:cubicBezTo>
                <a:cubicBezTo>
                  <a:pt x="558635" y="369599"/>
                  <a:pt x="553680" y="375347"/>
                  <a:pt x="547338" y="377676"/>
                </a:cubicBezTo>
                <a:cubicBezTo>
                  <a:pt x="540054" y="380302"/>
                  <a:pt x="531580" y="378369"/>
                  <a:pt x="523355" y="372126"/>
                </a:cubicBezTo>
                <a:cubicBezTo>
                  <a:pt x="511116" y="362910"/>
                  <a:pt x="488174" y="358252"/>
                  <a:pt x="469741" y="367815"/>
                </a:cubicBezTo>
                <a:cubicBezTo>
                  <a:pt x="460079" y="372820"/>
                  <a:pt x="443975" y="386149"/>
                  <a:pt x="445114" y="418704"/>
                </a:cubicBezTo>
                <a:cubicBezTo>
                  <a:pt x="443975" y="451556"/>
                  <a:pt x="460079" y="464935"/>
                  <a:pt x="469741" y="469939"/>
                </a:cubicBezTo>
                <a:cubicBezTo>
                  <a:pt x="488174" y="479503"/>
                  <a:pt x="511116" y="474845"/>
                  <a:pt x="523355" y="465579"/>
                </a:cubicBezTo>
                <a:cubicBezTo>
                  <a:pt x="531580" y="459385"/>
                  <a:pt x="540054" y="457452"/>
                  <a:pt x="547338" y="460079"/>
                </a:cubicBezTo>
                <a:cubicBezTo>
                  <a:pt x="553680" y="462358"/>
                  <a:pt x="558635" y="468155"/>
                  <a:pt x="560221" y="475092"/>
                </a:cubicBezTo>
                <a:cubicBezTo>
                  <a:pt x="562946" y="487133"/>
                  <a:pt x="561410" y="547288"/>
                  <a:pt x="560369" y="576969"/>
                </a:cubicBezTo>
                <a:cubicBezTo>
                  <a:pt x="528409" y="577018"/>
                  <a:pt x="507400" y="577415"/>
                  <a:pt x="501305" y="578852"/>
                </a:cubicBezTo>
                <a:cubicBezTo>
                  <a:pt x="490899" y="581230"/>
                  <a:pt x="482277" y="588663"/>
                  <a:pt x="478759" y="598325"/>
                </a:cubicBezTo>
                <a:cubicBezTo>
                  <a:pt x="474845" y="609028"/>
                  <a:pt x="477372" y="621119"/>
                  <a:pt x="485796" y="632317"/>
                </a:cubicBezTo>
                <a:cubicBezTo>
                  <a:pt x="493426" y="642376"/>
                  <a:pt x="497242" y="661255"/>
                  <a:pt x="489363" y="676417"/>
                </a:cubicBezTo>
                <a:cubicBezTo>
                  <a:pt x="482277" y="690093"/>
                  <a:pt x="467313" y="696931"/>
                  <a:pt x="445907" y="696237"/>
                </a:cubicBezTo>
                <a:cubicBezTo>
                  <a:pt x="424799" y="696882"/>
                  <a:pt x="409834" y="690093"/>
                  <a:pt x="402748" y="676417"/>
                </a:cubicBezTo>
                <a:cubicBezTo>
                  <a:pt x="394870" y="661255"/>
                  <a:pt x="398735" y="642376"/>
                  <a:pt x="406316" y="632317"/>
                </a:cubicBezTo>
                <a:cubicBezTo>
                  <a:pt x="414789" y="621119"/>
                  <a:pt x="417267" y="609028"/>
                  <a:pt x="413352" y="598325"/>
                </a:cubicBezTo>
                <a:cubicBezTo>
                  <a:pt x="409834" y="588663"/>
                  <a:pt x="401212" y="581230"/>
                  <a:pt x="390856" y="578852"/>
                </a:cubicBezTo>
                <a:cubicBezTo>
                  <a:pt x="382433" y="576919"/>
                  <a:pt x="346062" y="576870"/>
                  <a:pt x="291557" y="576969"/>
                </a:cubicBezTo>
                <a:cubicBezTo>
                  <a:pt x="282637" y="577018"/>
                  <a:pt x="273471" y="577018"/>
                  <a:pt x="264502" y="577018"/>
                </a:cubicBezTo>
                <a:cubicBezTo>
                  <a:pt x="263412" y="547387"/>
                  <a:pt x="261876" y="487133"/>
                  <a:pt x="264651" y="475092"/>
                </a:cubicBezTo>
                <a:close/>
                <a:moveTo>
                  <a:pt x="264601" y="803515"/>
                </a:moveTo>
                <a:cubicBezTo>
                  <a:pt x="266187" y="796578"/>
                  <a:pt x="271092" y="790830"/>
                  <a:pt x="277484" y="788501"/>
                </a:cubicBezTo>
                <a:cubicBezTo>
                  <a:pt x="284719" y="785825"/>
                  <a:pt x="293241" y="787807"/>
                  <a:pt x="301417" y="794001"/>
                </a:cubicBezTo>
                <a:cubicBezTo>
                  <a:pt x="313656" y="803267"/>
                  <a:pt x="336648" y="807925"/>
                  <a:pt x="355031" y="798362"/>
                </a:cubicBezTo>
                <a:cubicBezTo>
                  <a:pt x="364743" y="793357"/>
                  <a:pt x="380798" y="779978"/>
                  <a:pt x="379707" y="747473"/>
                </a:cubicBezTo>
                <a:cubicBezTo>
                  <a:pt x="380798" y="714571"/>
                  <a:pt x="364743" y="701242"/>
                  <a:pt x="355031" y="696237"/>
                </a:cubicBezTo>
                <a:cubicBezTo>
                  <a:pt x="336648" y="686674"/>
                  <a:pt x="313656" y="691332"/>
                  <a:pt x="301417" y="700598"/>
                </a:cubicBezTo>
                <a:cubicBezTo>
                  <a:pt x="293241" y="706792"/>
                  <a:pt x="284719" y="708724"/>
                  <a:pt x="277484" y="706098"/>
                </a:cubicBezTo>
                <a:cubicBezTo>
                  <a:pt x="271092" y="703769"/>
                  <a:pt x="266187" y="698021"/>
                  <a:pt x="264601" y="691084"/>
                </a:cubicBezTo>
                <a:cubicBezTo>
                  <a:pt x="261777" y="678697"/>
                  <a:pt x="263461" y="615718"/>
                  <a:pt x="264601" y="586929"/>
                </a:cubicBezTo>
                <a:cubicBezTo>
                  <a:pt x="272975" y="586929"/>
                  <a:pt x="281993" y="586929"/>
                  <a:pt x="291557" y="586879"/>
                </a:cubicBezTo>
                <a:cubicBezTo>
                  <a:pt x="333328" y="586780"/>
                  <a:pt x="380698" y="586681"/>
                  <a:pt x="388627" y="588514"/>
                </a:cubicBezTo>
                <a:cubicBezTo>
                  <a:pt x="395762" y="590149"/>
                  <a:pt x="401708" y="595204"/>
                  <a:pt x="404086" y="601744"/>
                </a:cubicBezTo>
                <a:cubicBezTo>
                  <a:pt x="406762" y="609177"/>
                  <a:pt x="404780" y="617898"/>
                  <a:pt x="398438" y="626321"/>
                </a:cubicBezTo>
                <a:cubicBezTo>
                  <a:pt x="388973" y="638808"/>
                  <a:pt x="384217" y="662196"/>
                  <a:pt x="393978" y="680976"/>
                </a:cubicBezTo>
                <a:cubicBezTo>
                  <a:pt x="399082" y="690886"/>
                  <a:pt x="412758" y="707287"/>
                  <a:pt x="445907" y="706148"/>
                </a:cubicBezTo>
                <a:cubicBezTo>
                  <a:pt x="479503" y="707188"/>
                  <a:pt x="493030" y="690886"/>
                  <a:pt x="498183" y="680976"/>
                </a:cubicBezTo>
                <a:cubicBezTo>
                  <a:pt x="507895" y="662196"/>
                  <a:pt x="503138" y="638808"/>
                  <a:pt x="493724" y="626321"/>
                </a:cubicBezTo>
                <a:cubicBezTo>
                  <a:pt x="487381" y="617898"/>
                  <a:pt x="485350" y="609177"/>
                  <a:pt x="488075" y="601744"/>
                </a:cubicBezTo>
                <a:cubicBezTo>
                  <a:pt x="490453" y="595204"/>
                  <a:pt x="496350" y="590149"/>
                  <a:pt x="503485" y="588514"/>
                </a:cubicBezTo>
                <a:cubicBezTo>
                  <a:pt x="508738" y="587325"/>
                  <a:pt x="531283" y="586929"/>
                  <a:pt x="557991" y="586879"/>
                </a:cubicBezTo>
                <a:cubicBezTo>
                  <a:pt x="557248" y="606947"/>
                  <a:pt x="554869" y="678300"/>
                  <a:pt x="558288" y="693264"/>
                </a:cubicBezTo>
                <a:cubicBezTo>
                  <a:pt x="560617" y="703472"/>
                  <a:pt x="567951" y="711945"/>
                  <a:pt x="577415" y="715414"/>
                </a:cubicBezTo>
                <a:cubicBezTo>
                  <a:pt x="587969" y="719229"/>
                  <a:pt x="599812" y="716801"/>
                  <a:pt x="610763" y="708476"/>
                </a:cubicBezTo>
                <a:cubicBezTo>
                  <a:pt x="620574" y="701044"/>
                  <a:pt x="639007" y="697328"/>
                  <a:pt x="653822" y="705008"/>
                </a:cubicBezTo>
                <a:cubicBezTo>
                  <a:pt x="667151" y="711945"/>
                  <a:pt x="673841" y="726513"/>
                  <a:pt x="673147" y="747473"/>
                </a:cubicBezTo>
                <a:cubicBezTo>
                  <a:pt x="673841" y="768086"/>
                  <a:pt x="667151" y="782654"/>
                  <a:pt x="653822" y="789542"/>
                </a:cubicBezTo>
                <a:cubicBezTo>
                  <a:pt x="639007" y="797271"/>
                  <a:pt x="620574" y="793506"/>
                  <a:pt x="610763" y="786073"/>
                </a:cubicBezTo>
                <a:cubicBezTo>
                  <a:pt x="599812" y="777798"/>
                  <a:pt x="587969" y="775370"/>
                  <a:pt x="577415" y="779185"/>
                </a:cubicBezTo>
                <a:cubicBezTo>
                  <a:pt x="567951" y="782654"/>
                  <a:pt x="560617" y="791127"/>
                  <a:pt x="558288" y="801285"/>
                </a:cubicBezTo>
                <a:cubicBezTo>
                  <a:pt x="554968" y="815952"/>
                  <a:pt x="557149" y="884580"/>
                  <a:pt x="557941" y="906283"/>
                </a:cubicBezTo>
                <a:cubicBezTo>
                  <a:pt x="530788" y="905887"/>
                  <a:pt x="508985" y="905044"/>
                  <a:pt x="503485" y="903805"/>
                </a:cubicBezTo>
                <a:cubicBezTo>
                  <a:pt x="496350" y="902170"/>
                  <a:pt x="490453" y="897116"/>
                  <a:pt x="488075" y="890575"/>
                </a:cubicBezTo>
                <a:cubicBezTo>
                  <a:pt x="485350" y="883143"/>
                  <a:pt x="487381" y="874422"/>
                  <a:pt x="493724" y="865998"/>
                </a:cubicBezTo>
                <a:cubicBezTo>
                  <a:pt x="503138" y="853512"/>
                  <a:pt x="507895" y="830124"/>
                  <a:pt x="498183" y="811344"/>
                </a:cubicBezTo>
                <a:cubicBezTo>
                  <a:pt x="493030" y="801434"/>
                  <a:pt x="479404" y="785082"/>
                  <a:pt x="446254" y="786172"/>
                </a:cubicBezTo>
                <a:cubicBezTo>
                  <a:pt x="412659" y="785131"/>
                  <a:pt x="399082" y="801434"/>
                  <a:pt x="393978" y="811344"/>
                </a:cubicBezTo>
                <a:cubicBezTo>
                  <a:pt x="384217" y="830124"/>
                  <a:pt x="388973" y="853512"/>
                  <a:pt x="398438" y="865998"/>
                </a:cubicBezTo>
                <a:cubicBezTo>
                  <a:pt x="404780" y="874422"/>
                  <a:pt x="406762" y="883143"/>
                  <a:pt x="404037" y="890575"/>
                </a:cubicBezTo>
                <a:cubicBezTo>
                  <a:pt x="401708" y="897116"/>
                  <a:pt x="395762" y="902170"/>
                  <a:pt x="388627" y="903805"/>
                </a:cubicBezTo>
                <a:cubicBezTo>
                  <a:pt x="380698" y="905639"/>
                  <a:pt x="333328" y="905540"/>
                  <a:pt x="291557" y="905391"/>
                </a:cubicBezTo>
                <a:lnTo>
                  <a:pt x="264502" y="905391"/>
                </a:lnTo>
                <a:cubicBezTo>
                  <a:pt x="263412" y="875661"/>
                  <a:pt x="261876" y="815556"/>
                  <a:pt x="264651" y="803515"/>
                </a:cubicBezTo>
                <a:close/>
                <a:moveTo>
                  <a:pt x="264601" y="1131937"/>
                </a:moveTo>
                <a:cubicBezTo>
                  <a:pt x="266187" y="1125000"/>
                  <a:pt x="271092" y="1119252"/>
                  <a:pt x="277484" y="1116923"/>
                </a:cubicBezTo>
                <a:cubicBezTo>
                  <a:pt x="284719" y="1114248"/>
                  <a:pt x="293241" y="1116230"/>
                  <a:pt x="301417" y="1122423"/>
                </a:cubicBezTo>
                <a:cubicBezTo>
                  <a:pt x="313656" y="1131689"/>
                  <a:pt x="336648" y="1136347"/>
                  <a:pt x="355031" y="1126784"/>
                </a:cubicBezTo>
                <a:cubicBezTo>
                  <a:pt x="364743" y="1121779"/>
                  <a:pt x="380798" y="1108401"/>
                  <a:pt x="379707" y="1075895"/>
                </a:cubicBezTo>
                <a:cubicBezTo>
                  <a:pt x="380798" y="1042994"/>
                  <a:pt x="364743" y="1029664"/>
                  <a:pt x="355031" y="1024660"/>
                </a:cubicBezTo>
                <a:cubicBezTo>
                  <a:pt x="336648" y="1015096"/>
                  <a:pt x="313656" y="1019754"/>
                  <a:pt x="301417" y="1029020"/>
                </a:cubicBezTo>
                <a:cubicBezTo>
                  <a:pt x="293241" y="1035214"/>
                  <a:pt x="284719" y="1037147"/>
                  <a:pt x="277484" y="1034520"/>
                </a:cubicBezTo>
                <a:cubicBezTo>
                  <a:pt x="271092" y="1032191"/>
                  <a:pt x="266187" y="1026444"/>
                  <a:pt x="264601" y="1019507"/>
                </a:cubicBezTo>
                <a:cubicBezTo>
                  <a:pt x="261777" y="1007119"/>
                  <a:pt x="263461" y="944041"/>
                  <a:pt x="264601" y="915301"/>
                </a:cubicBezTo>
                <a:lnTo>
                  <a:pt x="291507" y="915301"/>
                </a:lnTo>
                <a:cubicBezTo>
                  <a:pt x="346062" y="915450"/>
                  <a:pt x="382433" y="915400"/>
                  <a:pt x="390856" y="913468"/>
                </a:cubicBezTo>
                <a:cubicBezTo>
                  <a:pt x="401212" y="911089"/>
                  <a:pt x="409834" y="903657"/>
                  <a:pt x="413352" y="893994"/>
                </a:cubicBezTo>
                <a:cubicBezTo>
                  <a:pt x="417267" y="883291"/>
                  <a:pt x="414789" y="871201"/>
                  <a:pt x="406316" y="860003"/>
                </a:cubicBezTo>
                <a:cubicBezTo>
                  <a:pt x="398735" y="849944"/>
                  <a:pt x="394870" y="831065"/>
                  <a:pt x="402748" y="815903"/>
                </a:cubicBezTo>
                <a:cubicBezTo>
                  <a:pt x="409834" y="802226"/>
                  <a:pt x="424749" y="795339"/>
                  <a:pt x="446254" y="796082"/>
                </a:cubicBezTo>
                <a:cubicBezTo>
                  <a:pt x="467363" y="795339"/>
                  <a:pt x="482277" y="802226"/>
                  <a:pt x="489363" y="815903"/>
                </a:cubicBezTo>
                <a:cubicBezTo>
                  <a:pt x="497242" y="831065"/>
                  <a:pt x="493426" y="849944"/>
                  <a:pt x="485796" y="860003"/>
                </a:cubicBezTo>
                <a:cubicBezTo>
                  <a:pt x="477372" y="871201"/>
                  <a:pt x="474845" y="883291"/>
                  <a:pt x="478759" y="893994"/>
                </a:cubicBezTo>
                <a:cubicBezTo>
                  <a:pt x="482277" y="903657"/>
                  <a:pt x="490899" y="911089"/>
                  <a:pt x="501305" y="913468"/>
                </a:cubicBezTo>
                <a:cubicBezTo>
                  <a:pt x="507251" y="914855"/>
                  <a:pt x="529896" y="915747"/>
                  <a:pt x="557941" y="916193"/>
                </a:cubicBezTo>
                <a:cubicBezTo>
                  <a:pt x="557149" y="937302"/>
                  <a:pt x="554919" y="1006921"/>
                  <a:pt x="558288" y="1021687"/>
                </a:cubicBezTo>
                <a:cubicBezTo>
                  <a:pt x="560617" y="1031894"/>
                  <a:pt x="567951" y="1040367"/>
                  <a:pt x="577415" y="1043836"/>
                </a:cubicBezTo>
                <a:cubicBezTo>
                  <a:pt x="587969" y="1047651"/>
                  <a:pt x="599812" y="1045223"/>
                  <a:pt x="610763" y="1036899"/>
                </a:cubicBezTo>
                <a:cubicBezTo>
                  <a:pt x="620574" y="1029466"/>
                  <a:pt x="639007" y="1025750"/>
                  <a:pt x="653822" y="1033430"/>
                </a:cubicBezTo>
                <a:cubicBezTo>
                  <a:pt x="667151" y="1040367"/>
                  <a:pt x="673841" y="1054935"/>
                  <a:pt x="673147" y="1075895"/>
                </a:cubicBezTo>
                <a:cubicBezTo>
                  <a:pt x="673841" y="1096508"/>
                  <a:pt x="667151" y="1111076"/>
                  <a:pt x="653822" y="1117964"/>
                </a:cubicBezTo>
                <a:cubicBezTo>
                  <a:pt x="639007" y="1125694"/>
                  <a:pt x="620574" y="1121928"/>
                  <a:pt x="610763" y="1114545"/>
                </a:cubicBezTo>
                <a:cubicBezTo>
                  <a:pt x="599812" y="1106220"/>
                  <a:pt x="587969" y="1103792"/>
                  <a:pt x="577415" y="1107608"/>
                </a:cubicBezTo>
                <a:cubicBezTo>
                  <a:pt x="567951" y="1111076"/>
                  <a:pt x="560617" y="1119549"/>
                  <a:pt x="558288" y="1129707"/>
                </a:cubicBezTo>
                <a:cubicBezTo>
                  <a:pt x="554968" y="1144176"/>
                  <a:pt x="557099" y="1211218"/>
                  <a:pt x="557892" y="1233863"/>
                </a:cubicBezTo>
                <a:cubicBezTo>
                  <a:pt x="531234" y="1233813"/>
                  <a:pt x="508738" y="1233417"/>
                  <a:pt x="503485" y="1232228"/>
                </a:cubicBezTo>
                <a:cubicBezTo>
                  <a:pt x="496350" y="1230593"/>
                  <a:pt x="490453" y="1225539"/>
                  <a:pt x="488075" y="1218998"/>
                </a:cubicBezTo>
                <a:cubicBezTo>
                  <a:pt x="485350" y="1211565"/>
                  <a:pt x="487381" y="1202844"/>
                  <a:pt x="493724" y="1194421"/>
                </a:cubicBezTo>
                <a:cubicBezTo>
                  <a:pt x="503138" y="1181934"/>
                  <a:pt x="507895" y="1158546"/>
                  <a:pt x="498183" y="1139766"/>
                </a:cubicBezTo>
                <a:cubicBezTo>
                  <a:pt x="493030" y="1129856"/>
                  <a:pt x="479404" y="1113554"/>
                  <a:pt x="446254" y="1114594"/>
                </a:cubicBezTo>
                <a:cubicBezTo>
                  <a:pt x="412659" y="1113554"/>
                  <a:pt x="399082" y="1129856"/>
                  <a:pt x="393978" y="1139766"/>
                </a:cubicBezTo>
                <a:cubicBezTo>
                  <a:pt x="384217" y="1158546"/>
                  <a:pt x="388973" y="1181934"/>
                  <a:pt x="398438" y="1194421"/>
                </a:cubicBezTo>
                <a:cubicBezTo>
                  <a:pt x="404780" y="1202844"/>
                  <a:pt x="406762" y="1211565"/>
                  <a:pt x="404086" y="1218998"/>
                </a:cubicBezTo>
                <a:cubicBezTo>
                  <a:pt x="401708" y="1225539"/>
                  <a:pt x="395762" y="1230593"/>
                  <a:pt x="388627" y="1232228"/>
                </a:cubicBezTo>
                <a:cubicBezTo>
                  <a:pt x="380698" y="1234061"/>
                  <a:pt x="333377" y="1233962"/>
                  <a:pt x="291557" y="1233813"/>
                </a:cubicBezTo>
                <a:lnTo>
                  <a:pt x="264502" y="1233813"/>
                </a:lnTo>
                <a:cubicBezTo>
                  <a:pt x="263412" y="1204083"/>
                  <a:pt x="261876" y="1143978"/>
                  <a:pt x="264651" y="1131937"/>
                </a:cubicBezTo>
                <a:close/>
                <a:moveTo>
                  <a:pt x="264601" y="1460359"/>
                </a:moveTo>
                <a:cubicBezTo>
                  <a:pt x="266187" y="1453422"/>
                  <a:pt x="271092" y="1447675"/>
                  <a:pt x="277484" y="1445346"/>
                </a:cubicBezTo>
                <a:cubicBezTo>
                  <a:pt x="284719" y="1442670"/>
                  <a:pt x="293241" y="1444652"/>
                  <a:pt x="301417" y="1450846"/>
                </a:cubicBezTo>
                <a:cubicBezTo>
                  <a:pt x="313656" y="1460112"/>
                  <a:pt x="336598" y="1464769"/>
                  <a:pt x="355031" y="1455206"/>
                </a:cubicBezTo>
                <a:cubicBezTo>
                  <a:pt x="364743" y="1450202"/>
                  <a:pt x="380798" y="1436872"/>
                  <a:pt x="379707" y="1404318"/>
                </a:cubicBezTo>
                <a:cubicBezTo>
                  <a:pt x="380798" y="1371416"/>
                  <a:pt x="364743" y="1358087"/>
                  <a:pt x="355031" y="1353082"/>
                </a:cubicBezTo>
                <a:cubicBezTo>
                  <a:pt x="336648" y="1343519"/>
                  <a:pt x="313706" y="1348177"/>
                  <a:pt x="301417" y="1357443"/>
                </a:cubicBezTo>
                <a:cubicBezTo>
                  <a:pt x="293241" y="1363636"/>
                  <a:pt x="284719" y="1365569"/>
                  <a:pt x="277484" y="1362943"/>
                </a:cubicBezTo>
                <a:cubicBezTo>
                  <a:pt x="271092" y="1360614"/>
                  <a:pt x="266187" y="1354866"/>
                  <a:pt x="264601" y="1347929"/>
                </a:cubicBezTo>
                <a:cubicBezTo>
                  <a:pt x="261777" y="1335541"/>
                  <a:pt x="263461" y="1272463"/>
                  <a:pt x="264601" y="1243724"/>
                </a:cubicBezTo>
                <a:lnTo>
                  <a:pt x="291557" y="1243724"/>
                </a:lnTo>
                <a:cubicBezTo>
                  <a:pt x="346062" y="1243872"/>
                  <a:pt x="382433" y="1243823"/>
                  <a:pt x="390856" y="1241890"/>
                </a:cubicBezTo>
                <a:cubicBezTo>
                  <a:pt x="401212" y="1239512"/>
                  <a:pt x="409834" y="1232079"/>
                  <a:pt x="413352" y="1222417"/>
                </a:cubicBezTo>
                <a:cubicBezTo>
                  <a:pt x="417267" y="1211714"/>
                  <a:pt x="414789" y="1199624"/>
                  <a:pt x="406316" y="1188425"/>
                </a:cubicBezTo>
                <a:cubicBezTo>
                  <a:pt x="398735" y="1178366"/>
                  <a:pt x="394870" y="1159487"/>
                  <a:pt x="402748" y="1144325"/>
                </a:cubicBezTo>
                <a:cubicBezTo>
                  <a:pt x="409834" y="1130649"/>
                  <a:pt x="424749" y="1123761"/>
                  <a:pt x="446254" y="1124505"/>
                </a:cubicBezTo>
                <a:cubicBezTo>
                  <a:pt x="467363" y="1123811"/>
                  <a:pt x="482277" y="1130649"/>
                  <a:pt x="489363" y="1144325"/>
                </a:cubicBezTo>
                <a:cubicBezTo>
                  <a:pt x="497242" y="1159487"/>
                  <a:pt x="493426" y="1178366"/>
                  <a:pt x="485796" y="1188425"/>
                </a:cubicBezTo>
                <a:cubicBezTo>
                  <a:pt x="477372" y="1199624"/>
                  <a:pt x="474845" y="1211714"/>
                  <a:pt x="478759" y="1222417"/>
                </a:cubicBezTo>
                <a:cubicBezTo>
                  <a:pt x="482277" y="1232079"/>
                  <a:pt x="490899" y="1239512"/>
                  <a:pt x="501305" y="1241890"/>
                </a:cubicBezTo>
                <a:cubicBezTo>
                  <a:pt x="507400" y="1243278"/>
                  <a:pt x="528360" y="1243724"/>
                  <a:pt x="560270" y="1243773"/>
                </a:cubicBezTo>
                <a:cubicBezTo>
                  <a:pt x="561360" y="1272562"/>
                  <a:pt x="563045" y="1335541"/>
                  <a:pt x="560221" y="1347929"/>
                </a:cubicBezTo>
                <a:cubicBezTo>
                  <a:pt x="558635" y="1354866"/>
                  <a:pt x="553680" y="1360614"/>
                  <a:pt x="547338" y="1362943"/>
                </a:cubicBezTo>
                <a:cubicBezTo>
                  <a:pt x="540054" y="1365569"/>
                  <a:pt x="531580" y="1363636"/>
                  <a:pt x="523355" y="1357443"/>
                </a:cubicBezTo>
                <a:cubicBezTo>
                  <a:pt x="511116" y="1348177"/>
                  <a:pt x="488174" y="1343519"/>
                  <a:pt x="469741" y="1353082"/>
                </a:cubicBezTo>
                <a:cubicBezTo>
                  <a:pt x="460079" y="1358087"/>
                  <a:pt x="443975" y="1371416"/>
                  <a:pt x="445114" y="1403971"/>
                </a:cubicBezTo>
                <a:cubicBezTo>
                  <a:pt x="443975" y="1436872"/>
                  <a:pt x="460079" y="1450202"/>
                  <a:pt x="469741" y="1455206"/>
                </a:cubicBezTo>
                <a:cubicBezTo>
                  <a:pt x="488174" y="1464769"/>
                  <a:pt x="511116" y="1460112"/>
                  <a:pt x="523355" y="1450846"/>
                </a:cubicBezTo>
                <a:cubicBezTo>
                  <a:pt x="531580" y="1444652"/>
                  <a:pt x="540054" y="1442670"/>
                  <a:pt x="547338" y="1445346"/>
                </a:cubicBezTo>
                <a:cubicBezTo>
                  <a:pt x="553680" y="1447675"/>
                  <a:pt x="558635" y="1453422"/>
                  <a:pt x="560221" y="1460359"/>
                </a:cubicBezTo>
                <a:cubicBezTo>
                  <a:pt x="562946" y="1472400"/>
                  <a:pt x="561410" y="1532555"/>
                  <a:pt x="560369" y="1562236"/>
                </a:cubicBezTo>
                <a:cubicBezTo>
                  <a:pt x="528409" y="1562285"/>
                  <a:pt x="507400" y="1562731"/>
                  <a:pt x="501305" y="1564119"/>
                </a:cubicBezTo>
                <a:cubicBezTo>
                  <a:pt x="490899" y="1566497"/>
                  <a:pt x="482277" y="1573930"/>
                  <a:pt x="478759" y="1583592"/>
                </a:cubicBezTo>
                <a:cubicBezTo>
                  <a:pt x="474845" y="1594295"/>
                  <a:pt x="477372" y="1606386"/>
                  <a:pt x="485796" y="1617584"/>
                </a:cubicBezTo>
                <a:cubicBezTo>
                  <a:pt x="493426" y="1627643"/>
                  <a:pt x="497242" y="1646522"/>
                  <a:pt x="489363" y="1661684"/>
                </a:cubicBezTo>
                <a:cubicBezTo>
                  <a:pt x="482277" y="1675360"/>
                  <a:pt x="467313" y="1682099"/>
                  <a:pt x="445907" y="1681504"/>
                </a:cubicBezTo>
                <a:cubicBezTo>
                  <a:pt x="424749" y="1682149"/>
                  <a:pt x="409834" y="1675360"/>
                  <a:pt x="402748" y="1661684"/>
                </a:cubicBezTo>
                <a:cubicBezTo>
                  <a:pt x="394870" y="1646522"/>
                  <a:pt x="398735" y="1627643"/>
                  <a:pt x="406316" y="1617584"/>
                </a:cubicBezTo>
                <a:cubicBezTo>
                  <a:pt x="414789" y="1606386"/>
                  <a:pt x="417267" y="1594295"/>
                  <a:pt x="413352" y="1583592"/>
                </a:cubicBezTo>
                <a:cubicBezTo>
                  <a:pt x="409834" y="1573930"/>
                  <a:pt x="401212" y="1566497"/>
                  <a:pt x="390856" y="1564119"/>
                </a:cubicBezTo>
                <a:cubicBezTo>
                  <a:pt x="382433" y="1562186"/>
                  <a:pt x="346062" y="1562137"/>
                  <a:pt x="291557" y="1562285"/>
                </a:cubicBezTo>
                <a:lnTo>
                  <a:pt x="264502" y="1562285"/>
                </a:lnTo>
                <a:cubicBezTo>
                  <a:pt x="263412" y="1532654"/>
                  <a:pt x="261876" y="1472450"/>
                  <a:pt x="264651" y="1460359"/>
                </a:cubicBezTo>
                <a:close/>
                <a:moveTo>
                  <a:pt x="264601" y="1788782"/>
                </a:moveTo>
                <a:cubicBezTo>
                  <a:pt x="266187" y="1781845"/>
                  <a:pt x="271092" y="1776097"/>
                  <a:pt x="277484" y="1773768"/>
                </a:cubicBezTo>
                <a:cubicBezTo>
                  <a:pt x="284719" y="1771142"/>
                  <a:pt x="293241" y="1773074"/>
                  <a:pt x="301417" y="1779268"/>
                </a:cubicBezTo>
                <a:cubicBezTo>
                  <a:pt x="313656" y="1788534"/>
                  <a:pt x="336648" y="1793192"/>
                  <a:pt x="355031" y="1783628"/>
                </a:cubicBezTo>
                <a:cubicBezTo>
                  <a:pt x="364743" y="1778624"/>
                  <a:pt x="380798" y="1765295"/>
                  <a:pt x="379707" y="1732740"/>
                </a:cubicBezTo>
                <a:cubicBezTo>
                  <a:pt x="380798" y="1699838"/>
                  <a:pt x="364743" y="1686509"/>
                  <a:pt x="355031" y="1681504"/>
                </a:cubicBezTo>
                <a:cubicBezTo>
                  <a:pt x="336598" y="1671941"/>
                  <a:pt x="313656" y="1676599"/>
                  <a:pt x="301417" y="1685865"/>
                </a:cubicBezTo>
                <a:cubicBezTo>
                  <a:pt x="293241" y="1692059"/>
                  <a:pt x="284719" y="1693991"/>
                  <a:pt x="277484" y="1691365"/>
                </a:cubicBezTo>
                <a:cubicBezTo>
                  <a:pt x="271092" y="1689036"/>
                  <a:pt x="266187" y="1683288"/>
                  <a:pt x="264601" y="1676351"/>
                </a:cubicBezTo>
                <a:cubicBezTo>
                  <a:pt x="261777" y="1663963"/>
                  <a:pt x="263461" y="1600985"/>
                  <a:pt x="264601" y="1572196"/>
                </a:cubicBezTo>
                <a:lnTo>
                  <a:pt x="291557" y="1572196"/>
                </a:lnTo>
                <a:cubicBezTo>
                  <a:pt x="333328" y="1572096"/>
                  <a:pt x="380698" y="1571948"/>
                  <a:pt x="388627" y="1573781"/>
                </a:cubicBezTo>
                <a:cubicBezTo>
                  <a:pt x="395762" y="1575416"/>
                  <a:pt x="401658" y="1580470"/>
                  <a:pt x="404037" y="1587011"/>
                </a:cubicBezTo>
                <a:cubicBezTo>
                  <a:pt x="406762" y="1594444"/>
                  <a:pt x="404780" y="1603165"/>
                  <a:pt x="398438" y="1611588"/>
                </a:cubicBezTo>
                <a:cubicBezTo>
                  <a:pt x="388973" y="1624075"/>
                  <a:pt x="384217" y="1647463"/>
                  <a:pt x="393978" y="1666243"/>
                </a:cubicBezTo>
                <a:cubicBezTo>
                  <a:pt x="399082" y="1676153"/>
                  <a:pt x="412807" y="1692604"/>
                  <a:pt x="445907" y="1691415"/>
                </a:cubicBezTo>
                <a:cubicBezTo>
                  <a:pt x="479503" y="1692604"/>
                  <a:pt x="493030" y="1676153"/>
                  <a:pt x="498183" y="1666243"/>
                </a:cubicBezTo>
                <a:cubicBezTo>
                  <a:pt x="507895" y="1647463"/>
                  <a:pt x="503138" y="1624075"/>
                  <a:pt x="493724" y="1611588"/>
                </a:cubicBezTo>
                <a:cubicBezTo>
                  <a:pt x="487381" y="1603165"/>
                  <a:pt x="485350" y="1594444"/>
                  <a:pt x="488075" y="1587011"/>
                </a:cubicBezTo>
                <a:cubicBezTo>
                  <a:pt x="490453" y="1580470"/>
                  <a:pt x="496350" y="1575416"/>
                  <a:pt x="503485" y="1573781"/>
                </a:cubicBezTo>
                <a:cubicBezTo>
                  <a:pt x="508738" y="1572592"/>
                  <a:pt x="531283" y="1572196"/>
                  <a:pt x="557991" y="1572146"/>
                </a:cubicBezTo>
                <a:cubicBezTo>
                  <a:pt x="557248" y="1592214"/>
                  <a:pt x="554869" y="1663567"/>
                  <a:pt x="558288" y="1678531"/>
                </a:cubicBezTo>
                <a:cubicBezTo>
                  <a:pt x="560617" y="1688739"/>
                  <a:pt x="567951" y="1697212"/>
                  <a:pt x="577415" y="1700681"/>
                </a:cubicBezTo>
                <a:cubicBezTo>
                  <a:pt x="587969" y="1704496"/>
                  <a:pt x="599812" y="1702068"/>
                  <a:pt x="610763" y="1693743"/>
                </a:cubicBezTo>
                <a:cubicBezTo>
                  <a:pt x="620574" y="1686360"/>
                  <a:pt x="639007" y="1682595"/>
                  <a:pt x="653822" y="1690275"/>
                </a:cubicBezTo>
                <a:cubicBezTo>
                  <a:pt x="667151" y="1697212"/>
                  <a:pt x="673841" y="1711780"/>
                  <a:pt x="673147" y="1732740"/>
                </a:cubicBezTo>
                <a:cubicBezTo>
                  <a:pt x="673841" y="1753353"/>
                  <a:pt x="667151" y="1767921"/>
                  <a:pt x="653822" y="1774858"/>
                </a:cubicBezTo>
                <a:cubicBezTo>
                  <a:pt x="639007" y="1782538"/>
                  <a:pt x="620574" y="1778773"/>
                  <a:pt x="610763" y="1771389"/>
                </a:cubicBezTo>
                <a:cubicBezTo>
                  <a:pt x="599812" y="1763065"/>
                  <a:pt x="587969" y="1760637"/>
                  <a:pt x="577415" y="1764452"/>
                </a:cubicBezTo>
                <a:cubicBezTo>
                  <a:pt x="567951" y="1767921"/>
                  <a:pt x="560617" y="1776394"/>
                  <a:pt x="558288" y="1786602"/>
                </a:cubicBezTo>
                <a:cubicBezTo>
                  <a:pt x="554968" y="1801219"/>
                  <a:pt x="557149" y="1869847"/>
                  <a:pt x="557941" y="1891600"/>
                </a:cubicBezTo>
                <a:cubicBezTo>
                  <a:pt x="530788" y="1891154"/>
                  <a:pt x="508985" y="1890361"/>
                  <a:pt x="503485" y="1889072"/>
                </a:cubicBezTo>
                <a:cubicBezTo>
                  <a:pt x="496350" y="1887437"/>
                  <a:pt x="490453" y="1882383"/>
                  <a:pt x="488075" y="1875892"/>
                </a:cubicBezTo>
                <a:cubicBezTo>
                  <a:pt x="485350" y="1868410"/>
                  <a:pt x="487381" y="1859689"/>
                  <a:pt x="493724" y="1851265"/>
                </a:cubicBezTo>
                <a:cubicBezTo>
                  <a:pt x="503138" y="1838778"/>
                  <a:pt x="507895" y="1815390"/>
                  <a:pt x="498183" y="1796611"/>
                </a:cubicBezTo>
                <a:cubicBezTo>
                  <a:pt x="493030" y="1786750"/>
                  <a:pt x="479304" y="1770299"/>
                  <a:pt x="446254" y="1771439"/>
                </a:cubicBezTo>
                <a:cubicBezTo>
                  <a:pt x="412659" y="1770349"/>
                  <a:pt x="399082" y="1786750"/>
                  <a:pt x="393978" y="1796611"/>
                </a:cubicBezTo>
                <a:cubicBezTo>
                  <a:pt x="384217" y="1815390"/>
                  <a:pt x="388973" y="1838778"/>
                  <a:pt x="398438" y="1851265"/>
                </a:cubicBezTo>
                <a:cubicBezTo>
                  <a:pt x="404780" y="1859689"/>
                  <a:pt x="406762" y="1868410"/>
                  <a:pt x="404037" y="1875892"/>
                </a:cubicBezTo>
                <a:cubicBezTo>
                  <a:pt x="401658" y="1882383"/>
                  <a:pt x="395762" y="1887437"/>
                  <a:pt x="388627" y="1889072"/>
                </a:cubicBezTo>
                <a:cubicBezTo>
                  <a:pt x="380698" y="1890906"/>
                  <a:pt x="333328" y="1890807"/>
                  <a:pt x="291557" y="1890708"/>
                </a:cubicBezTo>
                <a:cubicBezTo>
                  <a:pt x="281944" y="1890658"/>
                  <a:pt x="272926" y="1890658"/>
                  <a:pt x="264502" y="1890658"/>
                </a:cubicBezTo>
                <a:cubicBezTo>
                  <a:pt x="263412" y="1860928"/>
                  <a:pt x="261876" y="1800823"/>
                  <a:pt x="264651" y="1788782"/>
                </a:cubicBezTo>
                <a:close/>
                <a:moveTo>
                  <a:pt x="558239" y="2115024"/>
                </a:moveTo>
                <a:cubicBezTo>
                  <a:pt x="554919" y="2129443"/>
                  <a:pt x="557050" y="2196485"/>
                  <a:pt x="557842" y="2219130"/>
                </a:cubicBezTo>
                <a:cubicBezTo>
                  <a:pt x="531184" y="2219080"/>
                  <a:pt x="508688" y="2218734"/>
                  <a:pt x="503436" y="2217495"/>
                </a:cubicBezTo>
                <a:cubicBezTo>
                  <a:pt x="496300" y="2215860"/>
                  <a:pt x="490404" y="2210806"/>
                  <a:pt x="488025" y="2204314"/>
                </a:cubicBezTo>
                <a:cubicBezTo>
                  <a:pt x="485300" y="2196832"/>
                  <a:pt x="487332" y="2188111"/>
                  <a:pt x="493674" y="2179688"/>
                </a:cubicBezTo>
                <a:cubicBezTo>
                  <a:pt x="503089" y="2167201"/>
                  <a:pt x="507846" y="2143813"/>
                  <a:pt x="498134" y="2125033"/>
                </a:cubicBezTo>
                <a:cubicBezTo>
                  <a:pt x="492980" y="2115173"/>
                  <a:pt x="479354" y="2098722"/>
                  <a:pt x="446205" y="2099911"/>
                </a:cubicBezTo>
                <a:cubicBezTo>
                  <a:pt x="412510" y="2098722"/>
                  <a:pt x="399032" y="2115173"/>
                  <a:pt x="393928" y="2125033"/>
                </a:cubicBezTo>
                <a:cubicBezTo>
                  <a:pt x="384167" y="2143813"/>
                  <a:pt x="388924" y="2167201"/>
                  <a:pt x="398388" y="2179688"/>
                </a:cubicBezTo>
                <a:cubicBezTo>
                  <a:pt x="404731" y="2188111"/>
                  <a:pt x="406713" y="2196832"/>
                  <a:pt x="403987" y="2204314"/>
                </a:cubicBezTo>
                <a:cubicBezTo>
                  <a:pt x="401658" y="2210806"/>
                  <a:pt x="395712" y="2215860"/>
                  <a:pt x="388577" y="2217495"/>
                </a:cubicBezTo>
                <a:cubicBezTo>
                  <a:pt x="380649" y="2219328"/>
                  <a:pt x="333328" y="2219229"/>
                  <a:pt x="291557" y="2219130"/>
                </a:cubicBezTo>
                <a:cubicBezTo>
                  <a:pt x="281944" y="2219080"/>
                  <a:pt x="272876" y="2219080"/>
                  <a:pt x="264452" y="2219080"/>
                </a:cubicBezTo>
                <a:cubicBezTo>
                  <a:pt x="263362" y="2189400"/>
                  <a:pt x="261826" y="2129245"/>
                  <a:pt x="264601" y="2117204"/>
                </a:cubicBezTo>
                <a:cubicBezTo>
                  <a:pt x="266187" y="2110267"/>
                  <a:pt x="271092" y="2104519"/>
                  <a:pt x="277484" y="2102190"/>
                </a:cubicBezTo>
                <a:cubicBezTo>
                  <a:pt x="284719" y="2099564"/>
                  <a:pt x="293241" y="2101496"/>
                  <a:pt x="301417" y="2107690"/>
                </a:cubicBezTo>
                <a:cubicBezTo>
                  <a:pt x="313656" y="2116956"/>
                  <a:pt x="336648" y="2121614"/>
                  <a:pt x="355031" y="2112051"/>
                </a:cubicBezTo>
                <a:cubicBezTo>
                  <a:pt x="364743" y="2107046"/>
                  <a:pt x="380798" y="2093717"/>
                  <a:pt x="379707" y="2061162"/>
                </a:cubicBezTo>
                <a:cubicBezTo>
                  <a:pt x="380798" y="2028260"/>
                  <a:pt x="364743" y="2014931"/>
                  <a:pt x="355031" y="2009927"/>
                </a:cubicBezTo>
                <a:cubicBezTo>
                  <a:pt x="336598" y="2000363"/>
                  <a:pt x="313656" y="2005021"/>
                  <a:pt x="301417" y="2014287"/>
                </a:cubicBezTo>
                <a:cubicBezTo>
                  <a:pt x="293241" y="2020481"/>
                  <a:pt x="284719" y="2022413"/>
                  <a:pt x="277484" y="2019787"/>
                </a:cubicBezTo>
                <a:cubicBezTo>
                  <a:pt x="271092" y="2017458"/>
                  <a:pt x="266187" y="2011711"/>
                  <a:pt x="264601" y="2004773"/>
                </a:cubicBezTo>
                <a:cubicBezTo>
                  <a:pt x="261777" y="1992386"/>
                  <a:pt x="263461" y="1929308"/>
                  <a:pt x="264601" y="1900568"/>
                </a:cubicBezTo>
                <a:cubicBezTo>
                  <a:pt x="273520" y="1900568"/>
                  <a:pt x="282637" y="1900568"/>
                  <a:pt x="291557" y="1900618"/>
                </a:cubicBezTo>
                <a:cubicBezTo>
                  <a:pt x="346062" y="1900717"/>
                  <a:pt x="382433" y="1900618"/>
                  <a:pt x="390856" y="1898735"/>
                </a:cubicBezTo>
                <a:cubicBezTo>
                  <a:pt x="401212" y="1896356"/>
                  <a:pt x="409834" y="1888924"/>
                  <a:pt x="413352" y="1879261"/>
                </a:cubicBezTo>
                <a:cubicBezTo>
                  <a:pt x="417267" y="1868558"/>
                  <a:pt x="414789" y="1856468"/>
                  <a:pt x="406316" y="1845270"/>
                </a:cubicBezTo>
                <a:cubicBezTo>
                  <a:pt x="398735" y="1835211"/>
                  <a:pt x="394870" y="1816332"/>
                  <a:pt x="402748" y="1801169"/>
                </a:cubicBezTo>
                <a:cubicBezTo>
                  <a:pt x="409834" y="1787493"/>
                  <a:pt x="424749" y="1780755"/>
                  <a:pt x="446254" y="1781349"/>
                </a:cubicBezTo>
                <a:cubicBezTo>
                  <a:pt x="467412" y="1780804"/>
                  <a:pt x="482277" y="1787493"/>
                  <a:pt x="489363" y="1801169"/>
                </a:cubicBezTo>
                <a:cubicBezTo>
                  <a:pt x="497242" y="1816332"/>
                  <a:pt x="493426" y="1835211"/>
                  <a:pt x="485796" y="1845270"/>
                </a:cubicBezTo>
                <a:cubicBezTo>
                  <a:pt x="477372" y="1856468"/>
                  <a:pt x="474845" y="1868558"/>
                  <a:pt x="478759" y="1879261"/>
                </a:cubicBezTo>
                <a:cubicBezTo>
                  <a:pt x="482277" y="1888924"/>
                  <a:pt x="490899" y="1896356"/>
                  <a:pt x="501305" y="1898735"/>
                </a:cubicBezTo>
                <a:cubicBezTo>
                  <a:pt x="507251" y="1900122"/>
                  <a:pt x="529896" y="1901014"/>
                  <a:pt x="557941" y="1901460"/>
                </a:cubicBezTo>
                <a:cubicBezTo>
                  <a:pt x="557149" y="1922618"/>
                  <a:pt x="554919" y="1992237"/>
                  <a:pt x="558288" y="2006954"/>
                </a:cubicBezTo>
                <a:cubicBezTo>
                  <a:pt x="560617" y="2017161"/>
                  <a:pt x="567951" y="2025634"/>
                  <a:pt x="577415" y="2029103"/>
                </a:cubicBezTo>
                <a:cubicBezTo>
                  <a:pt x="587969" y="2032918"/>
                  <a:pt x="599812" y="2030490"/>
                  <a:pt x="610763" y="2022166"/>
                </a:cubicBezTo>
                <a:cubicBezTo>
                  <a:pt x="620574" y="2014783"/>
                  <a:pt x="639007" y="2011017"/>
                  <a:pt x="653822" y="2018697"/>
                </a:cubicBezTo>
                <a:cubicBezTo>
                  <a:pt x="667151" y="2025634"/>
                  <a:pt x="673841" y="2040202"/>
                  <a:pt x="673147" y="2061162"/>
                </a:cubicBezTo>
                <a:cubicBezTo>
                  <a:pt x="673841" y="2081775"/>
                  <a:pt x="667151" y="2096343"/>
                  <a:pt x="653822" y="2103280"/>
                </a:cubicBezTo>
                <a:cubicBezTo>
                  <a:pt x="639007" y="2110961"/>
                  <a:pt x="620574" y="2107195"/>
                  <a:pt x="610763" y="2099812"/>
                </a:cubicBezTo>
                <a:cubicBezTo>
                  <a:pt x="599812" y="2091487"/>
                  <a:pt x="587969" y="2089059"/>
                  <a:pt x="577415" y="2092875"/>
                </a:cubicBezTo>
                <a:cubicBezTo>
                  <a:pt x="567951" y="2096343"/>
                  <a:pt x="560617" y="2104816"/>
                  <a:pt x="558288" y="2115024"/>
                </a:cubicBezTo>
                <a:close/>
                <a:moveTo>
                  <a:pt x="861539" y="2115024"/>
                </a:moveTo>
                <a:cubicBezTo>
                  <a:pt x="858269" y="2129443"/>
                  <a:pt x="860350" y="2196436"/>
                  <a:pt x="861142" y="2219130"/>
                </a:cubicBezTo>
                <a:cubicBezTo>
                  <a:pt x="833047" y="2219279"/>
                  <a:pt x="815506" y="2219774"/>
                  <a:pt x="810254" y="2220963"/>
                </a:cubicBezTo>
                <a:cubicBezTo>
                  <a:pt x="799898" y="2223342"/>
                  <a:pt x="791276" y="2230824"/>
                  <a:pt x="787758" y="2240437"/>
                </a:cubicBezTo>
                <a:cubicBezTo>
                  <a:pt x="783843" y="2251189"/>
                  <a:pt x="786370" y="2263230"/>
                  <a:pt x="794794" y="2274429"/>
                </a:cubicBezTo>
                <a:cubicBezTo>
                  <a:pt x="802425" y="2284487"/>
                  <a:pt x="806240" y="2303366"/>
                  <a:pt x="798362" y="2318529"/>
                </a:cubicBezTo>
                <a:cubicBezTo>
                  <a:pt x="791276" y="2332205"/>
                  <a:pt x="776411" y="2338944"/>
                  <a:pt x="754906" y="2338349"/>
                </a:cubicBezTo>
                <a:cubicBezTo>
                  <a:pt x="733797" y="2339043"/>
                  <a:pt x="718833" y="2332205"/>
                  <a:pt x="711747" y="2318529"/>
                </a:cubicBezTo>
                <a:cubicBezTo>
                  <a:pt x="703868" y="2303366"/>
                  <a:pt x="707733" y="2284487"/>
                  <a:pt x="715315" y="2274429"/>
                </a:cubicBezTo>
                <a:cubicBezTo>
                  <a:pt x="723788" y="2263230"/>
                  <a:pt x="726265" y="2251189"/>
                  <a:pt x="722351" y="2240437"/>
                </a:cubicBezTo>
                <a:cubicBezTo>
                  <a:pt x="718833" y="2230824"/>
                  <a:pt x="710211" y="2223342"/>
                  <a:pt x="699855" y="2220963"/>
                </a:cubicBezTo>
                <a:cubicBezTo>
                  <a:pt x="691431" y="2219031"/>
                  <a:pt x="655011" y="2218981"/>
                  <a:pt x="600506" y="2219130"/>
                </a:cubicBezTo>
                <a:cubicBezTo>
                  <a:pt x="589703" y="2219130"/>
                  <a:pt x="578505" y="2219179"/>
                  <a:pt x="567753" y="2219179"/>
                </a:cubicBezTo>
                <a:cubicBezTo>
                  <a:pt x="566662" y="2189499"/>
                  <a:pt x="565126" y="2129295"/>
                  <a:pt x="567901" y="2117204"/>
                </a:cubicBezTo>
                <a:cubicBezTo>
                  <a:pt x="569487" y="2110267"/>
                  <a:pt x="574442" y="2104519"/>
                  <a:pt x="580784" y="2102190"/>
                </a:cubicBezTo>
                <a:cubicBezTo>
                  <a:pt x="588019" y="2099564"/>
                  <a:pt x="596541" y="2101496"/>
                  <a:pt x="604767" y="2107690"/>
                </a:cubicBezTo>
                <a:cubicBezTo>
                  <a:pt x="617006" y="2116956"/>
                  <a:pt x="639948" y="2121614"/>
                  <a:pt x="658331" y="2112051"/>
                </a:cubicBezTo>
                <a:cubicBezTo>
                  <a:pt x="668043" y="2107046"/>
                  <a:pt x="684098" y="2093717"/>
                  <a:pt x="683008" y="2061162"/>
                </a:cubicBezTo>
                <a:cubicBezTo>
                  <a:pt x="684098" y="2028260"/>
                  <a:pt x="668043" y="2014931"/>
                  <a:pt x="658331" y="2009927"/>
                </a:cubicBezTo>
                <a:cubicBezTo>
                  <a:pt x="639948" y="2000363"/>
                  <a:pt x="617006" y="2005021"/>
                  <a:pt x="604767" y="2014287"/>
                </a:cubicBezTo>
                <a:cubicBezTo>
                  <a:pt x="596541" y="2020481"/>
                  <a:pt x="588019" y="2022413"/>
                  <a:pt x="580784" y="2019787"/>
                </a:cubicBezTo>
                <a:cubicBezTo>
                  <a:pt x="574442" y="2017458"/>
                  <a:pt x="569487" y="2011711"/>
                  <a:pt x="567901" y="2004773"/>
                </a:cubicBezTo>
                <a:cubicBezTo>
                  <a:pt x="565126" y="1992534"/>
                  <a:pt x="566712" y="1930794"/>
                  <a:pt x="567802" y="1901609"/>
                </a:cubicBezTo>
                <a:cubicBezTo>
                  <a:pt x="621416" y="1902203"/>
                  <a:pt x="688855" y="1901262"/>
                  <a:pt x="699855" y="1898735"/>
                </a:cubicBezTo>
                <a:cubicBezTo>
                  <a:pt x="710211" y="1896356"/>
                  <a:pt x="718833" y="1888924"/>
                  <a:pt x="722351" y="1879261"/>
                </a:cubicBezTo>
                <a:cubicBezTo>
                  <a:pt x="726265" y="1868558"/>
                  <a:pt x="723788" y="1856468"/>
                  <a:pt x="715315" y="1845270"/>
                </a:cubicBezTo>
                <a:cubicBezTo>
                  <a:pt x="707733" y="1835211"/>
                  <a:pt x="703868" y="1816332"/>
                  <a:pt x="711747" y="1801169"/>
                </a:cubicBezTo>
                <a:cubicBezTo>
                  <a:pt x="718833" y="1787493"/>
                  <a:pt x="733797" y="1780755"/>
                  <a:pt x="755203" y="1781349"/>
                </a:cubicBezTo>
                <a:cubicBezTo>
                  <a:pt x="776411" y="1780804"/>
                  <a:pt x="791276" y="1787493"/>
                  <a:pt x="798362" y="1801169"/>
                </a:cubicBezTo>
                <a:cubicBezTo>
                  <a:pt x="806240" y="1816332"/>
                  <a:pt x="802425" y="1835211"/>
                  <a:pt x="794794" y="1845270"/>
                </a:cubicBezTo>
                <a:cubicBezTo>
                  <a:pt x="786370" y="1856468"/>
                  <a:pt x="783843" y="1868558"/>
                  <a:pt x="787758" y="1879261"/>
                </a:cubicBezTo>
                <a:cubicBezTo>
                  <a:pt x="791276" y="1888924"/>
                  <a:pt x="799898" y="1896356"/>
                  <a:pt x="810254" y="1898735"/>
                </a:cubicBezTo>
                <a:cubicBezTo>
                  <a:pt x="815506" y="1899924"/>
                  <a:pt x="833047" y="1900420"/>
                  <a:pt x="861242" y="1900568"/>
                </a:cubicBezTo>
                <a:cubicBezTo>
                  <a:pt x="860498" y="1920636"/>
                  <a:pt x="858120" y="1992039"/>
                  <a:pt x="861539" y="2006954"/>
                </a:cubicBezTo>
                <a:cubicBezTo>
                  <a:pt x="863868" y="2017161"/>
                  <a:pt x="871201" y="2025634"/>
                  <a:pt x="880665" y="2029103"/>
                </a:cubicBezTo>
                <a:cubicBezTo>
                  <a:pt x="891220" y="2032918"/>
                  <a:pt x="903062" y="2030490"/>
                  <a:pt x="914013" y="2022166"/>
                </a:cubicBezTo>
                <a:cubicBezTo>
                  <a:pt x="923874" y="2014783"/>
                  <a:pt x="942307" y="2011017"/>
                  <a:pt x="957073" y="2018697"/>
                </a:cubicBezTo>
                <a:cubicBezTo>
                  <a:pt x="970451" y="2025634"/>
                  <a:pt x="977091" y="2040202"/>
                  <a:pt x="976398" y="2061162"/>
                </a:cubicBezTo>
                <a:cubicBezTo>
                  <a:pt x="977091" y="2081775"/>
                  <a:pt x="970451" y="2096343"/>
                  <a:pt x="957122" y="2103280"/>
                </a:cubicBezTo>
                <a:cubicBezTo>
                  <a:pt x="942307" y="2110961"/>
                  <a:pt x="923874" y="2107195"/>
                  <a:pt x="914013" y="2099812"/>
                </a:cubicBezTo>
                <a:cubicBezTo>
                  <a:pt x="903062" y="2091487"/>
                  <a:pt x="891220" y="2089059"/>
                  <a:pt x="880715" y="2092875"/>
                </a:cubicBezTo>
                <a:cubicBezTo>
                  <a:pt x="871201" y="2096343"/>
                  <a:pt x="863868" y="2104816"/>
                  <a:pt x="861539" y="2115024"/>
                </a:cubicBezTo>
                <a:close/>
                <a:moveTo>
                  <a:pt x="1201011" y="2115024"/>
                </a:moveTo>
                <a:cubicBezTo>
                  <a:pt x="1197691" y="2129592"/>
                  <a:pt x="1199871" y="2197972"/>
                  <a:pt x="1200664" y="2219873"/>
                </a:cubicBezTo>
                <a:cubicBezTo>
                  <a:pt x="1174947" y="2219427"/>
                  <a:pt x="1155276" y="2218635"/>
                  <a:pt x="1150420" y="2217495"/>
                </a:cubicBezTo>
                <a:cubicBezTo>
                  <a:pt x="1143284" y="2215860"/>
                  <a:pt x="1137388" y="2210806"/>
                  <a:pt x="1135009" y="2204314"/>
                </a:cubicBezTo>
                <a:cubicBezTo>
                  <a:pt x="1132284" y="2196832"/>
                  <a:pt x="1134316" y="2188111"/>
                  <a:pt x="1140658" y="2179688"/>
                </a:cubicBezTo>
                <a:cubicBezTo>
                  <a:pt x="1150073" y="2167201"/>
                  <a:pt x="1154830" y="2143813"/>
                  <a:pt x="1145118" y="2125033"/>
                </a:cubicBezTo>
                <a:cubicBezTo>
                  <a:pt x="1139965" y="2115173"/>
                  <a:pt x="1126338" y="2098722"/>
                  <a:pt x="1093189" y="2099911"/>
                </a:cubicBezTo>
                <a:cubicBezTo>
                  <a:pt x="1059494" y="2098722"/>
                  <a:pt x="1046016" y="2115173"/>
                  <a:pt x="1040913" y="2125033"/>
                </a:cubicBezTo>
                <a:cubicBezTo>
                  <a:pt x="1031151" y="2143813"/>
                  <a:pt x="1035908" y="2167201"/>
                  <a:pt x="1045372" y="2179688"/>
                </a:cubicBezTo>
                <a:cubicBezTo>
                  <a:pt x="1051715" y="2188111"/>
                  <a:pt x="1053697" y="2196832"/>
                  <a:pt x="1051021" y="2204314"/>
                </a:cubicBezTo>
                <a:cubicBezTo>
                  <a:pt x="1048643" y="2210806"/>
                  <a:pt x="1042696" y="2215860"/>
                  <a:pt x="1035561" y="2217495"/>
                </a:cubicBezTo>
                <a:cubicBezTo>
                  <a:pt x="1027633" y="2219328"/>
                  <a:pt x="972632" y="2219229"/>
                  <a:pt x="924072" y="2219130"/>
                </a:cubicBezTo>
                <a:cubicBezTo>
                  <a:pt x="903954" y="2219080"/>
                  <a:pt x="886215" y="2219031"/>
                  <a:pt x="871053" y="2219080"/>
                </a:cubicBezTo>
                <a:cubicBezTo>
                  <a:pt x="869963" y="2189400"/>
                  <a:pt x="868476" y="2129245"/>
                  <a:pt x="871201" y="2117204"/>
                </a:cubicBezTo>
                <a:cubicBezTo>
                  <a:pt x="872787" y="2110267"/>
                  <a:pt x="877742" y="2104519"/>
                  <a:pt x="884084" y="2102190"/>
                </a:cubicBezTo>
                <a:cubicBezTo>
                  <a:pt x="891319" y="2099564"/>
                  <a:pt x="899842" y="2101496"/>
                  <a:pt x="908067" y="2107690"/>
                </a:cubicBezTo>
                <a:cubicBezTo>
                  <a:pt x="920306" y="2116956"/>
                  <a:pt x="943248" y="2121614"/>
                  <a:pt x="961681" y="2112051"/>
                </a:cubicBezTo>
                <a:cubicBezTo>
                  <a:pt x="971343" y="2107046"/>
                  <a:pt x="987447" y="2093717"/>
                  <a:pt x="986308" y="2061162"/>
                </a:cubicBezTo>
                <a:cubicBezTo>
                  <a:pt x="987447" y="2028260"/>
                  <a:pt x="971343" y="2014931"/>
                  <a:pt x="961681" y="2009927"/>
                </a:cubicBezTo>
                <a:cubicBezTo>
                  <a:pt x="943248" y="2000363"/>
                  <a:pt x="920306" y="2005021"/>
                  <a:pt x="908067" y="2014287"/>
                </a:cubicBezTo>
                <a:cubicBezTo>
                  <a:pt x="899842" y="2020481"/>
                  <a:pt x="891319" y="2022413"/>
                  <a:pt x="884084" y="2019787"/>
                </a:cubicBezTo>
                <a:cubicBezTo>
                  <a:pt x="877742" y="2017458"/>
                  <a:pt x="872787" y="2011711"/>
                  <a:pt x="871201" y="2004773"/>
                </a:cubicBezTo>
                <a:cubicBezTo>
                  <a:pt x="868377" y="1992386"/>
                  <a:pt x="870062" y="1929407"/>
                  <a:pt x="871152" y="1900618"/>
                </a:cubicBezTo>
                <a:cubicBezTo>
                  <a:pt x="886265" y="1900618"/>
                  <a:pt x="903954" y="1900618"/>
                  <a:pt x="924022" y="1900618"/>
                </a:cubicBezTo>
                <a:cubicBezTo>
                  <a:pt x="972582" y="1900469"/>
                  <a:pt x="1027633" y="1900370"/>
                  <a:pt x="1035561" y="1902203"/>
                </a:cubicBezTo>
                <a:cubicBezTo>
                  <a:pt x="1042696" y="1903839"/>
                  <a:pt x="1048643" y="1908893"/>
                  <a:pt x="1051021" y="1915433"/>
                </a:cubicBezTo>
                <a:cubicBezTo>
                  <a:pt x="1053697" y="1922866"/>
                  <a:pt x="1051715" y="1931587"/>
                  <a:pt x="1045372" y="1940011"/>
                </a:cubicBezTo>
                <a:cubicBezTo>
                  <a:pt x="1035908" y="1952497"/>
                  <a:pt x="1031151" y="1975885"/>
                  <a:pt x="1040913" y="1994715"/>
                </a:cubicBezTo>
                <a:cubicBezTo>
                  <a:pt x="1046016" y="2004575"/>
                  <a:pt x="1059742" y="2021026"/>
                  <a:pt x="1092842" y="2019837"/>
                </a:cubicBezTo>
                <a:cubicBezTo>
                  <a:pt x="1126289" y="2020976"/>
                  <a:pt x="1139965" y="2004575"/>
                  <a:pt x="1145118" y="1994715"/>
                </a:cubicBezTo>
                <a:cubicBezTo>
                  <a:pt x="1154830" y="1975885"/>
                  <a:pt x="1150073" y="1952497"/>
                  <a:pt x="1140658" y="1940011"/>
                </a:cubicBezTo>
                <a:cubicBezTo>
                  <a:pt x="1134316" y="1931587"/>
                  <a:pt x="1132284" y="1922866"/>
                  <a:pt x="1135009" y="1915433"/>
                </a:cubicBezTo>
                <a:cubicBezTo>
                  <a:pt x="1137388" y="1908893"/>
                  <a:pt x="1143284" y="1903839"/>
                  <a:pt x="1150420" y="1902203"/>
                </a:cubicBezTo>
                <a:cubicBezTo>
                  <a:pt x="1154978" y="1901163"/>
                  <a:pt x="1175195" y="1900766"/>
                  <a:pt x="1200714" y="1900618"/>
                </a:cubicBezTo>
                <a:cubicBezTo>
                  <a:pt x="1199971" y="1920735"/>
                  <a:pt x="1197592" y="1992039"/>
                  <a:pt x="1201011" y="2006954"/>
                </a:cubicBezTo>
                <a:cubicBezTo>
                  <a:pt x="1203340" y="2017161"/>
                  <a:pt x="1210674" y="2025634"/>
                  <a:pt x="1220187" y="2029103"/>
                </a:cubicBezTo>
                <a:cubicBezTo>
                  <a:pt x="1230692" y="2032918"/>
                  <a:pt x="1242535" y="2030490"/>
                  <a:pt x="1253485" y="2022166"/>
                </a:cubicBezTo>
                <a:cubicBezTo>
                  <a:pt x="1263296" y="2014733"/>
                  <a:pt x="1281729" y="2011017"/>
                  <a:pt x="1296595" y="2018697"/>
                </a:cubicBezTo>
                <a:cubicBezTo>
                  <a:pt x="1309924" y="2025634"/>
                  <a:pt x="1316564" y="2040202"/>
                  <a:pt x="1315870" y="2061162"/>
                </a:cubicBezTo>
                <a:cubicBezTo>
                  <a:pt x="1316564" y="2081775"/>
                  <a:pt x="1309924" y="2096343"/>
                  <a:pt x="1296595" y="2103280"/>
                </a:cubicBezTo>
                <a:cubicBezTo>
                  <a:pt x="1281779" y="2110961"/>
                  <a:pt x="1263346" y="2107244"/>
                  <a:pt x="1253485" y="2099812"/>
                </a:cubicBezTo>
                <a:cubicBezTo>
                  <a:pt x="1242535" y="2091487"/>
                  <a:pt x="1230692" y="2089059"/>
                  <a:pt x="1220187" y="2092875"/>
                </a:cubicBezTo>
                <a:cubicBezTo>
                  <a:pt x="1210674" y="2096343"/>
                  <a:pt x="1203340" y="2104816"/>
                  <a:pt x="1201011" y="2115024"/>
                </a:cubicBezTo>
                <a:close/>
                <a:moveTo>
                  <a:pt x="1619467" y="2219080"/>
                </a:moveTo>
                <a:cubicBezTo>
                  <a:pt x="1613174" y="2219080"/>
                  <a:pt x="1606683" y="2219080"/>
                  <a:pt x="1599845" y="2219130"/>
                </a:cubicBezTo>
                <a:cubicBezTo>
                  <a:pt x="1551335" y="2219229"/>
                  <a:pt x="1496334" y="2219328"/>
                  <a:pt x="1488356" y="2217495"/>
                </a:cubicBezTo>
                <a:cubicBezTo>
                  <a:pt x="1481221" y="2215860"/>
                  <a:pt x="1475324" y="2210806"/>
                  <a:pt x="1472946" y="2204314"/>
                </a:cubicBezTo>
                <a:cubicBezTo>
                  <a:pt x="1470220" y="2196832"/>
                  <a:pt x="1472252" y="2188111"/>
                  <a:pt x="1478594" y="2179688"/>
                </a:cubicBezTo>
                <a:cubicBezTo>
                  <a:pt x="1488009" y="2167201"/>
                  <a:pt x="1492815" y="2143813"/>
                  <a:pt x="1483054" y="2125033"/>
                </a:cubicBezTo>
                <a:cubicBezTo>
                  <a:pt x="1477901" y="2115173"/>
                  <a:pt x="1464472" y="2098672"/>
                  <a:pt x="1431125" y="2099911"/>
                </a:cubicBezTo>
                <a:cubicBezTo>
                  <a:pt x="1397728" y="2098672"/>
                  <a:pt x="1383952" y="2115123"/>
                  <a:pt x="1378849" y="2125033"/>
                </a:cubicBezTo>
                <a:cubicBezTo>
                  <a:pt x="1369087" y="2143813"/>
                  <a:pt x="1373844" y="2167201"/>
                  <a:pt x="1383308" y="2179688"/>
                </a:cubicBezTo>
                <a:cubicBezTo>
                  <a:pt x="1389651" y="2188111"/>
                  <a:pt x="1391682" y="2196832"/>
                  <a:pt x="1388957" y="2204314"/>
                </a:cubicBezTo>
                <a:cubicBezTo>
                  <a:pt x="1386579" y="2210806"/>
                  <a:pt x="1380633" y="2215860"/>
                  <a:pt x="1373497" y="2217495"/>
                </a:cubicBezTo>
                <a:cubicBezTo>
                  <a:pt x="1362299" y="2220072"/>
                  <a:pt x="1273058" y="2220914"/>
                  <a:pt x="1210574" y="2220022"/>
                </a:cubicBezTo>
                <a:cubicBezTo>
                  <a:pt x="1209484" y="2190688"/>
                  <a:pt x="1207899" y="2129394"/>
                  <a:pt x="1210674" y="2117204"/>
                </a:cubicBezTo>
                <a:cubicBezTo>
                  <a:pt x="1212259" y="2110267"/>
                  <a:pt x="1217214" y="2104519"/>
                  <a:pt x="1223557" y="2102190"/>
                </a:cubicBezTo>
                <a:cubicBezTo>
                  <a:pt x="1230791" y="2099564"/>
                  <a:pt x="1239314" y="2101496"/>
                  <a:pt x="1247539" y="2107690"/>
                </a:cubicBezTo>
                <a:cubicBezTo>
                  <a:pt x="1259778" y="2116956"/>
                  <a:pt x="1282720" y="2121614"/>
                  <a:pt x="1301153" y="2112051"/>
                </a:cubicBezTo>
                <a:cubicBezTo>
                  <a:pt x="1310816" y="2107046"/>
                  <a:pt x="1326920" y="2093717"/>
                  <a:pt x="1325780" y="2061162"/>
                </a:cubicBezTo>
                <a:cubicBezTo>
                  <a:pt x="1326920" y="2028260"/>
                  <a:pt x="1310816" y="2014931"/>
                  <a:pt x="1301153" y="2009927"/>
                </a:cubicBezTo>
                <a:cubicBezTo>
                  <a:pt x="1282720" y="2000363"/>
                  <a:pt x="1259778" y="2005021"/>
                  <a:pt x="1247539" y="2014287"/>
                </a:cubicBezTo>
                <a:cubicBezTo>
                  <a:pt x="1239314" y="2020481"/>
                  <a:pt x="1230791" y="2022413"/>
                  <a:pt x="1223557" y="2019787"/>
                </a:cubicBezTo>
                <a:cubicBezTo>
                  <a:pt x="1217214" y="2017458"/>
                  <a:pt x="1212259" y="2011711"/>
                  <a:pt x="1210674" y="2004773"/>
                </a:cubicBezTo>
                <a:cubicBezTo>
                  <a:pt x="1207849" y="1992386"/>
                  <a:pt x="1209534" y="1929308"/>
                  <a:pt x="1210674" y="1900568"/>
                </a:cubicBezTo>
                <a:cubicBezTo>
                  <a:pt x="1227025" y="1900519"/>
                  <a:pt x="1244913" y="1900568"/>
                  <a:pt x="1262008" y="1900618"/>
                </a:cubicBezTo>
                <a:cubicBezTo>
                  <a:pt x="1327167" y="1900717"/>
                  <a:pt x="1367353" y="1900618"/>
                  <a:pt x="1375777" y="1898735"/>
                </a:cubicBezTo>
                <a:cubicBezTo>
                  <a:pt x="1386133" y="1896356"/>
                  <a:pt x="1394804" y="1888924"/>
                  <a:pt x="1398322" y="1879261"/>
                </a:cubicBezTo>
                <a:cubicBezTo>
                  <a:pt x="1402187" y="1868558"/>
                  <a:pt x="1399710" y="1856468"/>
                  <a:pt x="1391236" y="1845270"/>
                </a:cubicBezTo>
                <a:cubicBezTo>
                  <a:pt x="1383655" y="1835211"/>
                  <a:pt x="1379840" y="1816332"/>
                  <a:pt x="1387718" y="1801169"/>
                </a:cubicBezTo>
                <a:cubicBezTo>
                  <a:pt x="1394804" y="1787493"/>
                  <a:pt x="1409818" y="1780755"/>
                  <a:pt x="1431174" y="1781349"/>
                </a:cubicBezTo>
                <a:cubicBezTo>
                  <a:pt x="1452333" y="1780804"/>
                  <a:pt x="1467198" y="1787493"/>
                  <a:pt x="1474283" y="1801169"/>
                </a:cubicBezTo>
                <a:cubicBezTo>
                  <a:pt x="1482162" y="1816332"/>
                  <a:pt x="1478347" y="1835211"/>
                  <a:pt x="1470765" y="1845270"/>
                </a:cubicBezTo>
                <a:cubicBezTo>
                  <a:pt x="1462292" y="1856468"/>
                  <a:pt x="1459765" y="1868558"/>
                  <a:pt x="1463680" y="1879261"/>
                </a:cubicBezTo>
                <a:cubicBezTo>
                  <a:pt x="1467198" y="1888924"/>
                  <a:pt x="1475820" y="1896356"/>
                  <a:pt x="1486225" y="1898735"/>
                </a:cubicBezTo>
                <a:cubicBezTo>
                  <a:pt x="1496383" y="1901064"/>
                  <a:pt x="1561344" y="1902104"/>
                  <a:pt x="1619467" y="1901807"/>
                </a:cubicBezTo>
                <a:cubicBezTo>
                  <a:pt x="1620557" y="1931092"/>
                  <a:pt x="1622143" y="1992584"/>
                  <a:pt x="1619368" y="2004773"/>
                </a:cubicBezTo>
                <a:cubicBezTo>
                  <a:pt x="1617782" y="2011711"/>
                  <a:pt x="1612827" y="2017458"/>
                  <a:pt x="1606485" y="2019787"/>
                </a:cubicBezTo>
                <a:cubicBezTo>
                  <a:pt x="1599250" y="2022413"/>
                  <a:pt x="1590728" y="2020481"/>
                  <a:pt x="1582502" y="2014287"/>
                </a:cubicBezTo>
                <a:cubicBezTo>
                  <a:pt x="1570263" y="2005021"/>
                  <a:pt x="1547321" y="2000363"/>
                  <a:pt x="1528888" y="2009927"/>
                </a:cubicBezTo>
                <a:cubicBezTo>
                  <a:pt x="1519226" y="2014931"/>
                  <a:pt x="1503171" y="2028260"/>
                  <a:pt x="1504262" y="2060815"/>
                </a:cubicBezTo>
                <a:cubicBezTo>
                  <a:pt x="1503171" y="2093717"/>
                  <a:pt x="1519226" y="2107046"/>
                  <a:pt x="1528888" y="2112051"/>
                </a:cubicBezTo>
                <a:cubicBezTo>
                  <a:pt x="1547321" y="2121614"/>
                  <a:pt x="1570263" y="2116956"/>
                  <a:pt x="1582502" y="2107690"/>
                </a:cubicBezTo>
                <a:cubicBezTo>
                  <a:pt x="1590728" y="2101496"/>
                  <a:pt x="1599250" y="2099564"/>
                  <a:pt x="1606485" y="2102190"/>
                </a:cubicBezTo>
                <a:cubicBezTo>
                  <a:pt x="1612827" y="2104519"/>
                  <a:pt x="1617782" y="2110267"/>
                  <a:pt x="1619368" y="2117204"/>
                </a:cubicBezTo>
                <a:cubicBezTo>
                  <a:pt x="1622093" y="2129245"/>
                  <a:pt x="1620607" y="2189400"/>
                  <a:pt x="1619517" y="2219080"/>
                </a:cubicBezTo>
                <a:close/>
                <a:moveTo>
                  <a:pt x="1922965" y="2219080"/>
                </a:moveTo>
                <a:cubicBezTo>
                  <a:pt x="1866626" y="2218981"/>
                  <a:pt x="1831891" y="2219179"/>
                  <a:pt x="1824112" y="2220963"/>
                </a:cubicBezTo>
                <a:cubicBezTo>
                  <a:pt x="1813706" y="2223342"/>
                  <a:pt x="1805084" y="2230824"/>
                  <a:pt x="1801566" y="2240437"/>
                </a:cubicBezTo>
                <a:cubicBezTo>
                  <a:pt x="1797652" y="2251189"/>
                  <a:pt x="1800179" y="2263230"/>
                  <a:pt x="1808652" y="2274429"/>
                </a:cubicBezTo>
                <a:cubicBezTo>
                  <a:pt x="1816233" y="2284487"/>
                  <a:pt x="1820049" y="2303366"/>
                  <a:pt x="1812170" y="2318529"/>
                </a:cubicBezTo>
                <a:cubicBezTo>
                  <a:pt x="1805084" y="2332205"/>
                  <a:pt x="1790070" y="2338944"/>
                  <a:pt x="1768714" y="2338349"/>
                </a:cubicBezTo>
                <a:cubicBezTo>
                  <a:pt x="1747605" y="2338993"/>
                  <a:pt x="1732691" y="2332205"/>
                  <a:pt x="1725605" y="2318529"/>
                </a:cubicBezTo>
                <a:cubicBezTo>
                  <a:pt x="1717726" y="2303366"/>
                  <a:pt x="1721542" y="2284487"/>
                  <a:pt x="1729123" y="2274429"/>
                </a:cubicBezTo>
                <a:cubicBezTo>
                  <a:pt x="1737596" y="2263230"/>
                  <a:pt x="1740123" y="2251189"/>
                  <a:pt x="1736209" y="2240437"/>
                </a:cubicBezTo>
                <a:cubicBezTo>
                  <a:pt x="1732691" y="2230824"/>
                  <a:pt x="1724069" y="2223342"/>
                  <a:pt x="1713663" y="2220963"/>
                </a:cubicBezTo>
                <a:cubicBezTo>
                  <a:pt x="1706577" y="2219328"/>
                  <a:pt x="1677144" y="2219031"/>
                  <a:pt x="1629377" y="2219080"/>
                </a:cubicBezTo>
                <a:cubicBezTo>
                  <a:pt x="1630170" y="2196337"/>
                  <a:pt x="1632251" y="2129443"/>
                  <a:pt x="1628981" y="2115024"/>
                </a:cubicBezTo>
                <a:cubicBezTo>
                  <a:pt x="1626652" y="2104816"/>
                  <a:pt x="1619318" y="2096343"/>
                  <a:pt x="1609854" y="2092875"/>
                </a:cubicBezTo>
                <a:cubicBezTo>
                  <a:pt x="1599300" y="2089059"/>
                  <a:pt x="1587457" y="2091487"/>
                  <a:pt x="1576507" y="2099812"/>
                </a:cubicBezTo>
                <a:cubicBezTo>
                  <a:pt x="1566696" y="2107244"/>
                  <a:pt x="1548263" y="2110961"/>
                  <a:pt x="1533447" y="2103280"/>
                </a:cubicBezTo>
                <a:cubicBezTo>
                  <a:pt x="1520118" y="2096343"/>
                  <a:pt x="1513429" y="2081775"/>
                  <a:pt x="1514122" y="2060815"/>
                </a:cubicBezTo>
                <a:cubicBezTo>
                  <a:pt x="1513429" y="2040202"/>
                  <a:pt x="1520118" y="2025634"/>
                  <a:pt x="1533447" y="2018697"/>
                </a:cubicBezTo>
                <a:cubicBezTo>
                  <a:pt x="1548213" y="2011017"/>
                  <a:pt x="1566696" y="2014783"/>
                  <a:pt x="1576507" y="2022166"/>
                </a:cubicBezTo>
                <a:cubicBezTo>
                  <a:pt x="1587457" y="2030490"/>
                  <a:pt x="1599300" y="2032918"/>
                  <a:pt x="1609854" y="2029103"/>
                </a:cubicBezTo>
                <a:cubicBezTo>
                  <a:pt x="1619318" y="2025634"/>
                  <a:pt x="1626652" y="2017161"/>
                  <a:pt x="1628981" y="2006954"/>
                </a:cubicBezTo>
                <a:cubicBezTo>
                  <a:pt x="1632301" y="1992287"/>
                  <a:pt x="1630121" y="1923213"/>
                  <a:pt x="1629328" y="1901757"/>
                </a:cubicBezTo>
                <a:cubicBezTo>
                  <a:pt x="1670554" y="1901411"/>
                  <a:pt x="1706330" y="1900420"/>
                  <a:pt x="1713663" y="1898735"/>
                </a:cubicBezTo>
                <a:cubicBezTo>
                  <a:pt x="1724069" y="1896356"/>
                  <a:pt x="1732691" y="1888924"/>
                  <a:pt x="1736209" y="1879261"/>
                </a:cubicBezTo>
                <a:cubicBezTo>
                  <a:pt x="1740123" y="1868558"/>
                  <a:pt x="1737596" y="1856468"/>
                  <a:pt x="1729123" y="1845270"/>
                </a:cubicBezTo>
                <a:cubicBezTo>
                  <a:pt x="1721542" y="1835211"/>
                  <a:pt x="1717726" y="1816332"/>
                  <a:pt x="1725605" y="1801169"/>
                </a:cubicBezTo>
                <a:cubicBezTo>
                  <a:pt x="1732691" y="1787493"/>
                  <a:pt x="1747704" y="1780755"/>
                  <a:pt x="1769061" y="1781349"/>
                </a:cubicBezTo>
                <a:cubicBezTo>
                  <a:pt x="1790219" y="1780804"/>
                  <a:pt x="1805084" y="1787493"/>
                  <a:pt x="1812170" y="1801169"/>
                </a:cubicBezTo>
                <a:cubicBezTo>
                  <a:pt x="1820049" y="1816332"/>
                  <a:pt x="1816233" y="1835211"/>
                  <a:pt x="1808652" y="1845270"/>
                </a:cubicBezTo>
                <a:cubicBezTo>
                  <a:pt x="1800179" y="1856468"/>
                  <a:pt x="1797652" y="1868558"/>
                  <a:pt x="1801566" y="1879261"/>
                </a:cubicBezTo>
                <a:cubicBezTo>
                  <a:pt x="1805084" y="1888924"/>
                  <a:pt x="1813756" y="1896356"/>
                  <a:pt x="1824112" y="1898735"/>
                </a:cubicBezTo>
                <a:cubicBezTo>
                  <a:pt x="1831891" y="1900519"/>
                  <a:pt x="1866577" y="1900717"/>
                  <a:pt x="1922866" y="1900618"/>
                </a:cubicBezTo>
                <a:cubicBezTo>
                  <a:pt x="1923957" y="1929407"/>
                  <a:pt x="1925641" y="1992386"/>
                  <a:pt x="1922817" y="2004773"/>
                </a:cubicBezTo>
                <a:cubicBezTo>
                  <a:pt x="1921231" y="2011711"/>
                  <a:pt x="1916276" y="2017458"/>
                  <a:pt x="1909934" y="2019787"/>
                </a:cubicBezTo>
                <a:cubicBezTo>
                  <a:pt x="1902699" y="2022413"/>
                  <a:pt x="1894176" y="2020481"/>
                  <a:pt x="1885951" y="2014287"/>
                </a:cubicBezTo>
                <a:cubicBezTo>
                  <a:pt x="1873762" y="2005021"/>
                  <a:pt x="1850770" y="2000363"/>
                  <a:pt x="1832387" y="2009927"/>
                </a:cubicBezTo>
                <a:cubicBezTo>
                  <a:pt x="1822675" y="2014931"/>
                  <a:pt x="1806620" y="2028260"/>
                  <a:pt x="1807710" y="2060815"/>
                </a:cubicBezTo>
                <a:cubicBezTo>
                  <a:pt x="1806620" y="2093717"/>
                  <a:pt x="1822675" y="2107046"/>
                  <a:pt x="1832387" y="2112051"/>
                </a:cubicBezTo>
                <a:cubicBezTo>
                  <a:pt x="1850820" y="2121614"/>
                  <a:pt x="1873762" y="2116956"/>
                  <a:pt x="1885951" y="2107690"/>
                </a:cubicBezTo>
                <a:cubicBezTo>
                  <a:pt x="1894176" y="2101496"/>
                  <a:pt x="1902650" y="2099564"/>
                  <a:pt x="1909934" y="2102190"/>
                </a:cubicBezTo>
                <a:cubicBezTo>
                  <a:pt x="1916276" y="2104519"/>
                  <a:pt x="1921231" y="2110267"/>
                  <a:pt x="1922817" y="2117204"/>
                </a:cubicBezTo>
                <a:cubicBezTo>
                  <a:pt x="1925592" y="2129245"/>
                  <a:pt x="1924056" y="2189400"/>
                  <a:pt x="1922965" y="2219080"/>
                </a:cubicBezTo>
                <a:close/>
                <a:moveTo>
                  <a:pt x="2296330" y="2029103"/>
                </a:moveTo>
                <a:cubicBezTo>
                  <a:pt x="2306835" y="2032918"/>
                  <a:pt x="2318678" y="2030490"/>
                  <a:pt x="2329678" y="2022166"/>
                </a:cubicBezTo>
                <a:cubicBezTo>
                  <a:pt x="2339489" y="2014733"/>
                  <a:pt x="2357922" y="2011017"/>
                  <a:pt x="2372738" y="2018697"/>
                </a:cubicBezTo>
                <a:cubicBezTo>
                  <a:pt x="2386067" y="2025634"/>
                  <a:pt x="2392756" y="2040202"/>
                  <a:pt x="2392062" y="2061162"/>
                </a:cubicBezTo>
                <a:cubicBezTo>
                  <a:pt x="2392756" y="2081775"/>
                  <a:pt x="2386067" y="2096343"/>
                  <a:pt x="2372738" y="2103280"/>
                </a:cubicBezTo>
                <a:cubicBezTo>
                  <a:pt x="2357922" y="2110961"/>
                  <a:pt x="2339489" y="2107244"/>
                  <a:pt x="2329678" y="2099812"/>
                </a:cubicBezTo>
                <a:cubicBezTo>
                  <a:pt x="2318678" y="2091487"/>
                  <a:pt x="2306835" y="2089059"/>
                  <a:pt x="2296330" y="2092875"/>
                </a:cubicBezTo>
                <a:cubicBezTo>
                  <a:pt x="2286866" y="2096343"/>
                  <a:pt x="2279533" y="2104816"/>
                  <a:pt x="2277204" y="2115024"/>
                </a:cubicBezTo>
                <a:cubicBezTo>
                  <a:pt x="2273884" y="2129443"/>
                  <a:pt x="2275965" y="2196386"/>
                  <a:pt x="2276758" y="2219130"/>
                </a:cubicBezTo>
                <a:lnTo>
                  <a:pt x="2275767" y="2219130"/>
                </a:lnTo>
                <a:cubicBezTo>
                  <a:pt x="2227207" y="2219229"/>
                  <a:pt x="2172206" y="2219328"/>
                  <a:pt x="2164278" y="2217495"/>
                </a:cubicBezTo>
                <a:cubicBezTo>
                  <a:pt x="2157142" y="2215860"/>
                  <a:pt x="2151196" y="2210806"/>
                  <a:pt x="2148818" y="2204314"/>
                </a:cubicBezTo>
                <a:cubicBezTo>
                  <a:pt x="2146142" y="2196832"/>
                  <a:pt x="2148124" y="2188111"/>
                  <a:pt x="2154467" y="2179688"/>
                </a:cubicBezTo>
                <a:cubicBezTo>
                  <a:pt x="2163931" y="2167201"/>
                  <a:pt x="2168688" y="2143813"/>
                  <a:pt x="2158926" y="2125033"/>
                </a:cubicBezTo>
                <a:cubicBezTo>
                  <a:pt x="2153823" y="2115173"/>
                  <a:pt x="2140345" y="2098672"/>
                  <a:pt x="2106997" y="2099911"/>
                </a:cubicBezTo>
                <a:cubicBezTo>
                  <a:pt x="2073550" y="2098672"/>
                  <a:pt x="2059874" y="2115123"/>
                  <a:pt x="2054721" y="2125033"/>
                </a:cubicBezTo>
                <a:cubicBezTo>
                  <a:pt x="2045009" y="2143813"/>
                  <a:pt x="2049766" y="2167201"/>
                  <a:pt x="2059181" y="2179688"/>
                </a:cubicBezTo>
                <a:cubicBezTo>
                  <a:pt x="2065523" y="2188111"/>
                  <a:pt x="2067555" y="2196832"/>
                  <a:pt x="2064829" y="2204314"/>
                </a:cubicBezTo>
                <a:cubicBezTo>
                  <a:pt x="2062451" y="2210806"/>
                  <a:pt x="2056554" y="2215860"/>
                  <a:pt x="2049419" y="2217495"/>
                </a:cubicBezTo>
                <a:cubicBezTo>
                  <a:pt x="2041441" y="2219328"/>
                  <a:pt x="1986440" y="2219229"/>
                  <a:pt x="1937930" y="2219130"/>
                </a:cubicBezTo>
                <a:cubicBezTo>
                  <a:pt x="1936196" y="2219130"/>
                  <a:pt x="1934560" y="2219080"/>
                  <a:pt x="1932876" y="2219080"/>
                </a:cubicBezTo>
                <a:cubicBezTo>
                  <a:pt x="1933668" y="2196386"/>
                  <a:pt x="1935750" y="2129443"/>
                  <a:pt x="1932479" y="2115024"/>
                </a:cubicBezTo>
                <a:cubicBezTo>
                  <a:pt x="1930150" y="2104816"/>
                  <a:pt x="1922817" y="2096343"/>
                  <a:pt x="1913353" y="2092875"/>
                </a:cubicBezTo>
                <a:cubicBezTo>
                  <a:pt x="1902798" y="2089059"/>
                  <a:pt x="1890956" y="2091487"/>
                  <a:pt x="1880005" y="2099812"/>
                </a:cubicBezTo>
                <a:cubicBezTo>
                  <a:pt x="1870194" y="2107195"/>
                  <a:pt x="1851761" y="2110961"/>
                  <a:pt x="1836945" y="2103280"/>
                </a:cubicBezTo>
                <a:cubicBezTo>
                  <a:pt x="1823616" y="2096343"/>
                  <a:pt x="1816927" y="2081775"/>
                  <a:pt x="1817621" y="2060815"/>
                </a:cubicBezTo>
                <a:cubicBezTo>
                  <a:pt x="1816927" y="2040202"/>
                  <a:pt x="1823616" y="2025634"/>
                  <a:pt x="1836945" y="2018697"/>
                </a:cubicBezTo>
                <a:cubicBezTo>
                  <a:pt x="1851761" y="2011017"/>
                  <a:pt x="1870194" y="2014783"/>
                  <a:pt x="1880005" y="2022166"/>
                </a:cubicBezTo>
                <a:cubicBezTo>
                  <a:pt x="1890956" y="2030490"/>
                  <a:pt x="1902798" y="2032918"/>
                  <a:pt x="1913353" y="2029103"/>
                </a:cubicBezTo>
                <a:cubicBezTo>
                  <a:pt x="1922817" y="2025634"/>
                  <a:pt x="1930150" y="2017161"/>
                  <a:pt x="1932479" y="2006954"/>
                </a:cubicBezTo>
                <a:cubicBezTo>
                  <a:pt x="1935898" y="1992039"/>
                  <a:pt x="1933520" y="1920735"/>
                  <a:pt x="1932777" y="1900618"/>
                </a:cubicBezTo>
                <a:lnTo>
                  <a:pt x="1937880" y="1900618"/>
                </a:lnTo>
                <a:cubicBezTo>
                  <a:pt x="1986440" y="1900469"/>
                  <a:pt x="2041441" y="1900370"/>
                  <a:pt x="2049419" y="1902203"/>
                </a:cubicBezTo>
                <a:cubicBezTo>
                  <a:pt x="2056554" y="1903839"/>
                  <a:pt x="2062451" y="1908893"/>
                  <a:pt x="2064829" y="1915433"/>
                </a:cubicBezTo>
                <a:cubicBezTo>
                  <a:pt x="2067555" y="1922866"/>
                  <a:pt x="2065523" y="1931587"/>
                  <a:pt x="2059181" y="1940011"/>
                </a:cubicBezTo>
                <a:cubicBezTo>
                  <a:pt x="2049766" y="1952497"/>
                  <a:pt x="2045009" y="1975885"/>
                  <a:pt x="2054721" y="1994715"/>
                </a:cubicBezTo>
                <a:cubicBezTo>
                  <a:pt x="2059874" y="2004575"/>
                  <a:pt x="2073253" y="2020976"/>
                  <a:pt x="2106650" y="2019837"/>
                </a:cubicBezTo>
                <a:cubicBezTo>
                  <a:pt x="2107790" y="2019837"/>
                  <a:pt x="2108830" y="2019837"/>
                  <a:pt x="2109921" y="2019837"/>
                </a:cubicBezTo>
                <a:cubicBezTo>
                  <a:pt x="2141088" y="2019837"/>
                  <a:pt x="2153971" y="2004179"/>
                  <a:pt x="2158926" y="1994665"/>
                </a:cubicBezTo>
                <a:cubicBezTo>
                  <a:pt x="2168688" y="1975836"/>
                  <a:pt x="2163931" y="1952448"/>
                  <a:pt x="2154467" y="1939961"/>
                </a:cubicBezTo>
                <a:cubicBezTo>
                  <a:pt x="2148124" y="1931537"/>
                  <a:pt x="2146142" y="1922816"/>
                  <a:pt x="2148818" y="1915384"/>
                </a:cubicBezTo>
                <a:cubicBezTo>
                  <a:pt x="2151196" y="1908843"/>
                  <a:pt x="2157142" y="1903789"/>
                  <a:pt x="2164278" y="1902154"/>
                </a:cubicBezTo>
                <a:cubicBezTo>
                  <a:pt x="2172206" y="1900321"/>
                  <a:pt x="2227257" y="1900420"/>
                  <a:pt x="2275816" y="1900568"/>
                </a:cubicBezTo>
                <a:lnTo>
                  <a:pt x="2276857" y="1900568"/>
                </a:lnTo>
                <a:cubicBezTo>
                  <a:pt x="2276114" y="1920636"/>
                  <a:pt x="2273785" y="1991989"/>
                  <a:pt x="2277204" y="2006904"/>
                </a:cubicBezTo>
                <a:cubicBezTo>
                  <a:pt x="2279533" y="2017112"/>
                  <a:pt x="2286866" y="2025585"/>
                  <a:pt x="2296330" y="2029053"/>
                </a:cubicBezTo>
                <a:close/>
                <a:moveTo>
                  <a:pt x="2296330" y="1700681"/>
                </a:moveTo>
                <a:cubicBezTo>
                  <a:pt x="2306835" y="1704496"/>
                  <a:pt x="2318678" y="1702068"/>
                  <a:pt x="2329678" y="1693743"/>
                </a:cubicBezTo>
                <a:cubicBezTo>
                  <a:pt x="2339489" y="1686360"/>
                  <a:pt x="2357922" y="1682595"/>
                  <a:pt x="2372738" y="1690275"/>
                </a:cubicBezTo>
                <a:cubicBezTo>
                  <a:pt x="2386067" y="1697212"/>
                  <a:pt x="2392756" y="1711780"/>
                  <a:pt x="2392062" y="1732740"/>
                </a:cubicBezTo>
                <a:cubicBezTo>
                  <a:pt x="2392756" y="1753353"/>
                  <a:pt x="2386067" y="1767921"/>
                  <a:pt x="2372738" y="1774858"/>
                </a:cubicBezTo>
                <a:cubicBezTo>
                  <a:pt x="2357922" y="1782538"/>
                  <a:pt x="2339489" y="1778773"/>
                  <a:pt x="2329678" y="1771389"/>
                </a:cubicBezTo>
                <a:cubicBezTo>
                  <a:pt x="2318678" y="1763065"/>
                  <a:pt x="2306835" y="1760637"/>
                  <a:pt x="2296330" y="1764452"/>
                </a:cubicBezTo>
                <a:cubicBezTo>
                  <a:pt x="2286866" y="1767921"/>
                  <a:pt x="2279533" y="1776394"/>
                  <a:pt x="2277204" y="1786602"/>
                </a:cubicBezTo>
                <a:cubicBezTo>
                  <a:pt x="2273884" y="1801021"/>
                  <a:pt x="2275965" y="1868013"/>
                  <a:pt x="2276758" y="1890708"/>
                </a:cubicBezTo>
                <a:lnTo>
                  <a:pt x="2275816" y="1890708"/>
                </a:lnTo>
                <a:cubicBezTo>
                  <a:pt x="2210608" y="1890559"/>
                  <a:pt x="2170472" y="1890608"/>
                  <a:pt x="2162048" y="1892541"/>
                </a:cubicBezTo>
                <a:cubicBezTo>
                  <a:pt x="2151692" y="1894920"/>
                  <a:pt x="2143020" y="1902402"/>
                  <a:pt x="2139502" y="1912014"/>
                </a:cubicBezTo>
                <a:cubicBezTo>
                  <a:pt x="2135637" y="1922767"/>
                  <a:pt x="2138115" y="1934808"/>
                  <a:pt x="2146588" y="1946006"/>
                </a:cubicBezTo>
                <a:cubicBezTo>
                  <a:pt x="2154169" y="1956065"/>
                  <a:pt x="2158034" y="1974944"/>
                  <a:pt x="2150106" y="1990106"/>
                </a:cubicBezTo>
                <a:cubicBezTo>
                  <a:pt x="2143020" y="2003783"/>
                  <a:pt x="2128007" y="2010521"/>
                  <a:pt x="2106650" y="2009927"/>
                </a:cubicBezTo>
                <a:cubicBezTo>
                  <a:pt x="2085492" y="2010521"/>
                  <a:pt x="2070627" y="2003783"/>
                  <a:pt x="2063541" y="1990106"/>
                </a:cubicBezTo>
                <a:cubicBezTo>
                  <a:pt x="2055662" y="1974944"/>
                  <a:pt x="2059478" y="1956065"/>
                  <a:pt x="2067109" y="1946006"/>
                </a:cubicBezTo>
                <a:cubicBezTo>
                  <a:pt x="2075532" y="1934808"/>
                  <a:pt x="2078059" y="1922767"/>
                  <a:pt x="2074145" y="1912014"/>
                </a:cubicBezTo>
                <a:cubicBezTo>
                  <a:pt x="2070627" y="1902402"/>
                  <a:pt x="2062005" y="1894920"/>
                  <a:pt x="2051599" y="1892541"/>
                </a:cubicBezTo>
                <a:cubicBezTo>
                  <a:pt x="2043176" y="1890608"/>
                  <a:pt x="2003039" y="1890559"/>
                  <a:pt x="1937831" y="1890708"/>
                </a:cubicBezTo>
                <a:lnTo>
                  <a:pt x="1932876" y="1890708"/>
                </a:lnTo>
                <a:cubicBezTo>
                  <a:pt x="1933668" y="1868013"/>
                  <a:pt x="1935799" y="1801021"/>
                  <a:pt x="1932479" y="1786602"/>
                </a:cubicBezTo>
                <a:cubicBezTo>
                  <a:pt x="1930150" y="1776394"/>
                  <a:pt x="1922817" y="1767921"/>
                  <a:pt x="1913353" y="1764452"/>
                </a:cubicBezTo>
                <a:cubicBezTo>
                  <a:pt x="1902798" y="1760637"/>
                  <a:pt x="1890956" y="1763065"/>
                  <a:pt x="1880005" y="1771389"/>
                </a:cubicBezTo>
                <a:cubicBezTo>
                  <a:pt x="1870194" y="1778773"/>
                  <a:pt x="1851761" y="1782538"/>
                  <a:pt x="1836945" y="1774858"/>
                </a:cubicBezTo>
                <a:cubicBezTo>
                  <a:pt x="1823616" y="1767921"/>
                  <a:pt x="1816927" y="1753353"/>
                  <a:pt x="1817621" y="1732393"/>
                </a:cubicBezTo>
                <a:cubicBezTo>
                  <a:pt x="1816927" y="1711780"/>
                  <a:pt x="1823616" y="1697212"/>
                  <a:pt x="1836945" y="1690275"/>
                </a:cubicBezTo>
                <a:cubicBezTo>
                  <a:pt x="1851761" y="1682595"/>
                  <a:pt x="1870194" y="1686360"/>
                  <a:pt x="1880005" y="1693743"/>
                </a:cubicBezTo>
                <a:cubicBezTo>
                  <a:pt x="1890956" y="1702068"/>
                  <a:pt x="1902798" y="1704496"/>
                  <a:pt x="1913353" y="1700681"/>
                </a:cubicBezTo>
                <a:cubicBezTo>
                  <a:pt x="1922817" y="1697212"/>
                  <a:pt x="1930150" y="1688739"/>
                  <a:pt x="1932479" y="1678531"/>
                </a:cubicBezTo>
                <a:cubicBezTo>
                  <a:pt x="1935849" y="1663864"/>
                  <a:pt x="1933619" y="1594989"/>
                  <a:pt x="1932826" y="1573434"/>
                </a:cubicBezTo>
                <a:cubicBezTo>
                  <a:pt x="1986836" y="1573484"/>
                  <a:pt x="2042284" y="1572443"/>
                  <a:pt x="2051599" y="1570313"/>
                </a:cubicBezTo>
                <a:cubicBezTo>
                  <a:pt x="2062005" y="1567934"/>
                  <a:pt x="2070627" y="1560501"/>
                  <a:pt x="2074145" y="1550839"/>
                </a:cubicBezTo>
                <a:cubicBezTo>
                  <a:pt x="2078059" y="1540136"/>
                  <a:pt x="2075532" y="1528046"/>
                  <a:pt x="2067109" y="1516847"/>
                </a:cubicBezTo>
                <a:cubicBezTo>
                  <a:pt x="2059478" y="1506788"/>
                  <a:pt x="2055662" y="1487910"/>
                  <a:pt x="2063541" y="1472747"/>
                </a:cubicBezTo>
                <a:cubicBezTo>
                  <a:pt x="2070627" y="1459071"/>
                  <a:pt x="2085641" y="1452332"/>
                  <a:pt x="2106997" y="1452927"/>
                </a:cubicBezTo>
                <a:cubicBezTo>
                  <a:pt x="2128155" y="1452184"/>
                  <a:pt x="2143020" y="1459071"/>
                  <a:pt x="2150106" y="1472747"/>
                </a:cubicBezTo>
                <a:cubicBezTo>
                  <a:pt x="2158034" y="1487910"/>
                  <a:pt x="2154169" y="1506788"/>
                  <a:pt x="2146588" y="1516847"/>
                </a:cubicBezTo>
                <a:cubicBezTo>
                  <a:pt x="2138115" y="1528046"/>
                  <a:pt x="2135637" y="1540136"/>
                  <a:pt x="2139502" y="1550839"/>
                </a:cubicBezTo>
                <a:cubicBezTo>
                  <a:pt x="2143020" y="1560501"/>
                  <a:pt x="2151692" y="1567934"/>
                  <a:pt x="2162048" y="1570313"/>
                </a:cubicBezTo>
                <a:cubicBezTo>
                  <a:pt x="2171165" y="1572394"/>
                  <a:pt x="2224135" y="1573434"/>
                  <a:pt x="2276807" y="1573434"/>
                </a:cubicBezTo>
                <a:cubicBezTo>
                  <a:pt x="2276015" y="1594989"/>
                  <a:pt x="2273834" y="1663864"/>
                  <a:pt x="2277204" y="1678531"/>
                </a:cubicBezTo>
                <a:cubicBezTo>
                  <a:pt x="2279533" y="1688739"/>
                  <a:pt x="2286866" y="1697212"/>
                  <a:pt x="2296330" y="1700681"/>
                </a:cubicBezTo>
                <a:close/>
                <a:moveTo>
                  <a:pt x="2278988" y="1347929"/>
                </a:moveTo>
                <a:cubicBezTo>
                  <a:pt x="2277402" y="1354866"/>
                  <a:pt x="2272447" y="1360614"/>
                  <a:pt x="2266104" y="1362943"/>
                </a:cubicBezTo>
                <a:cubicBezTo>
                  <a:pt x="2258870" y="1365569"/>
                  <a:pt x="2250347" y="1363636"/>
                  <a:pt x="2242122" y="1357443"/>
                </a:cubicBezTo>
                <a:cubicBezTo>
                  <a:pt x="2229932" y="1348177"/>
                  <a:pt x="2206990" y="1343519"/>
                  <a:pt x="2188558" y="1353082"/>
                </a:cubicBezTo>
                <a:cubicBezTo>
                  <a:pt x="2178846" y="1358087"/>
                  <a:pt x="2162791" y="1371416"/>
                  <a:pt x="2163881" y="1403971"/>
                </a:cubicBezTo>
                <a:cubicBezTo>
                  <a:pt x="2162791" y="1436872"/>
                  <a:pt x="2178846" y="1450202"/>
                  <a:pt x="2188558" y="1455206"/>
                </a:cubicBezTo>
                <a:cubicBezTo>
                  <a:pt x="2206990" y="1464769"/>
                  <a:pt x="2229932" y="1460112"/>
                  <a:pt x="2242122" y="1450846"/>
                </a:cubicBezTo>
                <a:cubicBezTo>
                  <a:pt x="2250347" y="1444652"/>
                  <a:pt x="2258870" y="1442719"/>
                  <a:pt x="2266104" y="1445346"/>
                </a:cubicBezTo>
                <a:cubicBezTo>
                  <a:pt x="2272447" y="1447675"/>
                  <a:pt x="2277402" y="1453422"/>
                  <a:pt x="2278988" y="1460359"/>
                </a:cubicBezTo>
                <a:cubicBezTo>
                  <a:pt x="2281812" y="1472599"/>
                  <a:pt x="2280177" y="1534339"/>
                  <a:pt x="2279087" y="1563524"/>
                </a:cubicBezTo>
                <a:cubicBezTo>
                  <a:pt x="2226414" y="1563574"/>
                  <a:pt x="2172800" y="1562632"/>
                  <a:pt x="2164278" y="1560650"/>
                </a:cubicBezTo>
                <a:cubicBezTo>
                  <a:pt x="2157142" y="1559015"/>
                  <a:pt x="2151196" y="1553961"/>
                  <a:pt x="2148818" y="1547420"/>
                </a:cubicBezTo>
                <a:cubicBezTo>
                  <a:pt x="2146142" y="1539988"/>
                  <a:pt x="2148124" y="1531267"/>
                  <a:pt x="2154467" y="1522843"/>
                </a:cubicBezTo>
                <a:cubicBezTo>
                  <a:pt x="2163931" y="1510356"/>
                  <a:pt x="2168688" y="1486968"/>
                  <a:pt x="2158926" y="1468188"/>
                </a:cubicBezTo>
                <a:cubicBezTo>
                  <a:pt x="2153823" y="1458278"/>
                  <a:pt x="2140444" y="1441877"/>
                  <a:pt x="2106997" y="1443017"/>
                </a:cubicBezTo>
                <a:cubicBezTo>
                  <a:pt x="2073451" y="1441927"/>
                  <a:pt x="2059874" y="1458328"/>
                  <a:pt x="2054721" y="1468188"/>
                </a:cubicBezTo>
                <a:cubicBezTo>
                  <a:pt x="2045009" y="1486968"/>
                  <a:pt x="2049766" y="1510356"/>
                  <a:pt x="2059181" y="1522843"/>
                </a:cubicBezTo>
                <a:cubicBezTo>
                  <a:pt x="2065523" y="1531267"/>
                  <a:pt x="2067555" y="1539988"/>
                  <a:pt x="2064829" y="1547420"/>
                </a:cubicBezTo>
                <a:cubicBezTo>
                  <a:pt x="2062451" y="1553961"/>
                  <a:pt x="2056554" y="1559015"/>
                  <a:pt x="2049419" y="1560650"/>
                </a:cubicBezTo>
                <a:cubicBezTo>
                  <a:pt x="2040648" y="1562682"/>
                  <a:pt x="1984309" y="1563623"/>
                  <a:pt x="1930249" y="1563524"/>
                </a:cubicBezTo>
                <a:cubicBezTo>
                  <a:pt x="1929159" y="1534289"/>
                  <a:pt x="1927574" y="1472599"/>
                  <a:pt x="1930349" y="1460359"/>
                </a:cubicBezTo>
                <a:cubicBezTo>
                  <a:pt x="1931934" y="1453422"/>
                  <a:pt x="1936889" y="1447675"/>
                  <a:pt x="1943232" y="1445346"/>
                </a:cubicBezTo>
                <a:cubicBezTo>
                  <a:pt x="1950466" y="1442719"/>
                  <a:pt x="1958989" y="1444652"/>
                  <a:pt x="1967214" y="1450846"/>
                </a:cubicBezTo>
                <a:cubicBezTo>
                  <a:pt x="1979453" y="1460112"/>
                  <a:pt x="2002395" y="1464769"/>
                  <a:pt x="2020828" y="1455206"/>
                </a:cubicBezTo>
                <a:cubicBezTo>
                  <a:pt x="2030491" y="1450202"/>
                  <a:pt x="2046595" y="1436872"/>
                  <a:pt x="2045455" y="1404318"/>
                </a:cubicBezTo>
                <a:cubicBezTo>
                  <a:pt x="2046595" y="1371416"/>
                  <a:pt x="2030491" y="1358087"/>
                  <a:pt x="2020828" y="1353082"/>
                </a:cubicBezTo>
                <a:cubicBezTo>
                  <a:pt x="2002395" y="1343519"/>
                  <a:pt x="1979453" y="1348177"/>
                  <a:pt x="1967214" y="1357443"/>
                </a:cubicBezTo>
                <a:cubicBezTo>
                  <a:pt x="1958989" y="1363636"/>
                  <a:pt x="1950516" y="1365569"/>
                  <a:pt x="1943232" y="1362943"/>
                </a:cubicBezTo>
                <a:cubicBezTo>
                  <a:pt x="1936889" y="1360614"/>
                  <a:pt x="1931934" y="1354866"/>
                  <a:pt x="1930349" y="1347929"/>
                </a:cubicBezTo>
                <a:cubicBezTo>
                  <a:pt x="1927524" y="1335541"/>
                  <a:pt x="1929209" y="1272513"/>
                  <a:pt x="1930299" y="1243724"/>
                </a:cubicBezTo>
                <a:lnTo>
                  <a:pt x="1937880" y="1243724"/>
                </a:lnTo>
                <a:cubicBezTo>
                  <a:pt x="2002990" y="1243872"/>
                  <a:pt x="2043176" y="1243823"/>
                  <a:pt x="2051599" y="1241890"/>
                </a:cubicBezTo>
                <a:cubicBezTo>
                  <a:pt x="2062005" y="1239512"/>
                  <a:pt x="2070627" y="1232079"/>
                  <a:pt x="2074145" y="1222417"/>
                </a:cubicBezTo>
                <a:cubicBezTo>
                  <a:pt x="2078059" y="1211714"/>
                  <a:pt x="2075532" y="1199624"/>
                  <a:pt x="2067109" y="1188425"/>
                </a:cubicBezTo>
                <a:cubicBezTo>
                  <a:pt x="2059478" y="1178366"/>
                  <a:pt x="2055662" y="1159487"/>
                  <a:pt x="2063541" y="1144325"/>
                </a:cubicBezTo>
                <a:cubicBezTo>
                  <a:pt x="2070627" y="1130649"/>
                  <a:pt x="2085542" y="1123761"/>
                  <a:pt x="2106997" y="1124505"/>
                </a:cubicBezTo>
                <a:cubicBezTo>
                  <a:pt x="2128155" y="1123761"/>
                  <a:pt x="2143020" y="1130649"/>
                  <a:pt x="2150106" y="1144325"/>
                </a:cubicBezTo>
                <a:cubicBezTo>
                  <a:pt x="2158034" y="1159487"/>
                  <a:pt x="2154169" y="1178366"/>
                  <a:pt x="2146588" y="1188425"/>
                </a:cubicBezTo>
                <a:cubicBezTo>
                  <a:pt x="2138115" y="1199624"/>
                  <a:pt x="2135637" y="1211714"/>
                  <a:pt x="2139502" y="1222417"/>
                </a:cubicBezTo>
                <a:cubicBezTo>
                  <a:pt x="2143020" y="1232079"/>
                  <a:pt x="2151692" y="1239512"/>
                  <a:pt x="2162048" y="1241890"/>
                </a:cubicBezTo>
                <a:cubicBezTo>
                  <a:pt x="2170472" y="1243823"/>
                  <a:pt x="2210657" y="1243872"/>
                  <a:pt x="2275816" y="1243724"/>
                </a:cubicBezTo>
                <a:lnTo>
                  <a:pt x="2279037" y="1243724"/>
                </a:lnTo>
                <a:cubicBezTo>
                  <a:pt x="2280127" y="1272513"/>
                  <a:pt x="2281812" y="1335541"/>
                  <a:pt x="2278988" y="1347929"/>
                </a:cubicBezTo>
                <a:close/>
                <a:moveTo>
                  <a:pt x="2296330" y="1043836"/>
                </a:moveTo>
                <a:cubicBezTo>
                  <a:pt x="2306835" y="1047651"/>
                  <a:pt x="2318678" y="1045223"/>
                  <a:pt x="2329678" y="1036899"/>
                </a:cubicBezTo>
                <a:cubicBezTo>
                  <a:pt x="2339489" y="1029466"/>
                  <a:pt x="2357922" y="1025750"/>
                  <a:pt x="2372738" y="1033430"/>
                </a:cubicBezTo>
                <a:cubicBezTo>
                  <a:pt x="2386067" y="1040367"/>
                  <a:pt x="2392756" y="1054935"/>
                  <a:pt x="2392062" y="1075895"/>
                </a:cubicBezTo>
                <a:cubicBezTo>
                  <a:pt x="2392756" y="1096508"/>
                  <a:pt x="2386067" y="1111076"/>
                  <a:pt x="2372738" y="1117964"/>
                </a:cubicBezTo>
                <a:cubicBezTo>
                  <a:pt x="2357922" y="1125694"/>
                  <a:pt x="2339489" y="1121928"/>
                  <a:pt x="2329678" y="1114545"/>
                </a:cubicBezTo>
                <a:cubicBezTo>
                  <a:pt x="2318678" y="1106220"/>
                  <a:pt x="2306835" y="1103792"/>
                  <a:pt x="2296330" y="1107608"/>
                </a:cubicBezTo>
                <a:cubicBezTo>
                  <a:pt x="2286817" y="1111076"/>
                  <a:pt x="2279533" y="1119549"/>
                  <a:pt x="2277204" y="1129707"/>
                </a:cubicBezTo>
                <a:cubicBezTo>
                  <a:pt x="2273884" y="1144176"/>
                  <a:pt x="2275965" y="1211119"/>
                  <a:pt x="2276758" y="1233813"/>
                </a:cubicBezTo>
                <a:lnTo>
                  <a:pt x="2275767" y="1233813"/>
                </a:lnTo>
                <a:cubicBezTo>
                  <a:pt x="2227257" y="1233913"/>
                  <a:pt x="2172206" y="1234061"/>
                  <a:pt x="2164278" y="1232228"/>
                </a:cubicBezTo>
                <a:cubicBezTo>
                  <a:pt x="2157142" y="1230593"/>
                  <a:pt x="2151196" y="1225539"/>
                  <a:pt x="2148818" y="1218998"/>
                </a:cubicBezTo>
                <a:cubicBezTo>
                  <a:pt x="2146142" y="1211565"/>
                  <a:pt x="2148124" y="1202844"/>
                  <a:pt x="2154467" y="1194421"/>
                </a:cubicBezTo>
                <a:cubicBezTo>
                  <a:pt x="2163931" y="1181934"/>
                  <a:pt x="2168688" y="1158546"/>
                  <a:pt x="2158926" y="1139766"/>
                </a:cubicBezTo>
                <a:cubicBezTo>
                  <a:pt x="2153823" y="1129856"/>
                  <a:pt x="2140196" y="1113504"/>
                  <a:pt x="2106997" y="1114594"/>
                </a:cubicBezTo>
                <a:cubicBezTo>
                  <a:pt x="2073550" y="1113554"/>
                  <a:pt x="2059874" y="1129856"/>
                  <a:pt x="2054721" y="1139766"/>
                </a:cubicBezTo>
                <a:cubicBezTo>
                  <a:pt x="2045009" y="1158546"/>
                  <a:pt x="2049766" y="1181934"/>
                  <a:pt x="2059181" y="1194421"/>
                </a:cubicBezTo>
                <a:cubicBezTo>
                  <a:pt x="2065523" y="1202844"/>
                  <a:pt x="2067555" y="1211565"/>
                  <a:pt x="2064829" y="1218998"/>
                </a:cubicBezTo>
                <a:cubicBezTo>
                  <a:pt x="2062451" y="1225539"/>
                  <a:pt x="2056554" y="1230593"/>
                  <a:pt x="2049419" y="1232228"/>
                </a:cubicBezTo>
                <a:cubicBezTo>
                  <a:pt x="2041441" y="1234061"/>
                  <a:pt x="1986440" y="1233962"/>
                  <a:pt x="1937880" y="1233813"/>
                </a:cubicBezTo>
                <a:lnTo>
                  <a:pt x="1930200" y="1233813"/>
                </a:lnTo>
                <a:cubicBezTo>
                  <a:pt x="1929110" y="1204133"/>
                  <a:pt x="1927623" y="1143978"/>
                  <a:pt x="1930349" y="1131937"/>
                </a:cubicBezTo>
                <a:cubicBezTo>
                  <a:pt x="1931934" y="1125000"/>
                  <a:pt x="1936889" y="1119252"/>
                  <a:pt x="1943232" y="1116923"/>
                </a:cubicBezTo>
                <a:cubicBezTo>
                  <a:pt x="1950516" y="1114248"/>
                  <a:pt x="1958989" y="1116230"/>
                  <a:pt x="1967214" y="1122423"/>
                </a:cubicBezTo>
                <a:cubicBezTo>
                  <a:pt x="1979453" y="1131689"/>
                  <a:pt x="2002395" y="1136347"/>
                  <a:pt x="2020828" y="1126784"/>
                </a:cubicBezTo>
                <a:cubicBezTo>
                  <a:pt x="2030491" y="1121779"/>
                  <a:pt x="2046595" y="1108401"/>
                  <a:pt x="2045455" y="1075895"/>
                </a:cubicBezTo>
                <a:cubicBezTo>
                  <a:pt x="2046595" y="1042994"/>
                  <a:pt x="2030491" y="1029664"/>
                  <a:pt x="2020828" y="1024660"/>
                </a:cubicBezTo>
                <a:cubicBezTo>
                  <a:pt x="2002395" y="1015096"/>
                  <a:pt x="1979453" y="1019754"/>
                  <a:pt x="1967214" y="1029020"/>
                </a:cubicBezTo>
                <a:cubicBezTo>
                  <a:pt x="1958989" y="1035214"/>
                  <a:pt x="1950516" y="1037147"/>
                  <a:pt x="1943232" y="1034520"/>
                </a:cubicBezTo>
                <a:cubicBezTo>
                  <a:pt x="1936889" y="1032191"/>
                  <a:pt x="1931934" y="1026444"/>
                  <a:pt x="1930349" y="1019507"/>
                </a:cubicBezTo>
                <a:cubicBezTo>
                  <a:pt x="1927524" y="1007119"/>
                  <a:pt x="1929209" y="944090"/>
                  <a:pt x="1930299" y="915351"/>
                </a:cubicBezTo>
                <a:cubicBezTo>
                  <a:pt x="1932826" y="915351"/>
                  <a:pt x="1935304" y="915351"/>
                  <a:pt x="1937880" y="915301"/>
                </a:cubicBezTo>
                <a:cubicBezTo>
                  <a:pt x="1986440" y="915202"/>
                  <a:pt x="2041441" y="915103"/>
                  <a:pt x="2049419" y="916936"/>
                </a:cubicBezTo>
                <a:cubicBezTo>
                  <a:pt x="2056554" y="918572"/>
                  <a:pt x="2062451" y="923626"/>
                  <a:pt x="2064829" y="930167"/>
                </a:cubicBezTo>
                <a:cubicBezTo>
                  <a:pt x="2067555" y="937599"/>
                  <a:pt x="2065523" y="946320"/>
                  <a:pt x="2059181" y="954744"/>
                </a:cubicBezTo>
                <a:cubicBezTo>
                  <a:pt x="2049766" y="967230"/>
                  <a:pt x="2045009" y="990618"/>
                  <a:pt x="2054721" y="1009398"/>
                </a:cubicBezTo>
                <a:cubicBezTo>
                  <a:pt x="2059874" y="1019308"/>
                  <a:pt x="2073451" y="1035710"/>
                  <a:pt x="2106650" y="1034570"/>
                </a:cubicBezTo>
                <a:cubicBezTo>
                  <a:pt x="2107790" y="1034570"/>
                  <a:pt x="2108830" y="1034619"/>
                  <a:pt x="2109921" y="1034619"/>
                </a:cubicBezTo>
                <a:cubicBezTo>
                  <a:pt x="2141088" y="1034619"/>
                  <a:pt x="2153971" y="1018961"/>
                  <a:pt x="2158926" y="1009398"/>
                </a:cubicBezTo>
                <a:cubicBezTo>
                  <a:pt x="2168688" y="990618"/>
                  <a:pt x="2163931" y="967230"/>
                  <a:pt x="2154467" y="954744"/>
                </a:cubicBezTo>
                <a:cubicBezTo>
                  <a:pt x="2148124" y="946320"/>
                  <a:pt x="2146142" y="937599"/>
                  <a:pt x="2148818" y="930167"/>
                </a:cubicBezTo>
                <a:cubicBezTo>
                  <a:pt x="2151196" y="923626"/>
                  <a:pt x="2157142" y="918572"/>
                  <a:pt x="2164278" y="916936"/>
                </a:cubicBezTo>
                <a:cubicBezTo>
                  <a:pt x="2172206" y="915103"/>
                  <a:pt x="2227257" y="915202"/>
                  <a:pt x="2275767" y="915301"/>
                </a:cubicBezTo>
                <a:lnTo>
                  <a:pt x="2276857" y="915301"/>
                </a:lnTo>
                <a:cubicBezTo>
                  <a:pt x="2276114" y="935419"/>
                  <a:pt x="2273785" y="1006772"/>
                  <a:pt x="2277204" y="1021687"/>
                </a:cubicBezTo>
                <a:cubicBezTo>
                  <a:pt x="2279533" y="1031894"/>
                  <a:pt x="2286866" y="1040367"/>
                  <a:pt x="2296330" y="1043836"/>
                </a:cubicBezTo>
                <a:close/>
                <a:moveTo>
                  <a:pt x="2296330" y="715414"/>
                </a:moveTo>
                <a:cubicBezTo>
                  <a:pt x="2306835" y="719229"/>
                  <a:pt x="2318678" y="716801"/>
                  <a:pt x="2329678" y="708476"/>
                </a:cubicBezTo>
                <a:cubicBezTo>
                  <a:pt x="2339489" y="701044"/>
                  <a:pt x="2357922" y="697328"/>
                  <a:pt x="2372738" y="705008"/>
                </a:cubicBezTo>
                <a:cubicBezTo>
                  <a:pt x="2386067" y="711945"/>
                  <a:pt x="2392756" y="726513"/>
                  <a:pt x="2392062" y="747473"/>
                </a:cubicBezTo>
                <a:cubicBezTo>
                  <a:pt x="2392756" y="768086"/>
                  <a:pt x="2386067" y="782654"/>
                  <a:pt x="2372738" y="789542"/>
                </a:cubicBezTo>
                <a:cubicBezTo>
                  <a:pt x="2357922" y="797271"/>
                  <a:pt x="2339489" y="793506"/>
                  <a:pt x="2329678" y="786073"/>
                </a:cubicBezTo>
                <a:cubicBezTo>
                  <a:pt x="2318678" y="777798"/>
                  <a:pt x="2306835" y="775320"/>
                  <a:pt x="2296330" y="779185"/>
                </a:cubicBezTo>
                <a:cubicBezTo>
                  <a:pt x="2286866" y="782654"/>
                  <a:pt x="2279533" y="791127"/>
                  <a:pt x="2277204" y="801285"/>
                </a:cubicBezTo>
                <a:cubicBezTo>
                  <a:pt x="2273884" y="815754"/>
                  <a:pt x="2275965" y="882746"/>
                  <a:pt x="2276807" y="905391"/>
                </a:cubicBezTo>
                <a:lnTo>
                  <a:pt x="2275816" y="905391"/>
                </a:lnTo>
                <a:cubicBezTo>
                  <a:pt x="2210657" y="905292"/>
                  <a:pt x="2170472" y="905342"/>
                  <a:pt x="2162048" y="907274"/>
                </a:cubicBezTo>
                <a:cubicBezTo>
                  <a:pt x="2151692" y="909653"/>
                  <a:pt x="2143020" y="917085"/>
                  <a:pt x="2139502" y="926748"/>
                </a:cubicBezTo>
                <a:cubicBezTo>
                  <a:pt x="2135637" y="937450"/>
                  <a:pt x="2138115" y="949541"/>
                  <a:pt x="2146588" y="960739"/>
                </a:cubicBezTo>
                <a:cubicBezTo>
                  <a:pt x="2154169" y="970798"/>
                  <a:pt x="2158034" y="989677"/>
                  <a:pt x="2150106" y="1004839"/>
                </a:cubicBezTo>
                <a:cubicBezTo>
                  <a:pt x="2143020" y="1018516"/>
                  <a:pt x="2128106" y="1025353"/>
                  <a:pt x="2106650" y="1024660"/>
                </a:cubicBezTo>
                <a:cubicBezTo>
                  <a:pt x="2085492" y="1025403"/>
                  <a:pt x="2070627" y="1018516"/>
                  <a:pt x="2063541" y="1004839"/>
                </a:cubicBezTo>
                <a:cubicBezTo>
                  <a:pt x="2055662" y="989677"/>
                  <a:pt x="2059478" y="970798"/>
                  <a:pt x="2067109" y="960739"/>
                </a:cubicBezTo>
                <a:cubicBezTo>
                  <a:pt x="2075532" y="949541"/>
                  <a:pt x="2078059" y="937450"/>
                  <a:pt x="2074145" y="926748"/>
                </a:cubicBezTo>
                <a:cubicBezTo>
                  <a:pt x="2070627" y="917085"/>
                  <a:pt x="2062005" y="909653"/>
                  <a:pt x="2051599" y="907274"/>
                </a:cubicBezTo>
                <a:cubicBezTo>
                  <a:pt x="2043176" y="905342"/>
                  <a:pt x="2002990" y="905292"/>
                  <a:pt x="1937880" y="905391"/>
                </a:cubicBezTo>
                <a:cubicBezTo>
                  <a:pt x="1936196" y="905441"/>
                  <a:pt x="1934560" y="905441"/>
                  <a:pt x="1932876" y="905441"/>
                </a:cubicBezTo>
                <a:cubicBezTo>
                  <a:pt x="1933668" y="882746"/>
                  <a:pt x="1935799" y="815754"/>
                  <a:pt x="1932479" y="801285"/>
                </a:cubicBezTo>
                <a:cubicBezTo>
                  <a:pt x="1930150" y="791127"/>
                  <a:pt x="1922817" y="782654"/>
                  <a:pt x="1913353" y="779185"/>
                </a:cubicBezTo>
                <a:cubicBezTo>
                  <a:pt x="1902798" y="775320"/>
                  <a:pt x="1890956" y="777798"/>
                  <a:pt x="1880005" y="786073"/>
                </a:cubicBezTo>
                <a:cubicBezTo>
                  <a:pt x="1870194" y="793506"/>
                  <a:pt x="1851761" y="797271"/>
                  <a:pt x="1836945" y="789542"/>
                </a:cubicBezTo>
                <a:cubicBezTo>
                  <a:pt x="1823616" y="782654"/>
                  <a:pt x="1816927" y="768086"/>
                  <a:pt x="1817621" y="747126"/>
                </a:cubicBezTo>
                <a:cubicBezTo>
                  <a:pt x="1816927" y="726513"/>
                  <a:pt x="1823616" y="711945"/>
                  <a:pt x="1836945" y="705008"/>
                </a:cubicBezTo>
                <a:cubicBezTo>
                  <a:pt x="1851761" y="697328"/>
                  <a:pt x="1870194" y="701044"/>
                  <a:pt x="1880005" y="708476"/>
                </a:cubicBezTo>
                <a:cubicBezTo>
                  <a:pt x="1890956" y="716801"/>
                  <a:pt x="1902798" y="719229"/>
                  <a:pt x="1913353" y="715414"/>
                </a:cubicBezTo>
                <a:cubicBezTo>
                  <a:pt x="1922817" y="711945"/>
                  <a:pt x="1930150" y="703472"/>
                  <a:pt x="1932479" y="693264"/>
                </a:cubicBezTo>
                <a:cubicBezTo>
                  <a:pt x="1935849" y="678597"/>
                  <a:pt x="1933619" y="609722"/>
                  <a:pt x="1932826" y="588118"/>
                </a:cubicBezTo>
                <a:cubicBezTo>
                  <a:pt x="1986836" y="588217"/>
                  <a:pt x="2042284" y="587176"/>
                  <a:pt x="2051599" y="585046"/>
                </a:cubicBezTo>
                <a:cubicBezTo>
                  <a:pt x="2062005" y="582667"/>
                  <a:pt x="2070627" y="575185"/>
                  <a:pt x="2074145" y="565572"/>
                </a:cubicBezTo>
                <a:cubicBezTo>
                  <a:pt x="2078059" y="554820"/>
                  <a:pt x="2075532" y="542779"/>
                  <a:pt x="2067109" y="531580"/>
                </a:cubicBezTo>
                <a:cubicBezTo>
                  <a:pt x="2059478" y="521522"/>
                  <a:pt x="2055662" y="502643"/>
                  <a:pt x="2063541" y="487480"/>
                </a:cubicBezTo>
                <a:cubicBezTo>
                  <a:pt x="2070627" y="473804"/>
                  <a:pt x="2085542" y="466966"/>
                  <a:pt x="2106997" y="467660"/>
                </a:cubicBezTo>
                <a:cubicBezTo>
                  <a:pt x="2128155" y="466966"/>
                  <a:pt x="2143020" y="473804"/>
                  <a:pt x="2150106" y="487480"/>
                </a:cubicBezTo>
                <a:cubicBezTo>
                  <a:pt x="2158034" y="502643"/>
                  <a:pt x="2154169" y="521522"/>
                  <a:pt x="2146588" y="531580"/>
                </a:cubicBezTo>
                <a:cubicBezTo>
                  <a:pt x="2138115" y="542779"/>
                  <a:pt x="2135637" y="554820"/>
                  <a:pt x="2139502" y="565572"/>
                </a:cubicBezTo>
                <a:cubicBezTo>
                  <a:pt x="2143020" y="575185"/>
                  <a:pt x="2151692" y="582667"/>
                  <a:pt x="2162048" y="585046"/>
                </a:cubicBezTo>
                <a:cubicBezTo>
                  <a:pt x="2171165" y="587127"/>
                  <a:pt x="2224135" y="588167"/>
                  <a:pt x="2276807" y="588167"/>
                </a:cubicBezTo>
                <a:cubicBezTo>
                  <a:pt x="2276015" y="609722"/>
                  <a:pt x="2273834" y="678597"/>
                  <a:pt x="2277204" y="693264"/>
                </a:cubicBezTo>
                <a:cubicBezTo>
                  <a:pt x="2279533" y="703472"/>
                  <a:pt x="2286866" y="711945"/>
                  <a:pt x="2296330" y="715414"/>
                </a:cubicBezTo>
                <a:close/>
                <a:moveTo>
                  <a:pt x="2278988" y="362662"/>
                </a:moveTo>
                <a:cubicBezTo>
                  <a:pt x="2277402" y="369599"/>
                  <a:pt x="2272447" y="375347"/>
                  <a:pt x="2266104" y="377676"/>
                </a:cubicBezTo>
                <a:cubicBezTo>
                  <a:pt x="2258870" y="380302"/>
                  <a:pt x="2250347" y="378369"/>
                  <a:pt x="2242122" y="372126"/>
                </a:cubicBezTo>
                <a:cubicBezTo>
                  <a:pt x="2229932" y="362910"/>
                  <a:pt x="2206990" y="358252"/>
                  <a:pt x="2188558" y="367815"/>
                </a:cubicBezTo>
                <a:cubicBezTo>
                  <a:pt x="2178846" y="372820"/>
                  <a:pt x="2162791" y="386149"/>
                  <a:pt x="2163881" y="418704"/>
                </a:cubicBezTo>
                <a:cubicBezTo>
                  <a:pt x="2162791" y="451556"/>
                  <a:pt x="2178846" y="464935"/>
                  <a:pt x="2188558" y="469939"/>
                </a:cubicBezTo>
                <a:cubicBezTo>
                  <a:pt x="2206990" y="479503"/>
                  <a:pt x="2229932" y="474845"/>
                  <a:pt x="2242122" y="465579"/>
                </a:cubicBezTo>
                <a:cubicBezTo>
                  <a:pt x="2250347" y="459385"/>
                  <a:pt x="2258870" y="457452"/>
                  <a:pt x="2266104" y="460079"/>
                </a:cubicBezTo>
                <a:cubicBezTo>
                  <a:pt x="2272447" y="462358"/>
                  <a:pt x="2277402" y="468155"/>
                  <a:pt x="2278988" y="475092"/>
                </a:cubicBezTo>
                <a:cubicBezTo>
                  <a:pt x="2281812" y="487332"/>
                  <a:pt x="2280177" y="549022"/>
                  <a:pt x="2279087" y="578257"/>
                </a:cubicBezTo>
                <a:cubicBezTo>
                  <a:pt x="2226414" y="578257"/>
                  <a:pt x="2172800" y="577316"/>
                  <a:pt x="2164278" y="575383"/>
                </a:cubicBezTo>
                <a:cubicBezTo>
                  <a:pt x="2157142" y="573748"/>
                  <a:pt x="2151196" y="568694"/>
                  <a:pt x="2148818" y="562153"/>
                </a:cubicBezTo>
                <a:cubicBezTo>
                  <a:pt x="2146142" y="554721"/>
                  <a:pt x="2148124" y="546000"/>
                  <a:pt x="2154467" y="537576"/>
                </a:cubicBezTo>
                <a:cubicBezTo>
                  <a:pt x="2163931" y="525089"/>
                  <a:pt x="2168688" y="501701"/>
                  <a:pt x="2158926" y="482872"/>
                </a:cubicBezTo>
                <a:cubicBezTo>
                  <a:pt x="2153823" y="473011"/>
                  <a:pt x="2140196" y="456610"/>
                  <a:pt x="2106997" y="457750"/>
                </a:cubicBezTo>
                <a:cubicBezTo>
                  <a:pt x="2073550" y="456610"/>
                  <a:pt x="2059874" y="473011"/>
                  <a:pt x="2054721" y="482922"/>
                </a:cubicBezTo>
                <a:cubicBezTo>
                  <a:pt x="2045009" y="501701"/>
                  <a:pt x="2049766" y="525089"/>
                  <a:pt x="2059181" y="537576"/>
                </a:cubicBezTo>
                <a:cubicBezTo>
                  <a:pt x="2065523" y="546000"/>
                  <a:pt x="2067555" y="554721"/>
                  <a:pt x="2064829" y="562153"/>
                </a:cubicBezTo>
                <a:cubicBezTo>
                  <a:pt x="2062451" y="568694"/>
                  <a:pt x="2056554" y="573748"/>
                  <a:pt x="2049419" y="575383"/>
                </a:cubicBezTo>
                <a:cubicBezTo>
                  <a:pt x="2040648" y="577415"/>
                  <a:pt x="1984309" y="578356"/>
                  <a:pt x="1930249" y="578257"/>
                </a:cubicBezTo>
                <a:cubicBezTo>
                  <a:pt x="1929159" y="549022"/>
                  <a:pt x="1927574" y="487332"/>
                  <a:pt x="1930349" y="475092"/>
                </a:cubicBezTo>
                <a:cubicBezTo>
                  <a:pt x="1931934" y="468155"/>
                  <a:pt x="1936889" y="462358"/>
                  <a:pt x="1943232" y="460079"/>
                </a:cubicBezTo>
                <a:cubicBezTo>
                  <a:pt x="1950466" y="457452"/>
                  <a:pt x="1958989" y="459385"/>
                  <a:pt x="1967214" y="465579"/>
                </a:cubicBezTo>
                <a:cubicBezTo>
                  <a:pt x="1979453" y="474845"/>
                  <a:pt x="2002395" y="479503"/>
                  <a:pt x="2020828" y="469939"/>
                </a:cubicBezTo>
                <a:cubicBezTo>
                  <a:pt x="2030491" y="464885"/>
                  <a:pt x="2046595" y="451556"/>
                  <a:pt x="2045455" y="419051"/>
                </a:cubicBezTo>
                <a:cubicBezTo>
                  <a:pt x="2046595" y="386149"/>
                  <a:pt x="2030491" y="372820"/>
                  <a:pt x="2020828" y="367815"/>
                </a:cubicBezTo>
                <a:cubicBezTo>
                  <a:pt x="2002395" y="358252"/>
                  <a:pt x="1979453" y="362910"/>
                  <a:pt x="1967214" y="372126"/>
                </a:cubicBezTo>
                <a:cubicBezTo>
                  <a:pt x="1958989" y="378369"/>
                  <a:pt x="1950516" y="380302"/>
                  <a:pt x="1943232" y="377676"/>
                </a:cubicBezTo>
                <a:cubicBezTo>
                  <a:pt x="1936889" y="375347"/>
                  <a:pt x="1931934" y="369599"/>
                  <a:pt x="1930349" y="362662"/>
                </a:cubicBezTo>
                <a:cubicBezTo>
                  <a:pt x="1927524" y="350274"/>
                  <a:pt x="1929209" y="287196"/>
                  <a:pt x="1930299" y="258457"/>
                </a:cubicBezTo>
                <a:lnTo>
                  <a:pt x="1937880" y="258457"/>
                </a:lnTo>
                <a:cubicBezTo>
                  <a:pt x="2003039" y="258605"/>
                  <a:pt x="2043176" y="258556"/>
                  <a:pt x="2051599" y="256623"/>
                </a:cubicBezTo>
                <a:cubicBezTo>
                  <a:pt x="2062005" y="254245"/>
                  <a:pt x="2070627" y="246763"/>
                  <a:pt x="2074145" y="237150"/>
                </a:cubicBezTo>
                <a:cubicBezTo>
                  <a:pt x="2078059" y="226397"/>
                  <a:pt x="2075532" y="214357"/>
                  <a:pt x="2067109" y="203158"/>
                </a:cubicBezTo>
                <a:cubicBezTo>
                  <a:pt x="2059478" y="193099"/>
                  <a:pt x="2055662" y="174220"/>
                  <a:pt x="2063541" y="159058"/>
                </a:cubicBezTo>
                <a:cubicBezTo>
                  <a:pt x="2070627" y="145382"/>
                  <a:pt x="2085542" y="138494"/>
                  <a:pt x="2106997" y="139238"/>
                </a:cubicBezTo>
                <a:cubicBezTo>
                  <a:pt x="2128155" y="138544"/>
                  <a:pt x="2143020" y="145382"/>
                  <a:pt x="2150106" y="159058"/>
                </a:cubicBezTo>
                <a:cubicBezTo>
                  <a:pt x="2158034" y="174220"/>
                  <a:pt x="2154169" y="193099"/>
                  <a:pt x="2146588" y="203158"/>
                </a:cubicBezTo>
                <a:cubicBezTo>
                  <a:pt x="2138115" y="214357"/>
                  <a:pt x="2135637" y="226397"/>
                  <a:pt x="2139502" y="237150"/>
                </a:cubicBezTo>
                <a:cubicBezTo>
                  <a:pt x="2143020" y="246763"/>
                  <a:pt x="2151692" y="254245"/>
                  <a:pt x="2162048" y="256623"/>
                </a:cubicBezTo>
                <a:cubicBezTo>
                  <a:pt x="2170472" y="258556"/>
                  <a:pt x="2210657" y="258605"/>
                  <a:pt x="2275816" y="258457"/>
                </a:cubicBezTo>
                <a:lnTo>
                  <a:pt x="2279037" y="258457"/>
                </a:lnTo>
                <a:cubicBezTo>
                  <a:pt x="2280127" y="287246"/>
                  <a:pt x="2281812" y="350274"/>
                  <a:pt x="2278988" y="362662"/>
                </a:cubicBezTo>
                <a:close/>
                <a:moveTo>
                  <a:pt x="2106997" y="2428333"/>
                </a:moveTo>
                <a:cubicBezTo>
                  <a:pt x="2073451" y="2427095"/>
                  <a:pt x="2059874" y="2443595"/>
                  <a:pt x="2054721" y="2453456"/>
                </a:cubicBezTo>
                <a:cubicBezTo>
                  <a:pt x="2050806" y="2461086"/>
                  <a:pt x="2049221" y="2469460"/>
                  <a:pt x="2049419" y="2477537"/>
                </a:cubicBezTo>
                <a:lnTo>
                  <a:pt x="2059230" y="2477537"/>
                </a:lnTo>
                <a:cubicBezTo>
                  <a:pt x="2059081" y="2470996"/>
                  <a:pt x="2060320" y="2464208"/>
                  <a:pt x="2063541" y="2458014"/>
                </a:cubicBezTo>
                <a:cubicBezTo>
                  <a:pt x="2070627" y="2444338"/>
                  <a:pt x="2085641" y="2437599"/>
                  <a:pt x="2106997" y="2438194"/>
                </a:cubicBezTo>
                <a:cubicBezTo>
                  <a:pt x="2128155" y="2437451"/>
                  <a:pt x="2143020" y="2444338"/>
                  <a:pt x="2150106" y="2458014"/>
                </a:cubicBezTo>
                <a:cubicBezTo>
                  <a:pt x="2153327" y="2464208"/>
                  <a:pt x="2154615" y="2470996"/>
                  <a:pt x="2154417" y="2477537"/>
                </a:cubicBezTo>
                <a:lnTo>
                  <a:pt x="2164278" y="2477537"/>
                </a:lnTo>
                <a:cubicBezTo>
                  <a:pt x="2164476" y="2469460"/>
                  <a:pt x="2162890" y="2461086"/>
                  <a:pt x="2158926" y="2453456"/>
                </a:cubicBezTo>
                <a:cubicBezTo>
                  <a:pt x="2153823" y="2443595"/>
                  <a:pt x="2140444" y="2427095"/>
                  <a:pt x="2106997" y="2428333"/>
                </a:cubicBezTo>
                <a:close/>
                <a:moveTo>
                  <a:pt x="807132" y="2453456"/>
                </a:moveTo>
                <a:cubicBezTo>
                  <a:pt x="802028" y="2443595"/>
                  <a:pt x="788402" y="2427095"/>
                  <a:pt x="755203" y="2428333"/>
                </a:cubicBezTo>
                <a:cubicBezTo>
                  <a:pt x="721707" y="2427144"/>
                  <a:pt x="708080" y="2443595"/>
                  <a:pt x="702976" y="2453456"/>
                </a:cubicBezTo>
                <a:cubicBezTo>
                  <a:pt x="699012" y="2461086"/>
                  <a:pt x="697427" y="2469460"/>
                  <a:pt x="697625" y="2477537"/>
                </a:cubicBezTo>
                <a:lnTo>
                  <a:pt x="707436" y="2477537"/>
                </a:lnTo>
                <a:cubicBezTo>
                  <a:pt x="707287" y="2470947"/>
                  <a:pt x="708526" y="2464208"/>
                  <a:pt x="711747" y="2458014"/>
                </a:cubicBezTo>
                <a:cubicBezTo>
                  <a:pt x="718833" y="2444338"/>
                  <a:pt x="733748" y="2437599"/>
                  <a:pt x="755203" y="2438194"/>
                </a:cubicBezTo>
                <a:cubicBezTo>
                  <a:pt x="776411" y="2437599"/>
                  <a:pt x="791276" y="2444338"/>
                  <a:pt x="798362" y="2458014"/>
                </a:cubicBezTo>
                <a:cubicBezTo>
                  <a:pt x="801583" y="2464208"/>
                  <a:pt x="802821" y="2470996"/>
                  <a:pt x="802673" y="2477537"/>
                </a:cubicBezTo>
                <a:lnTo>
                  <a:pt x="812484" y="2477537"/>
                </a:lnTo>
                <a:cubicBezTo>
                  <a:pt x="812682" y="2469460"/>
                  <a:pt x="811096" y="2461086"/>
                  <a:pt x="807132" y="2453456"/>
                </a:cubicBezTo>
                <a:close/>
                <a:moveTo>
                  <a:pt x="51731" y="1681504"/>
                </a:moveTo>
                <a:cubicBezTo>
                  <a:pt x="34190" y="1672437"/>
                  <a:pt x="12586" y="1676153"/>
                  <a:pt x="0" y="1684577"/>
                </a:cubicBezTo>
                <a:lnTo>
                  <a:pt x="0" y="1696518"/>
                </a:lnTo>
                <a:cubicBezTo>
                  <a:pt x="1387" y="1695676"/>
                  <a:pt x="2775" y="1694784"/>
                  <a:pt x="4113" y="1693743"/>
                </a:cubicBezTo>
                <a:cubicBezTo>
                  <a:pt x="13924" y="1686311"/>
                  <a:pt x="32357" y="1682595"/>
                  <a:pt x="47172" y="1690275"/>
                </a:cubicBezTo>
                <a:cubicBezTo>
                  <a:pt x="60501" y="1697212"/>
                  <a:pt x="67191" y="1711780"/>
                  <a:pt x="66497" y="1732740"/>
                </a:cubicBezTo>
                <a:cubicBezTo>
                  <a:pt x="67191" y="1753353"/>
                  <a:pt x="60501" y="1767921"/>
                  <a:pt x="47172" y="1774858"/>
                </a:cubicBezTo>
                <a:cubicBezTo>
                  <a:pt x="32357" y="1782538"/>
                  <a:pt x="13924" y="1778773"/>
                  <a:pt x="4113" y="1771389"/>
                </a:cubicBezTo>
                <a:cubicBezTo>
                  <a:pt x="2775" y="1770349"/>
                  <a:pt x="1387" y="1769457"/>
                  <a:pt x="0" y="1768615"/>
                </a:cubicBezTo>
                <a:lnTo>
                  <a:pt x="0" y="1780556"/>
                </a:lnTo>
                <a:cubicBezTo>
                  <a:pt x="12586" y="1788980"/>
                  <a:pt x="34190" y="1792696"/>
                  <a:pt x="51731" y="1783628"/>
                </a:cubicBezTo>
                <a:cubicBezTo>
                  <a:pt x="61393" y="1778624"/>
                  <a:pt x="77497" y="1765295"/>
                  <a:pt x="76407" y="1732740"/>
                </a:cubicBezTo>
                <a:cubicBezTo>
                  <a:pt x="77497" y="1699838"/>
                  <a:pt x="61393" y="1686509"/>
                  <a:pt x="51731" y="1681504"/>
                </a:cubicBezTo>
                <a:close/>
                <a:moveTo>
                  <a:pt x="51731" y="2009927"/>
                </a:moveTo>
                <a:cubicBezTo>
                  <a:pt x="34190" y="2000859"/>
                  <a:pt x="12586" y="2004575"/>
                  <a:pt x="0" y="2012999"/>
                </a:cubicBezTo>
                <a:lnTo>
                  <a:pt x="0" y="2024941"/>
                </a:lnTo>
                <a:cubicBezTo>
                  <a:pt x="1387" y="2024098"/>
                  <a:pt x="2775" y="2023206"/>
                  <a:pt x="4113" y="2022166"/>
                </a:cubicBezTo>
                <a:cubicBezTo>
                  <a:pt x="13924" y="2014733"/>
                  <a:pt x="32357" y="2011017"/>
                  <a:pt x="47172" y="2018697"/>
                </a:cubicBezTo>
                <a:cubicBezTo>
                  <a:pt x="60501" y="2025634"/>
                  <a:pt x="67191" y="2040202"/>
                  <a:pt x="66497" y="2061162"/>
                </a:cubicBezTo>
                <a:cubicBezTo>
                  <a:pt x="67191" y="2081775"/>
                  <a:pt x="60501" y="2096343"/>
                  <a:pt x="47172" y="2103280"/>
                </a:cubicBezTo>
                <a:cubicBezTo>
                  <a:pt x="32357" y="2110961"/>
                  <a:pt x="13924" y="2107195"/>
                  <a:pt x="4113" y="2099812"/>
                </a:cubicBezTo>
                <a:cubicBezTo>
                  <a:pt x="2775" y="2098771"/>
                  <a:pt x="1387" y="2097879"/>
                  <a:pt x="0" y="2097037"/>
                </a:cubicBezTo>
                <a:lnTo>
                  <a:pt x="0" y="2108979"/>
                </a:lnTo>
                <a:cubicBezTo>
                  <a:pt x="12586" y="2117402"/>
                  <a:pt x="34190" y="2121119"/>
                  <a:pt x="51731" y="2112051"/>
                </a:cubicBezTo>
                <a:cubicBezTo>
                  <a:pt x="61393" y="2107046"/>
                  <a:pt x="77497" y="2093717"/>
                  <a:pt x="76407" y="2061162"/>
                </a:cubicBezTo>
                <a:cubicBezTo>
                  <a:pt x="77497" y="2028260"/>
                  <a:pt x="61393" y="2014931"/>
                  <a:pt x="51731" y="2009927"/>
                </a:cubicBezTo>
                <a:close/>
                <a:moveTo>
                  <a:pt x="51731" y="696237"/>
                </a:moveTo>
                <a:cubicBezTo>
                  <a:pt x="34190" y="687170"/>
                  <a:pt x="12586" y="690886"/>
                  <a:pt x="0" y="699310"/>
                </a:cubicBezTo>
                <a:lnTo>
                  <a:pt x="0" y="711251"/>
                </a:lnTo>
                <a:cubicBezTo>
                  <a:pt x="1387" y="710409"/>
                  <a:pt x="2775" y="709517"/>
                  <a:pt x="4113" y="708476"/>
                </a:cubicBezTo>
                <a:cubicBezTo>
                  <a:pt x="13924" y="701044"/>
                  <a:pt x="32357" y="697328"/>
                  <a:pt x="47172" y="705008"/>
                </a:cubicBezTo>
                <a:cubicBezTo>
                  <a:pt x="60501" y="711945"/>
                  <a:pt x="67191" y="726513"/>
                  <a:pt x="66497" y="747473"/>
                </a:cubicBezTo>
                <a:cubicBezTo>
                  <a:pt x="67191" y="768086"/>
                  <a:pt x="60501" y="782654"/>
                  <a:pt x="47172" y="789542"/>
                </a:cubicBezTo>
                <a:cubicBezTo>
                  <a:pt x="32357" y="797271"/>
                  <a:pt x="13924" y="793506"/>
                  <a:pt x="4113" y="786073"/>
                </a:cubicBezTo>
                <a:cubicBezTo>
                  <a:pt x="2775" y="785032"/>
                  <a:pt x="1387" y="784140"/>
                  <a:pt x="0" y="783298"/>
                </a:cubicBezTo>
                <a:lnTo>
                  <a:pt x="0" y="795289"/>
                </a:lnTo>
                <a:cubicBezTo>
                  <a:pt x="12586" y="803713"/>
                  <a:pt x="34190" y="807429"/>
                  <a:pt x="51731" y="798362"/>
                </a:cubicBezTo>
                <a:cubicBezTo>
                  <a:pt x="61393" y="793357"/>
                  <a:pt x="77497" y="779978"/>
                  <a:pt x="76407" y="747473"/>
                </a:cubicBezTo>
                <a:cubicBezTo>
                  <a:pt x="77497" y="714571"/>
                  <a:pt x="61393" y="701242"/>
                  <a:pt x="51731" y="696237"/>
                </a:cubicBezTo>
                <a:close/>
                <a:moveTo>
                  <a:pt x="51731" y="1024660"/>
                </a:moveTo>
                <a:cubicBezTo>
                  <a:pt x="34190" y="1015592"/>
                  <a:pt x="12586" y="1019308"/>
                  <a:pt x="0" y="1027732"/>
                </a:cubicBezTo>
                <a:lnTo>
                  <a:pt x="0" y="1039674"/>
                </a:lnTo>
                <a:cubicBezTo>
                  <a:pt x="1387" y="1038831"/>
                  <a:pt x="2775" y="1037939"/>
                  <a:pt x="4113" y="1036899"/>
                </a:cubicBezTo>
                <a:cubicBezTo>
                  <a:pt x="13924" y="1029466"/>
                  <a:pt x="32357" y="1025750"/>
                  <a:pt x="47172" y="1033430"/>
                </a:cubicBezTo>
                <a:cubicBezTo>
                  <a:pt x="60501" y="1040367"/>
                  <a:pt x="67191" y="1054935"/>
                  <a:pt x="66497" y="1075895"/>
                </a:cubicBezTo>
                <a:cubicBezTo>
                  <a:pt x="67191" y="1096508"/>
                  <a:pt x="60501" y="1111076"/>
                  <a:pt x="47172" y="1117964"/>
                </a:cubicBezTo>
                <a:cubicBezTo>
                  <a:pt x="32357" y="1125694"/>
                  <a:pt x="13924" y="1121928"/>
                  <a:pt x="4113" y="1114545"/>
                </a:cubicBezTo>
                <a:cubicBezTo>
                  <a:pt x="2775" y="1113504"/>
                  <a:pt x="1387" y="1112612"/>
                  <a:pt x="0" y="1111770"/>
                </a:cubicBezTo>
                <a:lnTo>
                  <a:pt x="0" y="1123712"/>
                </a:lnTo>
                <a:cubicBezTo>
                  <a:pt x="12586" y="1132135"/>
                  <a:pt x="34190" y="1135852"/>
                  <a:pt x="51731" y="1126784"/>
                </a:cubicBezTo>
                <a:cubicBezTo>
                  <a:pt x="61393" y="1121779"/>
                  <a:pt x="77497" y="1108401"/>
                  <a:pt x="76407" y="1075895"/>
                </a:cubicBezTo>
                <a:cubicBezTo>
                  <a:pt x="77497" y="1042994"/>
                  <a:pt x="61393" y="1029664"/>
                  <a:pt x="51731" y="1024660"/>
                </a:cubicBezTo>
                <a:close/>
                <a:moveTo>
                  <a:pt x="51731" y="39393"/>
                </a:moveTo>
                <a:cubicBezTo>
                  <a:pt x="34190" y="30325"/>
                  <a:pt x="12586" y="34041"/>
                  <a:pt x="0" y="42415"/>
                </a:cubicBezTo>
                <a:lnTo>
                  <a:pt x="0" y="54407"/>
                </a:lnTo>
                <a:cubicBezTo>
                  <a:pt x="1387" y="53564"/>
                  <a:pt x="2775" y="52672"/>
                  <a:pt x="4113" y="51632"/>
                </a:cubicBezTo>
                <a:cubicBezTo>
                  <a:pt x="13924" y="44199"/>
                  <a:pt x="32357" y="40483"/>
                  <a:pt x="47172" y="48163"/>
                </a:cubicBezTo>
                <a:cubicBezTo>
                  <a:pt x="60501" y="55100"/>
                  <a:pt x="67191" y="69619"/>
                  <a:pt x="66497" y="90628"/>
                </a:cubicBezTo>
                <a:cubicBezTo>
                  <a:pt x="67191" y="111241"/>
                  <a:pt x="60501" y="125809"/>
                  <a:pt x="47172" y="132697"/>
                </a:cubicBezTo>
                <a:cubicBezTo>
                  <a:pt x="32357" y="140427"/>
                  <a:pt x="13924" y="136661"/>
                  <a:pt x="4113" y="129228"/>
                </a:cubicBezTo>
                <a:cubicBezTo>
                  <a:pt x="2775" y="128188"/>
                  <a:pt x="1387" y="127296"/>
                  <a:pt x="0" y="126453"/>
                </a:cubicBezTo>
                <a:lnTo>
                  <a:pt x="0" y="138445"/>
                </a:lnTo>
                <a:cubicBezTo>
                  <a:pt x="12586" y="146868"/>
                  <a:pt x="34190" y="150585"/>
                  <a:pt x="51731" y="141517"/>
                </a:cubicBezTo>
                <a:cubicBezTo>
                  <a:pt x="61393" y="136463"/>
                  <a:pt x="77497" y="123134"/>
                  <a:pt x="76407" y="90628"/>
                </a:cubicBezTo>
                <a:cubicBezTo>
                  <a:pt x="77497" y="57727"/>
                  <a:pt x="61393" y="44397"/>
                  <a:pt x="51731" y="39393"/>
                </a:cubicBezTo>
                <a:close/>
                <a:moveTo>
                  <a:pt x="2154417" y="0"/>
                </a:moveTo>
                <a:cubicBezTo>
                  <a:pt x="2154615" y="6590"/>
                  <a:pt x="2153327" y="13379"/>
                  <a:pt x="2150106" y="19573"/>
                </a:cubicBezTo>
                <a:cubicBezTo>
                  <a:pt x="2143020" y="33249"/>
                  <a:pt x="2128106" y="40087"/>
                  <a:pt x="2106650" y="39393"/>
                </a:cubicBezTo>
                <a:cubicBezTo>
                  <a:pt x="2085492" y="40136"/>
                  <a:pt x="2070627" y="33249"/>
                  <a:pt x="2063541" y="19573"/>
                </a:cubicBezTo>
                <a:cubicBezTo>
                  <a:pt x="2060320" y="13379"/>
                  <a:pt x="2059081" y="6590"/>
                  <a:pt x="2059230" y="0"/>
                </a:cubicBezTo>
                <a:lnTo>
                  <a:pt x="2049419" y="0"/>
                </a:lnTo>
                <a:cubicBezTo>
                  <a:pt x="2049221" y="8126"/>
                  <a:pt x="2050757" y="16500"/>
                  <a:pt x="2054721" y="24131"/>
                </a:cubicBezTo>
                <a:cubicBezTo>
                  <a:pt x="2059874" y="33992"/>
                  <a:pt x="2073451" y="50344"/>
                  <a:pt x="2106650" y="49253"/>
                </a:cubicBezTo>
                <a:cubicBezTo>
                  <a:pt x="2107790" y="49303"/>
                  <a:pt x="2108830" y="49353"/>
                  <a:pt x="2109921" y="49353"/>
                </a:cubicBezTo>
                <a:cubicBezTo>
                  <a:pt x="2141088" y="49353"/>
                  <a:pt x="2153971" y="33695"/>
                  <a:pt x="2158926" y="24131"/>
                </a:cubicBezTo>
                <a:cubicBezTo>
                  <a:pt x="2162890" y="16500"/>
                  <a:pt x="2164476" y="8077"/>
                  <a:pt x="2164278" y="0"/>
                </a:cubicBezTo>
                <a:lnTo>
                  <a:pt x="2154417" y="0"/>
                </a:lnTo>
                <a:close/>
                <a:moveTo>
                  <a:pt x="1140609" y="0"/>
                </a:moveTo>
                <a:cubicBezTo>
                  <a:pt x="1140757" y="6590"/>
                  <a:pt x="1139519" y="13379"/>
                  <a:pt x="1136298" y="19573"/>
                </a:cubicBezTo>
                <a:cubicBezTo>
                  <a:pt x="1129212" y="33249"/>
                  <a:pt x="1114297" y="40087"/>
                  <a:pt x="1092842" y="39393"/>
                </a:cubicBezTo>
                <a:cubicBezTo>
                  <a:pt x="1071733" y="40087"/>
                  <a:pt x="1056769" y="33249"/>
                  <a:pt x="1049683" y="19573"/>
                </a:cubicBezTo>
                <a:cubicBezTo>
                  <a:pt x="1046462" y="13379"/>
                  <a:pt x="1045224" y="6590"/>
                  <a:pt x="1045372" y="0"/>
                </a:cubicBezTo>
                <a:lnTo>
                  <a:pt x="1035561" y="0"/>
                </a:lnTo>
                <a:cubicBezTo>
                  <a:pt x="1035363" y="8077"/>
                  <a:pt x="1036949" y="16500"/>
                  <a:pt x="1040913" y="24131"/>
                </a:cubicBezTo>
                <a:cubicBezTo>
                  <a:pt x="1046016" y="33992"/>
                  <a:pt x="1059692" y="50344"/>
                  <a:pt x="1092842" y="49253"/>
                </a:cubicBezTo>
                <a:cubicBezTo>
                  <a:pt x="1126437" y="50393"/>
                  <a:pt x="1139965" y="33992"/>
                  <a:pt x="1145118" y="24131"/>
                </a:cubicBezTo>
                <a:cubicBezTo>
                  <a:pt x="1149082" y="16500"/>
                  <a:pt x="1150618" y="8126"/>
                  <a:pt x="1150420" y="0"/>
                </a:cubicBezTo>
                <a:lnTo>
                  <a:pt x="1140609" y="0"/>
                </a:lnTo>
                <a:close/>
                <a:moveTo>
                  <a:pt x="2477488" y="1550839"/>
                </a:moveTo>
                <a:cubicBezTo>
                  <a:pt x="2477488" y="1550839"/>
                  <a:pt x="2477538" y="1550938"/>
                  <a:pt x="2477538" y="1550988"/>
                </a:cubicBezTo>
                <a:lnTo>
                  <a:pt x="2477538" y="1529780"/>
                </a:lnTo>
                <a:cubicBezTo>
                  <a:pt x="2475110" y="1536965"/>
                  <a:pt x="2475060" y="1544150"/>
                  <a:pt x="2477488" y="1550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5"/>
          <p:cNvSpPr/>
          <p:nvPr/>
        </p:nvSpPr>
        <p:spPr>
          <a:xfrm rot="-7909489">
            <a:off x="-1223273" y="747207"/>
            <a:ext cx="1903843" cy="1727727"/>
          </a:xfrm>
          <a:custGeom>
            <a:avLst/>
            <a:gdLst/>
            <a:ahLst/>
            <a:cxnLst/>
            <a:rect l="l" t="t" r="r" b="b"/>
            <a:pathLst>
              <a:path w="2281" h="2070" extrusionOk="0">
                <a:moveTo>
                  <a:pt x="2250" y="964"/>
                </a:moveTo>
                <a:cubicBezTo>
                  <a:pt x="2242" y="984"/>
                  <a:pt x="2232" y="1003"/>
                  <a:pt x="2220" y="1020"/>
                </a:cubicBezTo>
                <a:cubicBezTo>
                  <a:pt x="2157" y="1119"/>
                  <a:pt x="2054" y="1192"/>
                  <a:pt x="2005" y="1292"/>
                </a:cubicBezTo>
                <a:cubicBezTo>
                  <a:pt x="1991" y="1321"/>
                  <a:pt x="1982" y="1352"/>
                  <a:pt x="1979" y="1386"/>
                </a:cubicBezTo>
                <a:cubicBezTo>
                  <a:pt x="1975" y="1433"/>
                  <a:pt x="1986" y="1481"/>
                  <a:pt x="1984" y="1528"/>
                </a:cubicBezTo>
                <a:cubicBezTo>
                  <a:pt x="1983" y="1551"/>
                  <a:pt x="1980" y="1573"/>
                  <a:pt x="1973" y="1594"/>
                </a:cubicBezTo>
                <a:cubicBezTo>
                  <a:pt x="1945" y="1691"/>
                  <a:pt x="1865" y="1769"/>
                  <a:pt x="1779" y="1811"/>
                </a:cubicBezTo>
                <a:cubicBezTo>
                  <a:pt x="1777" y="1813"/>
                  <a:pt x="1774" y="1814"/>
                  <a:pt x="1772" y="1815"/>
                </a:cubicBezTo>
                <a:cubicBezTo>
                  <a:pt x="1767" y="1817"/>
                  <a:pt x="1762" y="1820"/>
                  <a:pt x="1757" y="1822"/>
                </a:cubicBezTo>
                <a:cubicBezTo>
                  <a:pt x="1670" y="1860"/>
                  <a:pt x="1576" y="1876"/>
                  <a:pt x="1486" y="1901"/>
                </a:cubicBezTo>
                <a:cubicBezTo>
                  <a:pt x="1473" y="1904"/>
                  <a:pt x="1460" y="1908"/>
                  <a:pt x="1448" y="1912"/>
                </a:cubicBezTo>
                <a:cubicBezTo>
                  <a:pt x="1372" y="1935"/>
                  <a:pt x="1298" y="1969"/>
                  <a:pt x="1223" y="1994"/>
                </a:cubicBezTo>
                <a:cubicBezTo>
                  <a:pt x="1168" y="2012"/>
                  <a:pt x="1113" y="2026"/>
                  <a:pt x="1055" y="2029"/>
                </a:cubicBezTo>
                <a:cubicBezTo>
                  <a:pt x="1054" y="2029"/>
                  <a:pt x="1053" y="2029"/>
                  <a:pt x="1051" y="2029"/>
                </a:cubicBezTo>
                <a:cubicBezTo>
                  <a:pt x="1051" y="2029"/>
                  <a:pt x="1002" y="2039"/>
                  <a:pt x="937" y="2048"/>
                </a:cubicBezTo>
                <a:cubicBezTo>
                  <a:pt x="860" y="2059"/>
                  <a:pt x="761" y="2070"/>
                  <a:pt x="695" y="2064"/>
                </a:cubicBezTo>
                <a:cubicBezTo>
                  <a:pt x="681" y="2062"/>
                  <a:pt x="666" y="2060"/>
                  <a:pt x="651" y="2059"/>
                </a:cubicBezTo>
                <a:cubicBezTo>
                  <a:pt x="638" y="2057"/>
                  <a:pt x="626" y="2055"/>
                  <a:pt x="613" y="2053"/>
                </a:cubicBezTo>
                <a:cubicBezTo>
                  <a:pt x="517" y="2038"/>
                  <a:pt x="423" y="2011"/>
                  <a:pt x="339" y="1961"/>
                </a:cubicBezTo>
                <a:cubicBezTo>
                  <a:pt x="324" y="1952"/>
                  <a:pt x="310" y="1943"/>
                  <a:pt x="295" y="1932"/>
                </a:cubicBezTo>
                <a:cubicBezTo>
                  <a:pt x="293" y="1930"/>
                  <a:pt x="290" y="1928"/>
                  <a:pt x="287" y="1926"/>
                </a:cubicBezTo>
                <a:cubicBezTo>
                  <a:pt x="231" y="1883"/>
                  <a:pt x="182" y="1826"/>
                  <a:pt x="159" y="1754"/>
                </a:cubicBezTo>
                <a:cubicBezTo>
                  <a:pt x="146" y="1714"/>
                  <a:pt x="143" y="1671"/>
                  <a:pt x="142" y="1628"/>
                </a:cubicBezTo>
                <a:cubicBezTo>
                  <a:pt x="142" y="1577"/>
                  <a:pt x="146" y="1526"/>
                  <a:pt x="144" y="1475"/>
                </a:cubicBezTo>
                <a:cubicBezTo>
                  <a:pt x="142" y="1418"/>
                  <a:pt x="133" y="1361"/>
                  <a:pt x="117" y="1306"/>
                </a:cubicBezTo>
                <a:cubicBezTo>
                  <a:pt x="107" y="1273"/>
                  <a:pt x="94" y="1240"/>
                  <a:pt x="79" y="1208"/>
                </a:cubicBezTo>
                <a:cubicBezTo>
                  <a:pt x="54" y="1156"/>
                  <a:pt x="21" y="1107"/>
                  <a:pt x="10" y="1049"/>
                </a:cubicBezTo>
                <a:cubicBezTo>
                  <a:pt x="8" y="1041"/>
                  <a:pt x="7" y="1032"/>
                  <a:pt x="6" y="1023"/>
                </a:cubicBezTo>
                <a:cubicBezTo>
                  <a:pt x="0" y="953"/>
                  <a:pt x="24" y="882"/>
                  <a:pt x="56" y="820"/>
                </a:cubicBezTo>
                <a:cubicBezTo>
                  <a:pt x="71" y="791"/>
                  <a:pt x="88" y="763"/>
                  <a:pt x="107" y="736"/>
                </a:cubicBezTo>
                <a:cubicBezTo>
                  <a:pt x="141" y="690"/>
                  <a:pt x="182" y="650"/>
                  <a:pt x="231" y="624"/>
                </a:cubicBezTo>
                <a:cubicBezTo>
                  <a:pt x="260" y="608"/>
                  <a:pt x="291" y="598"/>
                  <a:pt x="319" y="580"/>
                </a:cubicBezTo>
                <a:cubicBezTo>
                  <a:pt x="333" y="572"/>
                  <a:pt x="343" y="563"/>
                  <a:pt x="351" y="552"/>
                </a:cubicBezTo>
                <a:cubicBezTo>
                  <a:pt x="412" y="477"/>
                  <a:pt x="358" y="347"/>
                  <a:pt x="398" y="233"/>
                </a:cubicBezTo>
                <a:cubicBezTo>
                  <a:pt x="415" y="183"/>
                  <a:pt x="450" y="136"/>
                  <a:pt x="521" y="98"/>
                </a:cubicBezTo>
                <a:cubicBezTo>
                  <a:pt x="548" y="83"/>
                  <a:pt x="591" y="66"/>
                  <a:pt x="638" y="51"/>
                </a:cubicBezTo>
                <a:cubicBezTo>
                  <a:pt x="725" y="22"/>
                  <a:pt x="829" y="0"/>
                  <a:pt x="884" y="13"/>
                </a:cubicBezTo>
                <a:cubicBezTo>
                  <a:pt x="904" y="17"/>
                  <a:pt x="922" y="24"/>
                  <a:pt x="940" y="31"/>
                </a:cubicBezTo>
                <a:cubicBezTo>
                  <a:pt x="1039" y="73"/>
                  <a:pt x="1104" y="151"/>
                  <a:pt x="1161" y="160"/>
                </a:cubicBezTo>
                <a:cubicBezTo>
                  <a:pt x="1176" y="163"/>
                  <a:pt x="1191" y="164"/>
                  <a:pt x="1205" y="166"/>
                </a:cubicBezTo>
                <a:cubicBezTo>
                  <a:pt x="1316" y="178"/>
                  <a:pt x="1384" y="160"/>
                  <a:pt x="1497" y="103"/>
                </a:cubicBezTo>
                <a:cubicBezTo>
                  <a:pt x="1499" y="102"/>
                  <a:pt x="1501" y="101"/>
                  <a:pt x="1503" y="100"/>
                </a:cubicBezTo>
                <a:cubicBezTo>
                  <a:pt x="1620" y="41"/>
                  <a:pt x="1764" y="2"/>
                  <a:pt x="1873" y="71"/>
                </a:cubicBezTo>
                <a:cubicBezTo>
                  <a:pt x="1881" y="76"/>
                  <a:pt x="1890" y="82"/>
                  <a:pt x="1898" y="89"/>
                </a:cubicBezTo>
                <a:cubicBezTo>
                  <a:pt x="1965" y="145"/>
                  <a:pt x="1998" y="238"/>
                  <a:pt x="2017" y="330"/>
                </a:cubicBezTo>
                <a:cubicBezTo>
                  <a:pt x="2023" y="356"/>
                  <a:pt x="2028" y="382"/>
                  <a:pt x="2034" y="408"/>
                </a:cubicBezTo>
                <a:cubicBezTo>
                  <a:pt x="2039" y="430"/>
                  <a:pt x="2045" y="452"/>
                  <a:pt x="2054" y="472"/>
                </a:cubicBezTo>
                <a:cubicBezTo>
                  <a:pt x="2074" y="517"/>
                  <a:pt x="2170" y="543"/>
                  <a:pt x="2205" y="571"/>
                </a:cubicBezTo>
                <a:cubicBezTo>
                  <a:pt x="2229" y="589"/>
                  <a:pt x="2254" y="628"/>
                  <a:pt x="2267" y="672"/>
                </a:cubicBezTo>
                <a:cubicBezTo>
                  <a:pt x="2273" y="688"/>
                  <a:pt x="2276" y="706"/>
                  <a:pt x="2277" y="723"/>
                </a:cubicBezTo>
                <a:cubicBezTo>
                  <a:pt x="2281" y="804"/>
                  <a:pt x="2280" y="890"/>
                  <a:pt x="2250" y="9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5"/>
          <p:cNvSpPr/>
          <p:nvPr/>
        </p:nvSpPr>
        <p:spPr>
          <a:xfrm rot="-9788272">
            <a:off x="8452001" y="3368308"/>
            <a:ext cx="1903843" cy="1727725"/>
          </a:xfrm>
          <a:custGeom>
            <a:avLst/>
            <a:gdLst/>
            <a:ahLst/>
            <a:cxnLst/>
            <a:rect l="l" t="t" r="r" b="b"/>
            <a:pathLst>
              <a:path w="2281" h="2070" extrusionOk="0">
                <a:moveTo>
                  <a:pt x="2250" y="964"/>
                </a:moveTo>
                <a:cubicBezTo>
                  <a:pt x="2242" y="984"/>
                  <a:pt x="2232" y="1003"/>
                  <a:pt x="2220" y="1020"/>
                </a:cubicBezTo>
                <a:cubicBezTo>
                  <a:pt x="2157" y="1119"/>
                  <a:pt x="2054" y="1192"/>
                  <a:pt x="2005" y="1292"/>
                </a:cubicBezTo>
                <a:cubicBezTo>
                  <a:pt x="1991" y="1321"/>
                  <a:pt x="1982" y="1352"/>
                  <a:pt x="1979" y="1386"/>
                </a:cubicBezTo>
                <a:cubicBezTo>
                  <a:pt x="1975" y="1433"/>
                  <a:pt x="1986" y="1481"/>
                  <a:pt x="1984" y="1528"/>
                </a:cubicBezTo>
                <a:cubicBezTo>
                  <a:pt x="1983" y="1551"/>
                  <a:pt x="1980" y="1573"/>
                  <a:pt x="1973" y="1594"/>
                </a:cubicBezTo>
                <a:cubicBezTo>
                  <a:pt x="1945" y="1691"/>
                  <a:pt x="1865" y="1769"/>
                  <a:pt x="1779" y="1811"/>
                </a:cubicBezTo>
                <a:cubicBezTo>
                  <a:pt x="1777" y="1813"/>
                  <a:pt x="1774" y="1814"/>
                  <a:pt x="1772" y="1815"/>
                </a:cubicBezTo>
                <a:cubicBezTo>
                  <a:pt x="1767" y="1817"/>
                  <a:pt x="1762" y="1820"/>
                  <a:pt x="1757" y="1822"/>
                </a:cubicBezTo>
                <a:cubicBezTo>
                  <a:pt x="1670" y="1860"/>
                  <a:pt x="1576" y="1876"/>
                  <a:pt x="1486" y="1901"/>
                </a:cubicBezTo>
                <a:cubicBezTo>
                  <a:pt x="1473" y="1904"/>
                  <a:pt x="1460" y="1908"/>
                  <a:pt x="1448" y="1912"/>
                </a:cubicBezTo>
                <a:cubicBezTo>
                  <a:pt x="1372" y="1935"/>
                  <a:pt x="1298" y="1969"/>
                  <a:pt x="1223" y="1994"/>
                </a:cubicBezTo>
                <a:cubicBezTo>
                  <a:pt x="1168" y="2012"/>
                  <a:pt x="1113" y="2026"/>
                  <a:pt x="1055" y="2029"/>
                </a:cubicBezTo>
                <a:cubicBezTo>
                  <a:pt x="1054" y="2029"/>
                  <a:pt x="1053" y="2029"/>
                  <a:pt x="1051" y="2029"/>
                </a:cubicBezTo>
                <a:cubicBezTo>
                  <a:pt x="1051" y="2029"/>
                  <a:pt x="1002" y="2039"/>
                  <a:pt x="937" y="2048"/>
                </a:cubicBezTo>
                <a:cubicBezTo>
                  <a:pt x="860" y="2059"/>
                  <a:pt x="761" y="2070"/>
                  <a:pt x="695" y="2064"/>
                </a:cubicBezTo>
                <a:cubicBezTo>
                  <a:pt x="681" y="2062"/>
                  <a:pt x="666" y="2060"/>
                  <a:pt x="651" y="2059"/>
                </a:cubicBezTo>
                <a:cubicBezTo>
                  <a:pt x="638" y="2057"/>
                  <a:pt x="626" y="2055"/>
                  <a:pt x="613" y="2053"/>
                </a:cubicBezTo>
                <a:cubicBezTo>
                  <a:pt x="517" y="2038"/>
                  <a:pt x="423" y="2011"/>
                  <a:pt x="339" y="1961"/>
                </a:cubicBezTo>
                <a:cubicBezTo>
                  <a:pt x="324" y="1952"/>
                  <a:pt x="310" y="1943"/>
                  <a:pt x="295" y="1932"/>
                </a:cubicBezTo>
                <a:cubicBezTo>
                  <a:pt x="293" y="1930"/>
                  <a:pt x="290" y="1928"/>
                  <a:pt x="287" y="1926"/>
                </a:cubicBezTo>
                <a:cubicBezTo>
                  <a:pt x="231" y="1883"/>
                  <a:pt x="182" y="1826"/>
                  <a:pt x="159" y="1754"/>
                </a:cubicBezTo>
                <a:cubicBezTo>
                  <a:pt x="146" y="1714"/>
                  <a:pt x="143" y="1671"/>
                  <a:pt x="142" y="1628"/>
                </a:cubicBezTo>
                <a:cubicBezTo>
                  <a:pt x="142" y="1577"/>
                  <a:pt x="146" y="1526"/>
                  <a:pt x="144" y="1475"/>
                </a:cubicBezTo>
                <a:cubicBezTo>
                  <a:pt x="142" y="1418"/>
                  <a:pt x="133" y="1361"/>
                  <a:pt x="117" y="1306"/>
                </a:cubicBezTo>
                <a:cubicBezTo>
                  <a:pt x="107" y="1273"/>
                  <a:pt x="94" y="1240"/>
                  <a:pt x="79" y="1208"/>
                </a:cubicBezTo>
                <a:cubicBezTo>
                  <a:pt x="54" y="1156"/>
                  <a:pt x="21" y="1107"/>
                  <a:pt x="10" y="1049"/>
                </a:cubicBezTo>
                <a:cubicBezTo>
                  <a:pt x="8" y="1041"/>
                  <a:pt x="7" y="1032"/>
                  <a:pt x="6" y="1023"/>
                </a:cubicBezTo>
                <a:cubicBezTo>
                  <a:pt x="0" y="953"/>
                  <a:pt x="24" y="882"/>
                  <a:pt x="56" y="820"/>
                </a:cubicBezTo>
                <a:cubicBezTo>
                  <a:pt x="71" y="791"/>
                  <a:pt x="88" y="763"/>
                  <a:pt x="107" y="736"/>
                </a:cubicBezTo>
                <a:cubicBezTo>
                  <a:pt x="141" y="690"/>
                  <a:pt x="182" y="650"/>
                  <a:pt x="231" y="624"/>
                </a:cubicBezTo>
                <a:cubicBezTo>
                  <a:pt x="260" y="608"/>
                  <a:pt x="291" y="598"/>
                  <a:pt x="319" y="580"/>
                </a:cubicBezTo>
                <a:cubicBezTo>
                  <a:pt x="333" y="572"/>
                  <a:pt x="343" y="563"/>
                  <a:pt x="351" y="552"/>
                </a:cubicBezTo>
                <a:cubicBezTo>
                  <a:pt x="412" y="477"/>
                  <a:pt x="358" y="347"/>
                  <a:pt x="398" y="233"/>
                </a:cubicBezTo>
                <a:cubicBezTo>
                  <a:pt x="415" y="183"/>
                  <a:pt x="450" y="136"/>
                  <a:pt x="521" y="98"/>
                </a:cubicBezTo>
                <a:cubicBezTo>
                  <a:pt x="548" y="83"/>
                  <a:pt x="591" y="66"/>
                  <a:pt x="638" y="51"/>
                </a:cubicBezTo>
                <a:cubicBezTo>
                  <a:pt x="725" y="22"/>
                  <a:pt x="829" y="0"/>
                  <a:pt x="884" y="13"/>
                </a:cubicBezTo>
                <a:cubicBezTo>
                  <a:pt x="904" y="17"/>
                  <a:pt x="922" y="24"/>
                  <a:pt x="940" y="31"/>
                </a:cubicBezTo>
                <a:cubicBezTo>
                  <a:pt x="1039" y="73"/>
                  <a:pt x="1104" y="151"/>
                  <a:pt x="1161" y="160"/>
                </a:cubicBezTo>
                <a:cubicBezTo>
                  <a:pt x="1176" y="163"/>
                  <a:pt x="1191" y="164"/>
                  <a:pt x="1205" y="166"/>
                </a:cubicBezTo>
                <a:cubicBezTo>
                  <a:pt x="1316" y="178"/>
                  <a:pt x="1384" y="160"/>
                  <a:pt x="1497" y="103"/>
                </a:cubicBezTo>
                <a:cubicBezTo>
                  <a:pt x="1499" y="102"/>
                  <a:pt x="1501" y="101"/>
                  <a:pt x="1503" y="100"/>
                </a:cubicBezTo>
                <a:cubicBezTo>
                  <a:pt x="1620" y="41"/>
                  <a:pt x="1764" y="2"/>
                  <a:pt x="1873" y="71"/>
                </a:cubicBezTo>
                <a:cubicBezTo>
                  <a:pt x="1881" y="76"/>
                  <a:pt x="1890" y="82"/>
                  <a:pt x="1898" y="89"/>
                </a:cubicBezTo>
                <a:cubicBezTo>
                  <a:pt x="1965" y="145"/>
                  <a:pt x="1998" y="238"/>
                  <a:pt x="2017" y="330"/>
                </a:cubicBezTo>
                <a:cubicBezTo>
                  <a:pt x="2023" y="356"/>
                  <a:pt x="2028" y="382"/>
                  <a:pt x="2034" y="408"/>
                </a:cubicBezTo>
                <a:cubicBezTo>
                  <a:pt x="2039" y="430"/>
                  <a:pt x="2045" y="452"/>
                  <a:pt x="2054" y="472"/>
                </a:cubicBezTo>
                <a:cubicBezTo>
                  <a:pt x="2074" y="517"/>
                  <a:pt x="2170" y="543"/>
                  <a:pt x="2205" y="571"/>
                </a:cubicBezTo>
                <a:cubicBezTo>
                  <a:pt x="2229" y="589"/>
                  <a:pt x="2254" y="628"/>
                  <a:pt x="2267" y="672"/>
                </a:cubicBezTo>
                <a:cubicBezTo>
                  <a:pt x="2273" y="688"/>
                  <a:pt x="2276" y="706"/>
                  <a:pt x="2277" y="723"/>
                </a:cubicBezTo>
                <a:cubicBezTo>
                  <a:pt x="2281" y="804"/>
                  <a:pt x="2280" y="890"/>
                  <a:pt x="2250" y="9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" name="Google Shape;37;p5"/>
          <p:cNvGrpSpPr/>
          <p:nvPr/>
        </p:nvGrpSpPr>
        <p:grpSpPr>
          <a:xfrm rot="-677180">
            <a:off x="12768" y="1263526"/>
            <a:ext cx="510736" cy="694763"/>
            <a:chOff x="8430773" y="1727792"/>
            <a:chExt cx="510768" cy="694807"/>
          </a:xfrm>
        </p:grpSpPr>
        <p:grpSp>
          <p:nvGrpSpPr>
            <p:cNvPr id="38" name="Google Shape;38;p5"/>
            <p:cNvGrpSpPr/>
            <p:nvPr/>
          </p:nvGrpSpPr>
          <p:grpSpPr>
            <a:xfrm>
              <a:off x="8430773" y="1727792"/>
              <a:ext cx="510768" cy="510768"/>
              <a:chOff x="7606548" y="4339442"/>
              <a:chExt cx="510768" cy="510768"/>
            </a:xfrm>
          </p:grpSpPr>
          <p:sp>
            <p:nvSpPr>
              <p:cNvPr id="39" name="Google Shape;39;p5"/>
              <p:cNvSpPr/>
              <p:nvPr/>
            </p:nvSpPr>
            <p:spPr>
              <a:xfrm rot="-4620323">
                <a:off x="7648979" y="4381873"/>
                <a:ext cx="425906" cy="425906"/>
              </a:xfrm>
              <a:custGeom>
                <a:avLst/>
                <a:gdLst/>
                <a:ahLst/>
                <a:cxnLst/>
                <a:rect l="l" t="t" r="r" b="b"/>
                <a:pathLst>
                  <a:path w="425640" h="425640" extrusionOk="0">
                    <a:moveTo>
                      <a:pt x="425641" y="212821"/>
                    </a:moveTo>
                    <a:cubicBezTo>
                      <a:pt x="425641" y="330358"/>
                      <a:pt x="330358" y="425641"/>
                      <a:pt x="212821" y="425641"/>
                    </a:cubicBezTo>
                    <a:cubicBezTo>
                      <a:pt x="95283" y="425641"/>
                      <a:pt x="0" y="330358"/>
                      <a:pt x="0" y="212821"/>
                    </a:cubicBezTo>
                    <a:cubicBezTo>
                      <a:pt x="0" y="95283"/>
                      <a:pt x="95283" y="0"/>
                      <a:pt x="212821" y="0"/>
                    </a:cubicBezTo>
                    <a:cubicBezTo>
                      <a:pt x="330358" y="0"/>
                      <a:pt x="425641" y="95283"/>
                      <a:pt x="425641" y="2128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0;p5"/>
              <p:cNvSpPr/>
              <p:nvPr/>
            </p:nvSpPr>
            <p:spPr>
              <a:xfrm rot="-4620323">
                <a:off x="7658654" y="4391610"/>
                <a:ext cx="406272" cy="406272"/>
              </a:xfrm>
              <a:custGeom>
                <a:avLst/>
                <a:gdLst/>
                <a:ahLst/>
                <a:cxnLst/>
                <a:rect l="l" t="t" r="r" b="b"/>
                <a:pathLst>
                  <a:path w="406018" h="406018" extrusionOk="0">
                    <a:moveTo>
                      <a:pt x="406019" y="203009"/>
                    </a:moveTo>
                    <a:cubicBezTo>
                      <a:pt x="406019" y="315128"/>
                      <a:pt x="315128" y="406019"/>
                      <a:pt x="203009" y="406019"/>
                    </a:cubicBezTo>
                    <a:cubicBezTo>
                      <a:pt x="90891" y="406019"/>
                      <a:pt x="0" y="315128"/>
                      <a:pt x="0" y="203009"/>
                    </a:cubicBezTo>
                    <a:cubicBezTo>
                      <a:pt x="0" y="90890"/>
                      <a:pt x="90891" y="0"/>
                      <a:pt x="203009" y="0"/>
                    </a:cubicBezTo>
                    <a:cubicBezTo>
                      <a:pt x="315128" y="0"/>
                      <a:pt x="406019" y="90890"/>
                      <a:pt x="406019" y="2030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1" name="Google Shape;41;p5"/>
              <p:cNvGrpSpPr/>
              <p:nvPr/>
            </p:nvGrpSpPr>
            <p:grpSpPr>
              <a:xfrm>
                <a:off x="7783240" y="4592685"/>
                <a:ext cx="156914" cy="189400"/>
                <a:chOff x="7783240" y="4592685"/>
                <a:chExt cx="156914" cy="189400"/>
              </a:xfrm>
            </p:grpSpPr>
            <p:sp>
              <p:nvSpPr>
                <p:cNvPr id="42" name="Google Shape;42;p5"/>
                <p:cNvSpPr/>
                <p:nvPr/>
              </p:nvSpPr>
              <p:spPr>
                <a:xfrm>
                  <a:off x="7783240" y="4592685"/>
                  <a:ext cx="74361" cy="18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61" h="189400" extrusionOk="0">
                      <a:moveTo>
                        <a:pt x="39807" y="189401"/>
                      </a:moveTo>
                      <a:cubicBezTo>
                        <a:pt x="39807" y="123746"/>
                        <a:pt x="4329" y="54573"/>
                        <a:pt x="4329" y="54573"/>
                      </a:cubicBezTo>
                      <a:cubicBezTo>
                        <a:pt x="-5284" y="36438"/>
                        <a:pt x="1653" y="13942"/>
                        <a:pt x="19789" y="4329"/>
                      </a:cubicBezTo>
                      <a:cubicBezTo>
                        <a:pt x="37924" y="-5284"/>
                        <a:pt x="60420" y="1653"/>
                        <a:pt x="70033" y="19789"/>
                      </a:cubicBezTo>
                      <a:cubicBezTo>
                        <a:pt x="79646" y="37924"/>
                        <a:pt x="72709" y="60420"/>
                        <a:pt x="54573" y="70033"/>
                      </a:cubicBezTo>
                    </a:path>
                  </a:pathLst>
                </a:custGeom>
                <a:noFill/>
                <a:ln w="99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" name="Google Shape;43;p5"/>
                <p:cNvSpPr/>
                <p:nvPr/>
              </p:nvSpPr>
              <p:spPr>
                <a:xfrm>
                  <a:off x="7865792" y="4592685"/>
                  <a:ext cx="74362" cy="18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62" h="189400" extrusionOk="0">
                      <a:moveTo>
                        <a:pt x="34555" y="189401"/>
                      </a:moveTo>
                      <a:cubicBezTo>
                        <a:pt x="34555" y="123746"/>
                        <a:pt x="70033" y="54573"/>
                        <a:pt x="70033" y="54573"/>
                      </a:cubicBezTo>
                      <a:cubicBezTo>
                        <a:pt x="79646" y="36438"/>
                        <a:pt x="72709" y="13942"/>
                        <a:pt x="54573" y="4329"/>
                      </a:cubicBezTo>
                      <a:cubicBezTo>
                        <a:pt x="36438" y="-5284"/>
                        <a:pt x="13942" y="1653"/>
                        <a:pt x="4329" y="19789"/>
                      </a:cubicBezTo>
                      <a:cubicBezTo>
                        <a:pt x="-5284" y="37924"/>
                        <a:pt x="1653" y="60420"/>
                        <a:pt x="19789" y="70033"/>
                      </a:cubicBezTo>
                    </a:path>
                  </a:pathLst>
                </a:custGeom>
                <a:noFill/>
                <a:ln w="99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4" name="Google Shape;44;p5"/>
            <p:cNvGrpSpPr/>
            <p:nvPr/>
          </p:nvGrpSpPr>
          <p:grpSpPr>
            <a:xfrm>
              <a:off x="8583302" y="2169048"/>
              <a:ext cx="205289" cy="253551"/>
              <a:chOff x="7759077" y="4780698"/>
              <a:chExt cx="205289" cy="253551"/>
            </a:xfrm>
          </p:grpSpPr>
          <p:sp>
            <p:nvSpPr>
              <p:cNvPr id="45" name="Google Shape;45;p5"/>
              <p:cNvSpPr/>
              <p:nvPr/>
            </p:nvSpPr>
            <p:spPr>
              <a:xfrm>
                <a:off x="7759078" y="4780698"/>
                <a:ext cx="205288" cy="253551"/>
              </a:xfrm>
              <a:custGeom>
                <a:avLst/>
                <a:gdLst/>
                <a:ahLst/>
                <a:cxnLst/>
                <a:rect l="l" t="t" r="r" b="b"/>
                <a:pathLst>
                  <a:path w="205288" h="253551" extrusionOk="0">
                    <a:moveTo>
                      <a:pt x="0" y="0"/>
                    </a:moveTo>
                    <a:lnTo>
                      <a:pt x="205288" y="0"/>
                    </a:lnTo>
                    <a:lnTo>
                      <a:pt x="205288" y="206775"/>
                    </a:lnTo>
                    <a:cubicBezTo>
                      <a:pt x="205288" y="232591"/>
                      <a:pt x="184329" y="253551"/>
                      <a:pt x="158513" y="253551"/>
                    </a:cubicBezTo>
                    <a:lnTo>
                      <a:pt x="46825" y="253551"/>
                    </a:lnTo>
                    <a:cubicBezTo>
                      <a:pt x="21009" y="253551"/>
                      <a:pt x="49" y="232591"/>
                      <a:pt x="49" y="206775"/>
                    </a:cubicBez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6;p5"/>
              <p:cNvSpPr/>
              <p:nvPr/>
            </p:nvSpPr>
            <p:spPr>
              <a:xfrm>
                <a:off x="7759077" y="4813897"/>
                <a:ext cx="205288" cy="21108"/>
              </a:xfrm>
              <a:custGeom>
                <a:avLst/>
                <a:gdLst/>
                <a:ahLst/>
                <a:cxnLst/>
                <a:rect l="l" t="t" r="r" b="b"/>
                <a:pathLst>
                  <a:path w="205288" h="21108" extrusionOk="0">
                    <a:moveTo>
                      <a:pt x="0" y="0"/>
                    </a:moveTo>
                    <a:lnTo>
                      <a:pt x="205289" y="0"/>
                    </a:lnTo>
                    <a:lnTo>
                      <a:pt x="205289" y="21109"/>
                    </a:lnTo>
                    <a:lnTo>
                      <a:pt x="0" y="2110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7;p5"/>
              <p:cNvSpPr/>
              <p:nvPr/>
            </p:nvSpPr>
            <p:spPr>
              <a:xfrm>
                <a:off x="7759077" y="4866867"/>
                <a:ext cx="205288" cy="21108"/>
              </a:xfrm>
              <a:custGeom>
                <a:avLst/>
                <a:gdLst/>
                <a:ahLst/>
                <a:cxnLst/>
                <a:rect l="l" t="t" r="r" b="b"/>
                <a:pathLst>
                  <a:path w="205288" h="21108" extrusionOk="0">
                    <a:moveTo>
                      <a:pt x="0" y="0"/>
                    </a:moveTo>
                    <a:lnTo>
                      <a:pt x="205289" y="0"/>
                    </a:lnTo>
                    <a:lnTo>
                      <a:pt x="205289" y="21109"/>
                    </a:lnTo>
                    <a:lnTo>
                      <a:pt x="0" y="2110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5"/>
              <p:cNvSpPr/>
              <p:nvPr/>
            </p:nvSpPr>
            <p:spPr>
              <a:xfrm>
                <a:off x="7759077" y="4919837"/>
                <a:ext cx="205288" cy="21108"/>
              </a:xfrm>
              <a:custGeom>
                <a:avLst/>
                <a:gdLst/>
                <a:ahLst/>
                <a:cxnLst/>
                <a:rect l="l" t="t" r="r" b="b"/>
                <a:pathLst>
                  <a:path w="205288" h="21108" extrusionOk="0">
                    <a:moveTo>
                      <a:pt x="0" y="0"/>
                    </a:moveTo>
                    <a:lnTo>
                      <a:pt x="205289" y="0"/>
                    </a:lnTo>
                    <a:lnTo>
                      <a:pt x="205289" y="21109"/>
                    </a:lnTo>
                    <a:lnTo>
                      <a:pt x="0" y="2110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49;p5"/>
              <p:cNvSpPr/>
              <p:nvPr/>
            </p:nvSpPr>
            <p:spPr>
              <a:xfrm>
                <a:off x="7759077" y="4972807"/>
                <a:ext cx="205288" cy="21108"/>
              </a:xfrm>
              <a:custGeom>
                <a:avLst/>
                <a:gdLst/>
                <a:ahLst/>
                <a:cxnLst/>
                <a:rect l="l" t="t" r="r" b="b"/>
                <a:pathLst>
                  <a:path w="205288" h="21108" extrusionOk="0">
                    <a:moveTo>
                      <a:pt x="0" y="0"/>
                    </a:moveTo>
                    <a:lnTo>
                      <a:pt x="205289" y="0"/>
                    </a:lnTo>
                    <a:lnTo>
                      <a:pt x="205289" y="21109"/>
                    </a:lnTo>
                    <a:lnTo>
                      <a:pt x="0" y="2110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subTitle" idx="1"/>
          </p:nvPr>
        </p:nvSpPr>
        <p:spPr>
          <a:xfrm>
            <a:off x="808665" y="1537025"/>
            <a:ext cx="3514200" cy="260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ubTitle" idx="2"/>
          </p:nvPr>
        </p:nvSpPr>
        <p:spPr>
          <a:xfrm>
            <a:off x="4821136" y="1537025"/>
            <a:ext cx="3514200" cy="260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/>
          <p:nvPr/>
        </p:nvSpPr>
        <p:spPr>
          <a:xfrm>
            <a:off x="-1764361" y="-1063254"/>
            <a:ext cx="2477587" cy="2477537"/>
          </a:xfrm>
          <a:custGeom>
            <a:avLst/>
            <a:gdLst/>
            <a:ahLst/>
            <a:cxnLst/>
            <a:rect l="l" t="t" r="r" b="b"/>
            <a:pathLst>
              <a:path w="2477587" h="2477537" extrusionOk="0">
                <a:moveTo>
                  <a:pt x="184577" y="0"/>
                </a:moveTo>
                <a:cubicBezTo>
                  <a:pt x="184725" y="6590"/>
                  <a:pt x="183486" y="13379"/>
                  <a:pt x="180266" y="19573"/>
                </a:cubicBezTo>
                <a:cubicBezTo>
                  <a:pt x="173180" y="33249"/>
                  <a:pt x="158265" y="40087"/>
                  <a:pt x="136810" y="39393"/>
                </a:cubicBezTo>
                <a:cubicBezTo>
                  <a:pt x="115651" y="40037"/>
                  <a:pt x="100786" y="33249"/>
                  <a:pt x="93700" y="19573"/>
                </a:cubicBezTo>
                <a:cubicBezTo>
                  <a:pt x="90480" y="13379"/>
                  <a:pt x="89191" y="6541"/>
                  <a:pt x="89390" y="0"/>
                </a:cubicBezTo>
                <a:lnTo>
                  <a:pt x="79529" y="0"/>
                </a:lnTo>
                <a:cubicBezTo>
                  <a:pt x="79331" y="8077"/>
                  <a:pt x="80916" y="16500"/>
                  <a:pt x="84880" y="24131"/>
                </a:cubicBezTo>
                <a:cubicBezTo>
                  <a:pt x="89984" y="33992"/>
                  <a:pt x="103660" y="50344"/>
                  <a:pt x="136810" y="49253"/>
                </a:cubicBezTo>
                <a:cubicBezTo>
                  <a:pt x="170405" y="50393"/>
                  <a:pt x="183932" y="33992"/>
                  <a:pt x="189086" y="24131"/>
                </a:cubicBezTo>
                <a:cubicBezTo>
                  <a:pt x="193050" y="16500"/>
                  <a:pt x="194586" y="8126"/>
                  <a:pt x="194388" y="0"/>
                </a:cubicBezTo>
                <a:lnTo>
                  <a:pt x="184577" y="0"/>
                </a:lnTo>
                <a:close/>
                <a:moveTo>
                  <a:pt x="189086" y="2453456"/>
                </a:moveTo>
                <a:cubicBezTo>
                  <a:pt x="183932" y="2443595"/>
                  <a:pt x="170256" y="2427095"/>
                  <a:pt x="137156" y="2428333"/>
                </a:cubicBezTo>
                <a:cubicBezTo>
                  <a:pt x="103611" y="2427144"/>
                  <a:pt x="89984" y="2443595"/>
                  <a:pt x="84880" y="2453456"/>
                </a:cubicBezTo>
                <a:cubicBezTo>
                  <a:pt x="80916" y="2461086"/>
                  <a:pt x="79331" y="2469460"/>
                  <a:pt x="79529" y="2477537"/>
                </a:cubicBezTo>
                <a:lnTo>
                  <a:pt x="89390" y="2477537"/>
                </a:lnTo>
                <a:cubicBezTo>
                  <a:pt x="89241" y="2470996"/>
                  <a:pt x="90480" y="2464208"/>
                  <a:pt x="93700" y="2458014"/>
                </a:cubicBezTo>
                <a:cubicBezTo>
                  <a:pt x="100786" y="2444338"/>
                  <a:pt x="115651" y="2437599"/>
                  <a:pt x="137156" y="2438194"/>
                </a:cubicBezTo>
                <a:cubicBezTo>
                  <a:pt x="158216" y="2437500"/>
                  <a:pt x="173180" y="2444338"/>
                  <a:pt x="180266" y="2458014"/>
                </a:cubicBezTo>
                <a:cubicBezTo>
                  <a:pt x="183486" y="2464208"/>
                  <a:pt x="184725" y="2470996"/>
                  <a:pt x="184577" y="2477537"/>
                </a:cubicBezTo>
                <a:lnTo>
                  <a:pt x="194388" y="2477537"/>
                </a:lnTo>
                <a:cubicBezTo>
                  <a:pt x="194586" y="2469460"/>
                  <a:pt x="193000" y="2461086"/>
                  <a:pt x="189086" y="2453456"/>
                </a:cubicBezTo>
                <a:close/>
                <a:moveTo>
                  <a:pt x="1820990" y="2453456"/>
                </a:moveTo>
                <a:cubicBezTo>
                  <a:pt x="1815837" y="2443595"/>
                  <a:pt x="1802458" y="2427095"/>
                  <a:pt x="1769061" y="2428333"/>
                </a:cubicBezTo>
                <a:cubicBezTo>
                  <a:pt x="1735465" y="2427095"/>
                  <a:pt x="1721938" y="2443595"/>
                  <a:pt x="1716785" y="2453456"/>
                </a:cubicBezTo>
                <a:cubicBezTo>
                  <a:pt x="1712821" y="2461086"/>
                  <a:pt x="1711285" y="2469460"/>
                  <a:pt x="1711483" y="2477537"/>
                </a:cubicBezTo>
                <a:lnTo>
                  <a:pt x="1721294" y="2477537"/>
                </a:lnTo>
                <a:cubicBezTo>
                  <a:pt x="1721145" y="2470996"/>
                  <a:pt x="1722384" y="2464208"/>
                  <a:pt x="1725605" y="2458014"/>
                </a:cubicBezTo>
                <a:cubicBezTo>
                  <a:pt x="1732691" y="2444338"/>
                  <a:pt x="1747704" y="2437599"/>
                  <a:pt x="1769061" y="2438194"/>
                </a:cubicBezTo>
                <a:cubicBezTo>
                  <a:pt x="1790169" y="2437451"/>
                  <a:pt x="1805084" y="2444338"/>
                  <a:pt x="1812170" y="2458014"/>
                </a:cubicBezTo>
                <a:cubicBezTo>
                  <a:pt x="1815391" y="2464208"/>
                  <a:pt x="1816630" y="2470996"/>
                  <a:pt x="1816481" y="2477537"/>
                </a:cubicBezTo>
                <a:lnTo>
                  <a:pt x="1826341" y="2477537"/>
                </a:lnTo>
                <a:cubicBezTo>
                  <a:pt x="1826540" y="2469460"/>
                  <a:pt x="1824954" y="2461086"/>
                  <a:pt x="1820990" y="2453456"/>
                </a:cubicBezTo>
                <a:close/>
                <a:moveTo>
                  <a:pt x="2444933" y="2428333"/>
                </a:moveTo>
                <a:cubicBezTo>
                  <a:pt x="2411387" y="2427144"/>
                  <a:pt x="2397810" y="2443595"/>
                  <a:pt x="2392707" y="2453456"/>
                </a:cubicBezTo>
                <a:cubicBezTo>
                  <a:pt x="2388743" y="2461086"/>
                  <a:pt x="2387157" y="2469460"/>
                  <a:pt x="2387355" y="2477537"/>
                </a:cubicBezTo>
                <a:lnTo>
                  <a:pt x="2397166" y="2477537"/>
                </a:lnTo>
                <a:cubicBezTo>
                  <a:pt x="2397018" y="2470996"/>
                  <a:pt x="2398256" y="2464208"/>
                  <a:pt x="2401477" y="2458014"/>
                </a:cubicBezTo>
                <a:cubicBezTo>
                  <a:pt x="2408563" y="2444338"/>
                  <a:pt x="2423577" y="2437550"/>
                  <a:pt x="2444933" y="2438194"/>
                </a:cubicBezTo>
                <a:cubicBezTo>
                  <a:pt x="2458560" y="2437797"/>
                  <a:pt x="2469560" y="2440473"/>
                  <a:pt x="2477538" y="2446023"/>
                </a:cubicBezTo>
                <a:lnTo>
                  <a:pt x="2477538" y="2434478"/>
                </a:lnTo>
                <a:cubicBezTo>
                  <a:pt x="2469659" y="2430464"/>
                  <a:pt x="2459105" y="2427788"/>
                  <a:pt x="2444933" y="2428333"/>
                </a:cubicBezTo>
                <a:close/>
                <a:moveTo>
                  <a:pt x="2392707" y="352554"/>
                </a:moveTo>
                <a:cubicBezTo>
                  <a:pt x="2397810" y="362414"/>
                  <a:pt x="2411239" y="378815"/>
                  <a:pt x="2444636" y="377725"/>
                </a:cubicBezTo>
                <a:cubicBezTo>
                  <a:pt x="2458956" y="378171"/>
                  <a:pt x="2469609" y="375496"/>
                  <a:pt x="2477538" y="371432"/>
                </a:cubicBezTo>
                <a:lnTo>
                  <a:pt x="2477538" y="359986"/>
                </a:lnTo>
                <a:cubicBezTo>
                  <a:pt x="2469510" y="365635"/>
                  <a:pt x="2458361" y="368311"/>
                  <a:pt x="2444636" y="367815"/>
                </a:cubicBezTo>
                <a:cubicBezTo>
                  <a:pt x="2423478" y="368509"/>
                  <a:pt x="2408563" y="361671"/>
                  <a:pt x="2401477" y="347995"/>
                </a:cubicBezTo>
                <a:cubicBezTo>
                  <a:pt x="2393599" y="332832"/>
                  <a:pt x="2397414" y="313954"/>
                  <a:pt x="2405045" y="303895"/>
                </a:cubicBezTo>
                <a:cubicBezTo>
                  <a:pt x="2413468" y="292696"/>
                  <a:pt x="2415995" y="280606"/>
                  <a:pt x="2412081" y="269903"/>
                </a:cubicBezTo>
                <a:cubicBezTo>
                  <a:pt x="2408563" y="260240"/>
                  <a:pt x="2399941" y="252808"/>
                  <a:pt x="2389535" y="250429"/>
                </a:cubicBezTo>
                <a:cubicBezTo>
                  <a:pt x="2381607" y="248596"/>
                  <a:pt x="2345435" y="248447"/>
                  <a:pt x="2286718" y="248547"/>
                </a:cubicBezTo>
                <a:cubicBezTo>
                  <a:pt x="2285627" y="218866"/>
                  <a:pt x="2284091" y="158711"/>
                  <a:pt x="2286866" y="146670"/>
                </a:cubicBezTo>
                <a:cubicBezTo>
                  <a:pt x="2288452" y="139733"/>
                  <a:pt x="2293357" y="133936"/>
                  <a:pt x="2299700" y="131656"/>
                </a:cubicBezTo>
                <a:cubicBezTo>
                  <a:pt x="2306984" y="128981"/>
                  <a:pt x="2315507" y="130963"/>
                  <a:pt x="2323683" y="137156"/>
                </a:cubicBezTo>
                <a:cubicBezTo>
                  <a:pt x="2335922" y="146373"/>
                  <a:pt x="2358863" y="151080"/>
                  <a:pt x="2377296" y="141517"/>
                </a:cubicBezTo>
                <a:cubicBezTo>
                  <a:pt x="2386959" y="136463"/>
                  <a:pt x="2403063" y="123134"/>
                  <a:pt x="2401923" y="90628"/>
                </a:cubicBezTo>
                <a:cubicBezTo>
                  <a:pt x="2403063" y="57727"/>
                  <a:pt x="2386959" y="44397"/>
                  <a:pt x="2377296" y="39343"/>
                </a:cubicBezTo>
                <a:cubicBezTo>
                  <a:pt x="2358863" y="29830"/>
                  <a:pt x="2335922" y="34487"/>
                  <a:pt x="2323683" y="43704"/>
                </a:cubicBezTo>
                <a:cubicBezTo>
                  <a:pt x="2315507" y="49947"/>
                  <a:pt x="2306934" y="51880"/>
                  <a:pt x="2299700" y="49253"/>
                </a:cubicBezTo>
                <a:cubicBezTo>
                  <a:pt x="2293357" y="46925"/>
                  <a:pt x="2288452" y="41177"/>
                  <a:pt x="2286866" y="34240"/>
                </a:cubicBezTo>
                <a:cubicBezTo>
                  <a:pt x="2285677" y="29235"/>
                  <a:pt x="2285281" y="15955"/>
                  <a:pt x="2285281" y="0"/>
                </a:cubicBezTo>
                <a:lnTo>
                  <a:pt x="2275371" y="0"/>
                </a:lnTo>
                <a:cubicBezTo>
                  <a:pt x="2275371" y="16451"/>
                  <a:pt x="2275866" y="30672"/>
                  <a:pt x="2277204" y="36420"/>
                </a:cubicBezTo>
                <a:cubicBezTo>
                  <a:pt x="2279533" y="46627"/>
                  <a:pt x="2286866" y="55100"/>
                  <a:pt x="2296330" y="58569"/>
                </a:cubicBezTo>
                <a:cubicBezTo>
                  <a:pt x="2306835" y="62384"/>
                  <a:pt x="2318678" y="59907"/>
                  <a:pt x="2329678" y="51632"/>
                </a:cubicBezTo>
                <a:cubicBezTo>
                  <a:pt x="2339489" y="44199"/>
                  <a:pt x="2357922" y="40483"/>
                  <a:pt x="2372738" y="48163"/>
                </a:cubicBezTo>
                <a:cubicBezTo>
                  <a:pt x="2386067" y="55100"/>
                  <a:pt x="2392756" y="69619"/>
                  <a:pt x="2392062" y="90628"/>
                </a:cubicBezTo>
                <a:cubicBezTo>
                  <a:pt x="2392756" y="111241"/>
                  <a:pt x="2386067" y="125809"/>
                  <a:pt x="2372738" y="132697"/>
                </a:cubicBezTo>
                <a:cubicBezTo>
                  <a:pt x="2357922" y="140377"/>
                  <a:pt x="2339489" y="136661"/>
                  <a:pt x="2329678" y="129228"/>
                </a:cubicBezTo>
                <a:cubicBezTo>
                  <a:pt x="2318678" y="120953"/>
                  <a:pt x="2306835" y="118476"/>
                  <a:pt x="2296330" y="122341"/>
                </a:cubicBezTo>
                <a:cubicBezTo>
                  <a:pt x="2286866" y="125809"/>
                  <a:pt x="2279533" y="134283"/>
                  <a:pt x="2277204" y="144440"/>
                </a:cubicBezTo>
                <a:cubicBezTo>
                  <a:pt x="2273884" y="158909"/>
                  <a:pt x="2275965" y="225852"/>
                  <a:pt x="2276758" y="248547"/>
                </a:cubicBezTo>
                <a:lnTo>
                  <a:pt x="2275767" y="248547"/>
                </a:lnTo>
                <a:cubicBezTo>
                  <a:pt x="2227257" y="248646"/>
                  <a:pt x="2172206" y="248794"/>
                  <a:pt x="2164278" y="246961"/>
                </a:cubicBezTo>
                <a:cubicBezTo>
                  <a:pt x="2157142" y="245326"/>
                  <a:pt x="2151196" y="240272"/>
                  <a:pt x="2148818" y="233731"/>
                </a:cubicBezTo>
                <a:cubicBezTo>
                  <a:pt x="2146142" y="226298"/>
                  <a:pt x="2148124" y="217577"/>
                  <a:pt x="2154467" y="209154"/>
                </a:cubicBezTo>
                <a:cubicBezTo>
                  <a:pt x="2163931" y="196667"/>
                  <a:pt x="2168688" y="173279"/>
                  <a:pt x="2158926" y="154450"/>
                </a:cubicBezTo>
                <a:cubicBezTo>
                  <a:pt x="2153823" y="144589"/>
                  <a:pt x="2140295" y="128287"/>
                  <a:pt x="2106997" y="129327"/>
                </a:cubicBezTo>
                <a:cubicBezTo>
                  <a:pt x="2073550" y="128237"/>
                  <a:pt x="2059874" y="144589"/>
                  <a:pt x="2054721" y="154499"/>
                </a:cubicBezTo>
                <a:cubicBezTo>
                  <a:pt x="2045009" y="173279"/>
                  <a:pt x="2049766" y="196667"/>
                  <a:pt x="2059181" y="209154"/>
                </a:cubicBezTo>
                <a:cubicBezTo>
                  <a:pt x="2065523" y="217577"/>
                  <a:pt x="2067555" y="226298"/>
                  <a:pt x="2064829" y="233731"/>
                </a:cubicBezTo>
                <a:cubicBezTo>
                  <a:pt x="2062451" y="240272"/>
                  <a:pt x="2056554" y="245326"/>
                  <a:pt x="2049419" y="246961"/>
                </a:cubicBezTo>
                <a:cubicBezTo>
                  <a:pt x="2041441" y="248794"/>
                  <a:pt x="1986440" y="248646"/>
                  <a:pt x="1937880" y="248547"/>
                </a:cubicBezTo>
                <a:lnTo>
                  <a:pt x="1932876" y="248547"/>
                </a:lnTo>
                <a:cubicBezTo>
                  <a:pt x="1933668" y="225852"/>
                  <a:pt x="1935750" y="158909"/>
                  <a:pt x="1932479" y="144440"/>
                </a:cubicBezTo>
                <a:cubicBezTo>
                  <a:pt x="1930150" y="134283"/>
                  <a:pt x="1922817" y="125809"/>
                  <a:pt x="1913353" y="122341"/>
                </a:cubicBezTo>
                <a:cubicBezTo>
                  <a:pt x="1902798" y="118476"/>
                  <a:pt x="1890956" y="120953"/>
                  <a:pt x="1880005" y="129228"/>
                </a:cubicBezTo>
                <a:cubicBezTo>
                  <a:pt x="1870194" y="136661"/>
                  <a:pt x="1851761" y="140377"/>
                  <a:pt x="1836945" y="132697"/>
                </a:cubicBezTo>
                <a:cubicBezTo>
                  <a:pt x="1823616" y="125809"/>
                  <a:pt x="1816927" y="111241"/>
                  <a:pt x="1817621" y="90281"/>
                </a:cubicBezTo>
                <a:cubicBezTo>
                  <a:pt x="1816927" y="69668"/>
                  <a:pt x="1823616" y="55100"/>
                  <a:pt x="1836945" y="48163"/>
                </a:cubicBezTo>
                <a:cubicBezTo>
                  <a:pt x="1851761" y="40483"/>
                  <a:pt x="1870194" y="44199"/>
                  <a:pt x="1880005" y="51632"/>
                </a:cubicBezTo>
                <a:cubicBezTo>
                  <a:pt x="1890956" y="59907"/>
                  <a:pt x="1902798" y="62384"/>
                  <a:pt x="1913353" y="58569"/>
                </a:cubicBezTo>
                <a:cubicBezTo>
                  <a:pt x="1922817" y="55100"/>
                  <a:pt x="1930150" y="46627"/>
                  <a:pt x="1932479" y="36420"/>
                </a:cubicBezTo>
                <a:cubicBezTo>
                  <a:pt x="1933768" y="30622"/>
                  <a:pt x="1934263" y="16401"/>
                  <a:pt x="1934263" y="0"/>
                </a:cubicBezTo>
                <a:lnTo>
                  <a:pt x="1924353" y="0"/>
                </a:lnTo>
                <a:cubicBezTo>
                  <a:pt x="1924353" y="15955"/>
                  <a:pt x="1923957" y="29235"/>
                  <a:pt x="1922817" y="34240"/>
                </a:cubicBezTo>
                <a:cubicBezTo>
                  <a:pt x="1921231" y="41177"/>
                  <a:pt x="1916276" y="46925"/>
                  <a:pt x="1909934" y="49253"/>
                </a:cubicBezTo>
                <a:cubicBezTo>
                  <a:pt x="1902699" y="51880"/>
                  <a:pt x="1894176" y="49947"/>
                  <a:pt x="1885951" y="43704"/>
                </a:cubicBezTo>
                <a:cubicBezTo>
                  <a:pt x="1873762" y="34487"/>
                  <a:pt x="1850770" y="29830"/>
                  <a:pt x="1832387" y="39393"/>
                </a:cubicBezTo>
                <a:cubicBezTo>
                  <a:pt x="1822675" y="44397"/>
                  <a:pt x="1806620" y="57727"/>
                  <a:pt x="1807710" y="90281"/>
                </a:cubicBezTo>
                <a:cubicBezTo>
                  <a:pt x="1806620" y="123134"/>
                  <a:pt x="1822675" y="136463"/>
                  <a:pt x="1832387" y="141517"/>
                </a:cubicBezTo>
                <a:cubicBezTo>
                  <a:pt x="1850820" y="151080"/>
                  <a:pt x="1873762" y="146373"/>
                  <a:pt x="1885951" y="137156"/>
                </a:cubicBezTo>
                <a:cubicBezTo>
                  <a:pt x="1894176" y="130963"/>
                  <a:pt x="1902650" y="128981"/>
                  <a:pt x="1909934" y="131656"/>
                </a:cubicBezTo>
                <a:cubicBezTo>
                  <a:pt x="1916276" y="133936"/>
                  <a:pt x="1921231" y="139733"/>
                  <a:pt x="1922817" y="146670"/>
                </a:cubicBezTo>
                <a:cubicBezTo>
                  <a:pt x="1925592" y="158711"/>
                  <a:pt x="1924056" y="218866"/>
                  <a:pt x="1922965" y="248547"/>
                </a:cubicBezTo>
                <a:cubicBezTo>
                  <a:pt x="1866626" y="248447"/>
                  <a:pt x="1831891" y="248646"/>
                  <a:pt x="1824112" y="250429"/>
                </a:cubicBezTo>
                <a:cubicBezTo>
                  <a:pt x="1813706" y="252808"/>
                  <a:pt x="1805084" y="260240"/>
                  <a:pt x="1801566" y="269903"/>
                </a:cubicBezTo>
                <a:cubicBezTo>
                  <a:pt x="1797652" y="280606"/>
                  <a:pt x="1800179" y="292696"/>
                  <a:pt x="1808652" y="303895"/>
                </a:cubicBezTo>
                <a:cubicBezTo>
                  <a:pt x="1816233" y="313954"/>
                  <a:pt x="1820049" y="332832"/>
                  <a:pt x="1812170" y="347995"/>
                </a:cubicBezTo>
                <a:cubicBezTo>
                  <a:pt x="1805084" y="361671"/>
                  <a:pt x="1790070" y="368509"/>
                  <a:pt x="1768714" y="367815"/>
                </a:cubicBezTo>
                <a:cubicBezTo>
                  <a:pt x="1747605" y="368509"/>
                  <a:pt x="1732691" y="361671"/>
                  <a:pt x="1725605" y="347995"/>
                </a:cubicBezTo>
                <a:cubicBezTo>
                  <a:pt x="1717726" y="332832"/>
                  <a:pt x="1721542" y="313954"/>
                  <a:pt x="1729123" y="303895"/>
                </a:cubicBezTo>
                <a:cubicBezTo>
                  <a:pt x="1737596" y="292696"/>
                  <a:pt x="1740123" y="280606"/>
                  <a:pt x="1736209" y="269903"/>
                </a:cubicBezTo>
                <a:cubicBezTo>
                  <a:pt x="1732691" y="260240"/>
                  <a:pt x="1724069" y="252808"/>
                  <a:pt x="1713663" y="250429"/>
                </a:cubicBezTo>
                <a:cubicBezTo>
                  <a:pt x="1706577" y="248794"/>
                  <a:pt x="1677095" y="248497"/>
                  <a:pt x="1629377" y="248497"/>
                </a:cubicBezTo>
                <a:cubicBezTo>
                  <a:pt x="1630170" y="225803"/>
                  <a:pt x="1632251" y="158860"/>
                  <a:pt x="1628981" y="144440"/>
                </a:cubicBezTo>
                <a:cubicBezTo>
                  <a:pt x="1626652" y="134283"/>
                  <a:pt x="1619318" y="125760"/>
                  <a:pt x="1609854" y="122341"/>
                </a:cubicBezTo>
                <a:cubicBezTo>
                  <a:pt x="1599300" y="118476"/>
                  <a:pt x="1587457" y="120953"/>
                  <a:pt x="1576507" y="129228"/>
                </a:cubicBezTo>
                <a:cubicBezTo>
                  <a:pt x="1566696" y="136661"/>
                  <a:pt x="1548263" y="140377"/>
                  <a:pt x="1533447" y="132697"/>
                </a:cubicBezTo>
                <a:cubicBezTo>
                  <a:pt x="1520118" y="125809"/>
                  <a:pt x="1513429" y="111241"/>
                  <a:pt x="1514122" y="90281"/>
                </a:cubicBezTo>
                <a:cubicBezTo>
                  <a:pt x="1513429" y="69619"/>
                  <a:pt x="1520118" y="55100"/>
                  <a:pt x="1533447" y="48163"/>
                </a:cubicBezTo>
                <a:cubicBezTo>
                  <a:pt x="1548263" y="40483"/>
                  <a:pt x="1566696" y="44199"/>
                  <a:pt x="1576507" y="51632"/>
                </a:cubicBezTo>
                <a:cubicBezTo>
                  <a:pt x="1587457" y="59907"/>
                  <a:pt x="1599300" y="62384"/>
                  <a:pt x="1609854" y="58569"/>
                </a:cubicBezTo>
                <a:cubicBezTo>
                  <a:pt x="1619318" y="55100"/>
                  <a:pt x="1626652" y="46627"/>
                  <a:pt x="1628981" y="36420"/>
                </a:cubicBezTo>
                <a:cubicBezTo>
                  <a:pt x="1630269" y="30622"/>
                  <a:pt x="1630765" y="16401"/>
                  <a:pt x="1630765" y="0"/>
                </a:cubicBezTo>
                <a:lnTo>
                  <a:pt x="1620855" y="0"/>
                </a:lnTo>
                <a:cubicBezTo>
                  <a:pt x="1620855" y="15955"/>
                  <a:pt x="1620458" y="29235"/>
                  <a:pt x="1619318" y="34240"/>
                </a:cubicBezTo>
                <a:cubicBezTo>
                  <a:pt x="1617733" y="41177"/>
                  <a:pt x="1612778" y="46925"/>
                  <a:pt x="1606435" y="49253"/>
                </a:cubicBezTo>
                <a:cubicBezTo>
                  <a:pt x="1599201" y="51880"/>
                  <a:pt x="1590678" y="49947"/>
                  <a:pt x="1582453" y="43704"/>
                </a:cubicBezTo>
                <a:cubicBezTo>
                  <a:pt x="1570214" y="34487"/>
                  <a:pt x="1547272" y="29830"/>
                  <a:pt x="1528839" y="39393"/>
                </a:cubicBezTo>
                <a:cubicBezTo>
                  <a:pt x="1519176" y="44397"/>
                  <a:pt x="1503122" y="57727"/>
                  <a:pt x="1504212" y="90281"/>
                </a:cubicBezTo>
                <a:cubicBezTo>
                  <a:pt x="1503122" y="123134"/>
                  <a:pt x="1519176" y="136463"/>
                  <a:pt x="1528839" y="141517"/>
                </a:cubicBezTo>
                <a:cubicBezTo>
                  <a:pt x="1547272" y="151080"/>
                  <a:pt x="1570214" y="146422"/>
                  <a:pt x="1582453" y="137156"/>
                </a:cubicBezTo>
                <a:cubicBezTo>
                  <a:pt x="1590678" y="130963"/>
                  <a:pt x="1599201" y="128981"/>
                  <a:pt x="1606435" y="131656"/>
                </a:cubicBezTo>
                <a:cubicBezTo>
                  <a:pt x="1612778" y="133936"/>
                  <a:pt x="1617733" y="139733"/>
                  <a:pt x="1619318" y="146670"/>
                </a:cubicBezTo>
                <a:cubicBezTo>
                  <a:pt x="1622044" y="158711"/>
                  <a:pt x="1620557" y="218816"/>
                  <a:pt x="1619467" y="248547"/>
                </a:cubicBezTo>
                <a:lnTo>
                  <a:pt x="1599895" y="248547"/>
                </a:lnTo>
                <a:cubicBezTo>
                  <a:pt x="1551335" y="248646"/>
                  <a:pt x="1496334" y="248794"/>
                  <a:pt x="1488356" y="246961"/>
                </a:cubicBezTo>
                <a:cubicBezTo>
                  <a:pt x="1481221" y="245326"/>
                  <a:pt x="1475324" y="240272"/>
                  <a:pt x="1472946" y="233731"/>
                </a:cubicBezTo>
                <a:cubicBezTo>
                  <a:pt x="1470220" y="226298"/>
                  <a:pt x="1472252" y="217577"/>
                  <a:pt x="1478594" y="209154"/>
                </a:cubicBezTo>
                <a:cubicBezTo>
                  <a:pt x="1488009" y="196667"/>
                  <a:pt x="1492815" y="173279"/>
                  <a:pt x="1483054" y="154499"/>
                </a:cubicBezTo>
                <a:cubicBezTo>
                  <a:pt x="1477901" y="144589"/>
                  <a:pt x="1464373" y="128287"/>
                  <a:pt x="1431125" y="129327"/>
                </a:cubicBezTo>
                <a:cubicBezTo>
                  <a:pt x="1397678" y="128237"/>
                  <a:pt x="1383952" y="144589"/>
                  <a:pt x="1378849" y="154450"/>
                </a:cubicBezTo>
                <a:cubicBezTo>
                  <a:pt x="1369087" y="173279"/>
                  <a:pt x="1373844" y="196667"/>
                  <a:pt x="1383308" y="209154"/>
                </a:cubicBezTo>
                <a:cubicBezTo>
                  <a:pt x="1389651" y="217577"/>
                  <a:pt x="1391682" y="226298"/>
                  <a:pt x="1388957" y="233731"/>
                </a:cubicBezTo>
                <a:cubicBezTo>
                  <a:pt x="1386579" y="240272"/>
                  <a:pt x="1380633" y="245326"/>
                  <a:pt x="1373497" y="246961"/>
                </a:cubicBezTo>
                <a:cubicBezTo>
                  <a:pt x="1362299" y="249538"/>
                  <a:pt x="1273058" y="250380"/>
                  <a:pt x="1210574" y="249488"/>
                </a:cubicBezTo>
                <a:cubicBezTo>
                  <a:pt x="1209484" y="220154"/>
                  <a:pt x="1207899" y="158860"/>
                  <a:pt x="1210674" y="146670"/>
                </a:cubicBezTo>
                <a:cubicBezTo>
                  <a:pt x="1212259" y="139733"/>
                  <a:pt x="1217214" y="133936"/>
                  <a:pt x="1223557" y="131656"/>
                </a:cubicBezTo>
                <a:cubicBezTo>
                  <a:pt x="1230791" y="128981"/>
                  <a:pt x="1239314" y="130963"/>
                  <a:pt x="1247539" y="137156"/>
                </a:cubicBezTo>
                <a:cubicBezTo>
                  <a:pt x="1259778" y="146422"/>
                  <a:pt x="1282720" y="151080"/>
                  <a:pt x="1301153" y="141517"/>
                </a:cubicBezTo>
                <a:cubicBezTo>
                  <a:pt x="1310816" y="136463"/>
                  <a:pt x="1326920" y="123134"/>
                  <a:pt x="1325780" y="90628"/>
                </a:cubicBezTo>
                <a:cubicBezTo>
                  <a:pt x="1326920" y="57727"/>
                  <a:pt x="1310816" y="44397"/>
                  <a:pt x="1301153" y="39393"/>
                </a:cubicBezTo>
                <a:cubicBezTo>
                  <a:pt x="1282720" y="29830"/>
                  <a:pt x="1259778" y="34487"/>
                  <a:pt x="1247539" y="43704"/>
                </a:cubicBezTo>
                <a:cubicBezTo>
                  <a:pt x="1239314" y="49947"/>
                  <a:pt x="1230841" y="51880"/>
                  <a:pt x="1223557" y="49253"/>
                </a:cubicBezTo>
                <a:cubicBezTo>
                  <a:pt x="1217214" y="46925"/>
                  <a:pt x="1212259" y="41177"/>
                  <a:pt x="1210674" y="34240"/>
                </a:cubicBezTo>
                <a:cubicBezTo>
                  <a:pt x="1209534" y="29235"/>
                  <a:pt x="1209137" y="15955"/>
                  <a:pt x="1209137" y="0"/>
                </a:cubicBezTo>
                <a:lnTo>
                  <a:pt x="1199227" y="0"/>
                </a:lnTo>
                <a:cubicBezTo>
                  <a:pt x="1199227" y="16401"/>
                  <a:pt x="1199723" y="30622"/>
                  <a:pt x="1201011" y="36420"/>
                </a:cubicBezTo>
                <a:cubicBezTo>
                  <a:pt x="1203340" y="46627"/>
                  <a:pt x="1210674" y="55100"/>
                  <a:pt x="1220187" y="58569"/>
                </a:cubicBezTo>
                <a:cubicBezTo>
                  <a:pt x="1230692" y="62384"/>
                  <a:pt x="1242535" y="59907"/>
                  <a:pt x="1253485" y="51632"/>
                </a:cubicBezTo>
                <a:cubicBezTo>
                  <a:pt x="1263296" y="44199"/>
                  <a:pt x="1281729" y="40483"/>
                  <a:pt x="1296595" y="48163"/>
                </a:cubicBezTo>
                <a:cubicBezTo>
                  <a:pt x="1309924" y="55100"/>
                  <a:pt x="1316564" y="69619"/>
                  <a:pt x="1315870" y="90628"/>
                </a:cubicBezTo>
                <a:cubicBezTo>
                  <a:pt x="1316564" y="111241"/>
                  <a:pt x="1309924" y="125809"/>
                  <a:pt x="1296595" y="132697"/>
                </a:cubicBezTo>
                <a:cubicBezTo>
                  <a:pt x="1281729" y="140377"/>
                  <a:pt x="1263296" y="136661"/>
                  <a:pt x="1253485" y="129228"/>
                </a:cubicBezTo>
                <a:cubicBezTo>
                  <a:pt x="1242535" y="120953"/>
                  <a:pt x="1230692" y="118476"/>
                  <a:pt x="1220187" y="122341"/>
                </a:cubicBezTo>
                <a:cubicBezTo>
                  <a:pt x="1210674" y="125760"/>
                  <a:pt x="1203340" y="134283"/>
                  <a:pt x="1201011" y="144440"/>
                </a:cubicBezTo>
                <a:cubicBezTo>
                  <a:pt x="1197691" y="159058"/>
                  <a:pt x="1199871" y="227438"/>
                  <a:pt x="1200664" y="249339"/>
                </a:cubicBezTo>
                <a:cubicBezTo>
                  <a:pt x="1174947" y="248844"/>
                  <a:pt x="1155276" y="248051"/>
                  <a:pt x="1150420" y="246961"/>
                </a:cubicBezTo>
                <a:cubicBezTo>
                  <a:pt x="1143284" y="245326"/>
                  <a:pt x="1137388" y="240272"/>
                  <a:pt x="1135009" y="233731"/>
                </a:cubicBezTo>
                <a:cubicBezTo>
                  <a:pt x="1132284" y="226298"/>
                  <a:pt x="1134316" y="217577"/>
                  <a:pt x="1140658" y="209154"/>
                </a:cubicBezTo>
                <a:cubicBezTo>
                  <a:pt x="1150073" y="196667"/>
                  <a:pt x="1154830" y="173279"/>
                  <a:pt x="1145118" y="154450"/>
                </a:cubicBezTo>
                <a:cubicBezTo>
                  <a:pt x="1139965" y="144589"/>
                  <a:pt x="1126338" y="128287"/>
                  <a:pt x="1093189" y="129327"/>
                </a:cubicBezTo>
                <a:cubicBezTo>
                  <a:pt x="1059593" y="128237"/>
                  <a:pt x="1046016" y="144589"/>
                  <a:pt x="1040913" y="154450"/>
                </a:cubicBezTo>
                <a:cubicBezTo>
                  <a:pt x="1031151" y="173279"/>
                  <a:pt x="1035908" y="196667"/>
                  <a:pt x="1045372" y="209154"/>
                </a:cubicBezTo>
                <a:cubicBezTo>
                  <a:pt x="1051715" y="217577"/>
                  <a:pt x="1053697" y="226298"/>
                  <a:pt x="1051021" y="233731"/>
                </a:cubicBezTo>
                <a:cubicBezTo>
                  <a:pt x="1048643" y="240272"/>
                  <a:pt x="1042696" y="245326"/>
                  <a:pt x="1035561" y="246961"/>
                </a:cubicBezTo>
                <a:cubicBezTo>
                  <a:pt x="1027633" y="248794"/>
                  <a:pt x="972632" y="248646"/>
                  <a:pt x="924072" y="248547"/>
                </a:cubicBezTo>
                <a:cubicBezTo>
                  <a:pt x="903954" y="248547"/>
                  <a:pt x="886215" y="248497"/>
                  <a:pt x="871053" y="248547"/>
                </a:cubicBezTo>
                <a:cubicBezTo>
                  <a:pt x="869963" y="218866"/>
                  <a:pt x="868476" y="158711"/>
                  <a:pt x="871201" y="146670"/>
                </a:cubicBezTo>
                <a:cubicBezTo>
                  <a:pt x="872787" y="139733"/>
                  <a:pt x="877742" y="133936"/>
                  <a:pt x="884084" y="131656"/>
                </a:cubicBezTo>
                <a:cubicBezTo>
                  <a:pt x="891368" y="128981"/>
                  <a:pt x="899842" y="130963"/>
                  <a:pt x="908067" y="137156"/>
                </a:cubicBezTo>
                <a:cubicBezTo>
                  <a:pt x="920306" y="146373"/>
                  <a:pt x="943248" y="151080"/>
                  <a:pt x="961681" y="141517"/>
                </a:cubicBezTo>
                <a:cubicBezTo>
                  <a:pt x="971343" y="136463"/>
                  <a:pt x="987447" y="123134"/>
                  <a:pt x="986308" y="90628"/>
                </a:cubicBezTo>
                <a:cubicBezTo>
                  <a:pt x="987447" y="57727"/>
                  <a:pt x="971343" y="44397"/>
                  <a:pt x="961681" y="39393"/>
                </a:cubicBezTo>
                <a:cubicBezTo>
                  <a:pt x="943248" y="29830"/>
                  <a:pt x="920306" y="34487"/>
                  <a:pt x="908067" y="43704"/>
                </a:cubicBezTo>
                <a:cubicBezTo>
                  <a:pt x="899842" y="49947"/>
                  <a:pt x="891319" y="51880"/>
                  <a:pt x="884084" y="49253"/>
                </a:cubicBezTo>
                <a:cubicBezTo>
                  <a:pt x="877742" y="46925"/>
                  <a:pt x="872787" y="41177"/>
                  <a:pt x="871201" y="34240"/>
                </a:cubicBezTo>
                <a:cubicBezTo>
                  <a:pt x="870062" y="29235"/>
                  <a:pt x="869665" y="15906"/>
                  <a:pt x="869665" y="0"/>
                </a:cubicBezTo>
                <a:lnTo>
                  <a:pt x="859755" y="0"/>
                </a:lnTo>
                <a:cubicBezTo>
                  <a:pt x="859755" y="16401"/>
                  <a:pt x="860251" y="30622"/>
                  <a:pt x="861539" y="36420"/>
                </a:cubicBezTo>
                <a:cubicBezTo>
                  <a:pt x="863868" y="46627"/>
                  <a:pt x="871201" y="55100"/>
                  <a:pt x="880665" y="58569"/>
                </a:cubicBezTo>
                <a:cubicBezTo>
                  <a:pt x="891220" y="62384"/>
                  <a:pt x="903062" y="59907"/>
                  <a:pt x="914013" y="51632"/>
                </a:cubicBezTo>
                <a:cubicBezTo>
                  <a:pt x="923874" y="44199"/>
                  <a:pt x="942257" y="40483"/>
                  <a:pt x="957122" y="48163"/>
                </a:cubicBezTo>
                <a:cubicBezTo>
                  <a:pt x="970451" y="55100"/>
                  <a:pt x="977091" y="69619"/>
                  <a:pt x="976398" y="90628"/>
                </a:cubicBezTo>
                <a:cubicBezTo>
                  <a:pt x="977091" y="111241"/>
                  <a:pt x="970451" y="125809"/>
                  <a:pt x="957122" y="132697"/>
                </a:cubicBezTo>
                <a:cubicBezTo>
                  <a:pt x="942257" y="140377"/>
                  <a:pt x="923874" y="136661"/>
                  <a:pt x="914013" y="129228"/>
                </a:cubicBezTo>
                <a:cubicBezTo>
                  <a:pt x="903062" y="120953"/>
                  <a:pt x="891220" y="118476"/>
                  <a:pt x="880665" y="122341"/>
                </a:cubicBezTo>
                <a:cubicBezTo>
                  <a:pt x="871201" y="125760"/>
                  <a:pt x="863868" y="134283"/>
                  <a:pt x="861539" y="144440"/>
                </a:cubicBezTo>
                <a:cubicBezTo>
                  <a:pt x="858269" y="158909"/>
                  <a:pt x="860350" y="225902"/>
                  <a:pt x="861142" y="248596"/>
                </a:cubicBezTo>
                <a:cubicBezTo>
                  <a:pt x="833047" y="248745"/>
                  <a:pt x="815506" y="249240"/>
                  <a:pt x="810303" y="250429"/>
                </a:cubicBezTo>
                <a:cubicBezTo>
                  <a:pt x="799898" y="252808"/>
                  <a:pt x="791276" y="260240"/>
                  <a:pt x="787758" y="269903"/>
                </a:cubicBezTo>
                <a:cubicBezTo>
                  <a:pt x="783843" y="280606"/>
                  <a:pt x="786370" y="292696"/>
                  <a:pt x="794794" y="303895"/>
                </a:cubicBezTo>
                <a:cubicBezTo>
                  <a:pt x="802425" y="313954"/>
                  <a:pt x="806240" y="332832"/>
                  <a:pt x="798362" y="347995"/>
                </a:cubicBezTo>
                <a:cubicBezTo>
                  <a:pt x="791276" y="361671"/>
                  <a:pt x="776312" y="368509"/>
                  <a:pt x="754906" y="367815"/>
                </a:cubicBezTo>
                <a:cubicBezTo>
                  <a:pt x="733748" y="368558"/>
                  <a:pt x="718833" y="361671"/>
                  <a:pt x="711747" y="347995"/>
                </a:cubicBezTo>
                <a:cubicBezTo>
                  <a:pt x="703868" y="332832"/>
                  <a:pt x="707733" y="313954"/>
                  <a:pt x="715315" y="303895"/>
                </a:cubicBezTo>
                <a:cubicBezTo>
                  <a:pt x="723788" y="292696"/>
                  <a:pt x="726265" y="280606"/>
                  <a:pt x="722351" y="269903"/>
                </a:cubicBezTo>
                <a:cubicBezTo>
                  <a:pt x="718833" y="260240"/>
                  <a:pt x="710211" y="252808"/>
                  <a:pt x="699855" y="250429"/>
                </a:cubicBezTo>
                <a:cubicBezTo>
                  <a:pt x="691431" y="248497"/>
                  <a:pt x="655061" y="248447"/>
                  <a:pt x="600506" y="248547"/>
                </a:cubicBezTo>
                <a:cubicBezTo>
                  <a:pt x="589703" y="248596"/>
                  <a:pt x="578505" y="248596"/>
                  <a:pt x="567753" y="248596"/>
                </a:cubicBezTo>
                <a:cubicBezTo>
                  <a:pt x="566662" y="218965"/>
                  <a:pt x="565126" y="158711"/>
                  <a:pt x="567901" y="146670"/>
                </a:cubicBezTo>
                <a:cubicBezTo>
                  <a:pt x="569487" y="139733"/>
                  <a:pt x="574442" y="133936"/>
                  <a:pt x="580784" y="131656"/>
                </a:cubicBezTo>
                <a:cubicBezTo>
                  <a:pt x="588019" y="128981"/>
                  <a:pt x="596541" y="130963"/>
                  <a:pt x="604767" y="137156"/>
                </a:cubicBezTo>
                <a:cubicBezTo>
                  <a:pt x="617006" y="146373"/>
                  <a:pt x="639948" y="151080"/>
                  <a:pt x="658331" y="141517"/>
                </a:cubicBezTo>
                <a:cubicBezTo>
                  <a:pt x="668043" y="136463"/>
                  <a:pt x="684098" y="123134"/>
                  <a:pt x="683008" y="90628"/>
                </a:cubicBezTo>
                <a:cubicBezTo>
                  <a:pt x="684098" y="57727"/>
                  <a:pt x="668043" y="44397"/>
                  <a:pt x="658331" y="39393"/>
                </a:cubicBezTo>
                <a:cubicBezTo>
                  <a:pt x="639948" y="29830"/>
                  <a:pt x="617006" y="34487"/>
                  <a:pt x="604767" y="43704"/>
                </a:cubicBezTo>
                <a:cubicBezTo>
                  <a:pt x="596541" y="49947"/>
                  <a:pt x="588019" y="51880"/>
                  <a:pt x="580784" y="49253"/>
                </a:cubicBezTo>
                <a:cubicBezTo>
                  <a:pt x="574442" y="46925"/>
                  <a:pt x="569487" y="41177"/>
                  <a:pt x="567901" y="34240"/>
                </a:cubicBezTo>
                <a:cubicBezTo>
                  <a:pt x="566761" y="29235"/>
                  <a:pt x="566365" y="15955"/>
                  <a:pt x="566365" y="0"/>
                </a:cubicBezTo>
                <a:lnTo>
                  <a:pt x="556455" y="0"/>
                </a:lnTo>
                <a:cubicBezTo>
                  <a:pt x="556504" y="16401"/>
                  <a:pt x="556950" y="30622"/>
                  <a:pt x="558239" y="36420"/>
                </a:cubicBezTo>
                <a:cubicBezTo>
                  <a:pt x="560568" y="46627"/>
                  <a:pt x="567901" y="55100"/>
                  <a:pt x="577365" y="58569"/>
                </a:cubicBezTo>
                <a:cubicBezTo>
                  <a:pt x="587920" y="62384"/>
                  <a:pt x="599762" y="59907"/>
                  <a:pt x="610713" y="51632"/>
                </a:cubicBezTo>
                <a:cubicBezTo>
                  <a:pt x="620524" y="44199"/>
                  <a:pt x="638957" y="40483"/>
                  <a:pt x="653773" y="48163"/>
                </a:cubicBezTo>
                <a:cubicBezTo>
                  <a:pt x="667102" y="55100"/>
                  <a:pt x="673791" y="69619"/>
                  <a:pt x="673097" y="90628"/>
                </a:cubicBezTo>
                <a:cubicBezTo>
                  <a:pt x="673791" y="111241"/>
                  <a:pt x="667102" y="125809"/>
                  <a:pt x="653773" y="132697"/>
                </a:cubicBezTo>
                <a:cubicBezTo>
                  <a:pt x="638957" y="140377"/>
                  <a:pt x="620524" y="136661"/>
                  <a:pt x="610713" y="129228"/>
                </a:cubicBezTo>
                <a:cubicBezTo>
                  <a:pt x="599762" y="120953"/>
                  <a:pt x="587920" y="118476"/>
                  <a:pt x="577365" y="122341"/>
                </a:cubicBezTo>
                <a:cubicBezTo>
                  <a:pt x="567901" y="125760"/>
                  <a:pt x="560568" y="134283"/>
                  <a:pt x="558239" y="144440"/>
                </a:cubicBezTo>
                <a:cubicBezTo>
                  <a:pt x="554919" y="158909"/>
                  <a:pt x="557050" y="225951"/>
                  <a:pt x="557842" y="248596"/>
                </a:cubicBezTo>
                <a:cubicBezTo>
                  <a:pt x="531184" y="248497"/>
                  <a:pt x="508688" y="248150"/>
                  <a:pt x="503436" y="246961"/>
                </a:cubicBezTo>
                <a:cubicBezTo>
                  <a:pt x="496300" y="245326"/>
                  <a:pt x="490404" y="240272"/>
                  <a:pt x="488025" y="233731"/>
                </a:cubicBezTo>
                <a:cubicBezTo>
                  <a:pt x="485300" y="226298"/>
                  <a:pt x="487332" y="217577"/>
                  <a:pt x="493674" y="209154"/>
                </a:cubicBezTo>
                <a:cubicBezTo>
                  <a:pt x="503089" y="196667"/>
                  <a:pt x="507846" y="173279"/>
                  <a:pt x="498134" y="154450"/>
                </a:cubicBezTo>
                <a:cubicBezTo>
                  <a:pt x="492980" y="144589"/>
                  <a:pt x="479354" y="128287"/>
                  <a:pt x="446205" y="129327"/>
                </a:cubicBezTo>
                <a:cubicBezTo>
                  <a:pt x="412609" y="128237"/>
                  <a:pt x="399032" y="144589"/>
                  <a:pt x="393928" y="154450"/>
                </a:cubicBezTo>
                <a:cubicBezTo>
                  <a:pt x="384167" y="173279"/>
                  <a:pt x="388924" y="196667"/>
                  <a:pt x="398388" y="209154"/>
                </a:cubicBezTo>
                <a:cubicBezTo>
                  <a:pt x="404731" y="217577"/>
                  <a:pt x="406713" y="226298"/>
                  <a:pt x="404037" y="233731"/>
                </a:cubicBezTo>
                <a:cubicBezTo>
                  <a:pt x="401658" y="240272"/>
                  <a:pt x="395712" y="245326"/>
                  <a:pt x="388577" y="246961"/>
                </a:cubicBezTo>
                <a:cubicBezTo>
                  <a:pt x="380649" y="248794"/>
                  <a:pt x="333278" y="248646"/>
                  <a:pt x="291507" y="248547"/>
                </a:cubicBezTo>
                <a:lnTo>
                  <a:pt x="264452" y="248547"/>
                </a:lnTo>
                <a:cubicBezTo>
                  <a:pt x="263362" y="218816"/>
                  <a:pt x="261826" y="158711"/>
                  <a:pt x="264601" y="146670"/>
                </a:cubicBezTo>
                <a:cubicBezTo>
                  <a:pt x="266187" y="139733"/>
                  <a:pt x="271092" y="133936"/>
                  <a:pt x="277484" y="131656"/>
                </a:cubicBezTo>
                <a:cubicBezTo>
                  <a:pt x="284719" y="128981"/>
                  <a:pt x="293241" y="130963"/>
                  <a:pt x="301417" y="137156"/>
                </a:cubicBezTo>
                <a:cubicBezTo>
                  <a:pt x="313656" y="146422"/>
                  <a:pt x="336648" y="151080"/>
                  <a:pt x="355031" y="141517"/>
                </a:cubicBezTo>
                <a:cubicBezTo>
                  <a:pt x="364743" y="136463"/>
                  <a:pt x="380798" y="123134"/>
                  <a:pt x="379707" y="90628"/>
                </a:cubicBezTo>
                <a:cubicBezTo>
                  <a:pt x="380798" y="57727"/>
                  <a:pt x="364743" y="44397"/>
                  <a:pt x="355031" y="39393"/>
                </a:cubicBezTo>
                <a:cubicBezTo>
                  <a:pt x="336648" y="29830"/>
                  <a:pt x="313656" y="34487"/>
                  <a:pt x="301417" y="43704"/>
                </a:cubicBezTo>
                <a:cubicBezTo>
                  <a:pt x="293241" y="49947"/>
                  <a:pt x="284719" y="51880"/>
                  <a:pt x="277484" y="49253"/>
                </a:cubicBezTo>
                <a:cubicBezTo>
                  <a:pt x="271092" y="46925"/>
                  <a:pt x="266187" y="41177"/>
                  <a:pt x="264601" y="34240"/>
                </a:cubicBezTo>
                <a:cubicBezTo>
                  <a:pt x="263461" y="29235"/>
                  <a:pt x="263065" y="15955"/>
                  <a:pt x="263065" y="0"/>
                </a:cubicBezTo>
                <a:lnTo>
                  <a:pt x="253155" y="0"/>
                </a:lnTo>
                <a:cubicBezTo>
                  <a:pt x="253155" y="16401"/>
                  <a:pt x="253650" y="30622"/>
                  <a:pt x="254939" y="36420"/>
                </a:cubicBezTo>
                <a:cubicBezTo>
                  <a:pt x="257267" y="46627"/>
                  <a:pt x="264601" y="55100"/>
                  <a:pt x="274065" y="58569"/>
                </a:cubicBezTo>
                <a:cubicBezTo>
                  <a:pt x="284570" y="62384"/>
                  <a:pt x="296413" y="59907"/>
                  <a:pt x="307413" y="51632"/>
                </a:cubicBezTo>
                <a:cubicBezTo>
                  <a:pt x="317224" y="44199"/>
                  <a:pt x="335657" y="40483"/>
                  <a:pt x="350472" y="48163"/>
                </a:cubicBezTo>
                <a:cubicBezTo>
                  <a:pt x="363802" y="55100"/>
                  <a:pt x="370491" y="69619"/>
                  <a:pt x="369797" y="90628"/>
                </a:cubicBezTo>
                <a:cubicBezTo>
                  <a:pt x="370491" y="111241"/>
                  <a:pt x="363802" y="125809"/>
                  <a:pt x="350472" y="132697"/>
                </a:cubicBezTo>
                <a:cubicBezTo>
                  <a:pt x="335657" y="140427"/>
                  <a:pt x="317224" y="136661"/>
                  <a:pt x="307413" y="129228"/>
                </a:cubicBezTo>
                <a:cubicBezTo>
                  <a:pt x="296413" y="120953"/>
                  <a:pt x="284570" y="118476"/>
                  <a:pt x="274065" y="122341"/>
                </a:cubicBezTo>
                <a:cubicBezTo>
                  <a:pt x="264601" y="125760"/>
                  <a:pt x="257267" y="134283"/>
                  <a:pt x="254939" y="144440"/>
                </a:cubicBezTo>
                <a:cubicBezTo>
                  <a:pt x="251619" y="158860"/>
                  <a:pt x="253700" y="225803"/>
                  <a:pt x="254542" y="248547"/>
                </a:cubicBezTo>
                <a:cubicBezTo>
                  <a:pt x="220699" y="248596"/>
                  <a:pt x="198550" y="248943"/>
                  <a:pt x="192207" y="250429"/>
                </a:cubicBezTo>
                <a:cubicBezTo>
                  <a:pt x="181802" y="252808"/>
                  <a:pt x="173180" y="260240"/>
                  <a:pt x="169662" y="269903"/>
                </a:cubicBezTo>
                <a:cubicBezTo>
                  <a:pt x="165747" y="280606"/>
                  <a:pt x="168274" y="292696"/>
                  <a:pt x="176698" y="303895"/>
                </a:cubicBezTo>
                <a:cubicBezTo>
                  <a:pt x="184329" y="313954"/>
                  <a:pt x="188144" y="332832"/>
                  <a:pt x="180266" y="347995"/>
                </a:cubicBezTo>
                <a:cubicBezTo>
                  <a:pt x="173180" y="361671"/>
                  <a:pt x="158265" y="368509"/>
                  <a:pt x="136810" y="367815"/>
                </a:cubicBezTo>
                <a:cubicBezTo>
                  <a:pt x="115701" y="368558"/>
                  <a:pt x="100786" y="361671"/>
                  <a:pt x="93700" y="347995"/>
                </a:cubicBezTo>
                <a:cubicBezTo>
                  <a:pt x="85822" y="332832"/>
                  <a:pt x="89637" y="313954"/>
                  <a:pt x="97219" y="303895"/>
                </a:cubicBezTo>
                <a:cubicBezTo>
                  <a:pt x="105692" y="292696"/>
                  <a:pt x="108169" y="280606"/>
                  <a:pt x="104304" y="269903"/>
                </a:cubicBezTo>
                <a:cubicBezTo>
                  <a:pt x="100786" y="260240"/>
                  <a:pt x="92115" y="252808"/>
                  <a:pt x="81759" y="250429"/>
                </a:cubicBezTo>
                <a:cubicBezTo>
                  <a:pt x="74277" y="248695"/>
                  <a:pt x="44744" y="248497"/>
                  <a:pt x="0" y="248497"/>
                </a:cubicBezTo>
                <a:lnTo>
                  <a:pt x="0" y="258407"/>
                </a:lnTo>
                <a:cubicBezTo>
                  <a:pt x="36568" y="258358"/>
                  <a:pt x="72691" y="258506"/>
                  <a:pt x="79529" y="260092"/>
                </a:cubicBezTo>
                <a:cubicBezTo>
                  <a:pt x="86664" y="261727"/>
                  <a:pt x="92610" y="266781"/>
                  <a:pt x="94989" y="273272"/>
                </a:cubicBezTo>
                <a:cubicBezTo>
                  <a:pt x="97665" y="280755"/>
                  <a:pt x="95682" y="289475"/>
                  <a:pt x="89340" y="297899"/>
                </a:cubicBezTo>
                <a:cubicBezTo>
                  <a:pt x="79876" y="310386"/>
                  <a:pt x="75119" y="333774"/>
                  <a:pt x="84880" y="352554"/>
                </a:cubicBezTo>
                <a:cubicBezTo>
                  <a:pt x="89984" y="362414"/>
                  <a:pt x="103611" y="378766"/>
                  <a:pt x="136810" y="377725"/>
                </a:cubicBezTo>
                <a:cubicBezTo>
                  <a:pt x="170355" y="378766"/>
                  <a:pt x="183932" y="362414"/>
                  <a:pt x="189086" y="352554"/>
                </a:cubicBezTo>
                <a:cubicBezTo>
                  <a:pt x="198798" y="333774"/>
                  <a:pt x="194041" y="310386"/>
                  <a:pt x="184626" y="297899"/>
                </a:cubicBezTo>
                <a:cubicBezTo>
                  <a:pt x="178284" y="289475"/>
                  <a:pt x="176252" y="280755"/>
                  <a:pt x="178977" y="273272"/>
                </a:cubicBezTo>
                <a:cubicBezTo>
                  <a:pt x="181356" y="266781"/>
                  <a:pt x="187252" y="261727"/>
                  <a:pt x="194388" y="260092"/>
                </a:cubicBezTo>
                <a:cubicBezTo>
                  <a:pt x="200036" y="258804"/>
                  <a:pt x="225456" y="258457"/>
                  <a:pt x="254641" y="258407"/>
                </a:cubicBezTo>
                <a:cubicBezTo>
                  <a:pt x="253898" y="278475"/>
                  <a:pt x="251520" y="349878"/>
                  <a:pt x="254939" y="364842"/>
                </a:cubicBezTo>
                <a:cubicBezTo>
                  <a:pt x="257267" y="375050"/>
                  <a:pt x="264601" y="383523"/>
                  <a:pt x="274065" y="386991"/>
                </a:cubicBezTo>
                <a:cubicBezTo>
                  <a:pt x="284570" y="390807"/>
                  <a:pt x="296413" y="388379"/>
                  <a:pt x="307413" y="380054"/>
                </a:cubicBezTo>
                <a:cubicBezTo>
                  <a:pt x="317224" y="372622"/>
                  <a:pt x="335657" y="368905"/>
                  <a:pt x="350472" y="376586"/>
                </a:cubicBezTo>
                <a:cubicBezTo>
                  <a:pt x="363802" y="383523"/>
                  <a:pt x="370491" y="398091"/>
                  <a:pt x="369797" y="419051"/>
                </a:cubicBezTo>
                <a:cubicBezTo>
                  <a:pt x="370491" y="439664"/>
                  <a:pt x="363802" y="454232"/>
                  <a:pt x="350472" y="461119"/>
                </a:cubicBezTo>
                <a:cubicBezTo>
                  <a:pt x="335657" y="468849"/>
                  <a:pt x="317224" y="465083"/>
                  <a:pt x="307413" y="457651"/>
                </a:cubicBezTo>
                <a:cubicBezTo>
                  <a:pt x="296413" y="449376"/>
                  <a:pt x="284570" y="446898"/>
                  <a:pt x="274065" y="450763"/>
                </a:cubicBezTo>
                <a:cubicBezTo>
                  <a:pt x="264601" y="454232"/>
                  <a:pt x="257267" y="462705"/>
                  <a:pt x="254939" y="472863"/>
                </a:cubicBezTo>
                <a:cubicBezTo>
                  <a:pt x="251619" y="487332"/>
                  <a:pt x="253700" y="554374"/>
                  <a:pt x="254542" y="577018"/>
                </a:cubicBezTo>
                <a:cubicBezTo>
                  <a:pt x="225406" y="576969"/>
                  <a:pt x="200036" y="576672"/>
                  <a:pt x="194388" y="575383"/>
                </a:cubicBezTo>
                <a:cubicBezTo>
                  <a:pt x="187252" y="573748"/>
                  <a:pt x="181356" y="568694"/>
                  <a:pt x="178977" y="562153"/>
                </a:cubicBezTo>
                <a:cubicBezTo>
                  <a:pt x="176252" y="554721"/>
                  <a:pt x="178284" y="546000"/>
                  <a:pt x="184626" y="537576"/>
                </a:cubicBezTo>
                <a:cubicBezTo>
                  <a:pt x="194041" y="525089"/>
                  <a:pt x="198798" y="501701"/>
                  <a:pt x="189086" y="482922"/>
                </a:cubicBezTo>
                <a:cubicBezTo>
                  <a:pt x="183932" y="473011"/>
                  <a:pt x="170355" y="456660"/>
                  <a:pt x="137156" y="457750"/>
                </a:cubicBezTo>
                <a:cubicBezTo>
                  <a:pt x="103561" y="456610"/>
                  <a:pt x="89984" y="473011"/>
                  <a:pt x="84880" y="482922"/>
                </a:cubicBezTo>
                <a:cubicBezTo>
                  <a:pt x="75119" y="501701"/>
                  <a:pt x="79876" y="525089"/>
                  <a:pt x="89340" y="537576"/>
                </a:cubicBezTo>
                <a:cubicBezTo>
                  <a:pt x="95682" y="546000"/>
                  <a:pt x="97665" y="554721"/>
                  <a:pt x="94989" y="562153"/>
                </a:cubicBezTo>
                <a:cubicBezTo>
                  <a:pt x="92610" y="568694"/>
                  <a:pt x="86664" y="573748"/>
                  <a:pt x="79529" y="575383"/>
                </a:cubicBezTo>
                <a:cubicBezTo>
                  <a:pt x="72691" y="576969"/>
                  <a:pt x="36568" y="577068"/>
                  <a:pt x="0" y="577018"/>
                </a:cubicBezTo>
                <a:lnTo>
                  <a:pt x="0" y="586929"/>
                </a:lnTo>
                <a:cubicBezTo>
                  <a:pt x="44744" y="586929"/>
                  <a:pt x="74277" y="586780"/>
                  <a:pt x="81759" y="585046"/>
                </a:cubicBezTo>
                <a:cubicBezTo>
                  <a:pt x="92115" y="582667"/>
                  <a:pt x="100786" y="575185"/>
                  <a:pt x="104304" y="565572"/>
                </a:cubicBezTo>
                <a:cubicBezTo>
                  <a:pt x="108169" y="554820"/>
                  <a:pt x="105692" y="542779"/>
                  <a:pt x="97219" y="531580"/>
                </a:cubicBezTo>
                <a:cubicBezTo>
                  <a:pt x="89637" y="521522"/>
                  <a:pt x="85822" y="502643"/>
                  <a:pt x="93700" y="487480"/>
                </a:cubicBezTo>
                <a:cubicBezTo>
                  <a:pt x="100786" y="473804"/>
                  <a:pt x="115701" y="466917"/>
                  <a:pt x="137156" y="467660"/>
                </a:cubicBezTo>
                <a:cubicBezTo>
                  <a:pt x="158216" y="466917"/>
                  <a:pt x="173180" y="473804"/>
                  <a:pt x="180266" y="487480"/>
                </a:cubicBezTo>
                <a:cubicBezTo>
                  <a:pt x="188144" y="502643"/>
                  <a:pt x="184329" y="521522"/>
                  <a:pt x="176698" y="531580"/>
                </a:cubicBezTo>
                <a:cubicBezTo>
                  <a:pt x="168274" y="542779"/>
                  <a:pt x="165747" y="554820"/>
                  <a:pt x="169662" y="565572"/>
                </a:cubicBezTo>
                <a:cubicBezTo>
                  <a:pt x="173180" y="575185"/>
                  <a:pt x="181802" y="582667"/>
                  <a:pt x="192207" y="585046"/>
                </a:cubicBezTo>
                <a:cubicBezTo>
                  <a:pt x="198550" y="586483"/>
                  <a:pt x="220749" y="586879"/>
                  <a:pt x="254592" y="586929"/>
                </a:cubicBezTo>
                <a:cubicBezTo>
                  <a:pt x="253848" y="607096"/>
                  <a:pt x="251520" y="678350"/>
                  <a:pt x="254939" y="693264"/>
                </a:cubicBezTo>
                <a:cubicBezTo>
                  <a:pt x="257267" y="703472"/>
                  <a:pt x="264601" y="711945"/>
                  <a:pt x="274065" y="715414"/>
                </a:cubicBezTo>
                <a:cubicBezTo>
                  <a:pt x="284570" y="719229"/>
                  <a:pt x="296413" y="716801"/>
                  <a:pt x="307413" y="708476"/>
                </a:cubicBezTo>
                <a:cubicBezTo>
                  <a:pt x="317224" y="701044"/>
                  <a:pt x="335657" y="697328"/>
                  <a:pt x="350472" y="705008"/>
                </a:cubicBezTo>
                <a:cubicBezTo>
                  <a:pt x="363802" y="711945"/>
                  <a:pt x="370491" y="726513"/>
                  <a:pt x="369797" y="747473"/>
                </a:cubicBezTo>
                <a:cubicBezTo>
                  <a:pt x="370491" y="768086"/>
                  <a:pt x="363802" y="782654"/>
                  <a:pt x="350472" y="789542"/>
                </a:cubicBezTo>
                <a:cubicBezTo>
                  <a:pt x="335657" y="797271"/>
                  <a:pt x="317224" y="793506"/>
                  <a:pt x="307413" y="786073"/>
                </a:cubicBezTo>
                <a:cubicBezTo>
                  <a:pt x="296413" y="777798"/>
                  <a:pt x="284570" y="775370"/>
                  <a:pt x="274065" y="779185"/>
                </a:cubicBezTo>
                <a:cubicBezTo>
                  <a:pt x="264601" y="782654"/>
                  <a:pt x="257267" y="791127"/>
                  <a:pt x="254939" y="801285"/>
                </a:cubicBezTo>
                <a:cubicBezTo>
                  <a:pt x="251619" y="815754"/>
                  <a:pt x="253700" y="882647"/>
                  <a:pt x="254542" y="905391"/>
                </a:cubicBezTo>
                <a:cubicBezTo>
                  <a:pt x="220699" y="905441"/>
                  <a:pt x="198550" y="905837"/>
                  <a:pt x="192207" y="907274"/>
                </a:cubicBezTo>
                <a:cubicBezTo>
                  <a:pt x="181802" y="909653"/>
                  <a:pt x="173180" y="917085"/>
                  <a:pt x="169662" y="926748"/>
                </a:cubicBezTo>
                <a:cubicBezTo>
                  <a:pt x="165747" y="937450"/>
                  <a:pt x="168274" y="949541"/>
                  <a:pt x="176698" y="960739"/>
                </a:cubicBezTo>
                <a:cubicBezTo>
                  <a:pt x="184329" y="970798"/>
                  <a:pt x="188144" y="989677"/>
                  <a:pt x="180266" y="1004839"/>
                </a:cubicBezTo>
                <a:cubicBezTo>
                  <a:pt x="173180" y="1018516"/>
                  <a:pt x="158265" y="1025403"/>
                  <a:pt x="136810" y="1024660"/>
                </a:cubicBezTo>
                <a:cubicBezTo>
                  <a:pt x="115701" y="1025403"/>
                  <a:pt x="100786" y="1018516"/>
                  <a:pt x="93700" y="1004839"/>
                </a:cubicBezTo>
                <a:cubicBezTo>
                  <a:pt x="85822" y="989677"/>
                  <a:pt x="89637" y="970798"/>
                  <a:pt x="97219" y="960739"/>
                </a:cubicBezTo>
                <a:cubicBezTo>
                  <a:pt x="105692" y="949541"/>
                  <a:pt x="108169" y="937450"/>
                  <a:pt x="104304" y="926748"/>
                </a:cubicBezTo>
                <a:cubicBezTo>
                  <a:pt x="100786" y="917085"/>
                  <a:pt x="92115" y="909653"/>
                  <a:pt x="81759" y="907274"/>
                </a:cubicBezTo>
                <a:cubicBezTo>
                  <a:pt x="74277" y="905540"/>
                  <a:pt x="44744" y="905342"/>
                  <a:pt x="0" y="905342"/>
                </a:cubicBezTo>
                <a:lnTo>
                  <a:pt x="0" y="915252"/>
                </a:lnTo>
                <a:cubicBezTo>
                  <a:pt x="36618" y="915252"/>
                  <a:pt x="72691" y="915351"/>
                  <a:pt x="79529" y="916936"/>
                </a:cubicBezTo>
                <a:cubicBezTo>
                  <a:pt x="86664" y="918572"/>
                  <a:pt x="92610" y="923626"/>
                  <a:pt x="94989" y="930167"/>
                </a:cubicBezTo>
                <a:cubicBezTo>
                  <a:pt x="97665" y="937599"/>
                  <a:pt x="95682" y="946320"/>
                  <a:pt x="89340" y="954744"/>
                </a:cubicBezTo>
                <a:cubicBezTo>
                  <a:pt x="79876" y="967230"/>
                  <a:pt x="75119" y="990618"/>
                  <a:pt x="84880" y="1009398"/>
                </a:cubicBezTo>
                <a:cubicBezTo>
                  <a:pt x="89984" y="1019308"/>
                  <a:pt x="103660" y="1035660"/>
                  <a:pt x="136810" y="1034570"/>
                </a:cubicBezTo>
                <a:cubicBezTo>
                  <a:pt x="170405" y="1035660"/>
                  <a:pt x="183932" y="1019308"/>
                  <a:pt x="189086" y="1009398"/>
                </a:cubicBezTo>
                <a:cubicBezTo>
                  <a:pt x="198798" y="990618"/>
                  <a:pt x="194041" y="967230"/>
                  <a:pt x="184626" y="954744"/>
                </a:cubicBezTo>
                <a:cubicBezTo>
                  <a:pt x="178284" y="946320"/>
                  <a:pt x="176252" y="937599"/>
                  <a:pt x="178977" y="930167"/>
                </a:cubicBezTo>
                <a:cubicBezTo>
                  <a:pt x="181356" y="923626"/>
                  <a:pt x="187252" y="918572"/>
                  <a:pt x="194388" y="916936"/>
                </a:cubicBezTo>
                <a:cubicBezTo>
                  <a:pt x="200036" y="915648"/>
                  <a:pt x="225456" y="915301"/>
                  <a:pt x="254641" y="915301"/>
                </a:cubicBezTo>
                <a:cubicBezTo>
                  <a:pt x="253898" y="935320"/>
                  <a:pt x="251520" y="1006722"/>
                  <a:pt x="254939" y="1021687"/>
                </a:cubicBezTo>
                <a:cubicBezTo>
                  <a:pt x="257267" y="1031894"/>
                  <a:pt x="264601" y="1040367"/>
                  <a:pt x="274065" y="1043836"/>
                </a:cubicBezTo>
                <a:cubicBezTo>
                  <a:pt x="284570" y="1047651"/>
                  <a:pt x="296413" y="1045223"/>
                  <a:pt x="307413" y="1036899"/>
                </a:cubicBezTo>
                <a:cubicBezTo>
                  <a:pt x="317224" y="1029466"/>
                  <a:pt x="335657" y="1025750"/>
                  <a:pt x="350472" y="1033430"/>
                </a:cubicBezTo>
                <a:cubicBezTo>
                  <a:pt x="363802" y="1040367"/>
                  <a:pt x="370491" y="1054935"/>
                  <a:pt x="369797" y="1075895"/>
                </a:cubicBezTo>
                <a:cubicBezTo>
                  <a:pt x="370491" y="1096508"/>
                  <a:pt x="363802" y="1111076"/>
                  <a:pt x="350472" y="1117964"/>
                </a:cubicBezTo>
                <a:cubicBezTo>
                  <a:pt x="335657" y="1125694"/>
                  <a:pt x="317224" y="1121928"/>
                  <a:pt x="307413" y="1114545"/>
                </a:cubicBezTo>
                <a:cubicBezTo>
                  <a:pt x="296413" y="1106220"/>
                  <a:pt x="284570" y="1103792"/>
                  <a:pt x="274065" y="1107608"/>
                </a:cubicBezTo>
                <a:cubicBezTo>
                  <a:pt x="264601" y="1111076"/>
                  <a:pt x="257267" y="1119549"/>
                  <a:pt x="254939" y="1129707"/>
                </a:cubicBezTo>
                <a:cubicBezTo>
                  <a:pt x="251619" y="1144176"/>
                  <a:pt x="253700" y="1211070"/>
                  <a:pt x="254542" y="1233813"/>
                </a:cubicBezTo>
                <a:cubicBezTo>
                  <a:pt x="220699" y="1233863"/>
                  <a:pt x="198550" y="1234259"/>
                  <a:pt x="192207" y="1235696"/>
                </a:cubicBezTo>
                <a:cubicBezTo>
                  <a:pt x="181802" y="1238075"/>
                  <a:pt x="173180" y="1245507"/>
                  <a:pt x="169662" y="1255170"/>
                </a:cubicBezTo>
                <a:cubicBezTo>
                  <a:pt x="165747" y="1265873"/>
                  <a:pt x="168274" y="1277963"/>
                  <a:pt x="176698" y="1289162"/>
                </a:cubicBezTo>
                <a:cubicBezTo>
                  <a:pt x="184329" y="1299221"/>
                  <a:pt x="188144" y="1318099"/>
                  <a:pt x="180266" y="1333262"/>
                </a:cubicBezTo>
                <a:cubicBezTo>
                  <a:pt x="173180" y="1346938"/>
                  <a:pt x="158265" y="1353825"/>
                  <a:pt x="136810" y="1353082"/>
                </a:cubicBezTo>
                <a:cubicBezTo>
                  <a:pt x="115651" y="1353776"/>
                  <a:pt x="100786" y="1346938"/>
                  <a:pt x="93700" y="1333262"/>
                </a:cubicBezTo>
                <a:cubicBezTo>
                  <a:pt x="85822" y="1318099"/>
                  <a:pt x="89637" y="1299221"/>
                  <a:pt x="97219" y="1289162"/>
                </a:cubicBezTo>
                <a:cubicBezTo>
                  <a:pt x="105692" y="1277963"/>
                  <a:pt x="108169" y="1265873"/>
                  <a:pt x="104304" y="1255170"/>
                </a:cubicBezTo>
                <a:cubicBezTo>
                  <a:pt x="100786" y="1245507"/>
                  <a:pt x="92115" y="1238075"/>
                  <a:pt x="81759" y="1235696"/>
                </a:cubicBezTo>
                <a:cubicBezTo>
                  <a:pt x="74277" y="1233962"/>
                  <a:pt x="44744" y="1233764"/>
                  <a:pt x="0" y="1233764"/>
                </a:cubicBezTo>
                <a:lnTo>
                  <a:pt x="0" y="1243674"/>
                </a:lnTo>
                <a:cubicBezTo>
                  <a:pt x="36568" y="1243625"/>
                  <a:pt x="72691" y="1243773"/>
                  <a:pt x="79529" y="1245359"/>
                </a:cubicBezTo>
                <a:cubicBezTo>
                  <a:pt x="86664" y="1246994"/>
                  <a:pt x="92610" y="1252048"/>
                  <a:pt x="94989" y="1258589"/>
                </a:cubicBezTo>
                <a:cubicBezTo>
                  <a:pt x="97665" y="1266021"/>
                  <a:pt x="95682" y="1274742"/>
                  <a:pt x="89340" y="1283166"/>
                </a:cubicBezTo>
                <a:cubicBezTo>
                  <a:pt x="79876" y="1295653"/>
                  <a:pt x="75119" y="1319041"/>
                  <a:pt x="84880" y="1337820"/>
                </a:cubicBezTo>
                <a:cubicBezTo>
                  <a:pt x="89984" y="1347731"/>
                  <a:pt x="103660" y="1364181"/>
                  <a:pt x="136810" y="1362992"/>
                </a:cubicBezTo>
                <a:cubicBezTo>
                  <a:pt x="170455" y="1364132"/>
                  <a:pt x="183932" y="1347731"/>
                  <a:pt x="189086" y="1337820"/>
                </a:cubicBezTo>
                <a:cubicBezTo>
                  <a:pt x="198798" y="1319041"/>
                  <a:pt x="194041" y="1295653"/>
                  <a:pt x="184626" y="1283166"/>
                </a:cubicBezTo>
                <a:cubicBezTo>
                  <a:pt x="178284" y="1274742"/>
                  <a:pt x="176252" y="1266021"/>
                  <a:pt x="178977" y="1258589"/>
                </a:cubicBezTo>
                <a:cubicBezTo>
                  <a:pt x="181356" y="1252048"/>
                  <a:pt x="187252" y="1246994"/>
                  <a:pt x="194388" y="1245359"/>
                </a:cubicBezTo>
                <a:cubicBezTo>
                  <a:pt x="200036" y="1244071"/>
                  <a:pt x="225456" y="1243724"/>
                  <a:pt x="254641" y="1243724"/>
                </a:cubicBezTo>
                <a:cubicBezTo>
                  <a:pt x="253898" y="1263742"/>
                  <a:pt x="251520" y="1335145"/>
                  <a:pt x="254939" y="1350109"/>
                </a:cubicBezTo>
                <a:cubicBezTo>
                  <a:pt x="257267" y="1360317"/>
                  <a:pt x="264601" y="1368790"/>
                  <a:pt x="274065" y="1372258"/>
                </a:cubicBezTo>
                <a:cubicBezTo>
                  <a:pt x="284570" y="1376074"/>
                  <a:pt x="296413" y="1373646"/>
                  <a:pt x="307413" y="1365321"/>
                </a:cubicBezTo>
                <a:cubicBezTo>
                  <a:pt x="317224" y="1357889"/>
                  <a:pt x="335657" y="1354172"/>
                  <a:pt x="350472" y="1361853"/>
                </a:cubicBezTo>
                <a:cubicBezTo>
                  <a:pt x="363802" y="1368790"/>
                  <a:pt x="370491" y="1383358"/>
                  <a:pt x="369797" y="1404318"/>
                </a:cubicBezTo>
                <a:cubicBezTo>
                  <a:pt x="370491" y="1424931"/>
                  <a:pt x="363802" y="1439499"/>
                  <a:pt x="350472" y="1446436"/>
                </a:cubicBezTo>
                <a:cubicBezTo>
                  <a:pt x="335657" y="1454116"/>
                  <a:pt x="317224" y="1450350"/>
                  <a:pt x="307413" y="1442967"/>
                </a:cubicBezTo>
                <a:cubicBezTo>
                  <a:pt x="296413" y="1434643"/>
                  <a:pt x="284570" y="1432215"/>
                  <a:pt x="274065" y="1436030"/>
                </a:cubicBezTo>
                <a:cubicBezTo>
                  <a:pt x="264601" y="1439499"/>
                  <a:pt x="257267" y="1447972"/>
                  <a:pt x="254939" y="1458130"/>
                </a:cubicBezTo>
                <a:cubicBezTo>
                  <a:pt x="251619" y="1472599"/>
                  <a:pt x="253700" y="1539641"/>
                  <a:pt x="254542" y="1562285"/>
                </a:cubicBezTo>
                <a:cubicBezTo>
                  <a:pt x="225406" y="1562285"/>
                  <a:pt x="200036" y="1561938"/>
                  <a:pt x="194388" y="1560650"/>
                </a:cubicBezTo>
                <a:cubicBezTo>
                  <a:pt x="187252" y="1559015"/>
                  <a:pt x="181356" y="1553961"/>
                  <a:pt x="178977" y="1547420"/>
                </a:cubicBezTo>
                <a:cubicBezTo>
                  <a:pt x="176252" y="1539988"/>
                  <a:pt x="178284" y="1531267"/>
                  <a:pt x="184626" y="1522843"/>
                </a:cubicBezTo>
                <a:cubicBezTo>
                  <a:pt x="194041" y="1510356"/>
                  <a:pt x="198798" y="1486968"/>
                  <a:pt x="189086" y="1468188"/>
                </a:cubicBezTo>
                <a:cubicBezTo>
                  <a:pt x="183932" y="1458278"/>
                  <a:pt x="170256" y="1441828"/>
                  <a:pt x="137156" y="1443017"/>
                </a:cubicBezTo>
                <a:cubicBezTo>
                  <a:pt x="103611" y="1441828"/>
                  <a:pt x="89984" y="1458278"/>
                  <a:pt x="84880" y="1468188"/>
                </a:cubicBezTo>
                <a:cubicBezTo>
                  <a:pt x="75119" y="1486968"/>
                  <a:pt x="79876" y="1510356"/>
                  <a:pt x="89340" y="1522843"/>
                </a:cubicBezTo>
                <a:cubicBezTo>
                  <a:pt x="95682" y="1531267"/>
                  <a:pt x="97665" y="1539988"/>
                  <a:pt x="94989" y="1547420"/>
                </a:cubicBezTo>
                <a:cubicBezTo>
                  <a:pt x="92610" y="1553961"/>
                  <a:pt x="86664" y="1559015"/>
                  <a:pt x="79529" y="1560650"/>
                </a:cubicBezTo>
                <a:cubicBezTo>
                  <a:pt x="72691" y="1562236"/>
                  <a:pt x="36568" y="1562384"/>
                  <a:pt x="0" y="1562335"/>
                </a:cubicBezTo>
                <a:lnTo>
                  <a:pt x="0" y="1572245"/>
                </a:lnTo>
                <a:cubicBezTo>
                  <a:pt x="44744" y="1572245"/>
                  <a:pt x="74277" y="1572047"/>
                  <a:pt x="81759" y="1570313"/>
                </a:cubicBezTo>
                <a:cubicBezTo>
                  <a:pt x="92115" y="1567934"/>
                  <a:pt x="100786" y="1560501"/>
                  <a:pt x="104304" y="1550839"/>
                </a:cubicBezTo>
                <a:cubicBezTo>
                  <a:pt x="108169" y="1540136"/>
                  <a:pt x="105692" y="1528046"/>
                  <a:pt x="97219" y="1516847"/>
                </a:cubicBezTo>
                <a:cubicBezTo>
                  <a:pt x="89637" y="1506788"/>
                  <a:pt x="85822" y="1487910"/>
                  <a:pt x="93700" y="1472747"/>
                </a:cubicBezTo>
                <a:cubicBezTo>
                  <a:pt x="100786" y="1459071"/>
                  <a:pt x="115651" y="1452332"/>
                  <a:pt x="137156" y="1452927"/>
                </a:cubicBezTo>
                <a:cubicBezTo>
                  <a:pt x="158216" y="1452233"/>
                  <a:pt x="173180" y="1459071"/>
                  <a:pt x="180266" y="1472747"/>
                </a:cubicBezTo>
                <a:cubicBezTo>
                  <a:pt x="188144" y="1487910"/>
                  <a:pt x="184329" y="1506788"/>
                  <a:pt x="176698" y="1516847"/>
                </a:cubicBezTo>
                <a:cubicBezTo>
                  <a:pt x="168274" y="1528046"/>
                  <a:pt x="165747" y="1540136"/>
                  <a:pt x="169662" y="1550839"/>
                </a:cubicBezTo>
                <a:cubicBezTo>
                  <a:pt x="173180" y="1560501"/>
                  <a:pt x="181802" y="1567934"/>
                  <a:pt x="192207" y="1570313"/>
                </a:cubicBezTo>
                <a:cubicBezTo>
                  <a:pt x="198550" y="1571750"/>
                  <a:pt x="220749" y="1572146"/>
                  <a:pt x="254592" y="1572196"/>
                </a:cubicBezTo>
                <a:cubicBezTo>
                  <a:pt x="253848" y="1592363"/>
                  <a:pt x="251520" y="1663617"/>
                  <a:pt x="254939" y="1678531"/>
                </a:cubicBezTo>
                <a:cubicBezTo>
                  <a:pt x="257267" y="1688739"/>
                  <a:pt x="264601" y="1697212"/>
                  <a:pt x="274065" y="1700681"/>
                </a:cubicBezTo>
                <a:cubicBezTo>
                  <a:pt x="284570" y="1704496"/>
                  <a:pt x="296413" y="1702068"/>
                  <a:pt x="307413" y="1693743"/>
                </a:cubicBezTo>
                <a:cubicBezTo>
                  <a:pt x="317224" y="1686311"/>
                  <a:pt x="335657" y="1682595"/>
                  <a:pt x="350472" y="1690275"/>
                </a:cubicBezTo>
                <a:cubicBezTo>
                  <a:pt x="363802" y="1697212"/>
                  <a:pt x="370491" y="1711780"/>
                  <a:pt x="369797" y="1732740"/>
                </a:cubicBezTo>
                <a:cubicBezTo>
                  <a:pt x="370491" y="1753353"/>
                  <a:pt x="363802" y="1767921"/>
                  <a:pt x="350472" y="1774858"/>
                </a:cubicBezTo>
                <a:cubicBezTo>
                  <a:pt x="335657" y="1782538"/>
                  <a:pt x="317224" y="1778773"/>
                  <a:pt x="307413" y="1771389"/>
                </a:cubicBezTo>
                <a:cubicBezTo>
                  <a:pt x="296413" y="1763065"/>
                  <a:pt x="284570" y="1760637"/>
                  <a:pt x="274065" y="1764452"/>
                </a:cubicBezTo>
                <a:cubicBezTo>
                  <a:pt x="264601" y="1767921"/>
                  <a:pt x="257267" y="1776394"/>
                  <a:pt x="254939" y="1786602"/>
                </a:cubicBezTo>
                <a:cubicBezTo>
                  <a:pt x="251619" y="1801021"/>
                  <a:pt x="253700" y="1867914"/>
                  <a:pt x="254542" y="1890658"/>
                </a:cubicBezTo>
                <a:cubicBezTo>
                  <a:pt x="220699" y="1890708"/>
                  <a:pt x="198550" y="1891104"/>
                  <a:pt x="192207" y="1892541"/>
                </a:cubicBezTo>
                <a:cubicBezTo>
                  <a:pt x="181802" y="1894920"/>
                  <a:pt x="173180" y="1902402"/>
                  <a:pt x="169662" y="1912014"/>
                </a:cubicBezTo>
                <a:cubicBezTo>
                  <a:pt x="165747" y="1922767"/>
                  <a:pt x="168274" y="1934808"/>
                  <a:pt x="176698" y="1946006"/>
                </a:cubicBezTo>
                <a:cubicBezTo>
                  <a:pt x="184329" y="1956065"/>
                  <a:pt x="188144" y="1974944"/>
                  <a:pt x="180266" y="1990106"/>
                </a:cubicBezTo>
                <a:cubicBezTo>
                  <a:pt x="173180" y="2003783"/>
                  <a:pt x="158315" y="2010521"/>
                  <a:pt x="136810" y="2009927"/>
                </a:cubicBezTo>
                <a:cubicBezTo>
                  <a:pt x="115701" y="2010620"/>
                  <a:pt x="100786" y="2003783"/>
                  <a:pt x="93700" y="1990106"/>
                </a:cubicBezTo>
                <a:cubicBezTo>
                  <a:pt x="85822" y="1974944"/>
                  <a:pt x="89637" y="1956065"/>
                  <a:pt x="97219" y="1946006"/>
                </a:cubicBezTo>
                <a:cubicBezTo>
                  <a:pt x="105692" y="1934808"/>
                  <a:pt x="108169" y="1922767"/>
                  <a:pt x="104304" y="1912014"/>
                </a:cubicBezTo>
                <a:cubicBezTo>
                  <a:pt x="100786" y="1902402"/>
                  <a:pt x="92115" y="1894920"/>
                  <a:pt x="81759" y="1892541"/>
                </a:cubicBezTo>
                <a:cubicBezTo>
                  <a:pt x="74277" y="1890807"/>
                  <a:pt x="44744" y="1890608"/>
                  <a:pt x="0" y="1890658"/>
                </a:cubicBezTo>
                <a:lnTo>
                  <a:pt x="0" y="1900568"/>
                </a:lnTo>
                <a:cubicBezTo>
                  <a:pt x="36568" y="1900469"/>
                  <a:pt x="72691" y="1900618"/>
                  <a:pt x="79529" y="1902203"/>
                </a:cubicBezTo>
                <a:cubicBezTo>
                  <a:pt x="86664" y="1903839"/>
                  <a:pt x="92610" y="1908893"/>
                  <a:pt x="94989" y="1915433"/>
                </a:cubicBezTo>
                <a:cubicBezTo>
                  <a:pt x="97665" y="1922866"/>
                  <a:pt x="95682" y="1931587"/>
                  <a:pt x="89340" y="1940011"/>
                </a:cubicBezTo>
                <a:cubicBezTo>
                  <a:pt x="79876" y="1952497"/>
                  <a:pt x="75119" y="1975885"/>
                  <a:pt x="84880" y="1994715"/>
                </a:cubicBezTo>
                <a:cubicBezTo>
                  <a:pt x="89984" y="2004575"/>
                  <a:pt x="103611" y="2020927"/>
                  <a:pt x="136810" y="2019837"/>
                </a:cubicBezTo>
                <a:cubicBezTo>
                  <a:pt x="170355" y="2021026"/>
                  <a:pt x="183932" y="2004575"/>
                  <a:pt x="189086" y="1994715"/>
                </a:cubicBezTo>
                <a:cubicBezTo>
                  <a:pt x="198798" y="1975885"/>
                  <a:pt x="194041" y="1952497"/>
                  <a:pt x="184626" y="1940011"/>
                </a:cubicBezTo>
                <a:cubicBezTo>
                  <a:pt x="178284" y="1931587"/>
                  <a:pt x="176252" y="1922866"/>
                  <a:pt x="178977" y="1915433"/>
                </a:cubicBezTo>
                <a:cubicBezTo>
                  <a:pt x="181356" y="1908893"/>
                  <a:pt x="187252" y="1903839"/>
                  <a:pt x="194388" y="1902203"/>
                </a:cubicBezTo>
                <a:cubicBezTo>
                  <a:pt x="200036" y="1900915"/>
                  <a:pt x="225456" y="1900618"/>
                  <a:pt x="254641" y="1900568"/>
                </a:cubicBezTo>
                <a:cubicBezTo>
                  <a:pt x="253898" y="1920587"/>
                  <a:pt x="251520" y="1991989"/>
                  <a:pt x="254939" y="2006954"/>
                </a:cubicBezTo>
                <a:cubicBezTo>
                  <a:pt x="257267" y="2017161"/>
                  <a:pt x="264601" y="2025634"/>
                  <a:pt x="274065" y="2029103"/>
                </a:cubicBezTo>
                <a:cubicBezTo>
                  <a:pt x="284570" y="2032918"/>
                  <a:pt x="296413" y="2030490"/>
                  <a:pt x="307413" y="2022166"/>
                </a:cubicBezTo>
                <a:cubicBezTo>
                  <a:pt x="317224" y="2014733"/>
                  <a:pt x="335657" y="2011017"/>
                  <a:pt x="350472" y="2018697"/>
                </a:cubicBezTo>
                <a:cubicBezTo>
                  <a:pt x="363802" y="2025634"/>
                  <a:pt x="370491" y="2040202"/>
                  <a:pt x="369797" y="2061162"/>
                </a:cubicBezTo>
                <a:cubicBezTo>
                  <a:pt x="370491" y="2081775"/>
                  <a:pt x="363802" y="2096343"/>
                  <a:pt x="350472" y="2103280"/>
                </a:cubicBezTo>
                <a:cubicBezTo>
                  <a:pt x="335657" y="2110961"/>
                  <a:pt x="317224" y="2107195"/>
                  <a:pt x="307413" y="2099812"/>
                </a:cubicBezTo>
                <a:cubicBezTo>
                  <a:pt x="296413" y="2091487"/>
                  <a:pt x="284570" y="2089059"/>
                  <a:pt x="274065" y="2092875"/>
                </a:cubicBezTo>
                <a:cubicBezTo>
                  <a:pt x="264601" y="2096343"/>
                  <a:pt x="257267" y="2104816"/>
                  <a:pt x="254939" y="2115024"/>
                </a:cubicBezTo>
                <a:cubicBezTo>
                  <a:pt x="251619" y="2129443"/>
                  <a:pt x="253700" y="2196337"/>
                  <a:pt x="254542" y="2219080"/>
                </a:cubicBezTo>
                <a:cubicBezTo>
                  <a:pt x="220699" y="2219130"/>
                  <a:pt x="198550" y="2219526"/>
                  <a:pt x="192207" y="2220963"/>
                </a:cubicBezTo>
                <a:cubicBezTo>
                  <a:pt x="181802" y="2223342"/>
                  <a:pt x="173180" y="2230824"/>
                  <a:pt x="169662" y="2240437"/>
                </a:cubicBezTo>
                <a:cubicBezTo>
                  <a:pt x="165747" y="2251189"/>
                  <a:pt x="168274" y="2263230"/>
                  <a:pt x="176698" y="2274429"/>
                </a:cubicBezTo>
                <a:cubicBezTo>
                  <a:pt x="184329" y="2284487"/>
                  <a:pt x="188144" y="2303366"/>
                  <a:pt x="180266" y="2318529"/>
                </a:cubicBezTo>
                <a:cubicBezTo>
                  <a:pt x="173180" y="2332205"/>
                  <a:pt x="158315" y="2338993"/>
                  <a:pt x="136810" y="2338349"/>
                </a:cubicBezTo>
                <a:cubicBezTo>
                  <a:pt x="115701" y="2339043"/>
                  <a:pt x="100786" y="2332205"/>
                  <a:pt x="93700" y="2318529"/>
                </a:cubicBezTo>
                <a:cubicBezTo>
                  <a:pt x="85822" y="2303366"/>
                  <a:pt x="89637" y="2284487"/>
                  <a:pt x="97219" y="2274429"/>
                </a:cubicBezTo>
                <a:cubicBezTo>
                  <a:pt x="105692" y="2263230"/>
                  <a:pt x="108169" y="2251189"/>
                  <a:pt x="104304" y="2240437"/>
                </a:cubicBezTo>
                <a:cubicBezTo>
                  <a:pt x="100786" y="2230824"/>
                  <a:pt x="92115" y="2223342"/>
                  <a:pt x="81759" y="2220963"/>
                </a:cubicBezTo>
                <a:cubicBezTo>
                  <a:pt x="74277" y="2219229"/>
                  <a:pt x="44744" y="2219031"/>
                  <a:pt x="0" y="2219080"/>
                </a:cubicBezTo>
                <a:lnTo>
                  <a:pt x="0" y="2228991"/>
                </a:lnTo>
                <a:cubicBezTo>
                  <a:pt x="36618" y="2228941"/>
                  <a:pt x="72691" y="2229040"/>
                  <a:pt x="79529" y="2230626"/>
                </a:cubicBezTo>
                <a:cubicBezTo>
                  <a:pt x="86664" y="2232261"/>
                  <a:pt x="92610" y="2237315"/>
                  <a:pt x="94989" y="2243856"/>
                </a:cubicBezTo>
                <a:cubicBezTo>
                  <a:pt x="97665" y="2251288"/>
                  <a:pt x="95682" y="2260009"/>
                  <a:pt x="89340" y="2268433"/>
                </a:cubicBezTo>
                <a:cubicBezTo>
                  <a:pt x="79876" y="2280920"/>
                  <a:pt x="75119" y="2304308"/>
                  <a:pt x="84880" y="2323137"/>
                </a:cubicBezTo>
                <a:cubicBezTo>
                  <a:pt x="89984" y="2332998"/>
                  <a:pt x="103611" y="2349448"/>
                  <a:pt x="136810" y="2348259"/>
                </a:cubicBezTo>
                <a:cubicBezTo>
                  <a:pt x="170355" y="2349399"/>
                  <a:pt x="183932" y="2332998"/>
                  <a:pt x="189086" y="2323137"/>
                </a:cubicBezTo>
                <a:cubicBezTo>
                  <a:pt x="198798" y="2304308"/>
                  <a:pt x="194041" y="2280920"/>
                  <a:pt x="184626" y="2268433"/>
                </a:cubicBezTo>
                <a:cubicBezTo>
                  <a:pt x="178284" y="2260009"/>
                  <a:pt x="176252" y="2251288"/>
                  <a:pt x="178977" y="2243856"/>
                </a:cubicBezTo>
                <a:cubicBezTo>
                  <a:pt x="181356" y="2237315"/>
                  <a:pt x="187252" y="2232261"/>
                  <a:pt x="194388" y="2230626"/>
                </a:cubicBezTo>
                <a:cubicBezTo>
                  <a:pt x="200036" y="2229337"/>
                  <a:pt x="225456" y="2229040"/>
                  <a:pt x="254641" y="2228991"/>
                </a:cubicBezTo>
                <a:cubicBezTo>
                  <a:pt x="253898" y="2249009"/>
                  <a:pt x="251520" y="2320461"/>
                  <a:pt x="254939" y="2335376"/>
                </a:cubicBezTo>
                <a:cubicBezTo>
                  <a:pt x="257267" y="2345583"/>
                  <a:pt x="264601" y="2354057"/>
                  <a:pt x="274065" y="2357525"/>
                </a:cubicBezTo>
                <a:cubicBezTo>
                  <a:pt x="284570" y="2361341"/>
                  <a:pt x="296413" y="2358913"/>
                  <a:pt x="307413" y="2350588"/>
                </a:cubicBezTo>
                <a:cubicBezTo>
                  <a:pt x="317224" y="2343205"/>
                  <a:pt x="335657" y="2339439"/>
                  <a:pt x="350472" y="2347120"/>
                </a:cubicBezTo>
                <a:cubicBezTo>
                  <a:pt x="363802" y="2354057"/>
                  <a:pt x="370491" y="2368625"/>
                  <a:pt x="369797" y="2389585"/>
                </a:cubicBezTo>
                <a:cubicBezTo>
                  <a:pt x="370491" y="2410198"/>
                  <a:pt x="363802" y="2424766"/>
                  <a:pt x="350472" y="2431703"/>
                </a:cubicBezTo>
                <a:cubicBezTo>
                  <a:pt x="335657" y="2439383"/>
                  <a:pt x="317224" y="2435617"/>
                  <a:pt x="307413" y="2428234"/>
                </a:cubicBezTo>
                <a:cubicBezTo>
                  <a:pt x="296413" y="2419910"/>
                  <a:pt x="284570" y="2417482"/>
                  <a:pt x="274065" y="2421297"/>
                </a:cubicBezTo>
                <a:cubicBezTo>
                  <a:pt x="264601" y="2424766"/>
                  <a:pt x="257267" y="2433239"/>
                  <a:pt x="254939" y="2443446"/>
                </a:cubicBezTo>
                <a:cubicBezTo>
                  <a:pt x="253650" y="2448946"/>
                  <a:pt x="253155" y="2462127"/>
                  <a:pt x="253105" y="2477537"/>
                </a:cubicBezTo>
                <a:lnTo>
                  <a:pt x="263015" y="2477537"/>
                </a:lnTo>
                <a:cubicBezTo>
                  <a:pt x="263065" y="2462622"/>
                  <a:pt x="263511" y="2450383"/>
                  <a:pt x="264601" y="2445626"/>
                </a:cubicBezTo>
                <a:cubicBezTo>
                  <a:pt x="266187" y="2438689"/>
                  <a:pt x="271092" y="2432941"/>
                  <a:pt x="277484" y="2430613"/>
                </a:cubicBezTo>
                <a:cubicBezTo>
                  <a:pt x="284719" y="2427986"/>
                  <a:pt x="293241" y="2429919"/>
                  <a:pt x="301417" y="2436113"/>
                </a:cubicBezTo>
                <a:cubicBezTo>
                  <a:pt x="313656" y="2445379"/>
                  <a:pt x="336648" y="2450037"/>
                  <a:pt x="355031" y="2440473"/>
                </a:cubicBezTo>
                <a:cubicBezTo>
                  <a:pt x="364743" y="2435469"/>
                  <a:pt x="380798" y="2422139"/>
                  <a:pt x="379707" y="2389585"/>
                </a:cubicBezTo>
                <a:cubicBezTo>
                  <a:pt x="380798" y="2356683"/>
                  <a:pt x="364743" y="2343354"/>
                  <a:pt x="355031" y="2338349"/>
                </a:cubicBezTo>
                <a:cubicBezTo>
                  <a:pt x="336648" y="2328786"/>
                  <a:pt x="313706" y="2333444"/>
                  <a:pt x="301417" y="2342710"/>
                </a:cubicBezTo>
                <a:cubicBezTo>
                  <a:pt x="293241" y="2348903"/>
                  <a:pt x="284719" y="2350836"/>
                  <a:pt x="277484" y="2348210"/>
                </a:cubicBezTo>
                <a:cubicBezTo>
                  <a:pt x="271092" y="2345881"/>
                  <a:pt x="266187" y="2340133"/>
                  <a:pt x="264601" y="2333196"/>
                </a:cubicBezTo>
                <a:cubicBezTo>
                  <a:pt x="261777" y="2320808"/>
                  <a:pt x="263461" y="2257730"/>
                  <a:pt x="264601" y="2228991"/>
                </a:cubicBezTo>
                <a:cubicBezTo>
                  <a:pt x="273570" y="2228991"/>
                  <a:pt x="282687" y="2228991"/>
                  <a:pt x="291557" y="2229040"/>
                </a:cubicBezTo>
                <a:cubicBezTo>
                  <a:pt x="346062" y="2229139"/>
                  <a:pt x="382433" y="2229090"/>
                  <a:pt x="390856" y="2227157"/>
                </a:cubicBezTo>
                <a:cubicBezTo>
                  <a:pt x="401212" y="2224779"/>
                  <a:pt x="409834" y="2217346"/>
                  <a:pt x="413352" y="2207684"/>
                </a:cubicBezTo>
                <a:cubicBezTo>
                  <a:pt x="417267" y="2196981"/>
                  <a:pt x="414789" y="2184890"/>
                  <a:pt x="406316" y="2173692"/>
                </a:cubicBezTo>
                <a:cubicBezTo>
                  <a:pt x="398735" y="2163633"/>
                  <a:pt x="394870" y="2144754"/>
                  <a:pt x="402748" y="2129592"/>
                </a:cubicBezTo>
                <a:cubicBezTo>
                  <a:pt x="409834" y="2115916"/>
                  <a:pt x="424749" y="2109078"/>
                  <a:pt x="446254" y="2109772"/>
                </a:cubicBezTo>
                <a:cubicBezTo>
                  <a:pt x="467313" y="2109078"/>
                  <a:pt x="482277" y="2115916"/>
                  <a:pt x="489363" y="2129592"/>
                </a:cubicBezTo>
                <a:cubicBezTo>
                  <a:pt x="497242" y="2144754"/>
                  <a:pt x="493426" y="2163633"/>
                  <a:pt x="485796" y="2173692"/>
                </a:cubicBezTo>
                <a:cubicBezTo>
                  <a:pt x="477372" y="2184890"/>
                  <a:pt x="474845" y="2196981"/>
                  <a:pt x="478759" y="2207684"/>
                </a:cubicBezTo>
                <a:cubicBezTo>
                  <a:pt x="482277" y="2217346"/>
                  <a:pt x="490899" y="2224779"/>
                  <a:pt x="501305" y="2227157"/>
                </a:cubicBezTo>
                <a:cubicBezTo>
                  <a:pt x="507400" y="2228594"/>
                  <a:pt x="528360" y="2228991"/>
                  <a:pt x="560270" y="2229040"/>
                </a:cubicBezTo>
                <a:cubicBezTo>
                  <a:pt x="561360" y="2257829"/>
                  <a:pt x="563045" y="2320808"/>
                  <a:pt x="560221" y="2333196"/>
                </a:cubicBezTo>
                <a:cubicBezTo>
                  <a:pt x="558635" y="2340133"/>
                  <a:pt x="553680" y="2345881"/>
                  <a:pt x="547338" y="2348210"/>
                </a:cubicBezTo>
                <a:cubicBezTo>
                  <a:pt x="540103" y="2350836"/>
                  <a:pt x="531580" y="2348903"/>
                  <a:pt x="523355" y="2342710"/>
                </a:cubicBezTo>
                <a:cubicBezTo>
                  <a:pt x="511116" y="2333444"/>
                  <a:pt x="488174" y="2328786"/>
                  <a:pt x="469741" y="2338349"/>
                </a:cubicBezTo>
                <a:cubicBezTo>
                  <a:pt x="460079" y="2343354"/>
                  <a:pt x="443975" y="2356683"/>
                  <a:pt x="445114" y="2389238"/>
                </a:cubicBezTo>
                <a:cubicBezTo>
                  <a:pt x="443975" y="2422139"/>
                  <a:pt x="460079" y="2435469"/>
                  <a:pt x="469741" y="2440473"/>
                </a:cubicBezTo>
                <a:cubicBezTo>
                  <a:pt x="488174" y="2450037"/>
                  <a:pt x="511116" y="2445379"/>
                  <a:pt x="523355" y="2436113"/>
                </a:cubicBezTo>
                <a:cubicBezTo>
                  <a:pt x="531580" y="2429919"/>
                  <a:pt x="540054" y="2427986"/>
                  <a:pt x="547338" y="2430613"/>
                </a:cubicBezTo>
                <a:cubicBezTo>
                  <a:pt x="553680" y="2432941"/>
                  <a:pt x="558635" y="2438689"/>
                  <a:pt x="560221" y="2445626"/>
                </a:cubicBezTo>
                <a:cubicBezTo>
                  <a:pt x="561311" y="2450433"/>
                  <a:pt x="561707" y="2462672"/>
                  <a:pt x="561757" y="2477537"/>
                </a:cubicBezTo>
                <a:lnTo>
                  <a:pt x="571667" y="2477537"/>
                </a:lnTo>
                <a:cubicBezTo>
                  <a:pt x="571617" y="2462077"/>
                  <a:pt x="571122" y="2448946"/>
                  <a:pt x="569883" y="2443446"/>
                </a:cubicBezTo>
                <a:cubicBezTo>
                  <a:pt x="567554" y="2433239"/>
                  <a:pt x="560221" y="2424766"/>
                  <a:pt x="550707" y="2421297"/>
                </a:cubicBezTo>
                <a:cubicBezTo>
                  <a:pt x="540202" y="2417432"/>
                  <a:pt x="528360" y="2419910"/>
                  <a:pt x="517359" y="2428234"/>
                </a:cubicBezTo>
                <a:cubicBezTo>
                  <a:pt x="507548" y="2435617"/>
                  <a:pt x="489115" y="2439383"/>
                  <a:pt x="474300" y="2431703"/>
                </a:cubicBezTo>
                <a:cubicBezTo>
                  <a:pt x="460971" y="2424766"/>
                  <a:pt x="454331" y="2410198"/>
                  <a:pt x="455025" y="2389238"/>
                </a:cubicBezTo>
                <a:cubicBezTo>
                  <a:pt x="454331" y="2368625"/>
                  <a:pt x="460971" y="2354057"/>
                  <a:pt x="474300" y="2347120"/>
                </a:cubicBezTo>
                <a:cubicBezTo>
                  <a:pt x="489115" y="2339439"/>
                  <a:pt x="507548" y="2343205"/>
                  <a:pt x="517359" y="2350588"/>
                </a:cubicBezTo>
                <a:cubicBezTo>
                  <a:pt x="528360" y="2358913"/>
                  <a:pt x="540202" y="2361390"/>
                  <a:pt x="550707" y="2357525"/>
                </a:cubicBezTo>
                <a:cubicBezTo>
                  <a:pt x="560221" y="2354057"/>
                  <a:pt x="567554" y="2345583"/>
                  <a:pt x="569883" y="2335376"/>
                </a:cubicBezTo>
                <a:cubicBezTo>
                  <a:pt x="573302" y="2320461"/>
                  <a:pt x="570924" y="2249207"/>
                  <a:pt x="570180" y="2229040"/>
                </a:cubicBezTo>
                <a:lnTo>
                  <a:pt x="600555" y="2229040"/>
                </a:lnTo>
                <a:cubicBezTo>
                  <a:pt x="642326" y="2228941"/>
                  <a:pt x="689746" y="2228792"/>
                  <a:pt x="697675" y="2230626"/>
                </a:cubicBezTo>
                <a:cubicBezTo>
                  <a:pt x="704810" y="2232261"/>
                  <a:pt x="710706" y="2237315"/>
                  <a:pt x="713085" y="2243856"/>
                </a:cubicBezTo>
                <a:cubicBezTo>
                  <a:pt x="715810" y="2251288"/>
                  <a:pt x="713828" y="2260009"/>
                  <a:pt x="707436" y="2268433"/>
                </a:cubicBezTo>
                <a:cubicBezTo>
                  <a:pt x="698021" y="2280920"/>
                  <a:pt x="693265" y="2304308"/>
                  <a:pt x="703026" y="2323137"/>
                </a:cubicBezTo>
                <a:cubicBezTo>
                  <a:pt x="708130" y="2332998"/>
                  <a:pt x="721707" y="2349448"/>
                  <a:pt x="754955" y="2348259"/>
                </a:cubicBezTo>
                <a:cubicBezTo>
                  <a:pt x="788501" y="2349399"/>
                  <a:pt x="802078" y="2332998"/>
                  <a:pt x="807182" y="2323137"/>
                </a:cubicBezTo>
                <a:cubicBezTo>
                  <a:pt x="816943" y="2304308"/>
                  <a:pt x="812186" y="2280920"/>
                  <a:pt x="802772" y="2268433"/>
                </a:cubicBezTo>
                <a:cubicBezTo>
                  <a:pt x="796380" y="2260009"/>
                  <a:pt x="794398" y="2251288"/>
                  <a:pt x="797123" y="2243856"/>
                </a:cubicBezTo>
                <a:cubicBezTo>
                  <a:pt x="799501" y="2237315"/>
                  <a:pt x="805398" y="2232261"/>
                  <a:pt x="812533" y="2230626"/>
                </a:cubicBezTo>
                <a:cubicBezTo>
                  <a:pt x="816993" y="2229585"/>
                  <a:pt x="836466" y="2229189"/>
                  <a:pt x="861291" y="2229040"/>
                </a:cubicBezTo>
                <a:cubicBezTo>
                  <a:pt x="860548" y="2249158"/>
                  <a:pt x="858169" y="2320461"/>
                  <a:pt x="861588" y="2335376"/>
                </a:cubicBezTo>
                <a:cubicBezTo>
                  <a:pt x="863917" y="2345583"/>
                  <a:pt x="871251" y="2354057"/>
                  <a:pt x="880715" y="2357525"/>
                </a:cubicBezTo>
                <a:cubicBezTo>
                  <a:pt x="891269" y="2361341"/>
                  <a:pt x="903112" y="2358913"/>
                  <a:pt x="914063" y="2350588"/>
                </a:cubicBezTo>
                <a:cubicBezTo>
                  <a:pt x="923923" y="2343205"/>
                  <a:pt x="942356" y="2339439"/>
                  <a:pt x="957172" y="2347120"/>
                </a:cubicBezTo>
                <a:cubicBezTo>
                  <a:pt x="970501" y="2354057"/>
                  <a:pt x="977141" y="2368625"/>
                  <a:pt x="976447" y="2389585"/>
                </a:cubicBezTo>
                <a:cubicBezTo>
                  <a:pt x="977141" y="2410198"/>
                  <a:pt x="970501" y="2424766"/>
                  <a:pt x="957172" y="2431703"/>
                </a:cubicBezTo>
                <a:cubicBezTo>
                  <a:pt x="942356" y="2439383"/>
                  <a:pt x="923923" y="2435617"/>
                  <a:pt x="914063" y="2428234"/>
                </a:cubicBezTo>
                <a:cubicBezTo>
                  <a:pt x="903112" y="2419910"/>
                  <a:pt x="891269" y="2417482"/>
                  <a:pt x="880715" y="2421297"/>
                </a:cubicBezTo>
                <a:cubicBezTo>
                  <a:pt x="871251" y="2424766"/>
                  <a:pt x="863917" y="2433239"/>
                  <a:pt x="861588" y="2443446"/>
                </a:cubicBezTo>
                <a:cubicBezTo>
                  <a:pt x="860350" y="2448946"/>
                  <a:pt x="859854" y="2462077"/>
                  <a:pt x="859805" y="2477537"/>
                </a:cubicBezTo>
                <a:lnTo>
                  <a:pt x="869715" y="2477537"/>
                </a:lnTo>
                <a:cubicBezTo>
                  <a:pt x="869715" y="2462622"/>
                  <a:pt x="870161" y="2450383"/>
                  <a:pt x="871251" y="2445626"/>
                </a:cubicBezTo>
                <a:cubicBezTo>
                  <a:pt x="872836" y="2438689"/>
                  <a:pt x="877792" y="2432941"/>
                  <a:pt x="884134" y="2430613"/>
                </a:cubicBezTo>
                <a:cubicBezTo>
                  <a:pt x="891368" y="2427986"/>
                  <a:pt x="899891" y="2429919"/>
                  <a:pt x="908117" y="2436113"/>
                </a:cubicBezTo>
                <a:cubicBezTo>
                  <a:pt x="920356" y="2445379"/>
                  <a:pt x="943298" y="2450037"/>
                  <a:pt x="961730" y="2440473"/>
                </a:cubicBezTo>
                <a:cubicBezTo>
                  <a:pt x="971393" y="2435469"/>
                  <a:pt x="987497" y="2422139"/>
                  <a:pt x="986357" y="2389585"/>
                </a:cubicBezTo>
                <a:cubicBezTo>
                  <a:pt x="987497" y="2356683"/>
                  <a:pt x="971393" y="2343354"/>
                  <a:pt x="961730" y="2338349"/>
                </a:cubicBezTo>
                <a:cubicBezTo>
                  <a:pt x="943298" y="2328786"/>
                  <a:pt x="920356" y="2333444"/>
                  <a:pt x="908117" y="2342710"/>
                </a:cubicBezTo>
                <a:cubicBezTo>
                  <a:pt x="899891" y="2348903"/>
                  <a:pt x="891368" y="2350836"/>
                  <a:pt x="884134" y="2348210"/>
                </a:cubicBezTo>
                <a:cubicBezTo>
                  <a:pt x="877792" y="2345881"/>
                  <a:pt x="872836" y="2340133"/>
                  <a:pt x="871251" y="2333196"/>
                </a:cubicBezTo>
                <a:cubicBezTo>
                  <a:pt x="868426" y="2320808"/>
                  <a:pt x="870111" y="2257780"/>
                  <a:pt x="871201" y="2228991"/>
                </a:cubicBezTo>
                <a:cubicBezTo>
                  <a:pt x="887999" y="2228941"/>
                  <a:pt x="906481" y="2228991"/>
                  <a:pt x="924121" y="2229040"/>
                </a:cubicBezTo>
                <a:cubicBezTo>
                  <a:pt x="989231" y="2229189"/>
                  <a:pt x="1029417" y="2229090"/>
                  <a:pt x="1037840" y="2227157"/>
                </a:cubicBezTo>
                <a:cubicBezTo>
                  <a:pt x="1048197" y="2224779"/>
                  <a:pt x="1056868" y="2217346"/>
                  <a:pt x="1060337" y="2207684"/>
                </a:cubicBezTo>
                <a:cubicBezTo>
                  <a:pt x="1064251" y="2196981"/>
                  <a:pt x="1061773" y="2184890"/>
                  <a:pt x="1053300" y="2173692"/>
                </a:cubicBezTo>
                <a:cubicBezTo>
                  <a:pt x="1045719" y="2163633"/>
                  <a:pt x="1041854" y="2144754"/>
                  <a:pt x="1049733" y="2129592"/>
                </a:cubicBezTo>
                <a:cubicBezTo>
                  <a:pt x="1056868" y="2115916"/>
                  <a:pt x="1071733" y="2109078"/>
                  <a:pt x="1093238" y="2109772"/>
                </a:cubicBezTo>
                <a:cubicBezTo>
                  <a:pt x="1114347" y="2109078"/>
                  <a:pt x="1129262" y="2115916"/>
                  <a:pt x="1136347" y="2129592"/>
                </a:cubicBezTo>
                <a:cubicBezTo>
                  <a:pt x="1144226" y="2144754"/>
                  <a:pt x="1140411" y="2163633"/>
                  <a:pt x="1132780" y="2173692"/>
                </a:cubicBezTo>
                <a:cubicBezTo>
                  <a:pt x="1124356" y="2184890"/>
                  <a:pt x="1121829" y="2196981"/>
                  <a:pt x="1125744" y="2207684"/>
                </a:cubicBezTo>
                <a:cubicBezTo>
                  <a:pt x="1129262" y="2217346"/>
                  <a:pt x="1137883" y="2224779"/>
                  <a:pt x="1148289" y="2227157"/>
                </a:cubicBezTo>
                <a:cubicBezTo>
                  <a:pt x="1153789" y="2228446"/>
                  <a:pt x="1175294" y="2229288"/>
                  <a:pt x="1203092" y="2229783"/>
                </a:cubicBezTo>
                <a:cubicBezTo>
                  <a:pt x="1204182" y="2258919"/>
                  <a:pt x="1205768" y="2320907"/>
                  <a:pt x="1202993" y="2333196"/>
                </a:cubicBezTo>
                <a:cubicBezTo>
                  <a:pt x="1201408" y="2340133"/>
                  <a:pt x="1196452" y="2345881"/>
                  <a:pt x="1190110" y="2348210"/>
                </a:cubicBezTo>
                <a:cubicBezTo>
                  <a:pt x="1182876" y="2350836"/>
                  <a:pt x="1174353" y="2348903"/>
                  <a:pt x="1166127" y="2342710"/>
                </a:cubicBezTo>
                <a:cubicBezTo>
                  <a:pt x="1153888" y="2333444"/>
                  <a:pt x="1130946" y="2328786"/>
                  <a:pt x="1112513" y="2338349"/>
                </a:cubicBezTo>
                <a:cubicBezTo>
                  <a:pt x="1102851" y="2343354"/>
                  <a:pt x="1086797" y="2356683"/>
                  <a:pt x="1087887" y="2389238"/>
                </a:cubicBezTo>
                <a:cubicBezTo>
                  <a:pt x="1086797" y="2422139"/>
                  <a:pt x="1102851" y="2435469"/>
                  <a:pt x="1112513" y="2440473"/>
                </a:cubicBezTo>
                <a:cubicBezTo>
                  <a:pt x="1130946" y="2450037"/>
                  <a:pt x="1153888" y="2445379"/>
                  <a:pt x="1166127" y="2436113"/>
                </a:cubicBezTo>
                <a:cubicBezTo>
                  <a:pt x="1174353" y="2429919"/>
                  <a:pt x="1182876" y="2427986"/>
                  <a:pt x="1190110" y="2430613"/>
                </a:cubicBezTo>
                <a:cubicBezTo>
                  <a:pt x="1196452" y="2432941"/>
                  <a:pt x="1201408" y="2438689"/>
                  <a:pt x="1202993" y="2445626"/>
                </a:cubicBezTo>
                <a:cubicBezTo>
                  <a:pt x="1204083" y="2450383"/>
                  <a:pt x="1204480" y="2462622"/>
                  <a:pt x="1204529" y="2477537"/>
                </a:cubicBezTo>
                <a:lnTo>
                  <a:pt x="1214439" y="2477537"/>
                </a:lnTo>
                <a:cubicBezTo>
                  <a:pt x="1214439" y="2462127"/>
                  <a:pt x="1213894" y="2448946"/>
                  <a:pt x="1212656" y="2443446"/>
                </a:cubicBezTo>
                <a:cubicBezTo>
                  <a:pt x="1210327" y="2433239"/>
                  <a:pt x="1202993" y="2424766"/>
                  <a:pt x="1193529" y="2421297"/>
                </a:cubicBezTo>
                <a:cubicBezTo>
                  <a:pt x="1182975" y="2417432"/>
                  <a:pt x="1171132" y="2419910"/>
                  <a:pt x="1160181" y="2428234"/>
                </a:cubicBezTo>
                <a:cubicBezTo>
                  <a:pt x="1150370" y="2435617"/>
                  <a:pt x="1131888" y="2439383"/>
                  <a:pt x="1117122" y="2431703"/>
                </a:cubicBezTo>
                <a:cubicBezTo>
                  <a:pt x="1103793" y="2424766"/>
                  <a:pt x="1097103" y="2410198"/>
                  <a:pt x="1097797" y="2389238"/>
                </a:cubicBezTo>
                <a:cubicBezTo>
                  <a:pt x="1097103" y="2368625"/>
                  <a:pt x="1103793" y="2354057"/>
                  <a:pt x="1117122" y="2347120"/>
                </a:cubicBezTo>
                <a:cubicBezTo>
                  <a:pt x="1131937" y="2339439"/>
                  <a:pt x="1150370" y="2343205"/>
                  <a:pt x="1160181" y="2350588"/>
                </a:cubicBezTo>
                <a:cubicBezTo>
                  <a:pt x="1171132" y="2358913"/>
                  <a:pt x="1182975" y="2361341"/>
                  <a:pt x="1193529" y="2357525"/>
                </a:cubicBezTo>
                <a:cubicBezTo>
                  <a:pt x="1202993" y="2354057"/>
                  <a:pt x="1210327" y="2345583"/>
                  <a:pt x="1212656" y="2335376"/>
                </a:cubicBezTo>
                <a:cubicBezTo>
                  <a:pt x="1216025" y="2320659"/>
                  <a:pt x="1213795" y="2251189"/>
                  <a:pt x="1213002" y="2229932"/>
                </a:cubicBezTo>
                <a:cubicBezTo>
                  <a:pt x="1276279" y="2230824"/>
                  <a:pt x="1363835" y="2229882"/>
                  <a:pt x="1375777" y="2227157"/>
                </a:cubicBezTo>
                <a:cubicBezTo>
                  <a:pt x="1386133" y="2224779"/>
                  <a:pt x="1394804" y="2217346"/>
                  <a:pt x="1398322" y="2207684"/>
                </a:cubicBezTo>
                <a:cubicBezTo>
                  <a:pt x="1402187" y="2196981"/>
                  <a:pt x="1399710" y="2184890"/>
                  <a:pt x="1391236" y="2173692"/>
                </a:cubicBezTo>
                <a:cubicBezTo>
                  <a:pt x="1383655" y="2163633"/>
                  <a:pt x="1379840" y="2144754"/>
                  <a:pt x="1387718" y="2129592"/>
                </a:cubicBezTo>
                <a:cubicBezTo>
                  <a:pt x="1394804" y="2115916"/>
                  <a:pt x="1409719" y="2109078"/>
                  <a:pt x="1431174" y="2109772"/>
                </a:cubicBezTo>
                <a:cubicBezTo>
                  <a:pt x="1452333" y="2109078"/>
                  <a:pt x="1467198" y="2115916"/>
                  <a:pt x="1474283" y="2129592"/>
                </a:cubicBezTo>
                <a:cubicBezTo>
                  <a:pt x="1482162" y="2144754"/>
                  <a:pt x="1478347" y="2163633"/>
                  <a:pt x="1470765" y="2173692"/>
                </a:cubicBezTo>
                <a:cubicBezTo>
                  <a:pt x="1462292" y="2184890"/>
                  <a:pt x="1459765" y="2196981"/>
                  <a:pt x="1463680" y="2207684"/>
                </a:cubicBezTo>
                <a:cubicBezTo>
                  <a:pt x="1467198" y="2217346"/>
                  <a:pt x="1475820" y="2224779"/>
                  <a:pt x="1486225" y="2227157"/>
                </a:cubicBezTo>
                <a:cubicBezTo>
                  <a:pt x="1494649" y="2229090"/>
                  <a:pt x="1534785" y="2229189"/>
                  <a:pt x="1599944" y="2229040"/>
                </a:cubicBezTo>
                <a:cubicBezTo>
                  <a:pt x="1606336" y="2228991"/>
                  <a:pt x="1612877" y="2228991"/>
                  <a:pt x="1619418" y="2228991"/>
                </a:cubicBezTo>
                <a:cubicBezTo>
                  <a:pt x="1620508" y="2257730"/>
                  <a:pt x="1622192" y="2320808"/>
                  <a:pt x="1619368" y="2333196"/>
                </a:cubicBezTo>
                <a:cubicBezTo>
                  <a:pt x="1617782" y="2340133"/>
                  <a:pt x="1612827" y="2345881"/>
                  <a:pt x="1606485" y="2348210"/>
                </a:cubicBezTo>
                <a:cubicBezTo>
                  <a:pt x="1599250" y="2350836"/>
                  <a:pt x="1590728" y="2348903"/>
                  <a:pt x="1582502" y="2342710"/>
                </a:cubicBezTo>
                <a:cubicBezTo>
                  <a:pt x="1570263" y="2333444"/>
                  <a:pt x="1547321" y="2328786"/>
                  <a:pt x="1528888" y="2338349"/>
                </a:cubicBezTo>
                <a:cubicBezTo>
                  <a:pt x="1519226" y="2343354"/>
                  <a:pt x="1503171" y="2356683"/>
                  <a:pt x="1504262" y="2389238"/>
                </a:cubicBezTo>
                <a:cubicBezTo>
                  <a:pt x="1503171" y="2422139"/>
                  <a:pt x="1519226" y="2435469"/>
                  <a:pt x="1528888" y="2440473"/>
                </a:cubicBezTo>
                <a:cubicBezTo>
                  <a:pt x="1547321" y="2450037"/>
                  <a:pt x="1570263" y="2445379"/>
                  <a:pt x="1582502" y="2436113"/>
                </a:cubicBezTo>
                <a:cubicBezTo>
                  <a:pt x="1590728" y="2429919"/>
                  <a:pt x="1599250" y="2427986"/>
                  <a:pt x="1606485" y="2430613"/>
                </a:cubicBezTo>
                <a:cubicBezTo>
                  <a:pt x="1612827" y="2432941"/>
                  <a:pt x="1617782" y="2438689"/>
                  <a:pt x="1619368" y="2445626"/>
                </a:cubicBezTo>
                <a:cubicBezTo>
                  <a:pt x="1620458" y="2450383"/>
                  <a:pt x="1620855" y="2462622"/>
                  <a:pt x="1620904" y="2477537"/>
                </a:cubicBezTo>
                <a:lnTo>
                  <a:pt x="1630814" y="2477537"/>
                </a:lnTo>
                <a:cubicBezTo>
                  <a:pt x="1630765" y="2462127"/>
                  <a:pt x="1630269" y="2448946"/>
                  <a:pt x="1629031" y="2443446"/>
                </a:cubicBezTo>
                <a:cubicBezTo>
                  <a:pt x="1626702" y="2433239"/>
                  <a:pt x="1619368" y="2424766"/>
                  <a:pt x="1609904" y="2421297"/>
                </a:cubicBezTo>
                <a:cubicBezTo>
                  <a:pt x="1599350" y="2417432"/>
                  <a:pt x="1587507" y="2419910"/>
                  <a:pt x="1576556" y="2428234"/>
                </a:cubicBezTo>
                <a:cubicBezTo>
                  <a:pt x="1566745" y="2435667"/>
                  <a:pt x="1548312" y="2439383"/>
                  <a:pt x="1533497" y="2431703"/>
                </a:cubicBezTo>
                <a:cubicBezTo>
                  <a:pt x="1520168" y="2424766"/>
                  <a:pt x="1513478" y="2410198"/>
                  <a:pt x="1514172" y="2389238"/>
                </a:cubicBezTo>
                <a:cubicBezTo>
                  <a:pt x="1513478" y="2368625"/>
                  <a:pt x="1520168" y="2354057"/>
                  <a:pt x="1533497" y="2347120"/>
                </a:cubicBezTo>
                <a:cubicBezTo>
                  <a:pt x="1548312" y="2339489"/>
                  <a:pt x="1566745" y="2343205"/>
                  <a:pt x="1576556" y="2350588"/>
                </a:cubicBezTo>
                <a:cubicBezTo>
                  <a:pt x="1587507" y="2358913"/>
                  <a:pt x="1599350" y="2361390"/>
                  <a:pt x="1609904" y="2357525"/>
                </a:cubicBezTo>
                <a:cubicBezTo>
                  <a:pt x="1619368" y="2354057"/>
                  <a:pt x="1626702" y="2345583"/>
                  <a:pt x="1629031" y="2335376"/>
                </a:cubicBezTo>
                <a:cubicBezTo>
                  <a:pt x="1632450" y="2320461"/>
                  <a:pt x="1630071" y="2249009"/>
                  <a:pt x="1629328" y="2228991"/>
                </a:cubicBezTo>
                <a:cubicBezTo>
                  <a:pt x="1668572" y="2228941"/>
                  <a:pt x="1705140" y="2229189"/>
                  <a:pt x="1711532" y="2230626"/>
                </a:cubicBezTo>
                <a:cubicBezTo>
                  <a:pt x="1718668" y="2232261"/>
                  <a:pt x="1724564" y="2237315"/>
                  <a:pt x="1726943" y="2243856"/>
                </a:cubicBezTo>
                <a:cubicBezTo>
                  <a:pt x="1729668" y="2251288"/>
                  <a:pt x="1727636" y="2260009"/>
                  <a:pt x="1721294" y="2268433"/>
                </a:cubicBezTo>
                <a:cubicBezTo>
                  <a:pt x="1711879" y="2280920"/>
                  <a:pt x="1707073" y="2304308"/>
                  <a:pt x="1716834" y="2323137"/>
                </a:cubicBezTo>
                <a:cubicBezTo>
                  <a:pt x="1721988" y="2332998"/>
                  <a:pt x="1735416" y="2349448"/>
                  <a:pt x="1768764" y="2348259"/>
                </a:cubicBezTo>
                <a:cubicBezTo>
                  <a:pt x="1802359" y="2349399"/>
                  <a:pt x="1815886" y="2332998"/>
                  <a:pt x="1821040" y="2323137"/>
                </a:cubicBezTo>
                <a:cubicBezTo>
                  <a:pt x="1830801" y="2304308"/>
                  <a:pt x="1826044" y="2280920"/>
                  <a:pt x="1816580" y="2268433"/>
                </a:cubicBezTo>
                <a:cubicBezTo>
                  <a:pt x="1810237" y="2260009"/>
                  <a:pt x="1808206" y="2251288"/>
                  <a:pt x="1810931" y="2243856"/>
                </a:cubicBezTo>
                <a:cubicBezTo>
                  <a:pt x="1813310" y="2237315"/>
                  <a:pt x="1819206" y="2232261"/>
                  <a:pt x="1826341" y="2230626"/>
                </a:cubicBezTo>
                <a:cubicBezTo>
                  <a:pt x="1833378" y="2229040"/>
                  <a:pt x="1876933" y="2228892"/>
                  <a:pt x="1920438" y="2228991"/>
                </a:cubicBezTo>
                <a:cubicBezTo>
                  <a:pt x="1919695" y="2249009"/>
                  <a:pt x="1917317" y="2320461"/>
                  <a:pt x="1920736" y="2335376"/>
                </a:cubicBezTo>
                <a:cubicBezTo>
                  <a:pt x="1923065" y="2345583"/>
                  <a:pt x="1930398" y="2354057"/>
                  <a:pt x="1939862" y="2357525"/>
                </a:cubicBezTo>
                <a:cubicBezTo>
                  <a:pt x="1950417" y="2361341"/>
                  <a:pt x="1962259" y="2358913"/>
                  <a:pt x="1973210" y="2350588"/>
                </a:cubicBezTo>
                <a:cubicBezTo>
                  <a:pt x="1983071" y="2343205"/>
                  <a:pt x="2001503" y="2339439"/>
                  <a:pt x="2016319" y="2347120"/>
                </a:cubicBezTo>
                <a:cubicBezTo>
                  <a:pt x="2029648" y="2354057"/>
                  <a:pt x="2036288" y="2368625"/>
                  <a:pt x="2035594" y="2389585"/>
                </a:cubicBezTo>
                <a:cubicBezTo>
                  <a:pt x="2036288" y="2410198"/>
                  <a:pt x="2029648" y="2424766"/>
                  <a:pt x="2016319" y="2431703"/>
                </a:cubicBezTo>
                <a:cubicBezTo>
                  <a:pt x="2001454" y="2439383"/>
                  <a:pt x="1983071" y="2435617"/>
                  <a:pt x="1973210" y="2428234"/>
                </a:cubicBezTo>
                <a:cubicBezTo>
                  <a:pt x="1962259" y="2419910"/>
                  <a:pt x="1950417" y="2417482"/>
                  <a:pt x="1939862" y="2421297"/>
                </a:cubicBezTo>
                <a:cubicBezTo>
                  <a:pt x="1930398" y="2424766"/>
                  <a:pt x="1923065" y="2433239"/>
                  <a:pt x="1920736" y="2443446"/>
                </a:cubicBezTo>
                <a:cubicBezTo>
                  <a:pt x="1919497" y="2448996"/>
                  <a:pt x="1919001" y="2462127"/>
                  <a:pt x="1918952" y="2477537"/>
                </a:cubicBezTo>
                <a:lnTo>
                  <a:pt x="1928862" y="2477537"/>
                </a:lnTo>
                <a:cubicBezTo>
                  <a:pt x="1928862" y="2462622"/>
                  <a:pt x="1929308" y="2450383"/>
                  <a:pt x="1930398" y="2445626"/>
                </a:cubicBezTo>
                <a:cubicBezTo>
                  <a:pt x="1931984" y="2438689"/>
                  <a:pt x="1936939" y="2432941"/>
                  <a:pt x="1943281" y="2430613"/>
                </a:cubicBezTo>
                <a:cubicBezTo>
                  <a:pt x="1950516" y="2427986"/>
                  <a:pt x="1959038" y="2429919"/>
                  <a:pt x="1967264" y="2436113"/>
                </a:cubicBezTo>
                <a:cubicBezTo>
                  <a:pt x="1979503" y="2445379"/>
                  <a:pt x="2002445" y="2450037"/>
                  <a:pt x="2020878" y="2440473"/>
                </a:cubicBezTo>
                <a:cubicBezTo>
                  <a:pt x="2030540" y="2435469"/>
                  <a:pt x="2046644" y="2422139"/>
                  <a:pt x="2045504" y="2389585"/>
                </a:cubicBezTo>
                <a:cubicBezTo>
                  <a:pt x="2046644" y="2356683"/>
                  <a:pt x="2030540" y="2343354"/>
                  <a:pt x="2020878" y="2338349"/>
                </a:cubicBezTo>
                <a:cubicBezTo>
                  <a:pt x="2002445" y="2328786"/>
                  <a:pt x="1979503" y="2333444"/>
                  <a:pt x="1967264" y="2342710"/>
                </a:cubicBezTo>
                <a:cubicBezTo>
                  <a:pt x="1959038" y="2348903"/>
                  <a:pt x="1950516" y="2350836"/>
                  <a:pt x="1943281" y="2348210"/>
                </a:cubicBezTo>
                <a:cubicBezTo>
                  <a:pt x="1936939" y="2345881"/>
                  <a:pt x="1931984" y="2340133"/>
                  <a:pt x="1930398" y="2333196"/>
                </a:cubicBezTo>
                <a:cubicBezTo>
                  <a:pt x="1927574" y="2320808"/>
                  <a:pt x="1929258" y="2257780"/>
                  <a:pt x="1930349" y="2228991"/>
                </a:cubicBezTo>
                <a:cubicBezTo>
                  <a:pt x="1932876" y="2228991"/>
                  <a:pt x="1935452" y="2229040"/>
                  <a:pt x="1937930" y="2229040"/>
                </a:cubicBezTo>
                <a:cubicBezTo>
                  <a:pt x="2003089" y="2229189"/>
                  <a:pt x="2043225" y="2229090"/>
                  <a:pt x="2051649" y="2227157"/>
                </a:cubicBezTo>
                <a:cubicBezTo>
                  <a:pt x="2062054" y="2224779"/>
                  <a:pt x="2070676" y="2217346"/>
                  <a:pt x="2074194" y="2207684"/>
                </a:cubicBezTo>
                <a:cubicBezTo>
                  <a:pt x="2078109" y="2196981"/>
                  <a:pt x="2075582" y="2184890"/>
                  <a:pt x="2067158" y="2173692"/>
                </a:cubicBezTo>
                <a:cubicBezTo>
                  <a:pt x="2059527" y="2163633"/>
                  <a:pt x="2055712" y="2144754"/>
                  <a:pt x="2063590" y="2129592"/>
                </a:cubicBezTo>
                <a:cubicBezTo>
                  <a:pt x="2070676" y="2115916"/>
                  <a:pt x="2085542" y="2109078"/>
                  <a:pt x="2107047" y="2109772"/>
                </a:cubicBezTo>
                <a:cubicBezTo>
                  <a:pt x="2128205" y="2109028"/>
                  <a:pt x="2143070" y="2115916"/>
                  <a:pt x="2150156" y="2129592"/>
                </a:cubicBezTo>
                <a:cubicBezTo>
                  <a:pt x="2158084" y="2144754"/>
                  <a:pt x="2154219" y="2163633"/>
                  <a:pt x="2146638" y="2173692"/>
                </a:cubicBezTo>
                <a:cubicBezTo>
                  <a:pt x="2138165" y="2184890"/>
                  <a:pt x="2135687" y="2196981"/>
                  <a:pt x="2139552" y="2207684"/>
                </a:cubicBezTo>
                <a:cubicBezTo>
                  <a:pt x="2143070" y="2217346"/>
                  <a:pt x="2151741" y="2224779"/>
                  <a:pt x="2162097" y="2227157"/>
                </a:cubicBezTo>
                <a:cubicBezTo>
                  <a:pt x="2170521" y="2229090"/>
                  <a:pt x="2210707" y="2229189"/>
                  <a:pt x="2275816" y="2229040"/>
                </a:cubicBezTo>
                <a:cubicBezTo>
                  <a:pt x="2276907" y="2229040"/>
                  <a:pt x="2277997" y="2229040"/>
                  <a:pt x="2279087" y="2228991"/>
                </a:cubicBezTo>
                <a:cubicBezTo>
                  <a:pt x="2280177" y="2257780"/>
                  <a:pt x="2281862" y="2320808"/>
                  <a:pt x="2279037" y="2333196"/>
                </a:cubicBezTo>
                <a:cubicBezTo>
                  <a:pt x="2277452" y="2340133"/>
                  <a:pt x="2272497" y="2345881"/>
                  <a:pt x="2266154" y="2348210"/>
                </a:cubicBezTo>
                <a:cubicBezTo>
                  <a:pt x="2258920" y="2350836"/>
                  <a:pt x="2250397" y="2348903"/>
                  <a:pt x="2242171" y="2342710"/>
                </a:cubicBezTo>
                <a:cubicBezTo>
                  <a:pt x="2229982" y="2333444"/>
                  <a:pt x="2207040" y="2328786"/>
                  <a:pt x="2188607" y="2338349"/>
                </a:cubicBezTo>
                <a:cubicBezTo>
                  <a:pt x="2178895" y="2343354"/>
                  <a:pt x="2162841" y="2356683"/>
                  <a:pt x="2163931" y="2389238"/>
                </a:cubicBezTo>
                <a:cubicBezTo>
                  <a:pt x="2162841" y="2422139"/>
                  <a:pt x="2178895" y="2435469"/>
                  <a:pt x="2188607" y="2440473"/>
                </a:cubicBezTo>
                <a:cubicBezTo>
                  <a:pt x="2207040" y="2450037"/>
                  <a:pt x="2229982" y="2445379"/>
                  <a:pt x="2242171" y="2436113"/>
                </a:cubicBezTo>
                <a:cubicBezTo>
                  <a:pt x="2250397" y="2429919"/>
                  <a:pt x="2258920" y="2427986"/>
                  <a:pt x="2266154" y="2430613"/>
                </a:cubicBezTo>
                <a:cubicBezTo>
                  <a:pt x="2272497" y="2432941"/>
                  <a:pt x="2277452" y="2438689"/>
                  <a:pt x="2279037" y="2445626"/>
                </a:cubicBezTo>
                <a:cubicBezTo>
                  <a:pt x="2280127" y="2450383"/>
                  <a:pt x="2280573" y="2462622"/>
                  <a:pt x="2280623" y="2477537"/>
                </a:cubicBezTo>
                <a:lnTo>
                  <a:pt x="2290483" y="2477537"/>
                </a:lnTo>
                <a:cubicBezTo>
                  <a:pt x="2290434" y="2462127"/>
                  <a:pt x="2289938" y="2448946"/>
                  <a:pt x="2288700" y="2443446"/>
                </a:cubicBezTo>
                <a:cubicBezTo>
                  <a:pt x="2286371" y="2433239"/>
                  <a:pt x="2279037" y="2424766"/>
                  <a:pt x="2269573" y="2421297"/>
                </a:cubicBezTo>
                <a:cubicBezTo>
                  <a:pt x="2259068" y="2417432"/>
                  <a:pt x="2247226" y="2419910"/>
                  <a:pt x="2236225" y="2428234"/>
                </a:cubicBezTo>
                <a:cubicBezTo>
                  <a:pt x="2226414" y="2435617"/>
                  <a:pt x="2207981" y="2439383"/>
                  <a:pt x="2193166" y="2431703"/>
                </a:cubicBezTo>
                <a:cubicBezTo>
                  <a:pt x="2179837" y="2424766"/>
                  <a:pt x="2173147" y="2410198"/>
                  <a:pt x="2173841" y="2389238"/>
                </a:cubicBezTo>
                <a:cubicBezTo>
                  <a:pt x="2173147" y="2368625"/>
                  <a:pt x="2179837" y="2354057"/>
                  <a:pt x="2193166" y="2347120"/>
                </a:cubicBezTo>
                <a:cubicBezTo>
                  <a:pt x="2207981" y="2339489"/>
                  <a:pt x="2226414" y="2343205"/>
                  <a:pt x="2236225" y="2350588"/>
                </a:cubicBezTo>
                <a:cubicBezTo>
                  <a:pt x="2247226" y="2358913"/>
                  <a:pt x="2259068" y="2361390"/>
                  <a:pt x="2269573" y="2357525"/>
                </a:cubicBezTo>
                <a:cubicBezTo>
                  <a:pt x="2279037" y="2354057"/>
                  <a:pt x="2286371" y="2345583"/>
                  <a:pt x="2288700" y="2335376"/>
                </a:cubicBezTo>
                <a:cubicBezTo>
                  <a:pt x="2292119" y="2320461"/>
                  <a:pt x="2289740" y="2249059"/>
                  <a:pt x="2288997" y="2228991"/>
                </a:cubicBezTo>
                <a:cubicBezTo>
                  <a:pt x="2333890" y="2228892"/>
                  <a:pt x="2380170" y="2228991"/>
                  <a:pt x="2387405" y="2230626"/>
                </a:cubicBezTo>
                <a:cubicBezTo>
                  <a:pt x="2394540" y="2232261"/>
                  <a:pt x="2400437" y="2237315"/>
                  <a:pt x="2402815" y="2243856"/>
                </a:cubicBezTo>
                <a:cubicBezTo>
                  <a:pt x="2405540" y="2251288"/>
                  <a:pt x="2403558" y="2260009"/>
                  <a:pt x="2397166" y="2268433"/>
                </a:cubicBezTo>
                <a:cubicBezTo>
                  <a:pt x="2387752" y="2280920"/>
                  <a:pt x="2382995" y="2304308"/>
                  <a:pt x="2392756" y="2323137"/>
                </a:cubicBezTo>
                <a:cubicBezTo>
                  <a:pt x="2397711" y="2332651"/>
                  <a:pt x="2410545" y="2348309"/>
                  <a:pt x="2441465" y="2348309"/>
                </a:cubicBezTo>
                <a:cubicBezTo>
                  <a:pt x="2442505" y="2348309"/>
                  <a:pt x="2443546" y="2348309"/>
                  <a:pt x="2444685" y="2348259"/>
                </a:cubicBezTo>
                <a:cubicBezTo>
                  <a:pt x="2459006" y="2348755"/>
                  <a:pt x="2469659" y="2346079"/>
                  <a:pt x="2477587" y="2342065"/>
                </a:cubicBezTo>
                <a:lnTo>
                  <a:pt x="2477587" y="2330520"/>
                </a:lnTo>
                <a:cubicBezTo>
                  <a:pt x="2469510" y="2336070"/>
                  <a:pt x="2458411" y="2338745"/>
                  <a:pt x="2444685" y="2338349"/>
                </a:cubicBezTo>
                <a:cubicBezTo>
                  <a:pt x="2423527" y="2339043"/>
                  <a:pt x="2408612" y="2332205"/>
                  <a:pt x="2401527" y="2318529"/>
                </a:cubicBezTo>
                <a:cubicBezTo>
                  <a:pt x="2393648" y="2303366"/>
                  <a:pt x="2397464" y="2284487"/>
                  <a:pt x="2405094" y="2274429"/>
                </a:cubicBezTo>
                <a:cubicBezTo>
                  <a:pt x="2413518" y="2263230"/>
                  <a:pt x="2416045" y="2251189"/>
                  <a:pt x="2412130" y="2240437"/>
                </a:cubicBezTo>
                <a:cubicBezTo>
                  <a:pt x="2408612" y="2230824"/>
                  <a:pt x="2399991" y="2223342"/>
                  <a:pt x="2389585" y="2220963"/>
                </a:cubicBezTo>
                <a:cubicBezTo>
                  <a:pt x="2381657" y="2219130"/>
                  <a:pt x="2345485" y="2218981"/>
                  <a:pt x="2286767" y="2219080"/>
                </a:cubicBezTo>
                <a:cubicBezTo>
                  <a:pt x="2285677" y="2189400"/>
                  <a:pt x="2284141" y="2129245"/>
                  <a:pt x="2286916" y="2117204"/>
                </a:cubicBezTo>
                <a:cubicBezTo>
                  <a:pt x="2288501" y="2110267"/>
                  <a:pt x="2293407" y="2104519"/>
                  <a:pt x="2299749" y="2102190"/>
                </a:cubicBezTo>
                <a:cubicBezTo>
                  <a:pt x="2307033" y="2099564"/>
                  <a:pt x="2315556" y="2101496"/>
                  <a:pt x="2323732" y="2107690"/>
                </a:cubicBezTo>
                <a:cubicBezTo>
                  <a:pt x="2335971" y="2116956"/>
                  <a:pt x="2358913" y="2121614"/>
                  <a:pt x="2377346" y="2112051"/>
                </a:cubicBezTo>
                <a:cubicBezTo>
                  <a:pt x="2387008" y="2107046"/>
                  <a:pt x="2403112" y="2093717"/>
                  <a:pt x="2401973" y="2061162"/>
                </a:cubicBezTo>
                <a:cubicBezTo>
                  <a:pt x="2403112" y="2028260"/>
                  <a:pt x="2387008" y="2014931"/>
                  <a:pt x="2377346" y="2009927"/>
                </a:cubicBezTo>
                <a:cubicBezTo>
                  <a:pt x="2358913" y="2000363"/>
                  <a:pt x="2335971" y="2005021"/>
                  <a:pt x="2323732" y="2014287"/>
                </a:cubicBezTo>
                <a:cubicBezTo>
                  <a:pt x="2315556" y="2020481"/>
                  <a:pt x="2307033" y="2022413"/>
                  <a:pt x="2299749" y="2019787"/>
                </a:cubicBezTo>
                <a:cubicBezTo>
                  <a:pt x="2293407" y="2017458"/>
                  <a:pt x="2288501" y="2011711"/>
                  <a:pt x="2286916" y="2004773"/>
                </a:cubicBezTo>
                <a:cubicBezTo>
                  <a:pt x="2284042" y="1992386"/>
                  <a:pt x="2285727" y="1929407"/>
                  <a:pt x="2286817" y="1900618"/>
                </a:cubicBezTo>
                <a:cubicBezTo>
                  <a:pt x="2345534" y="1900717"/>
                  <a:pt x="2381657" y="1900568"/>
                  <a:pt x="2389585" y="1898735"/>
                </a:cubicBezTo>
                <a:cubicBezTo>
                  <a:pt x="2399991" y="1896356"/>
                  <a:pt x="2408612" y="1888924"/>
                  <a:pt x="2412130" y="1879261"/>
                </a:cubicBezTo>
                <a:cubicBezTo>
                  <a:pt x="2416045" y="1868558"/>
                  <a:pt x="2413518" y="1856468"/>
                  <a:pt x="2405094" y="1845270"/>
                </a:cubicBezTo>
                <a:cubicBezTo>
                  <a:pt x="2397464" y="1835211"/>
                  <a:pt x="2393648" y="1816332"/>
                  <a:pt x="2401527" y="1801169"/>
                </a:cubicBezTo>
                <a:cubicBezTo>
                  <a:pt x="2408612" y="1787493"/>
                  <a:pt x="2423626" y="1780755"/>
                  <a:pt x="2444983" y="1781349"/>
                </a:cubicBezTo>
                <a:cubicBezTo>
                  <a:pt x="2458609" y="1781002"/>
                  <a:pt x="2469609" y="1783628"/>
                  <a:pt x="2477587" y="1789178"/>
                </a:cubicBezTo>
                <a:lnTo>
                  <a:pt x="2477587" y="1777633"/>
                </a:lnTo>
                <a:cubicBezTo>
                  <a:pt x="2469709" y="1773619"/>
                  <a:pt x="2459154" y="1770943"/>
                  <a:pt x="2444983" y="1771439"/>
                </a:cubicBezTo>
                <a:cubicBezTo>
                  <a:pt x="2411437" y="1770250"/>
                  <a:pt x="2397860" y="1786750"/>
                  <a:pt x="2392756" y="1796611"/>
                </a:cubicBezTo>
                <a:cubicBezTo>
                  <a:pt x="2382995" y="1815390"/>
                  <a:pt x="2387752" y="1838778"/>
                  <a:pt x="2397166" y="1851265"/>
                </a:cubicBezTo>
                <a:cubicBezTo>
                  <a:pt x="2403558" y="1859689"/>
                  <a:pt x="2405540" y="1868410"/>
                  <a:pt x="2402815" y="1875892"/>
                </a:cubicBezTo>
                <a:cubicBezTo>
                  <a:pt x="2400437" y="1882383"/>
                  <a:pt x="2394540" y="1887437"/>
                  <a:pt x="2387405" y="1889072"/>
                </a:cubicBezTo>
                <a:cubicBezTo>
                  <a:pt x="2380022" y="1890757"/>
                  <a:pt x="2332304" y="1890807"/>
                  <a:pt x="2286767" y="1890708"/>
                </a:cubicBezTo>
                <a:cubicBezTo>
                  <a:pt x="2285677" y="1861027"/>
                  <a:pt x="2284141" y="1800872"/>
                  <a:pt x="2286916" y="1788782"/>
                </a:cubicBezTo>
                <a:cubicBezTo>
                  <a:pt x="2288501" y="1781845"/>
                  <a:pt x="2293407" y="1776097"/>
                  <a:pt x="2299749" y="1773768"/>
                </a:cubicBezTo>
                <a:cubicBezTo>
                  <a:pt x="2307033" y="1771142"/>
                  <a:pt x="2315556" y="1773074"/>
                  <a:pt x="2323732" y="1779268"/>
                </a:cubicBezTo>
                <a:cubicBezTo>
                  <a:pt x="2335971" y="1788534"/>
                  <a:pt x="2358913" y="1793192"/>
                  <a:pt x="2377346" y="1783628"/>
                </a:cubicBezTo>
                <a:cubicBezTo>
                  <a:pt x="2387008" y="1778624"/>
                  <a:pt x="2403112" y="1765295"/>
                  <a:pt x="2401973" y="1732740"/>
                </a:cubicBezTo>
                <a:cubicBezTo>
                  <a:pt x="2403112" y="1699838"/>
                  <a:pt x="2387008" y="1686509"/>
                  <a:pt x="2377346" y="1681504"/>
                </a:cubicBezTo>
                <a:cubicBezTo>
                  <a:pt x="2358913" y="1671941"/>
                  <a:pt x="2335971" y="1676599"/>
                  <a:pt x="2323732" y="1685865"/>
                </a:cubicBezTo>
                <a:cubicBezTo>
                  <a:pt x="2315556" y="1692059"/>
                  <a:pt x="2307033" y="1693991"/>
                  <a:pt x="2299749" y="1691365"/>
                </a:cubicBezTo>
                <a:cubicBezTo>
                  <a:pt x="2293407" y="1689036"/>
                  <a:pt x="2288501" y="1683288"/>
                  <a:pt x="2286916" y="1676351"/>
                </a:cubicBezTo>
                <a:cubicBezTo>
                  <a:pt x="2284091" y="1664162"/>
                  <a:pt x="2285677" y="1602719"/>
                  <a:pt x="2286767" y="1573385"/>
                </a:cubicBezTo>
                <a:cubicBezTo>
                  <a:pt x="2335277" y="1573286"/>
                  <a:pt x="2381211" y="1572245"/>
                  <a:pt x="2389585" y="1570313"/>
                </a:cubicBezTo>
                <a:cubicBezTo>
                  <a:pt x="2399991" y="1567934"/>
                  <a:pt x="2408612" y="1560501"/>
                  <a:pt x="2412130" y="1550839"/>
                </a:cubicBezTo>
                <a:cubicBezTo>
                  <a:pt x="2416045" y="1540136"/>
                  <a:pt x="2413518" y="1528046"/>
                  <a:pt x="2405094" y="1516847"/>
                </a:cubicBezTo>
                <a:cubicBezTo>
                  <a:pt x="2397464" y="1506788"/>
                  <a:pt x="2393648" y="1487910"/>
                  <a:pt x="2401527" y="1472747"/>
                </a:cubicBezTo>
                <a:cubicBezTo>
                  <a:pt x="2408612" y="1459071"/>
                  <a:pt x="2423626" y="1452332"/>
                  <a:pt x="2444983" y="1452927"/>
                </a:cubicBezTo>
                <a:cubicBezTo>
                  <a:pt x="2458609" y="1452531"/>
                  <a:pt x="2469609" y="1455206"/>
                  <a:pt x="2477587" y="1460756"/>
                </a:cubicBezTo>
                <a:lnTo>
                  <a:pt x="2477587" y="1449211"/>
                </a:lnTo>
                <a:cubicBezTo>
                  <a:pt x="2469709" y="1445197"/>
                  <a:pt x="2459154" y="1442521"/>
                  <a:pt x="2444983" y="1443017"/>
                </a:cubicBezTo>
                <a:cubicBezTo>
                  <a:pt x="2411437" y="1441877"/>
                  <a:pt x="2397860" y="1458278"/>
                  <a:pt x="2392756" y="1468188"/>
                </a:cubicBezTo>
                <a:cubicBezTo>
                  <a:pt x="2382995" y="1486968"/>
                  <a:pt x="2387752" y="1510356"/>
                  <a:pt x="2397166" y="1522843"/>
                </a:cubicBezTo>
                <a:cubicBezTo>
                  <a:pt x="2403558" y="1531267"/>
                  <a:pt x="2405540" y="1539988"/>
                  <a:pt x="2402815" y="1547420"/>
                </a:cubicBezTo>
                <a:cubicBezTo>
                  <a:pt x="2400437" y="1553961"/>
                  <a:pt x="2394540" y="1559015"/>
                  <a:pt x="2387405" y="1560650"/>
                </a:cubicBezTo>
                <a:cubicBezTo>
                  <a:pt x="2379774" y="1562384"/>
                  <a:pt x="2335971" y="1563376"/>
                  <a:pt x="2289046" y="1563524"/>
                </a:cubicBezTo>
                <a:cubicBezTo>
                  <a:pt x="2289839" y="1542168"/>
                  <a:pt x="2292069" y="1472846"/>
                  <a:pt x="2288700" y="1458130"/>
                </a:cubicBezTo>
                <a:cubicBezTo>
                  <a:pt x="2286371" y="1447972"/>
                  <a:pt x="2279037" y="1439499"/>
                  <a:pt x="2269573" y="1436030"/>
                </a:cubicBezTo>
                <a:cubicBezTo>
                  <a:pt x="2259019" y="1432215"/>
                  <a:pt x="2247176" y="1434643"/>
                  <a:pt x="2236225" y="1442967"/>
                </a:cubicBezTo>
                <a:cubicBezTo>
                  <a:pt x="2226414" y="1450350"/>
                  <a:pt x="2207981" y="1454116"/>
                  <a:pt x="2193166" y="1446436"/>
                </a:cubicBezTo>
                <a:cubicBezTo>
                  <a:pt x="2179837" y="1439499"/>
                  <a:pt x="2173147" y="1424931"/>
                  <a:pt x="2173841" y="1403971"/>
                </a:cubicBezTo>
                <a:cubicBezTo>
                  <a:pt x="2173147" y="1383358"/>
                  <a:pt x="2179837" y="1368790"/>
                  <a:pt x="2193166" y="1361853"/>
                </a:cubicBezTo>
                <a:cubicBezTo>
                  <a:pt x="2207981" y="1354172"/>
                  <a:pt x="2226414" y="1357938"/>
                  <a:pt x="2236225" y="1365321"/>
                </a:cubicBezTo>
                <a:cubicBezTo>
                  <a:pt x="2247226" y="1373596"/>
                  <a:pt x="2259019" y="1376074"/>
                  <a:pt x="2269573" y="1372258"/>
                </a:cubicBezTo>
                <a:cubicBezTo>
                  <a:pt x="2279037" y="1368790"/>
                  <a:pt x="2286371" y="1360317"/>
                  <a:pt x="2288700" y="1350109"/>
                </a:cubicBezTo>
                <a:cubicBezTo>
                  <a:pt x="2292119" y="1335145"/>
                  <a:pt x="2289740" y="1263792"/>
                  <a:pt x="2288997" y="1243724"/>
                </a:cubicBezTo>
                <a:cubicBezTo>
                  <a:pt x="2333890" y="1243625"/>
                  <a:pt x="2380170" y="1243674"/>
                  <a:pt x="2387405" y="1245359"/>
                </a:cubicBezTo>
                <a:cubicBezTo>
                  <a:pt x="2394540" y="1246994"/>
                  <a:pt x="2400437" y="1252048"/>
                  <a:pt x="2402815" y="1258589"/>
                </a:cubicBezTo>
                <a:cubicBezTo>
                  <a:pt x="2405540" y="1266021"/>
                  <a:pt x="2403558" y="1274742"/>
                  <a:pt x="2397166" y="1283166"/>
                </a:cubicBezTo>
                <a:cubicBezTo>
                  <a:pt x="2387752" y="1295653"/>
                  <a:pt x="2382995" y="1319041"/>
                  <a:pt x="2392756" y="1337820"/>
                </a:cubicBezTo>
                <a:cubicBezTo>
                  <a:pt x="2397860" y="1347731"/>
                  <a:pt x="2411288" y="1364132"/>
                  <a:pt x="2444685" y="1362992"/>
                </a:cubicBezTo>
                <a:cubicBezTo>
                  <a:pt x="2458956" y="1363488"/>
                  <a:pt x="2469659" y="1360762"/>
                  <a:pt x="2477587" y="1356699"/>
                </a:cubicBezTo>
                <a:lnTo>
                  <a:pt x="2477587" y="1345253"/>
                </a:lnTo>
                <a:cubicBezTo>
                  <a:pt x="2469560" y="1350852"/>
                  <a:pt x="2458460" y="1353478"/>
                  <a:pt x="2444685" y="1353082"/>
                </a:cubicBezTo>
                <a:cubicBezTo>
                  <a:pt x="2423478" y="1353776"/>
                  <a:pt x="2408612" y="1346938"/>
                  <a:pt x="2401527" y="1333262"/>
                </a:cubicBezTo>
                <a:cubicBezTo>
                  <a:pt x="2393648" y="1318099"/>
                  <a:pt x="2397464" y="1299221"/>
                  <a:pt x="2405094" y="1289162"/>
                </a:cubicBezTo>
                <a:cubicBezTo>
                  <a:pt x="2413518" y="1277963"/>
                  <a:pt x="2416045" y="1265873"/>
                  <a:pt x="2412130" y="1255170"/>
                </a:cubicBezTo>
                <a:cubicBezTo>
                  <a:pt x="2408612" y="1245507"/>
                  <a:pt x="2399991" y="1238075"/>
                  <a:pt x="2389585" y="1235696"/>
                </a:cubicBezTo>
                <a:cubicBezTo>
                  <a:pt x="2381657" y="1233863"/>
                  <a:pt x="2345485" y="1233714"/>
                  <a:pt x="2286767" y="1233813"/>
                </a:cubicBezTo>
                <a:cubicBezTo>
                  <a:pt x="2285677" y="1204133"/>
                  <a:pt x="2284141" y="1143978"/>
                  <a:pt x="2286916" y="1131937"/>
                </a:cubicBezTo>
                <a:cubicBezTo>
                  <a:pt x="2288501" y="1125000"/>
                  <a:pt x="2293407" y="1119252"/>
                  <a:pt x="2299749" y="1116923"/>
                </a:cubicBezTo>
                <a:cubicBezTo>
                  <a:pt x="2307033" y="1114297"/>
                  <a:pt x="2315556" y="1116230"/>
                  <a:pt x="2323732" y="1122423"/>
                </a:cubicBezTo>
                <a:cubicBezTo>
                  <a:pt x="2335971" y="1131689"/>
                  <a:pt x="2358913" y="1136347"/>
                  <a:pt x="2377346" y="1126784"/>
                </a:cubicBezTo>
                <a:cubicBezTo>
                  <a:pt x="2387008" y="1121779"/>
                  <a:pt x="2403112" y="1108401"/>
                  <a:pt x="2401973" y="1075895"/>
                </a:cubicBezTo>
                <a:cubicBezTo>
                  <a:pt x="2403112" y="1042994"/>
                  <a:pt x="2387008" y="1029664"/>
                  <a:pt x="2377346" y="1024660"/>
                </a:cubicBezTo>
                <a:cubicBezTo>
                  <a:pt x="2358913" y="1015096"/>
                  <a:pt x="2335971" y="1019754"/>
                  <a:pt x="2323732" y="1029020"/>
                </a:cubicBezTo>
                <a:cubicBezTo>
                  <a:pt x="2315556" y="1035214"/>
                  <a:pt x="2306984" y="1037147"/>
                  <a:pt x="2299749" y="1034520"/>
                </a:cubicBezTo>
                <a:cubicBezTo>
                  <a:pt x="2293407" y="1032191"/>
                  <a:pt x="2288501" y="1026444"/>
                  <a:pt x="2286916" y="1019507"/>
                </a:cubicBezTo>
                <a:cubicBezTo>
                  <a:pt x="2284042" y="1007119"/>
                  <a:pt x="2285727" y="944140"/>
                  <a:pt x="2286817" y="915351"/>
                </a:cubicBezTo>
                <a:cubicBezTo>
                  <a:pt x="2345485" y="915450"/>
                  <a:pt x="2381657" y="915301"/>
                  <a:pt x="2389585" y="913468"/>
                </a:cubicBezTo>
                <a:cubicBezTo>
                  <a:pt x="2399991" y="911089"/>
                  <a:pt x="2408612" y="903657"/>
                  <a:pt x="2412130" y="893994"/>
                </a:cubicBezTo>
                <a:cubicBezTo>
                  <a:pt x="2416045" y="883291"/>
                  <a:pt x="2413518" y="871201"/>
                  <a:pt x="2405094" y="860003"/>
                </a:cubicBezTo>
                <a:cubicBezTo>
                  <a:pt x="2397464" y="849944"/>
                  <a:pt x="2393648" y="831065"/>
                  <a:pt x="2401527" y="815903"/>
                </a:cubicBezTo>
                <a:cubicBezTo>
                  <a:pt x="2408612" y="802226"/>
                  <a:pt x="2423527" y="795389"/>
                  <a:pt x="2444983" y="796082"/>
                </a:cubicBezTo>
                <a:cubicBezTo>
                  <a:pt x="2458560" y="795686"/>
                  <a:pt x="2469560" y="798312"/>
                  <a:pt x="2477587" y="803862"/>
                </a:cubicBezTo>
                <a:lnTo>
                  <a:pt x="2477587" y="792415"/>
                </a:lnTo>
                <a:cubicBezTo>
                  <a:pt x="2469709" y="788402"/>
                  <a:pt x="2459105" y="785726"/>
                  <a:pt x="2444983" y="786172"/>
                </a:cubicBezTo>
                <a:cubicBezTo>
                  <a:pt x="2411586" y="785082"/>
                  <a:pt x="2397860" y="801434"/>
                  <a:pt x="2392756" y="811344"/>
                </a:cubicBezTo>
                <a:cubicBezTo>
                  <a:pt x="2382995" y="830124"/>
                  <a:pt x="2387752" y="853512"/>
                  <a:pt x="2397166" y="865998"/>
                </a:cubicBezTo>
                <a:cubicBezTo>
                  <a:pt x="2403558" y="874422"/>
                  <a:pt x="2405540" y="883143"/>
                  <a:pt x="2402815" y="890575"/>
                </a:cubicBezTo>
                <a:cubicBezTo>
                  <a:pt x="2400437" y="897116"/>
                  <a:pt x="2394540" y="902170"/>
                  <a:pt x="2387405" y="903805"/>
                </a:cubicBezTo>
                <a:cubicBezTo>
                  <a:pt x="2380022" y="905490"/>
                  <a:pt x="2332304" y="905540"/>
                  <a:pt x="2286767" y="905441"/>
                </a:cubicBezTo>
                <a:cubicBezTo>
                  <a:pt x="2285677" y="875760"/>
                  <a:pt x="2284141" y="815556"/>
                  <a:pt x="2286916" y="803515"/>
                </a:cubicBezTo>
                <a:cubicBezTo>
                  <a:pt x="2288501" y="796578"/>
                  <a:pt x="2293407" y="790830"/>
                  <a:pt x="2299749" y="788501"/>
                </a:cubicBezTo>
                <a:cubicBezTo>
                  <a:pt x="2307033" y="785875"/>
                  <a:pt x="2315556" y="787807"/>
                  <a:pt x="2323732" y="794001"/>
                </a:cubicBezTo>
                <a:cubicBezTo>
                  <a:pt x="2335971" y="803267"/>
                  <a:pt x="2358913" y="807925"/>
                  <a:pt x="2377346" y="798362"/>
                </a:cubicBezTo>
                <a:cubicBezTo>
                  <a:pt x="2387008" y="793357"/>
                  <a:pt x="2403112" y="779978"/>
                  <a:pt x="2401973" y="747473"/>
                </a:cubicBezTo>
                <a:cubicBezTo>
                  <a:pt x="2403112" y="714571"/>
                  <a:pt x="2387008" y="701242"/>
                  <a:pt x="2377346" y="696237"/>
                </a:cubicBezTo>
                <a:cubicBezTo>
                  <a:pt x="2358913" y="686674"/>
                  <a:pt x="2335971" y="691332"/>
                  <a:pt x="2323732" y="700598"/>
                </a:cubicBezTo>
                <a:cubicBezTo>
                  <a:pt x="2315556" y="706792"/>
                  <a:pt x="2307033" y="708724"/>
                  <a:pt x="2299749" y="706098"/>
                </a:cubicBezTo>
                <a:cubicBezTo>
                  <a:pt x="2293407" y="703769"/>
                  <a:pt x="2288501" y="698021"/>
                  <a:pt x="2286916" y="691084"/>
                </a:cubicBezTo>
                <a:cubicBezTo>
                  <a:pt x="2284091" y="678845"/>
                  <a:pt x="2285677" y="617402"/>
                  <a:pt x="2286767" y="588118"/>
                </a:cubicBezTo>
                <a:cubicBezTo>
                  <a:pt x="2335277" y="588019"/>
                  <a:pt x="2381211" y="586978"/>
                  <a:pt x="2389585" y="585046"/>
                </a:cubicBezTo>
                <a:cubicBezTo>
                  <a:pt x="2399991" y="582667"/>
                  <a:pt x="2408612" y="575185"/>
                  <a:pt x="2412130" y="565572"/>
                </a:cubicBezTo>
                <a:cubicBezTo>
                  <a:pt x="2416045" y="554869"/>
                  <a:pt x="2413518" y="542779"/>
                  <a:pt x="2405094" y="531580"/>
                </a:cubicBezTo>
                <a:cubicBezTo>
                  <a:pt x="2397464" y="521522"/>
                  <a:pt x="2393648" y="502643"/>
                  <a:pt x="2401527" y="487480"/>
                </a:cubicBezTo>
                <a:cubicBezTo>
                  <a:pt x="2408612" y="473804"/>
                  <a:pt x="2423527" y="466966"/>
                  <a:pt x="2444983" y="467660"/>
                </a:cubicBezTo>
                <a:cubicBezTo>
                  <a:pt x="2458560" y="467214"/>
                  <a:pt x="2469609" y="469890"/>
                  <a:pt x="2477587" y="475489"/>
                </a:cubicBezTo>
                <a:lnTo>
                  <a:pt x="2477587" y="463993"/>
                </a:lnTo>
                <a:cubicBezTo>
                  <a:pt x="2469709" y="459980"/>
                  <a:pt x="2459105" y="457304"/>
                  <a:pt x="2444983" y="457750"/>
                </a:cubicBezTo>
                <a:cubicBezTo>
                  <a:pt x="2411586" y="456610"/>
                  <a:pt x="2397860" y="473011"/>
                  <a:pt x="2392756" y="482922"/>
                </a:cubicBezTo>
                <a:cubicBezTo>
                  <a:pt x="2382995" y="501701"/>
                  <a:pt x="2387752" y="525089"/>
                  <a:pt x="2397166" y="537576"/>
                </a:cubicBezTo>
                <a:cubicBezTo>
                  <a:pt x="2403558" y="546000"/>
                  <a:pt x="2405540" y="554721"/>
                  <a:pt x="2402815" y="562153"/>
                </a:cubicBezTo>
                <a:cubicBezTo>
                  <a:pt x="2400437" y="568694"/>
                  <a:pt x="2394540" y="573748"/>
                  <a:pt x="2387405" y="575383"/>
                </a:cubicBezTo>
                <a:cubicBezTo>
                  <a:pt x="2379774" y="577118"/>
                  <a:pt x="2335971" y="578059"/>
                  <a:pt x="2289046" y="578208"/>
                </a:cubicBezTo>
                <a:cubicBezTo>
                  <a:pt x="2289839" y="556901"/>
                  <a:pt x="2292069" y="487579"/>
                  <a:pt x="2288700" y="472863"/>
                </a:cubicBezTo>
                <a:cubicBezTo>
                  <a:pt x="2286371" y="462705"/>
                  <a:pt x="2279037" y="454232"/>
                  <a:pt x="2269573" y="450763"/>
                </a:cubicBezTo>
                <a:cubicBezTo>
                  <a:pt x="2259068" y="446898"/>
                  <a:pt x="2247176" y="449376"/>
                  <a:pt x="2236225" y="457651"/>
                </a:cubicBezTo>
                <a:cubicBezTo>
                  <a:pt x="2226414" y="465083"/>
                  <a:pt x="2207981" y="468849"/>
                  <a:pt x="2193166" y="461119"/>
                </a:cubicBezTo>
                <a:cubicBezTo>
                  <a:pt x="2179837" y="454232"/>
                  <a:pt x="2173147" y="439664"/>
                  <a:pt x="2173841" y="418704"/>
                </a:cubicBezTo>
                <a:cubicBezTo>
                  <a:pt x="2173147" y="398091"/>
                  <a:pt x="2179837" y="383523"/>
                  <a:pt x="2193166" y="376586"/>
                </a:cubicBezTo>
                <a:cubicBezTo>
                  <a:pt x="2207981" y="368905"/>
                  <a:pt x="2226414" y="372622"/>
                  <a:pt x="2236225" y="380054"/>
                </a:cubicBezTo>
                <a:cubicBezTo>
                  <a:pt x="2247226" y="388329"/>
                  <a:pt x="2259019" y="390807"/>
                  <a:pt x="2269573" y="386991"/>
                </a:cubicBezTo>
                <a:cubicBezTo>
                  <a:pt x="2279037" y="383523"/>
                  <a:pt x="2286371" y="375050"/>
                  <a:pt x="2288700" y="364842"/>
                </a:cubicBezTo>
                <a:cubicBezTo>
                  <a:pt x="2292119" y="349878"/>
                  <a:pt x="2289740" y="278525"/>
                  <a:pt x="2288997" y="258457"/>
                </a:cubicBezTo>
                <a:cubicBezTo>
                  <a:pt x="2333890" y="258358"/>
                  <a:pt x="2380170" y="258407"/>
                  <a:pt x="2387405" y="260092"/>
                </a:cubicBezTo>
                <a:cubicBezTo>
                  <a:pt x="2394540" y="261727"/>
                  <a:pt x="2400437" y="266781"/>
                  <a:pt x="2402815" y="273272"/>
                </a:cubicBezTo>
                <a:cubicBezTo>
                  <a:pt x="2405540" y="280755"/>
                  <a:pt x="2403558" y="289475"/>
                  <a:pt x="2397166" y="297899"/>
                </a:cubicBezTo>
                <a:cubicBezTo>
                  <a:pt x="2387752" y="310386"/>
                  <a:pt x="2382995" y="333774"/>
                  <a:pt x="2392756" y="352554"/>
                </a:cubicBezTo>
                <a:close/>
                <a:moveTo>
                  <a:pt x="1629278" y="258407"/>
                </a:moveTo>
                <a:cubicBezTo>
                  <a:pt x="1668522" y="258407"/>
                  <a:pt x="1705091" y="258605"/>
                  <a:pt x="1711483" y="260092"/>
                </a:cubicBezTo>
                <a:cubicBezTo>
                  <a:pt x="1718618" y="261727"/>
                  <a:pt x="1724515" y="266781"/>
                  <a:pt x="1726893" y="273272"/>
                </a:cubicBezTo>
                <a:cubicBezTo>
                  <a:pt x="1729618" y="280755"/>
                  <a:pt x="1727587" y="289475"/>
                  <a:pt x="1721244" y="297899"/>
                </a:cubicBezTo>
                <a:cubicBezTo>
                  <a:pt x="1711830" y="310386"/>
                  <a:pt x="1707023" y="333774"/>
                  <a:pt x="1716785" y="352554"/>
                </a:cubicBezTo>
                <a:cubicBezTo>
                  <a:pt x="1721938" y="362414"/>
                  <a:pt x="1735366" y="378815"/>
                  <a:pt x="1768714" y="377725"/>
                </a:cubicBezTo>
                <a:cubicBezTo>
                  <a:pt x="1802309" y="378766"/>
                  <a:pt x="1815837" y="362414"/>
                  <a:pt x="1820990" y="352554"/>
                </a:cubicBezTo>
                <a:cubicBezTo>
                  <a:pt x="1830752" y="333774"/>
                  <a:pt x="1825995" y="310386"/>
                  <a:pt x="1816531" y="297899"/>
                </a:cubicBezTo>
                <a:cubicBezTo>
                  <a:pt x="1810188" y="289475"/>
                  <a:pt x="1808156" y="280755"/>
                  <a:pt x="1810882" y="273272"/>
                </a:cubicBezTo>
                <a:cubicBezTo>
                  <a:pt x="1813260" y="266781"/>
                  <a:pt x="1819206" y="261727"/>
                  <a:pt x="1826292" y="260092"/>
                </a:cubicBezTo>
                <a:cubicBezTo>
                  <a:pt x="1833328" y="258457"/>
                  <a:pt x="1876883" y="258358"/>
                  <a:pt x="1920389" y="258457"/>
                </a:cubicBezTo>
                <a:cubicBezTo>
                  <a:pt x="1919646" y="278475"/>
                  <a:pt x="1917267" y="349878"/>
                  <a:pt x="1920686" y="364842"/>
                </a:cubicBezTo>
                <a:cubicBezTo>
                  <a:pt x="1923015" y="375050"/>
                  <a:pt x="1930349" y="383523"/>
                  <a:pt x="1939813" y="386991"/>
                </a:cubicBezTo>
                <a:cubicBezTo>
                  <a:pt x="1950367" y="390807"/>
                  <a:pt x="1962210" y="388329"/>
                  <a:pt x="1973160" y="380054"/>
                </a:cubicBezTo>
                <a:cubicBezTo>
                  <a:pt x="1983021" y="372622"/>
                  <a:pt x="2001454" y="368905"/>
                  <a:pt x="2016270" y="376586"/>
                </a:cubicBezTo>
                <a:cubicBezTo>
                  <a:pt x="2029599" y="383523"/>
                  <a:pt x="2036239" y="398091"/>
                  <a:pt x="2035545" y="419051"/>
                </a:cubicBezTo>
                <a:cubicBezTo>
                  <a:pt x="2036239" y="439664"/>
                  <a:pt x="2029599" y="454232"/>
                  <a:pt x="2016270" y="461119"/>
                </a:cubicBezTo>
                <a:cubicBezTo>
                  <a:pt x="2001454" y="468849"/>
                  <a:pt x="1983021" y="465083"/>
                  <a:pt x="1973160" y="457651"/>
                </a:cubicBezTo>
                <a:cubicBezTo>
                  <a:pt x="1962210" y="449376"/>
                  <a:pt x="1950367" y="446898"/>
                  <a:pt x="1939813" y="450763"/>
                </a:cubicBezTo>
                <a:cubicBezTo>
                  <a:pt x="1930349" y="454182"/>
                  <a:pt x="1923015" y="462705"/>
                  <a:pt x="1920686" y="472863"/>
                </a:cubicBezTo>
                <a:cubicBezTo>
                  <a:pt x="1917317" y="487579"/>
                  <a:pt x="1919547" y="556851"/>
                  <a:pt x="1920339" y="578208"/>
                </a:cubicBezTo>
                <a:cubicBezTo>
                  <a:pt x="1875100" y="578009"/>
                  <a:pt x="1833725" y="577068"/>
                  <a:pt x="1826292" y="575383"/>
                </a:cubicBezTo>
                <a:cubicBezTo>
                  <a:pt x="1819157" y="573748"/>
                  <a:pt x="1813260" y="568694"/>
                  <a:pt x="1810882" y="562153"/>
                </a:cubicBezTo>
                <a:cubicBezTo>
                  <a:pt x="1808156" y="554721"/>
                  <a:pt x="1810188" y="546000"/>
                  <a:pt x="1816531" y="537576"/>
                </a:cubicBezTo>
                <a:cubicBezTo>
                  <a:pt x="1825995" y="525089"/>
                  <a:pt x="1830752" y="501701"/>
                  <a:pt x="1820990" y="482922"/>
                </a:cubicBezTo>
                <a:cubicBezTo>
                  <a:pt x="1815837" y="473011"/>
                  <a:pt x="1802309" y="456610"/>
                  <a:pt x="1769061" y="457750"/>
                </a:cubicBezTo>
                <a:cubicBezTo>
                  <a:pt x="1735664" y="456610"/>
                  <a:pt x="1721938" y="473011"/>
                  <a:pt x="1716785" y="482922"/>
                </a:cubicBezTo>
                <a:cubicBezTo>
                  <a:pt x="1707023" y="501701"/>
                  <a:pt x="1711830" y="525089"/>
                  <a:pt x="1721244" y="537576"/>
                </a:cubicBezTo>
                <a:cubicBezTo>
                  <a:pt x="1727587" y="546000"/>
                  <a:pt x="1729618" y="554721"/>
                  <a:pt x="1726893" y="562153"/>
                </a:cubicBezTo>
                <a:cubicBezTo>
                  <a:pt x="1724515" y="568694"/>
                  <a:pt x="1718618" y="573748"/>
                  <a:pt x="1711483" y="575383"/>
                </a:cubicBezTo>
                <a:cubicBezTo>
                  <a:pt x="1705091" y="576820"/>
                  <a:pt x="1668572" y="577068"/>
                  <a:pt x="1629377" y="577018"/>
                </a:cubicBezTo>
                <a:cubicBezTo>
                  <a:pt x="1630170" y="554374"/>
                  <a:pt x="1632251" y="487332"/>
                  <a:pt x="1628981" y="472863"/>
                </a:cubicBezTo>
                <a:cubicBezTo>
                  <a:pt x="1626652" y="462705"/>
                  <a:pt x="1619318" y="454232"/>
                  <a:pt x="1609854" y="450763"/>
                </a:cubicBezTo>
                <a:cubicBezTo>
                  <a:pt x="1599300" y="446898"/>
                  <a:pt x="1587457" y="449376"/>
                  <a:pt x="1576507" y="457651"/>
                </a:cubicBezTo>
                <a:cubicBezTo>
                  <a:pt x="1566696" y="465083"/>
                  <a:pt x="1548263" y="468849"/>
                  <a:pt x="1533447" y="461119"/>
                </a:cubicBezTo>
                <a:cubicBezTo>
                  <a:pt x="1520118" y="454232"/>
                  <a:pt x="1513429" y="439664"/>
                  <a:pt x="1514122" y="418704"/>
                </a:cubicBezTo>
                <a:cubicBezTo>
                  <a:pt x="1513429" y="398091"/>
                  <a:pt x="1520118" y="383523"/>
                  <a:pt x="1533447" y="376586"/>
                </a:cubicBezTo>
                <a:cubicBezTo>
                  <a:pt x="1548213" y="368905"/>
                  <a:pt x="1566696" y="372622"/>
                  <a:pt x="1576507" y="380054"/>
                </a:cubicBezTo>
                <a:cubicBezTo>
                  <a:pt x="1587457" y="388329"/>
                  <a:pt x="1599300" y="390807"/>
                  <a:pt x="1609854" y="386991"/>
                </a:cubicBezTo>
                <a:cubicBezTo>
                  <a:pt x="1619318" y="383523"/>
                  <a:pt x="1626652" y="375050"/>
                  <a:pt x="1628981" y="364842"/>
                </a:cubicBezTo>
                <a:cubicBezTo>
                  <a:pt x="1632400" y="349878"/>
                  <a:pt x="1630021" y="278475"/>
                  <a:pt x="1629278" y="258407"/>
                </a:cubicBezTo>
                <a:close/>
                <a:moveTo>
                  <a:pt x="1807710" y="747126"/>
                </a:moveTo>
                <a:cubicBezTo>
                  <a:pt x="1806620" y="779978"/>
                  <a:pt x="1822675" y="793357"/>
                  <a:pt x="1832387" y="798362"/>
                </a:cubicBezTo>
                <a:cubicBezTo>
                  <a:pt x="1850820" y="807925"/>
                  <a:pt x="1873762" y="803267"/>
                  <a:pt x="1885951" y="794001"/>
                </a:cubicBezTo>
                <a:cubicBezTo>
                  <a:pt x="1894176" y="787807"/>
                  <a:pt x="1902650" y="785825"/>
                  <a:pt x="1909934" y="788501"/>
                </a:cubicBezTo>
                <a:cubicBezTo>
                  <a:pt x="1916276" y="790830"/>
                  <a:pt x="1921231" y="796578"/>
                  <a:pt x="1922817" y="803515"/>
                </a:cubicBezTo>
                <a:cubicBezTo>
                  <a:pt x="1925592" y="815556"/>
                  <a:pt x="1924056" y="875760"/>
                  <a:pt x="1922965" y="905441"/>
                </a:cubicBezTo>
                <a:cubicBezTo>
                  <a:pt x="1878618" y="905540"/>
                  <a:pt x="1833477" y="905441"/>
                  <a:pt x="1826292" y="903805"/>
                </a:cubicBezTo>
                <a:cubicBezTo>
                  <a:pt x="1819206" y="902170"/>
                  <a:pt x="1813260" y="897116"/>
                  <a:pt x="1810882" y="890575"/>
                </a:cubicBezTo>
                <a:cubicBezTo>
                  <a:pt x="1808156" y="883143"/>
                  <a:pt x="1810188" y="874422"/>
                  <a:pt x="1816531" y="865998"/>
                </a:cubicBezTo>
                <a:cubicBezTo>
                  <a:pt x="1825995" y="853512"/>
                  <a:pt x="1830752" y="830124"/>
                  <a:pt x="1820990" y="811344"/>
                </a:cubicBezTo>
                <a:cubicBezTo>
                  <a:pt x="1815837" y="801434"/>
                  <a:pt x="1802309" y="785082"/>
                  <a:pt x="1769061" y="786172"/>
                </a:cubicBezTo>
                <a:cubicBezTo>
                  <a:pt x="1735664" y="785082"/>
                  <a:pt x="1721938" y="801434"/>
                  <a:pt x="1716785" y="811344"/>
                </a:cubicBezTo>
                <a:cubicBezTo>
                  <a:pt x="1707023" y="830124"/>
                  <a:pt x="1711830" y="853512"/>
                  <a:pt x="1721244" y="865998"/>
                </a:cubicBezTo>
                <a:cubicBezTo>
                  <a:pt x="1727587" y="874422"/>
                  <a:pt x="1729618" y="883143"/>
                  <a:pt x="1726893" y="890575"/>
                </a:cubicBezTo>
                <a:cubicBezTo>
                  <a:pt x="1724515" y="897116"/>
                  <a:pt x="1718618" y="902170"/>
                  <a:pt x="1711483" y="903805"/>
                </a:cubicBezTo>
                <a:cubicBezTo>
                  <a:pt x="1704744" y="905342"/>
                  <a:pt x="1669712" y="906283"/>
                  <a:pt x="1629328" y="906580"/>
                </a:cubicBezTo>
                <a:cubicBezTo>
                  <a:pt x="1630121" y="885125"/>
                  <a:pt x="1632350" y="816002"/>
                  <a:pt x="1628981" y="801285"/>
                </a:cubicBezTo>
                <a:cubicBezTo>
                  <a:pt x="1626652" y="791127"/>
                  <a:pt x="1619318" y="782654"/>
                  <a:pt x="1609854" y="779185"/>
                </a:cubicBezTo>
                <a:cubicBezTo>
                  <a:pt x="1599300" y="775370"/>
                  <a:pt x="1587457" y="777798"/>
                  <a:pt x="1576507" y="786073"/>
                </a:cubicBezTo>
                <a:cubicBezTo>
                  <a:pt x="1566696" y="793506"/>
                  <a:pt x="1548263" y="797271"/>
                  <a:pt x="1533447" y="789542"/>
                </a:cubicBezTo>
                <a:cubicBezTo>
                  <a:pt x="1520118" y="782654"/>
                  <a:pt x="1513429" y="768086"/>
                  <a:pt x="1514122" y="747126"/>
                </a:cubicBezTo>
                <a:cubicBezTo>
                  <a:pt x="1513429" y="726513"/>
                  <a:pt x="1520118" y="711945"/>
                  <a:pt x="1533447" y="705008"/>
                </a:cubicBezTo>
                <a:cubicBezTo>
                  <a:pt x="1548263" y="697328"/>
                  <a:pt x="1566696" y="701044"/>
                  <a:pt x="1576507" y="708476"/>
                </a:cubicBezTo>
                <a:cubicBezTo>
                  <a:pt x="1587457" y="716751"/>
                  <a:pt x="1599300" y="719229"/>
                  <a:pt x="1609854" y="715414"/>
                </a:cubicBezTo>
                <a:cubicBezTo>
                  <a:pt x="1619318" y="711945"/>
                  <a:pt x="1626652" y="703472"/>
                  <a:pt x="1628981" y="693264"/>
                </a:cubicBezTo>
                <a:cubicBezTo>
                  <a:pt x="1632400" y="678350"/>
                  <a:pt x="1630021" y="607096"/>
                  <a:pt x="1629278" y="586929"/>
                </a:cubicBezTo>
                <a:cubicBezTo>
                  <a:pt x="1677095" y="586929"/>
                  <a:pt x="1706577" y="586681"/>
                  <a:pt x="1713663" y="585046"/>
                </a:cubicBezTo>
                <a:cubicBezTo>
                  <a:pt x="1724069" y="582667"/>
                  <a:pt x="1732691" y="575185"/>
                  <a:pt x="1736209" y="565572"/>
                </a:cubicBezTo>
                <a:cubicBezTo>
                  <a:pt x="1740123" y="554869"/>
                  <a:pt x="1737596" y="542779"/>
                  <a:pt x="1729123" y="531580"/>
                </a:cubicBezTo>
                <a:cubicBezTo>
                  <a:pt x="1721542" y="521522"/>
                  <a:pt x="1717726" y="502643"/>
                  <a:pt x="1725605" y="487480"/>
                </a:cubicBezTo>
                <a:cubicBezTo>
                  <a:pt x="1732691" y="473804"/>
                  <a:pt x="1747605" y="466966"/>
                  <a:pt x="1769061" y="467660"/>
                </a:cubicBezTo>
                <a:cubicBezTo>
                  <a:pt x="1790169" y="466966"/>
                  <a:pt x="1805084" y="473804"/>
                  <a:pt x="1812170" y="487480"/>
                </a:cubicBezTo>
                <a:cubicBezTo>
                  <a:pt x="1820049" y="502643"/>
                  <a:pt x="1816233" y="521522"/>
                  <a:pt x="1808652" y="531580"/>
                </a:cubicBezTo>
                <a:cubicBezTo>
                  <a:pt x="1800179" y="542779"/>
                  <a:pt x="1797652" y="554869"/>
                  <a:pt x="1801566" y="565572"/>
                </a:cubicBezTo>
                <a:cubicBezTo>
                  <a:pt x="1805084" y="575185"/>
                  <a:pt x="1813706" y="582667"/>
                  <a:pt x="1824112" y="585046"/>
                </a:cubicBezTo>
                <a:cubicBezTo>
                  <a:pt x="1832288" y="586929"/>
                  <a:pt x="1875942" y="587920"/>
                  <a:pt x="1922916" y="588118"/>
                </a:cubicBezTo>
                <a:cubicBezTo>
                  <a:pt x="1924006" y="617402"/>
                  <a:pt x="1925592" y="678845"/>
                  <a:pt x="1922817" y="691084"/>
                </a:cubicBezTo>
                <a:cubicBezTo>
                  <a:pt x="1921231" y="698021"/>
                  <a:pt x="1916276" y="703769"/>
                  <a:pt x="1909934" y="706098"/>
                </a:cubicBezTo>
                <a:cubicBezTo>
                  <a:pt x="1902650" y="708724"/>
                  <a:pt x="1894176" y="706792"/>
                  <a:pt x="1885951" y="700598"/>
                </a:cubicBezTo>
                <a:cubicBezTo>
                  <a:pt x="1873762" y="691332"/>
                  <a:pt x="1850770" y="686674"/>
                  <a:pt x="1832387" y="696237"/>
                </a:cubicBezTo>
                <a:cubicBezTo>
                  <a:pt x="1822675" y="701242"/>
                  <a:pt x="1806620" y="714571"/>
                  <a:pt x="1807710" y="747126"/>
                </a:cubicBezTo>
                <a:close/>
                <a:moveTo>
                  <a:pt x="1807710" y="1732393"/>
                </a:moveTo>
                <a:cubicBezTo>
                  <a:pt x="1806620" y="1765295"/>
                  <a:pt x="1822675" y="1778624"/>
                  <a:pt x="1832387" y="1783628"/>
                </a:cubicBezTo>
                <a:cubicBezTo>
                  <a:pt x="1850820" y="1793192"/>
                  <a:pt x="1873762" y="1788534"/>
                  <a:pt x="1885951" y="1779268"/>
                </a:cubicBezTo>
                <a:cubicBezTo>
                  <a:pt x="1894176" y="1773074"/>
                  <a:pt x="1902650" y="1771142"/>
                  <a:pt x="1909934" y="1773768"/>
                </a:cubicBezTo>
                <a:cubicBezTo>
                  <a:pt x="1916276" y="1776097"/>
                  <a:pt x="1921231" y="1781845"/>
                  <a:pt x="1922817" y="1788782"/>
                </a:cubicBezTo>
                <a:cubicBezTo>
                  <a:pt x="1925592" y="1800872"/>
                  <a:pt x="1924056" y="1861027"/>
                  <a:pt x="1922965" y="1890708"/>
                </a:cubicBezTo>
                <a:cubicBezTo>
                  <a:pt x="1878618" y="1890807"/>
                  <a:pt x="1833477" y="1890708"/>
                  <a:pt x="1826292" y="1889072"/>
                </a:cubicBezTo>
                <a:cubicBezTo>
                  <a:pt x="1819206" y="1887437"/>
                  <a:pt x="1813260" y="1882383"/>
                  <a:pt x="1810882" y="1875892"/>
                </a:cubicBezTo>
                <a:cubicBezTo>
                  <a:pt x="1808156" y="1868410"/>
                  <a:pt x="1810188" y="1859689"/>
                  <a:pt x="1816531" y="1851265"/>
                </a:cubicBezTo>
                <a:cubicBezTo>
                  <a:pt x="1825995" y="1838778"/>
                  <a:pt x="1830752" y="1815390"/>
                  <a:pt x="1820990" y="1796611"/>
                </a:cubicBezTo>
                <a:cubicBezTo>
                  <a:pt x="1815837" y="1786750"/>
                  <a:pt x="1802458" y="1770299"/>
                  <a:pt x="1769061" y="1771439"/>
                </a:cubicBezTo>
                <a:cubicBezTo>
                  <a:pt x="1735465" y="1770299"/>
                  <a:pt x="1721938" y="1786750"/>
                  <a:pt x="1716785" y="1796611"/>
                </a:cubicBezTo>
                <a:cubicBezTo>
                  <a:pt x="1707023" y="1815390"/>
                  <a:pt x="1711830" y="1838778"/>
                  <a:pt x="1721244" y="1851265"/>
                </a:cubicBezTo>
                <a:cubicBezTo>
                  <a:pt x="1727587" y="1859689"/>
                  <a:pt x="1729618" y="1868410"/>
                  <a:pt x="1726893" y="1875892"/>
                </a:cubicBezTo>
                <a:cubicBezTo>
                  <a:pt x="1724515" y="1882383"/>
                  <a:pt x="1718618" y="1887437"/>
                  <a:pt x="1711483" y="1889072"/>
                </a:cubicBezTo>
                <a:cubicBezTo>
                  <a:pt x="1704744" y="1890608"/>
                  <a:pt x="1669712" y="1891550"/>
                  <a:pt x="1629328" y="1891847"/>
                </a:cubicBezTo>
                <a:cubicBezTo>
                  <a:pt x="1630121" y="1870392"/>
                  <a:pt x="1632350" y="1801269"/>
                  <a:pt x="1628981" y="1786602"/>
                </a:cubicBezTo>
                <a:cubicBezTo>
                  <a:pt x="1626652" y="1776394"/>
                  <a:pt x="1619318" y="1767921"/>
                  <a:pt x="1609854" y="1764452"/>
                </a:cubicBezTo>
                <a:cubicBezTo>
                  <a:pt x="1599300" y="1760637"/>
                  <a:pt x="1587457" y="1763065"/>
                  <a:pt x="1576507" y="1771389"/>
                </a:cubicBezTo>
                <a:cubicBezTo>
                  <a:pt x="1566696" y="1778773"/>
                  <a:pt x="1548263" y="1782538"/>
                  <a:pt x="1533447" y="1774858"/>
                </a:cubicBezTo>
                <a:cubicBezTo>
                  <a:pt x="1520118" y="1767921"/>
                  <a:pt x="1513429" y="1753353"/>
                  <a:pt x="1514122" y="1732393"/>
                </a:cubicBezTo>
                <a:cubicBezTo>
                  <a:pt x="1513429" y="1711780"/>
                  <a:pt x="1520118" y="1697212"/>
                  <a:pt x="1533447" y="1690275"/>
                </a:cubicBezTo>
                <a:cubicBezTo>
                  <a:pt x="1548213" y="1682595"/>
                  <a:pt x="1566696" y="1686360"/>
                  <a:pt x="1576507" y="1693743"/>
                </a:cubicBezTo>
                <a:cubicBezTo>
                  <a:pt x="1587457" y="1702068"/>
                  <a:pt x="1599300" y="1704496"/>
                  <a:pt x="1609854" y="1700681"/>
                </a:cubicBezTo>
                <a:cubicBezTo>
                  <a:pt x="1619318" y="1697212"/>
                  <a:pt x="1626652" y="1688739"/>
                  <a:pt x="1628981" y="1678531"/>
                </a:cubicBezTo>
                <a:cubicBezTo>
                  <a:pt x="1632400" y="1663617"/>
                  <a:pt x="1630021" y="1592363"/>
                  <a:pt x="1629278" y="1572196"/>
                </a:cubicBezTo>
                <a:cubicBezTo>
                  <a:pt x="1677095" y="1572245"/>
                  <a:pt x="1706577" y="1571948"/>
                  <a:pt x="1713663" y="1570313"/>
                </a:cubicBezTo>
                <a:cubicBezTo>
                  <a:pt x="1724069" y="1567934"/>
                  <a:pt x="1732691" y="1560501"/>
                  <a:pt x="1736209" y="1550839"/>
                </a:cubicBezTo>
                <a:cubicBezTo>
                  <a:pt x="1740123" y="1540136"/>
                  <a:pt x="1737596" y="1528046"/>
                  <a:pt x="1729123" y="1516847"/>
                </a:cubicBezTo>
                <a:cubicBezTo>
                  <a:pt x="1721542" y="1506788"/>
                  <a:pt x="1717726" y="1487910"/>
                  <a:pt x="1725605" y="1472747"/>
                </a:cubicBezTo>
                <a:cubicBezTo>
                  <a:pt x="1732691" y="1459071"/>
                  <a:pt x="1747704" y="1452332"/>
                  <a:pt x="1769061" y="1452927"/>
                </a:cubicBezTo>
                <a:cubicBezTo>
                  <a:pt x="1790169" y="1452184"/>
                  <a:pt x="1805084" y="1459071"/>
                  <a:pt x="1812170" y="1472747"/>
                </a:cubicBezTo>
                <a:cubicBezTo>
                  <a:pt x="1820049" y="1487910"/>
                  <a:pt x="1816233" y="1506788"/>
                  <a:pt x="1808652" y="1516847"/>
                </a:cubicBezTo>
                <a:cubicBezTo>
                  <a:pt x="1800179" y="1528046"/>
                  <a:pt x="1797652" y="1540136"/>
                  <a:pt x="1801566" y="1550839"/>
                </a:cubicBezTo>
                <a:cubicBezTo>
                  <a:pt x="1805084" y="1560501"/>
                  <a:pt x="1813706" y="1567934"/>
                  <a:pt x="1824112" y="1570313"/>
                </a:cubicBezTo>
                <a:cubicBezTo>
                  <a:pt x="1832288" y="1572196"/>
                  <a:pt x="1875942" y="1573236"/>
                  <a:pt x="1922916" y="1573385"/>
                </a:cubicBezTo>
                <a:cubicBezTo>
                  <a:pt x="1924006" y="1602669"/>
                  <a:pt x="1925592" y="1664162"/>
                  <a:pt x="1922817" y="1676351"/>
                </a:cubicBezTo>
                <a:cubicBezTo>
                  <a:pt x="1921231" y="1683288"/>
                  <a:pt x="1916276" y="1689036"/>
                  <a:pt x="1909934" y="1691365"/>
                </a:cubicBezTo>
                <a:cubicBezTo>
                  <a:pt x="1902699" y="1693991"/>
                  <a:pt x="1894176" y="1692059"/>
                  <a:pt x="1885951" y="1685865"/>
                </a:cubicBezTo>
                <a:cubicBezTo>
                  <a:pt x="1873762" y="1676599"/>
                  <a:pt x="1850770" y="1671941"/>
                  <a:pt x="1832387" y="1681504"/>
                </a:cubicBezTo>
                <a:cubicBezTo>
                  <a:pt x="1822675" y="1686509"/>
                  <a:pt x="1806620" y="1699838"/>
                  <a:pt x="1807710" y="1732393"/>
                </a:cubicBezTo>
                <a:close/>
                <a:moveTo>
                  <a:pt x="1483054" y="1796611"/>
                </a:moveTo>
                <a:cubicBezTo>
                  <a:pt x="1477901" y="1786750"/>
                  <a:pt x="1464472" y="1770299"/>
                  <a:pt x="1431125" y="1771439"/>
                </a:cubicBezTo>
                <a:cubicBezTo>
                  <a:pt x="1397579" y="1770250"/>
                  <a:pt x="1383952" y="1786701"/>
                  <a:pt x="1378849" y="1796611"/>
                </a:cubicBezTo>
                <a:cubicBezTo>
                  <a:pt x="1369087" y="1815390"/>
                  <a:pt x="1373844" y="1838778"/>
                  <a:pt x="1383308" y="1851265"/>
                </a:cubicBezTo>
                <a:cubicBezTo>
                  <a:pt x="1389651" y="1859689"/>
                  <a:pt x="1391682" y="1868410"/>
                  <a:pt x="1388957" y="1875892"/>
                </a:cubicBezTo>
                <a:cubicBezTo>
                  <a:pt x="1386579" y="1882383"/>
                  <a:pt x="1380633" y="1887437"/>
                  <a:pt x="1373497" y="1889072"/>
                </a:cubicBezTo>
                <a:cubicBezTo>
                  <a:pt x="1365569" y="1890906"/>
                  <a:pt x="1310518" y="1890757"/>
                  <a:pt x="1262008" y="1890708"/>
                </a:cubicBezTo>
                <a:cubicBezTo>
                  <a:pt x="1242535" y="1890658"/>
                  <a:pt x="1225340" y="1890608"/>
                  <a:pt x="1210525" y="1890658"/>
                </a:cubicBezTo>
                <a:cubicBezTo>
                  <a:pt x="1209484" y="1860977"/>
                  <a:pt x="1207948" y="1800823"/>
                  <a:pt x="1210674" y="1788782"/>
                </a:cubicBezTo>
                <a:cubicBezTo>
                  <a:pt x="1212259" y="1781845"/>
                  <a:pt x="1217214" y="1776097"/>
                  <a:pt x="1223557" y="1773768"/>
                </a:cubicBezTo>
                <a:cubicBezTo>
                  <a:pt x="1230791" y="1771142"/>
                  <a:pt x="1239314" y="1773074"/>
                  <a:pt x="1247539" y="1779268"/>
                </a:cubicBezTo>
                <a:cubicBezTo>
                  <a:pt x="1259778" y="1788534"/>
                  <a:pt x="1282720" y="1793192"/>
                  <a:pt x="1301153" y="1783628"/>
                </a:cubicBezTo>
                <a:cubicBezTo>
                  <a:pt x="1310816" y="1778624"/>
                  <a:pt x="1326920" y="1765295"/>
                  <a:pt x="1325780" y="1732740"/>
                </a:cubicBezTo>
                <a:cubicBezTo>
                  <a:pt x="1326920" y="1699838"/>
                  <a:pt x="1310816" y="1686509"/>
                  <a:pt x="1301153" y="1681504"/>
                </a:cubicBezTo>
                <a:cubicBezTo>
                  <a:pt x="1282720" y="1671941"/>
                  <a:pt x="1259778" y="1676599"/>
                  <a:pt x="1247539" y="1685865"/>
                </a:cubicBezTo>
                <a:cubicBezTo>
                  <a:pt x="1239314" y="1692059"/>
                  <a:pt x="1230791" y="1693991"/>
                  <a:pt x="1223557" y="1691365"/>
                </a:cubicBezTo>
                <a:cubicBezTo>
                  <a:pt x="1217214" y="1689036"/>
                  <a:pt x="1212259" y="1683288"/>
                  <a:pt x="1210674" y="1676351"/>
                </a:cubicBezTo>
                <a:cubicBezTo>
                  <a:pt x="1207849" y="1663815"/>
                  <a:pt x="1209583" y="1599547"/>
                  <a:pt x="1210674" y="1571254"/>
                </a:cubicBezTo>
                <a:cubicBezTo>
                  <a:pt x="1273107" y="1570362"/>
                  <a:pt x="1362299" y="1571204"/>
                  <a:pt x="1373497" y="1573781"/>
                </a:cubicBezTo>
                <a:cubicBezTo>
                  <a:pt x="1380633" y="1575416"/>
                  <a:pt x="1386579" y="1580470"/>
                  <a:pt x="1388957" y="1587011"/>
                </a:cubicBezTo>
                <a:cubicBezTo>
                  <a:pt x="1391682" y="1594444"/>
                  <a:pt x="1389651" y="1603165"/>
                  <a:pt x="1383308" y="1611588"/>
                </a:cubicBezTo>
                <a:cubicBezTo>
                  <a:pt x="1373844" y="1624075"/>
                  <a:pt x="1369087" y="1647463"/>
                  <a:pt x="1378849" y="1666243"/>
                </a:cubicBezTo>
                <a:cubicBezTo>
                  <a:pt x="1383804" y="1675806"/>
                  <a:pt x="1396687" y="1691464"/>
                  <a:pt x="1427557" y="1691464"/>
                </a:cubicBezTo>
                <a:cubicBezTo>
                  <a:pt x="1428598" y="1691464"/>
                  <a:pt x="1429688" y="1691415"/>
                  <a:pt x="1430778" y="1691415"/>
                </a:cubicBezTo>
                <a:cubicBezTo>
                  <a:pt x="1464373" y="1692604"/>
                  <a:pt x="1477901" y="1676153"/>
                  <a:pt x="1483054" y="1666243"/>
                </a:cubicBezTo>
                <a:cubicBezTo>
                  <a:pt x="1492815" y="1647463"/>
                  <a:pt x="1488009" y="1624075"/>
                  <a:pt x="1478594" y="1611588"/>
                </a:cubicBezTo>
                <a:cubicBezTo>
                  <a:pt x="1472252" y="1603165"/>
                  <a:pt x="1470220" y="1594444"/>
                  <a:pt x="1472946" y="1587011"/>
                </a:cubicBezTo>
                <a:cubicBezTo>
                  <a:pt x="1475324" y="1580470"/>
                  <a:pt x="1481221" y="1575416"/>
                  <a:pt x="1488356" y="1573781"/>
                </a:cubicBezTo>
                <a:cubicBezTo>
                  <a:pt x="1496334" y="1571948"/>
                  <a:pt x="1551335" y="1572047"/>
                  <a:pt x="1599895" y="1572196"/>
                </a:cubicBezTo>
                <a:lnTo>
                  <a:pt x="1619368" y="1572196"/>
                </a:lnTo>
                <a:cubicBezTo>
                  <a:pt x="1620458" y="1600985"/>
                  <a:pt x="1622143" y="1663963"/>
                  <a:pt x="1619318" y="1676351"/>
                </a:cubicBezTo>
                <a:cubicBezTo>
                  <a:pt x="1617733" y="1683288"/>
                  <a:pt x="1612778" y="1689036"/>
                  <a:pt x="1606435" y="1691365"/>
                </a:cubicBezTo>
                <a:cubicBezTo>
                  <a:pt x="1599201" y="1693991"/>
                  <a:pt x="1590678" y="1692059"/>
                  <a:pt x="1582453" y="1685865"/>
                </a:cubicBezTo>
                <a:cubicBezTo>
                  <a:pt x="1570214" y="1676599"/>
                  <a:pt x="1547272" y="1671941"/>
                  <a:pt x="1528839" y="1681504"/>
                </a:cubicBezTo>
                <a:cubicBezTo>
                  <a:pt x="1519176" y="1686509"/>
                  <a:pt x="1503122" y="1699838"/>
                  <a:pt x="1504212" y="1732393"/>
                </a:cubicBezTo>
                <a:cubicBezTo>
                  <a:pt x="1503122" y="1765295"/>
                  <a:pt x="1519176" y="1778624"/>
                  <a:pt x="1528839" y="1783628"/>
                </a:cubicBezTo>
                <a:cubicBezTo>
                  <a:pt x="1547272" y="1793192"/>
                  <a:pt x="1570214" y="1788534"/>
                  <a:pt x="1582453" y="1779268"/>
                </a:cubicBezTo>
                <a:cubicBezTo>
                  <a:pt x="1590678" y="1773074"/>
                  <a:pt x="1599201" y="1771142"/>
                  <a:pt x="1606435" y="1773768"/>
                </a:cubicBezTo>
                <a:cubicBezTo>
                  <a:pt x="1612778" y="1776097"/>
                  <a:pt x="1617733" y="1781845"/>
                  <a:pt x="1619318" y="1788782"/>
                </a:cubicBezTo>
                <a:cubicBezTo>
                  <a:pt x="1622093" y="1801021"/>
                  <a:pt x="1620508" y="1862662"/>
                  <a:pt x="1619418" y="1891897"/>
                </a:cubicBezTo>
                <a:cubicBezTo>
                  <a:pt x="1562087" y="1892194"/>
                  <a:pt x="1497770" y="1891253"/>
                  <a:pt x="1488356" y="1889072"/>
                </a:cubicBezTo>
                <a:cubicBezTo>
                  <a:pt x="1481221" y="1887437"/>
                  <a:pt x="1475324" y="1882383"/>
                  <a:pt x="1472946" y="1875892"/>
                </a:cubicBezTo>
                <a:cubicBezTo>
                  <a:pt x="1470220" y="1868410"/>
                  <a:pt x="1472252" y="1859689"/>
                  <a:pt x="1478594" y="1851265"/>
                </a:cubicBezTo>
                <a:cubicBezTo>
                  <a:pt x="1488009" y="1838778"/>
                  <a:pt x="1492815" y="1815390"/>
                  <a:pt x="1483054" y="1796611"/>
                </a:cubicBezTo>
                <a:close/>
                <a:moveTo>
                  <a:pt x="1200615" y="1890708"/>
                </a:moveTo>
                <a:cubicBezTo>
                  <a:pt x="1171627" y="1890856"/>
                  <a:pt x="1153541" y="1891302"/>
                  <a:pt x="1148240" y="1892541"/>
                </a:cubicBezTo>
                <a:cubicBezTo>
                  <a:pt x="1137834" y="1894920"/>
                  <a:pt x="1129212" y="1902402"/>
                  <a:pt x="1125694" y="1912014"/>
                </a:cubicBezTo>
                <a:cubicBezTo>
                  <a:pt x="1121779" y="1922767"/>
                  <a:pt x="1124307" y="1934808"/>
                  <a:pt x="1132730" y="1946006"/>
                </a:cubicBezTo>
                <a:cubicBezTo>
                  <a:pt x="1140361" y="1956065"/>
                  <a:pt x="1144176" y="1974944"/>
                  <a:pt x="1136298" y="1990106"/>
                </a:cubicBezTo>
                <a:cubicBezTo>
                  <a:pt x="1129212" y="2003783"/>
                  <a:pt x="1114347" y="2010521"/>
                  <a:pt x="1092842" y="2009927"/>
                </a:cubicBezTo>
                <a:cubicBezTo>
                  <a:pt x="1071684" y="2010571"/>
                  <a:pt x="1056818" y="2003783"/>
                  <a:pt x="1049683" y="1990106"/>
                </a:cubicBezTo>
                <a:cubicBezTo>
                  <a:pt x="1041805" y="1974944"/>
                  <a:pt x="1045669" y="1956065"/>
                  <a:pt x="1053251" y="1946006"/>
                </a:cubicBezTo>
                <a:cubicBezTo>
                  <a:pt x="1061724" y="1934808"/>
                  <a:pt x="1064202" y="1922767"/>
                  <a:pt x="1060287" y="1912014"/>
                </a:cubicBezTo>
                <a:cubicBezTo>
                  <a:pt x="1056818" y="1902402"/>
                  <a:pt x="1048147" y="1894920"/>
                  <a:pt x="1037791" y="1892541"/>
                </a:cubicBezTo>
                <a:cubicBezTo>
                  <a:pt x="1029367" y="1890608"/>
                  <a:pt x="989182" y="1890559"/>
                  <a:pt x="924022" y="1890708"/>
                </a:cubicBezTo>
                <a:cubicBezTo>
                  <a:pt x="906382" y="1890708"/>
                  <a:pt x="887850" y="1890708"/>
                  <a:pt x="871053" y="1890708"/>
                </a:cubicBezTo>
                <a:cubicBezTo>
                  <a:pt x="869963" y="1861027"/>
                  <a:pt x="868476" y="1800872"/>
                  <a:pt x="871201" y="1788782"/>
                </a:cubicBezTo>
                <a:cubicBezTo>
                  <a:pt x="872787" y="1781845"/>
                  <a:pt x="877742" y="1776097"/>
                  <a:pt x="884084" y="1773768"/>
                </a:cubicBezTo>
                <a:cubicBezTo>
                  <a:pt x="891319" y="1771142"/>
                  <a:pt x="899842" y="1773074"/>
                  <a:pt x="908067" y="1779268"/>
                </a:cubicBezTo>
                <a:cubicBezTo>
                  <a:pt x="920306" y="1788534"/>
                  <a:pt x="943248" y="1793192"/>
                  <a:pt x="961681" y="1783628"/>
                </a:cubicBezTo>
                <a:cubicBezTo>
                  <a:pt x="971343" y="1778624"/>
                  <a:pt x="987447" y="1765295"/>
                  <a:pt x="986308" y="1732740"/>
                </a:cubicBezTo>
                <a:cubicBezTo>
                  <a:pt x="987447" y="1699838"/>
                  <a:pt x="971343" y="1686509"/>
                  <a:pt x="961681" y="1681504"/>
                </a:cubicBezTo>
                <a:cubicBezTo>
                  <a:pt x="943248" y="1671941"/>
                  <a:pt x="920306" y="1676599"/>
                  <a:pt x="908067" y="1685865"/>
                </a:cubicBezTo>
                <a:cubicBezTo>
                  <a:pt x="899842" y="1692059"/>
                  <a:pt x="891319" y="1693991"/>
                  <a:pt x="884084" y="1691365"/>
                </a:cubicBezTo>
                <a:cubicBezTo>
                  <a:pt x="877742" y="1689036"/>
                  <a:pt x="872787" y="1683288"/>
                  <a:pt x="871201" y="1676351"/>
                </a:cubicBezTo>
                <a:cubicBezTo>
                  <a:pt x="868377" y="1663963"/>
                  <a:pt x="870062" y="1600985"/>
                  <a:pt x="871152" y="1572196"/>
                </a:cubicBezTo>
                <a:cubicBezTo>
                  <a:pt x="886265" y="1572245"/>
                  <a:pt x="903954" y="1572196"/>
                  <a:pt x="924022" y="1572196"/>
                </a:cubicBezTo>
                <a:cubicBezTo>
                  <a:pt x="972582" y="1572047"/>
                  <a:pt x="1027633" y="1571948"/>
                  <a:pt x="1035561" y="1573781"/>
                </a:cubicBezTo>
                <a:cubicBezTo>
                  <a:pt x="1042696" y="1575416"/>
                  <a:pt x="1048643" y="1580470"/>
                  <a:pt x="1051021" y="1587011"/>
                </a:cubicBezTo>
                <a:cubicBezTo>
                  <a:pt x="1053697" y="1594444"/>
                  <a:pt x="1051715" y="1603165"/>
                  <a:pt x="1045372" y="1611588"/>
                </a:cubicBezTo>
                <a:cubicBezTo>
                  <a:pt x="1035908" y="1624075"/>
                  <a:pt x="1031151" y="1647463"/>
                  <a:pt x="1040913" y="1666243"/>
                </a:cubicBezTo>
                <a:cubicBezTo>
                  <a:pt x="1046016" y="1676153"/>
                  <a:pt x="1059742" y="1692604"/>
                  <a:pt x="1092842" y="1691415"/>
                </a:cubicBezTo>
                <a:cubicBezTo>
                  <a:pt x="1126437" y="1692604"/>
                  <a:pt x="1139965" y="1676153"/>
                  <a:pt x="1145118" y="1666243"/>
                </a:cubicBezTo>
                <a:cubicBezTo>
                  <a:pt x="1154830" y="1647463"/>
                  <a:pt x="1150073" y="1624075"/>
                  <a:pt x="1140658" y="1611588"/>
                </a:cubicBezTo>
                <a:cubicBezTo>
                  <a:pt x="1134316" y="1603165"/>
                  <a:pt x="1132284" y="1594444"/>
                  <a:pt x="1135009" y="1587011"/>
                </a:cubicBezTo>
                <a:cubicBezTo>
                  <a:pt x="1137388" y="1580470"/>
                  <a:pt x="1143284" y="1575416"/>
                  <a:pt x="1150420" y="1573781"/>
                </a:cubicBezTo>
                <a:cubicBezTo>
                  <a:pt x="1155325" y="1572641"/>
                  <a:pt x="1174997" y="1571898"/>
                  <a:pt x="1200763" y="1571403"/>
                </a:cubicBezTo>
                <a:cubicBezTo>
                  <a:pt x="1200020" y="1590331"/>
                  <a:pt x="1197543" y="1663369"/>
                  <a:pt x="1201011" y="1678531"/>
                </a:cubicBezTo>
                <a:cubicBezTo>
                  <a:pt x="1203340" y="1688739"/>
                  <a:pt x="1210674" y="1697212"/>
                  <a:pt x="1220187" y="1700681"/>
                </a:cubicBezTo>
                <a:cubicBezTo>
                  <a:pt x="1230692" y="1704496"/>
                  <a:pt x="1242535" y="1702068"/>
                  <a:pt x="1253485" y="1693743"/>
                </a:cubicBezTo>
                <a:cubicBezTo>
                  <a:pt x="1263296" y="1686311"/>
                  <a:pt x="1281729" y="1682595"/>
                  <a:pt x="1296595" y="1690275"/>
                </a:cubicBezTo>
                <a:cubicBezTo>
                  <a:pt x="1309924" y="1697212"/>
                  <a:pt x="1316564" y="1711780"/>
                  <a:pt x="1315870" y="1732740"/>
                </a:cubicBezTo>
                <a:cubicBezTo>
                  <a:pt x="1316564" y="1753353"/>
                  <a:pt x="1309924" y="1767921"/>
                  <a:pt x="1296595" y="1774858"/>
                </a:cubicBezTo>
                <a:cubicBezTo>
                  <a:pt x="1281779" y="1782538"/>
                  <a:pt x="1263346" y="1778773"/>
                  <a:pt x="1253485" y="1771389"/>
                </a:cubicBezTo>
                <a:cubicBezTo>
                  <a:pt x="1242535" y="1763065"/>
                  <a:pt x="1230692" y="1760637"/>
                  <a:pt x="1220187" y="1764452"/>
                </a:cubicBezTo>
                <a:cubicBezTo>
                  <a:pt x="1210674" y="1767921"/>
                  <a:pt x="1203340" y="1776394"/>
                  <a:pt x="1201011" y="1786602"/>
                </a:cubicBezTo>
                <a:cubicBezTo>
                  <a:pt x="1197741" y="1801021"/>
                  <a:pt x="1199822" y="1868013"/>
                  <a:pt x="1200615" y="1890708"/>
                </a:cubicBezTo>
                <a:close/>
                <a:moveTo>
                  <a:pt x="861142" y="1890658"/>
                </a:moveTo>
                <a:cubicBezTo>
                  <a:pt x="836367" y="1890509"/>
                  <a:pt x="816943" y="1890113"/>
                  <a:pt x="812484" y="1889072"/>
                </a:cubicBezTo>
                <a:cubicBezTo>
                  <a:pt x="805348" y="1887437"/>
                  <a:pt x="799452" y="1882383"/>
                  <a:pt x="797073" y="1875892"/>
                </a:cubicBezTo>
                <a:cubicBezTo>
                  <a:pt x="794348" y="1868410"/>
                  <a:pt x="796330" y="1859689"/>
                  <a:pt x="802722" y="1851265"/>
                </a:cubicBezTo>
                <a:cubicBezTo>
                  <a:pt x="812137" y="1838778"/>
                  <a:pt x="816894" y="1815390"/>
                  <a:pt x="807132" y="1796611"/>
                </a:cubicBezTo>
                <a:cubicBezTo>
                  <a:pt x="802028" y="1786750"/>
                  <a:pt x="788352" y="1770299"/>
                  <a:pt x="755203" y="1771439"/>
                </a:cubicBezTo>
                <a:cubicBezTo>
                  <a:pt x="721657" y="1770349"/>
                  <a:pt x="708080" y="1786750"/>
                  <a:pt x="702976" y="1796611"/>
                </a:cubicBezTo>
                <a:cubicBezTo>
                  <a:pt x="693215" y="1815390"/>
                  <a:pt x="697972" y="1838778"/>
                  <a:pt x="707386" y="1851265"/>
                </a:cubicBezTo>
                <a:cubicBezTo>
                  <a:pt x="713779" y="1859689"/>
                  <a:pt x="715761" y="1868410"/>
                  <a:pt x="713035" y="1875892"/>
                </a:cubicBezTo>
                <a:cubicBezTo>
                  <a:pt x="710657" y="1882383"/>
                  <a:pt x="704760" y="1887437"/>
                  <a:pt x="697625" y="1889072"/>
                </a:cubicBezTo>
                <a:cubicBezTo>
                  <a:pt x="687418" y="1891401"/>
                  <a:pt x="620524" y="1892293"/>
                  <a:pt x="567802" y="1891699"/>
                </a:cubicBezTo>
                <a:cubicBezTo>
                  <a:pt x="566712" y="1862414"/>
                  <a:pt x="565126" y="1800971"/>
                  <a:pt x="567901" y="1788782"/>
                </a:cubicBezTo>
                <a:cubicBezTo>
                  <a:pt x="569487" y="1781845"/>
                  <a:pt x="574442" y="1776097"/>
                  <a:pt x="580784" y="1773768"/>
                </a:cubicBezTo>
                <a:cubicBezTo>
                  <a:pt x="588019" y="1771142"/>
                  <a:pt x="596541" y="1773074"/>
                  <a:pt x="604767" y="1779268"/>
                </a:cubicBezTo>
                <a:cubicBezTo>
                  <a:pt x="617006" y="1788534"/>
                  <a:pt x="639948" y="1793192"/>
                  <a:pt x="658331" y="1783628"/>
                </a:cubicBezTo>
                <a:cubicBezTo>
                  <a:pt x="668043" y="1778624"/>
                  <a:pt x="684098" y="1765295"/>
                  <a:pt x="683008" y="1732740"/>
                </a:cubicBezTo>
                <a:cubicBezTo>
                  <a:pt x="684098" y="1699838"/>
                  <a:pt x="668043" y="1686509"/>
                  <a:pt x="658331" y="1681504"/>
                </a:cubicBezTo>
                <a:cubicBezTo>
                  <a:pt x="639948" y="1671941"/>
                  <a:pt x="617006" y="1676599"/>
                  <a:pt x="604767" y="1685865"/>
                </a:cubicBezTo>
                <a:cubicBezTo>
                  <a:pt x="596541" y="1692059"/>
                  <a:pt x="588019" y="1693991"/>
                  <a:pt x="580784" y="1691365"/>
                </a:cubicBezTo>
                <a:cubicBezTo>
                  <a:pt x="574442" y="1689036"/>
                  <a:pt x="569487" y="1683288"/>
                  <a:pt x="567901" y="1676351"/>
                </a:cubicBezTo>
                <a:cubicBezTo>
                  <a:pt x="565077" y="1663963"/>
                  <a:pt x="566761" y="1600885"/>
                  <a:pt x="567852" y="1572146"/>
                </a:cubicBezTo>
                <a:cubicBezTo>
                  <a:pt x="578604" y="1572146"/>
                  <a:pt x="589753" y="1572146"/>
                  <a:pt x="600506" y="1572196"/>
                </a:cubicBezTo>
                <a:cubicBezTo>
                  <a:pt x="655061" y="1572295"/>
                  <a:pt x="691431" y="1572245"/>
                  <a:pt x="699855" y="1570313"/>
                </a:cubicBezTo>
                <a:cubicBezTo>
                  <a:pt x="710211" y="1567934"/>
                  <a:pt x="718833" y="1560501"/>
                  <a:pt x="722351" y="1550839"/>
                </a:cubicBezTo>
                <a:cubicBezTo>
                  <a:pt x="726265" y="1540136"/>
                  <a:pt x="723788" y="1528046"/>
                  <a:pt x="715315" y="1516847"/>
                </a:cubicBezTo>
                <a:cubicBezTo>
                  <a:pt x="707733" y="1506788"/>
                  <a:pt x="703868" y="1487910"/>
                  <a:pt x="711747" y="1472747"/>
                </a:cubicBezTo>
                <a:cubicBezTo>
                  <a:pt x="718833" y="1459071"/>
                  <a:pt x="733748" y="1452332"/>
                  <a:pt x="755203" y="1452927"/>
                </a:cubicBezTo>
                <a:cubicBezTo>
                  <a:pt x="776411" y="1452382"/>
                  <a:pt x="791276" y="1459071"/>
                  <a:pt x="798362" y="1472747"/>
                </a:cubicBezTo>
                <a:cubicBezTo>
                  <a:pt x="806240" y="1487910"/>
                  <a:pt x="802425" y="1506788"/>
                  <a:pt x="794794" y="1516847"/>
                </a:cubicBezTo>
                <a:cubicBezTo>
                  <a:pt x="786370" y="1528046"/>
                  <a:pt x="783843" y="1540136"/>
                  <a:pt x="787758" y="1550839"/>
                </a:cubicBezTo>
                <a:cubicBezTo>
                  <a:pt x="791276" y="1560501"/>
                  <a:pt x="799898" y="1567934"/>
                  <a:pt x="810254" y="1570313"/>
                </a:cubicBezTo>
                <a:cubicBezTo>
                  <a:pt x="815506" y="1571502"/>
                  <a:pt x="833047" y="1571997"/>
                  <a:pt x="861242" y="1572146"/>
                </a:cubicBezTo>
                <a:cubicBezTo>
                  <a:pt x="860498" y="1592214"/>
                  <a:pt x="858120" y="1663617"/>
                  <a:pt x="861539" y="1678531"/>
                </a:cubicBezTo>
                <a:cubicBezTo>
                  <a:pt x="863868" y="1688739"/>
                  <a:pt x="871201" y="1697212"/>
                  <a:pt x="880665" y="1700681"/>
                </a:cubicBezTo>
                <a:cubicBezTo>
                  <a:pt x="891220" y="1704496"/>
                  <a:pt x="903062" y="1702068"/>
                  <a:pt x="914013" y="1693743"/>
                </a:cubicBezTo>
                <a:cubicBezTo>
                  <a:pt x="923874" y="1686360"/>
                  <a:pt x="942307" y="1682595"/>
                  <a:pt x="957073" y="1690275"/>
                </a:cubicBezTo>
                <a:cubicBezTo>
                  <a:pt x="970451" y="1697212"/>
                  <a:pt x="977091" y="1711780"/>
                  <a:pt x="976398" y="1732740"/>
                </a:cubicBezTo>
                <a:cubicBezTo>
                  <a:pt x="977091" y="1753353"/>
                  <a:pt x="970451" y="1767921"/>
                  <a:pt x="957122" y="1774858"/>
                </a:cubicBezTo>
                <a:cubicBezTo>
                  <a:pt x="942307" y="1782538"/>
                  <a:pt x="923874" y="1778773"/>
                  <a:pt x="914013" y="1771389"/>
                </a:cubicBezTo>
                <a:cubicBezTo>
                  <a:pt x="903062" y="1763065"/>
                  <a:pt x="891220" y="1760637"/>
                  <a:pt x="880715" y="1764452"/>
                </a:cubicBezTo>
                <a:cubicBezTo>
                  <a:pt x="871201" y="1767921"/>
                  <a:pt x="863868" y="1776394"/>
                  <a:pt x="861539" y="1786602"/>
                </a:cubicBezTo>
                <a:cubicBezTo>
                  <a:pt x="858269" y="1801021"/>
                  <a:pt x="860350" y="1867964"/>
                  <a:pt x="861142" y="1890658"/>
                </a:cubicBezTo>
                <a:close/>
                <a:moveTo>
                  <a:pt x="683008" y="1075895"/>
                </a:moveTo>
                <a:cubicBezTo>
                  <a:pt x="684098" y="1042994"/>
                  <a:pt x="668043" y="1029664"/>
                  <a:pt x="658331" y="1024660"/>
                </a:cubicBezTo>
                <a:cubicBezTo>
                  <a:pt x="639948" y="1015096"/>
                  <a:pt x="617006" y="1019754"/>
                  <a:pt x="604767" y="1029020"/>
                </a:cubicBezTo>
                <a:cubicBezTo>
                  <a:pt x="596541" y="1035214"/>
                  <a:pt x="588019" y="1037147"/>
                  <a:pt x="580784" y="1034520"/>
                </a:cubicBezTo>
                <a:cubicBezTo>
                  <a:pt x="574442" y="1032191"/>
                  <a:pt x="569487" y="1026444"/>
                  <a:pt x="567901" y="1019507"/>
                </a:cubicBezTo>
                <a:cubicBezTo>
                  <a:pt x="565126" y="1007267"/>
                  <a:pt x="566712" y="945527"/>
                  <a:pt x="567802" y="916292"/>
                </a:cubicBezTo>
                <a:cubicBezTo>
                  <a:pt x="621416" y="916936"/>
                  <a:pt x="688855" y="915995"/>
                  <a:pt x="699855" y="913468"/>
                </a:cubicBezTo>
                <a:cubicBezTo>
                  <a:pt x="710211" y="911089"/>
                  <a:pt x="718833" y="903657"/>
                  <a:pt x="722351" y="893994"/>
                </a:cubicBezTo>
                <a:cubicBezTo>
                  <a:pt x="726265" y="883291"/>
                  <a:pt x="723788" y="871201"/>
                  <a:pt x="715315" y="860003"/>
                </a:cubicBezTo>
                <a:cubicBezTo>
                  <a:pt x="707733" y="849944"/>
                  <a:pt x="703868" y="831065"/>
                  <a:pt x="711747" y="815903"/>
                </a:cubicBezTo>
                <a:cubicBezTo>
                  <a:pt x="718833" y="802226"/>
                  <a:pt x="733797" y="795389"/>
                  <a:pt x="755203" y="796082"/>
                </a:cubicBezTo>
                <a:cubicBezTo>
                  <a:pt x="776361" y="795339"/>
                  <a:pt x="791276" y="802226"/>
                  <a:pt x="798362" y="815903"/>
                </a:cubicBezTo>
                <a:cubicBezTo>
                  <a:pt x="806240" y="831065"/>
                  <a:pt x="802425" y="849944"/>
                  <a:pt x="794794" y="860003"/>
                </a:cubicBezTo>
                <a:cubicBezTo>
                  <a:pt x="786370" y="871201"/>
                  <a:pt x="783843" y="883291"/>
                  <a:pt x="787758" y="893994"/>
                </a:cubicBezTo>
                <a:cubicBezTo>
                  <a:pt x="791276" y="903657"/>
                  <a:pt x="799898" y="911089"/>
                  <a:pt x="810254" y="913468"/>
                </a:cubicBezTo>
                <a:cubicBezTo>
                  <a:pt x="815506" y="914657"/>
                  <a:pt x="833047" y="915153"/>
                  <a:pt x="861242" y="915301"/>
                </a:cubicBezTo>
                <a:cubicBezTo>
                  <a:pt x="860498" y="935369"/>
                  <a:pt x="858120" y="1006722"/>
                  <a:pt x="861539" y="1021687"/>
                </a:cubicBezTo>
                <a:cubicBezTo>
                  <a:pt x="863868" y="1031894"/>
                  <a:pt x="871201" y="1040367"/>
                  <a:pt x="880665" y="1043836"/>
                </a:cubicBezTo>
                <a:cubicBezTo>
                  <a:pt x="891220" y="1047651"/>
                  <a:pt x="903062" y="1045223"/>
                  <a:pt x="914013" y="1036899"/>
                </a:cubicBezTo>
                <a:cubicBezTo>
                  <a:pt x="923874" y="1029466"/>
                  <a:pt x="942257" y="1025750"/>
                  <a:pt x="957122" y="1033430"/>
                </a:cubicBezTo>
                <a:cubicBezTo>
                  <a:pt x="970451" y="1040367"/>
                  <a:pt x="977091" y="1054935"/>
                  <a:pt x="976398" y="1075895"/>
                </a:cubicBezTo>
                <a:cubicBezTo>
                  <a:pt x="977091" y="1096508"/>
                  <a:pt x="970451" y="1111076"/>
                  <a:pt x="957122" y="1117964"/>
                </a:cubicBezTo>
                <a:cubicBezTo>
                  <a:pt x="942257" y="1125694"/>
                  <a:pt x="923874" y="1121928"/>
                  <a:pt x="914013" y="1114545"/>
                </a:cubicBezTo>
                <a:cubicBezTo>
                  <a:pt x="903062" y="1106220"/>
                  <a:pt x="891220" y="1103792"/>
                  <a:pt x="880665" y="1107608"/>
                </a:cubicBezTo>
                <a:cubicBezTo>
                  <a:pt x="871201" y="1111076"/>
                  <a:pt x="863868" y="1119549"/>
                  <a:pt x="861539" y="1129707"/>
                </a:cubicBezTo>
                <a:cubicBezTo>
                  <a:pt x="858269" y="1144176"/>
                  <a:pt x="860350" y="1211169"/>
                  <a:pt x="861142" y="1233863"/>
                </a:cubicBezTo>
                <a:cubicBezTo>
                  <a:pt x="833047" y="1234012"/>
                  <a:pt x="815506" y="1234507"/>
                  <a:pt x="810303" y="1235696"/>
                </a:cubicBezTo>
                <a:cubicBezTo>
                  <a:pt x="799898" y="1238075"/>
                  <a:pt x="791276" y="1245507"/>
                  <a:pt x="787758" y="1255170"/>
                </a:cubicBezTo>
                <a:cubicBezTo>
                  <a:pt x="783843" y="1265873"/>
                  <a:pt x="786370" y="1277963"/>
                  <a:pt x="794794" y="1289162"/>
                </a:cubicBezTo>
                <a:cubicBezTo>
                  <a:pt x="802425" y="1299221"/>
                  <a:pt x="806240" y="1318099"/>
                  <a:pt x="798362" y="1333262"/>
                </a:cubicBezTo>
                <a:cubicBezTo>
                  <a:pt x="791276" y="1346938"/>
                  <a:pt x="776361" y="1353825"/>
                  <a:pt x="754906" y="1353082"/>
                </a:cubicBezTo>
                <a:cubicBezTo>
                  <a:pt x="733797" y="1353776"/>
                  <a:pt x="718833" y="1346938"/>
                  <a:pt x="711747" y="1333262"/>
                </a:cubicBezTo>
                <a:cubicBezTo>
                  <a:pt x="703868" y="1318099"/>
                  <a:pt x="707733" y="1299221"/>
                  <a:pt x="715315" y="1289162"/>
                </a:cubicBezTo>
                <a:cubicBezTo>
                  <a:pt x="723788" y="1277963"/>
                  <a:pt x="726265" y="1265873"/>
                  <a:pt x="722351" y="1255170"/>
                </a:cubicBezTo>
                <a:cubicBezTo>
                  <a:pt x="718833" y="1245507"/>
                  <a:pt x="710211" y="1238075"/>
                  <a:pt x="699855" y="1235696"/>
                </a:cubicBezTo>
                <a:cubicBezTo>
                  <a:pt x="691431" y="1233764"/>
                  <a:pt x="655011" y="1233714"/>
                  <a:pt x="600506" y="1233813"/>
                </a:cubicBezTo>
                <a:cubicBezTo>
                  <a:pt x="589703" y="1233863"/>
                  <a:pt x="578555" y="1233913"/>
                  <a:pt x="567753" y="1233863"/>
                </a:cubicBezTo>
                <a:cubicBezTo>
                  <a:pt x="566662" y="1204232"/>
                  <a:pt x="565126" y="1143978"/>
                  <a:pt x="567901" y="1131937"/>
                </a:cubicBezTo>
                <a:cubicBezTo>
                  <a:pt x="569487" y="1125000"/>
                  <a:pt x="574442" y="1119252"/>
                  <a:pt x="580784" y="1116923"/>
                </a:cubicBezTo>
                <a:cubicBezTo>
                  <a:pt x="588019" y="1114248"/>
                  <a:pt x="596541" y="1116230"/>
                  <a:pt x="604767" y="1122423"/>
                </a:cubicBezTo>
                <a:cubicBezTo>
                  <a:pt x="617006" y="1131689"/>
                  <a:pt x="639948" y="1136347"/>
                  <a:pt x="658331" y="1126784"/>
                </a:cubicBezTo>
                <a:cubicBezTo>
                  <a:pt x="668043" y="1121779"/>
                  <a:pt x="684098" y="1108401"/>
                  <a:pt x="683008" y="1075895"/>
                </a:cubicBezTo>
                <a:close/>
                <a:moveTo>
                  <a:pt x="683008" y="747473"/>
                </a:moveTo>
                <a:cubicBezTo>
                  <a:pt x="684098" y="714571"/>
                  <a:pt x="668043" y="701242"/>
                  <a:pt x="658331" y="696237"/>
                </a:cubicBezTo>
                <a:cubicBezTo>
                  <a:pt x="639948" y="686674"/>
                  <a:pt x="617006" y="691332"/>
                  <a:pt x="604767" y="700598"/>
                </a:cubicBezTo>
                <a:cubicBezTo>
                  <a:pt x="596541" y="706792"/>
                  <a:pt x="588019" y="708724"/>
                  <a:pt x="580784" y="706098"/>
                </a:cubicBezTo>
                <a:cubicBezTo>
                  <a:pt x="574442" y="703769"/>
                  <a:pt x="569487" y="698021"/>
                  <a:pt x="567901" y="691084"/>
                </a:cubicBezTo>
                <a:cubicBezTo>
                  <a:pt x="565077" y="678697"/>
                  <a:pt x="566761" y="615618"/>
                  <a:pt x="567852" y="586829"/>
                </a:cubicBezTo>
                <a:cubicBezTo>
                  <a:pt x="578604" y="586829"/>
                  <a:pt x="589703" y="586879"/>
                  <a:pt x="600506" y="586879"/>
                </a:cubicBezTo>
                <a:cubicBezTo>
                  <a:pt x="655011" y="587028"/>
                  <a:pt x="691431" y="586978"/>
                  <a:pt x="699855" y="585046"/>
                </a:cubicBezTo>
                <a:cubicBezTo>
                  <a:pt x="710211" y="582667"/>
                  <a:pt x="718833" y="575185"/>
                  <a:pt x="722351" y="565572"/>
                </a:cubicBezTo>
                <a:cubicBezTo>
                  <a:pt x="726265" y="554820"/>
                  <a:pt x="723788" y="542779"/>
                  <a:pt x="715315" y="531580"/>
                </a:cubicBezTo>
                <a:cubicBezTo>
                  <a:pt x="707733" y="521522"/>
                  <a:pt x="703868" y="502643"/>
                  <a:pt x="711747" y="487480"/>
                </a:cubicBezTo>
                <a:cubicBezTo>
                  <a:pt x="718833" y="473804"/>
                  <a:pt x="733748" y="466917"/>
                  <a:pt x="755203" y="467660"/>
                </a:cubicBezTo>
                <a:cubicBezTo>
                  <a:pt x="776312" y="466966"/>
                  <a:pt x="791276" y="473804"/>
                  <a:pt x="798362" y="487480"/>
                </a:cubicBezTo>
                <a:cubicBezTo>
                  <a:pt x="806240" y="502643"/>
                  <a:pt x="802425" y="521522"/>
                  <a:pt x="794794" y="531580"/>
                </a:cubicBezTo>
                <a:cubicBezTo>
                  <a:pt x="786370" y="542779"/>
                  <a:pt x="783843" y="554820"/>
                  <a:pt x="787758" y="565572"/>
                </a:cubicBezTo>
                <a:cubicBezTo>
                  <a:pt x="791276" y="575185"/>
                  <a:pt x="799898" y="582667"/>
                  <a:pt x="810254" y="585046"/>
                </a:cubicBezTo>
                <a:cubicBezTo>
                  <a:pt x="815506" y="586235"/>
                  <a:pt x="833047" y="586730"/>
                  <a:pt x="861242" y="586879"/>
                </a:cubicBezTo>
                <a:cubicBezTo>
                  <a:pt x="860498" y="606947"/>
                  <a:pt x="858120" y="678300"/>
                  <a:pt x="861539" y="693264"/>
                </a:cubicBezTo>
                <a:cubicBezTo>
                  <a:pt x="863868" y="703472"/>
                  <a:pt x="871201" y="711945"/>
                  <a:pt x="880665" y="715414"/>
                </a:cubicBezTo>
                <a:cubicBezTo>
                  <a:pt x="891220" y="719229"/>
                  <a:pt x="903062" y="716801"/>
                  <a:pt x="914013" y="708476"/>
                </a:cubicBezTo>
                <a:cubicBezTo>
                  <a:pt x="923874" y="701044"/>
                  <a:pt x="942257" y="697328"/>
                  <a:pt x="957122" y="705008"/>
                </a:cubicBezTo>
                <a:cubicBezTo>
                  <a:pt x="970451" y="711945"/>
                  <a:pt x="977091" y="726513"/>
                  <a:pt x="976398" y="747473"/>
                </a:cubicBezTo>
                <a:cubicBezTo>
                  <a:pt x="977091" y="768086"/>
                  <a:pt x="970451" y="782654"/>
                  <a:pt x="957122" y="789542"/>
                </a:cubicBezTo>
                <a:cubicBezTo>
                  <a:pt x="942257" y="797271"/>
                  <a:pt x="923874" y="793506"/>
                  <a:pt x="914013" y="786073"/>
                </a:cubicBezTo>
                <a:cubicBezTo>
                  <a:pt x="903062" y="777798"/>
                  <a:pt x="891220" y="775370"/>
                  <a:pt x="880665" y="779185"/>
                </a:cubicBezTo>
                <a:cubicBezTo>
                  <a:pt x="871201" y="782654"/>
                  <a:pt x="863868" y="791127"/>
                  <a:pt x="861539" y="801285"/>
                </a:cubicBezTo>
                <a:cubicBezTo>
                  <a:pt x="858269" y="815754"/>
                  <a:pt x="860350" y="882697"/>
                  <a:pt x="861142" y="905391"/>
                </a:cubicBezTo>
                <a:cubicBezTo>
                  <a:pt x="836367" y="905243"/>
                  <a:pt x="816943" y="904846"/>
                  <a:pt x="812484" y="903805"/>
                </a:cubicBezTo>
                <a:cubicBezTo>
                  <a:pt x="805348" y="902170"/>
                  <a:pt x="799452" y="897116"/>
                  <a:pt x="797073" y="890575"/>
                </a:cubicBezTo>
                <a:cubicBezTo>
                  <a:pt x="794348" y="883143"/>
                  <a:pt x="796330" y="874422"/>
                  <a:pt x="802722" y="865998"/>
                </a:cubicBezTo>
                <a:cubicBezTo>
                  <a:pt x="812137" y="853512"/>
                  <a:pt x="816894" y="830124"/>
                  <a:pt x="807132" y="811344"/>
                </a:cubicBezTo>
                <a:cubicBezTo>
                  <a:pt x="802028" y="801434"/>
                  <a:pt x="788402" y="785082"/>
                  <a:pt x="755203" y="786172"/>
                </a:cubicBezTo>
                <a:cubicBezTo>
                  <a:pt x="721707" y="785131"/>
                  <a:pt x="708080" y="801434"/>
                  <a:pt x="702976" y="811344"/>
                </a:cubicBezTo>
                <a:cubicBezTo>
                  <a:pt x="693215" y="830124"/>
                  <a:pt x="697972" y="853512"/>
                  <a:pt x="707386" y="865998"/>
                </a:cubicBezTo>
                <a:cubicBezTo>
                  <a:pt x="713779" y="874422"/>
                  <a:pt x="715761" y="883143"/>
                  <a:pt x="713035" y="890575"/>
                </a:cubicBezTo>
                <a:cubicBezTo>
                  <a:pt x="710657" y="897116"/>
                  <a:pt x="704760" y="902170"/>
                  <a:pt x="697625" y="903805"/>
                </a:cubicBezTo>
                <a:cubicBezTo>
                  <a:pt x="687418" y="906134"/>
                  <a:pt x="620524" y="907026"/>
                  <a:pt x="567802" y="906432"/>
                </a:cubicBezTo>
                <a:cubicBezTo>
                  <a:pt x="566712" y="877147"/>
                  <a:pt x="565126" y="815704"/>
                  <a:pt x="567901" y="803515"/>
                </a:cubicBezTo>
                <a:cubicBezTo>
                  <a:pt x="569487" y="796578"/>
                  <a:pt x="574442" y="790830"/>
                  <a:pt x="580784" y="788501"/>
                </a:cubicBezTo>
                <a:cubicBezTo>
                  <a:pt x="588019" y="785825"/>
                  <a:pt x="596541" y="787807"/>
                  <a:pt x="604767" y="794001"/>
                </a:cubicBezTo>
                <a:cubicBezTo>
                  <a:pt x="617006" y="803267"/>
                  <a:pt x="639948" y="807925"/>
                  <a:pt x="658331" y="798362"/>
                </a:cubicBezTo>
                <a:cubicBezTo>
                  <a:pt x="668043" y="793357"/>
                  <a:pt x="684098" y="779978"/>
                  <a:pt x="683008" y="747473"/>
                </a:cubicBezTo>
                <a:close/>
                <a:moveTo>
                  <a:pt x="1040913" y="680976"/>
                </a:moveTo>
                <a:cubicBezTo>
                  <a:pt x="1046016" y="690886"/>
                  <a:pt x="1059643" y="707287"/>
                  <a:pt x="1092842" y="706148"/>
                </a:cubicBezTo>
                <a:cubicBezTo>
                  <a:pt x="1126437" y="707188"/>
                  <a:pt x="1139965" y="690886"/>
                  <a:pt x="1145118" y="680976"/>
                </a:cubicBezTo>
                <a:cubicBezTo>
                  <a:pt x="1154830" y="662196"/>
                  <a:pt x="1150073" y="638808"/>
                  <a:pt x="1140658" y="626321"/>
                </a:cubicBezTo>
                <a:cubicBezTo>
                  <a:pt x="1134316" y="617898"/>
                  <a:pt x="1132284" y="609177"/>
                  <a:pt x="1135009" y="601744"/>
                </a:cubicBezTo>
                <a:cubicBezTo>
                  <a:pt x="1137388" y="595204"/>
                  <a:pt x="1143284" y="590149"/>
                  <a:pt x="1150420" y="588514"/>
                </a:cubicBezTo>
                <a:cubicBezTo>
                  <a:pt x="1155276" y="587375"/>
                  <a:pt x="1174997" y="586582"/>
                  <a:pt x="1200763" y="586136"/>
                </a:cubicBezTo>
                <a:cubicBezTo>
                  <a:pt x="1200020" y="605064"/>
                  <a:pt x="1197543" y="678102"/>
                  <a:pt x="1201011" y="693264"/>
                </a:cubicBezTo>
                <a:cubicBezTo>
                  <a:pt x="1203340" y="703472"/>
                  <a:pt x="1210674" y="711945"/>
                  <a:pt x="1220187" y="715414"/>
                </a:cubicBezTo>
                <a:cubicBezTo>
                  <a:pt x="1230692" y="719229"/>
                  <a:pt x="1242535" y="716751"/>
                  <a:pt x="1253485" y="708476"/>
                </a:cubicBezTo>
                <a:cubicBezTo>
                  <a:pt x="1263296" y="701044"/>
                  <a:pt x="1281729" y="697328"/>
                  <a:pt x="1296595" y="705008"/>
                </a:cubicBezTo>
                <a:cubicBezTo>
                  <a:pt x="1309924" y="711945"/>
                  <a:pt x="1316564" y="726513"/>
                  <a:pt x="1315870" y="747473"/>
                </a:cubicBezTo>
                <a:cubicBezTo>
                  <a:pt x="1316564" y="768086"/>
                  <a:pt x="1309924" y="782654"/>
                  <a:pt x="1296595" y="789542"/>
                </a:cubicBezTo>
                <a:cubicBezTo>
                  <a:pt x="1281729" y="797271"/>
                  <a:pt x="1263296" y="793506"/>
                  <a:pt x="1253485" y="786073"/>
                </a:cubicBezTo>
                <a:cubicBezTo>
                  <a:pt x="1242535" y="777798"/>
                  <a:pt x="1230692" y="775370"/>
                  <a:pt x="1220187" y="779185"/>
                </a:cubicBezTo>
                <a:cubicBezTo>
                  <a:pt x="1210674" y="782654"/>
                  <a:pt x="1203340" y="791127"/>
                  <a:pt x="1201011" y="801285"/>
                </a:cubicBezTo>
                <a:cubicBezTo>
                  <a:pt x="1197741" y="815754"/>
                  <a:pt x="1199822" y="882746"/>
                  <a:pt x="1200615" y="905441"/>
                </a:cubicBezTo>
                <a:cubicBezTo>
                  <a:pt x="1171627" y="905589"/>
                  <a:pt x="1153541" y="906035"/>
                  <a:pt x="1148240" y="907274"/>
                </a:cubicBezTo>
                <a:cubicBezTo>
                  <a:pt x="1137834" y="909653"/>
                  <a:pt x="1129212" y="917085"/>
                  <a:pt x="1125694" y="926748"/>
                </a:cubicBezTo>
                <a:cubicBezTo>
                  <a:pt x="1121779" y="937450"/>
                  <a:pt x="1124307" y="949541"/>
                  <a:pt x="1132730" y="960739"/>
                </a:cubicBezTo>
                <a:cubicBezTo>
                  <a:pt x="1140361" y="970798"/>
                  <a:pt x="1144176" y="989677"/>
                  <a:pt x="1136298" y="1004839"/>
                </a:cubicBezTo>
                <a:cubicBezTo>
                  <a:pt x="1129212" y="1018516"/>
                  <a:pt x="1114297" y="1025403"/>
                  <a:pt x="1092842" y="1024660"/>
                </a:cubicBezTo>
                <a:cubicBezTo>
                  <a:pt x="1071733" y="1025403"/>
                  <a:pt x="1056818" y="1018516"/>
                  <a:pt x="1049683" y="1004839"/>
                </a:cubicBezTo>
                <a:cubicBezTo>
                  <a:pt x="1041805" y="989677"/>
                  <a:pt x="1045669" y="970798"/>
                  <a:pt x="1053251" y="960739"/>
                </a:cubicBezTo>
                <a:cubicBezTo>
                  <a:pt x="1061724" y="949541"/>
                  <a:pt x="1064202" y="937450"/>
                  <a:pt x="1060287" y="926748"/>
                </a:cubicBezTo>
                <a:cubicBezTo>
                  <a:pt x="1056818" y="917085"/>
                  <a:pt x="1048147" y="909653"/>
                  <a:pt x="1037791" y="907274"/>
                </a:cubicBezTo>
                <a:cubicBezTo>
                  <a:pt x="1029367" y="905342"/>
                  <a:pt x="989182" y="905292"/>
                  <a:pt x="924022" y="905391"/>
                </a:cubicBezTo>
                <a:cubicBezTo>
                  <a:pt x="906382" y="905441"/>
                  <a:pt x="887850" y="905490"/>
                  <a:pt x="871053" y="905441"/>
                </a:cubicBezTo>
                <a:cubicBezTo>
                  <a:pt x="869963" y="875760"/>
                  <a:pt x="868476" y="815556"/>
                  <a:pt x="871201" y="803515"/>
                </a:cubicBezTo>
                <a:cubicBezTo>
                  <a:pt x="872787" y="796578"/>
                  <a:pt x="877742" y="790830"/>
                  <a:pt x="884084" y="788501"/>
                </a:cubicBezTo>
                <a:cubicBezTo>
                  <a:pt x="891368" y="785825"/>
                  <a:pt x="899842" y="787807"/>
                  <a:pt x="908067" y="794001"/>
                </a:cubicBezTo>
                <a:cubicBezTo>
                  <a:pt x="920306" y="803267"/>
                  <a:pt x="943248" y="807925"/>
                  <a:pt x="961681" y="798362"/>
                </a:cubicBezTo>
                <a:cubicBezTo>
                  <a:pt x="971343" y="793357"/>
                  <a:pt x="987447" y="779978"/>
                  <a:pt x="986308" y="747473"/>
                </a:cubicBezTo>
                <a:cubicBezTo>
                  <a:pt x="987447" y="714571"/>
                  <a:pt x="971343" y="701242"/>
                  <a:pt x="961681" y="696237"/>
                </a:cubicBezTo>
                <a:cubicBezTo>
                  <a:pt x="943248" y="686674"/>
                  <a:pt x="920306" y="691332"/>
                  <a:pt x="908067" y="700598"/>
                </a:cubicBezTo>
                <a:cubicBezTo>
                  <a:pt x="899842" y="706792"/>
                  <a:pt x="891319" y="708724"/>
                  <a:pt x="884084" y="706098"/>
                </a:cubicBezTo>
                <a:cubicBezTo>
                  <a:pt x="877742" y="703769"/>
                  <a:pt x="872787" y="698021"/>
                  <a:pt x="871201" y="691084"/>
                </a:cubicBezTo>
                <a:cubicBezTo>
                  <a:pt x="868377" y="678697"/>
                  <a:pt x="870062" y="615718"/>
                  <a:pt x="871152" y="586929"/>
                </a:cubicBezTo>
                <a:cubicBezTo>
                  <a:pt x="886265" y="586929"/>
                  <a:pt x="903954" y="586929"/>
                  <a:pt x="924072" y="586879"/>
                </a:cubicBezTo>
                <a:cubicBezTo>
                  <a:pt x="972632" y="586780"/>
                  <a:pt x="1027633" y="586681"/>
                  <a:pt x="1035561" y="588514"/>
                </a:cubicBezTo>
                <a:cubicBezTo>
                  <a:pt x="1042696" y="590149"/>
                  <a:pt x="1048643" y="595204"/>
                  <a:pt x="1051021" y="601744"/>
                </a:cubicBezTo>
                <a:cubicBezTo>
                  <a:pt x="1053697" y="609177"/>
                  <a:pt x="1051715" y="617898"/>
                  <a:pt x="1045372" y="626321"/>
                </a:cubicBezTo>
                <a:cubicBezTo>
                  <a:pt x="1035908" y="638808"/>
                  <a:pt x="1031151" y="662196"/>
                  <a:pt x="1040913" y="680976"/>
                </a:cubicBezTo>
                <a:close/>
                <a:moveTo>
                  <a:pt x="1378849" y="680976"/>
                </a:moveTo>
                <a:cubicBezTo>
                  <a:pt x="1383804" y="690539"/>
                  <a:pt x="1396687" y="706197"/>
                  <a:pt x="1427557" y="706197"/>
                </a:cubicBezTo>
                <a:cubicBezTo>
                  <a:pt x="1428598" y="706197"/>
                  <a:pt x="1429688" y="706197"/>
                  <a:pt x="1430778" y="706197"/>
                </a:cubicBezTo>
                <a:cubicBezTo>
                  <a:pt x="1464225" y="707238"/>
                  <a:pt x="1477901" y="690936"/>
                  <a:pt x="1483054" y="681025"/>
                </a:cubicBezTo>
                <a:cubicBezTo>
                  <a:pt x="1492815" y="662246"/>
                  <a:pt x="1488009" y="638858"/>
                  <a:pt x="1478594" y="626371"/>
                </a:cubicBezTo>
                <a:cubicBezTo>
                  <a:pt x="1472252" y="617947"/>
                  <a:pt x="1470220" y="609226"/>
                  <a:pt x="1472946" y="601794"/>
                </a:cubicBezTo>
                <a:cubicBezTo>
                  <a:pt x="1475324" y="595253"/>
                  <a:pt x="1481221" y="590199"/>
                  <a:pt x="1488356" y="588564"/>
                </a:cubicBezTo>
                <a:cubicBezTo>
                  <a:pt x="1496334" y="586730"/>
                  <a:pt x="1551335" y="586829"/>
                  <a:pt x="1599895" y="586929"/>
                </a:cubicBezTo>
                <a:cubicBezTo>
                  <a:pt x="1606683" y="586978"/>
                  <a:pt x="1613125" y="586978"/>
                  <a:pt x="1619368" y="586978"/>
                </a:cubicBezTo>
                <a:cubicBezTo>
                  <a:pt x="1620458" y="615767"/>
                  <a:pt x="1622143" y="678746"/>
                  <a:pt x="1619318" y="691134"/>
                </a:cubicBezTo>
                <a:cubicBezTo>
                  <a:pt x="1617733" y="698071"/>
                  <a:pt x="1612778" y="703819"/>
                  <a:pt x="1606435" y="706148"/>
                </a:cubicBezTo>
                <a:cubicBezTo>
                  <a:pt x="1599201" y="708774"/>
                  <a:pt x="1590678" y="706841"/>
                  <a:pt x="1582453" y="700647"/>
                </a:cubicBezTo>
                <a:cubicBezTo>
                  <a:pt x="1570214" y="691382"/>
                  <a:pt x="1547272" y="686724"/>
                  <a:pt x="1528839" y="696287"/>
                </a:cubicBezTo>
                <a:cubicBezTo>
                  <a:pt x="1519176" y="701292"/>
                  <a:pt x="1503122" y="714621"/>
                  <a:pt x="1504212" y="747176"/>
                </a:cubicBezTo>
                <a:cubicBezTo>
                  <a:pt x="1503122" y="780028"/>
                  <a:pt x="1519176" y="793406"/>
                  <a:pt x="1528839" y="798411"/>
                </a:cubicBezTo>
                <a:cubicBezTo>
                  <a:pt x="1547272" y="807974"/>
                  <a:pt x="1570214" y="803317"/>
                  <a:pt x="1582453" y="794051"/>
                </a:cubicBezTo>
                <a:cubicBezTo>
                  <a:pt x="1590678" y="787857"/>
                  <a:pt x="1599201" y="785875"/>
                  <a:pt x="1606435" y="788551"/>
                </a:cubicBezTo>
                <a:cubicBezTo>
                  <a:pt x="1612778" y="790879"/>
                  <a:pt x="1617733" y="796627"/>
                  <a:pt x="1619318" y="803564"/>
                </a:cubicBezTo>
                <a:cubicBezTo>
                  <a:pt x="1622093" y="815803"/>
                  <a:pt x="1620508" y="877445"/>
                  <a:pt x="1619418" y="906679"/>
                </a:cubicBezTo>
                <a:cubicBezTo>
                  <a:pt x="1562087" y="906927"/>
                  <a:pt x="1497770" y="906035"/>
                  <a:pt x="1488356" y="903855"/>
                </a:cubicBezTo>
                <a:cubicBezTo>
                  <a:pt x="1481221" y="902220"/>
                  <a:pt x="1475324" y="897166"/>
                  <a:pt x="1472946" y="890625"/>
                </a:cubicBezTo>
                <a:cubicBezTo>
                  <a:pt x="1470220" y="883192"/>
                  <a:pt x="1472252" y="874471"/>
                  <a:pt x="1478594" y="866048"/>
                </a:cubicBezTo>
                <a:cubicBezTo>
                  <a:pt x="1488009" y="853561"/>
                  <a:pt x="1492815" y="830173"/>
                  <a:pt x="1483054" y="811393"/>
                </a:cubicBezTo>
                <a:cubicBezTo>
                  <a:pt x="1477901" y="801483"/>
                  <a:pt x="1464373" y="785131"/>
                  <a:pt x="1431125" y="786222"/>
                </a:cubicBezTo>
                <a:cubicBezTo>
                  <a:pt x="1397678" y="785131"/>
                  <a:pt x="1383952" y="801483"/>
                  <a:pt x="1378849" y="811393"/>
                </a:cubicBezTo>
                <a:cubicBezTo>
                  <a:pt x="1369087" y="830173"/>
                  <a:pt x="1373844" y="853561"/>
                  <a:pt x="1383308" y="866048"/>
                </a:cubicBezTo>
                <a:cubicBezTo>
                  <a:pt x="1389651" y="874471"/>
                  <a:pt x="1391682" y="883192"/>
                  <a:pt x="1388957" y="890625"/>
                </a:cubicBezTo>
                <a:cubicBezTo>
                  <a:pt x="1386579" y="897166"/>
                  <a:pt x="1380633" y="902220"/>
                  <a:pt x="1373497" y="903855"/>
                </a:cubicBezTo>
                <a:cubicBezTo>
                  <a:pt x="1365569" y="905688"/>
                  <a:pt x="1310518" y="905540"/>
                  <a:pt x="1261958" y="905441"/>
                </a:cubicBezTo>
                <a:cubicBezTo>
                  <a:pt x="1242535" y="905441"/>
                  <a:pt x="1225340" y="905391"/>
                  <a:pt x="1210525" y="905441"/>
                </a:cubicBezTo>
                <a:cubicBezTo>
                  <a:pt x="1209484" y="875760"/>
                  <a:pt x="1207948" y="815605"/>
                  <a:pt x="1210674" y="803564"/>
                </a:cubicBezTo>
                <a:cubicBezTo>
                  <a:pt x="1212259" y="796627"/>
                  <a:pt x="1217214" y="790879"/>
                  <a:pt x="1223557" y="788551"/>
                </a:cubicBezTo>
                <a:cubicBezTo>
                  <a:pt x="1230791" y="785875"/>
                  <a:pt x="1239314" y="787857"/>
                  <a:pt x="1247539" y="794051"/>
                </a:cubicBezTo>
                <a:cubicBezTo>
                  <a:pt x="1259778" y="803317"/>
                  <a:pt x="1282720" y="807974"/>
                  <a:pt x="1301153" y="798411"/>
                </a:cubicBezTo>
                <a:cubicBezTo>
                  <a:pt x="1310816" y="793406"/>
                  <a:pt x="1326920" y="780028"/>
                  <a:pt x="1325780" y="747522"/>
                </a:cubicBezTo>
                <a:cubicBezTo>
                  <a:pt x="1326920" y="714621"/>
                  <a:pt x="1310816" y="701292"/>
                  <a:pt x="1301153" y="696287"/>
                </a:cubicBezTo>
                <a:cubicBezTo>
                  <a:pt x="1282720" y="686724"/>
                  <a:pt x="1259778" y="691382"/>
                  <a:pt x="1247539" y="700647"/>
                </a:cubicBezTo>
                <a:cubicBezTo>
                  <a:pt x="1239314" y="706841"/>
                  <a:pt x="1230791" y="708774"/>
                  <a:pt x="1223557" y="706148"/>
                </a:cubicBezTo>
                <a:cubicBezTo>
                  <a:pt x="1217214" y="703819"/>
                  <a:pt x="1212259" y="698071"/>
                  <a:pt x="1210674" y="691134"/>
                </a:cubicBezTo>
                <a:cubicBezTo>
                  <a:pt x="1207849" y="678597"/>
                  <a:pt x="1209583" y="614330"/>
                  <a:pt x="1210674" y="586037"/>
                </a:cubicBezTo>
                <a:cubicBezTo>
                  <a:pt x="1273107" y="585145"/>
                  <a:pt x="1362299" y="585987"/>
                  <a:pt x="1373497" y="588564"/>
                </a:cubicBezTo>
                <a:cubicBezTo>
                  <a:pt x="1380633" y="590199"/>
                  <a:pt x="1386579" y="595253"/>
                  <a:pt x="1388957" y="601794"/>
                </a:cubicBezTo>
                <a:cubicBezTo>
                  <a:pt x="1391682" y="609226"/>
                  <a:pt x="1389651" y="617947"/>
                  <a:pt x="1383308" y="626371"/>
                </a:cubicBezTo>
                <a:cubicBezTo>
                  <a:pt x="1373844" y="638858"/>
                  <a:pt x="1369087" y="662246"/>
                  <a:pt x="1378849" y="681025"/>
                </a:cubicBezTo>
                <a:close/>
                <a:moveTo>
                  <a:pt x="1504212" y="1075548"/>
                </a:moveTo>
                <a:cubicBezTo>
                  <a:pt x="1503122" y="1108401"/>
                  <a:pt x="1519176" y="1121779"/>
                  <a:pt x="1528839" y="1126784"/>
                </a:cubicBezTo>
                <a:cubicBezTo>
                  <a:pt x="1547272" y="1136347"/>
                  <a:pt x="1570214" y="1131689"/>
                  <a:pt x="1582453" y="1122423"/>
                </a:cubicBezTo>
                <a:cubicBezTo>
                  <a:pt x="1590678" y="1116230"/>
                  <a:pt x="1599201" y="1114248"/>
                  <a:pt x="1606435" y="1116923"/>
                </a:cubicBezTo>
                <a:cubicBezTo>
                  <a:pt x="1612778" y="1119252"/>
                  <a:pt x="1617733" y="1125000"/>
                  <a:pt x="1619318" y="1131937"/>
                </a:cubicBezTo>
                <a:cubicBezTo>
                  <a:pt x="1622044" y="1143978"/>
                  <a:pt x="1620557" y="1204133"/>
                  <a:pt x="1619467" y="1233813"/>
                </a:cubicBezTo>
                <a:lnTo>
                  <a:pt x="1599895" y="1233813"/>
                </a:lnTo>
                <a:cubicBezTo>
                  <a:pt x="1551335" y="1233913"/>
                  <a:pt x="1496334" y="1234061"/>
                  <a:pt x="1488356" y="1232228"/>
                </a:cubicBezTo>
                <a:cubicBezTo>
                  <a:pt x="1481221" y="1230593"/>
                  <a:pt x="1475324" y="1225539"/>
                  <a:pt x="1472946" y="1218998"/>
                </a:cubicBezTo>
                <a:cubicBezTo>
                  <a:pt x="1470220" y="1211565"/>
                  <a:pt x="1472252" y="1202844"/>
                  <a:pt x="1478594" y="1194421"/>
                </a:cubicBezTo>
                <a:cubicBezTo>
                  <a:pt x="1488009" y="1181934"/>
                  <a:pt x="1492815" y="1158546"/>
                  <a:pt x="1483054" y="1139766"/>
                </a:cubicBezTo>
                <a:cubicBezTo>
                  <a:pt x="1477901" y="1129856"/>
                  <a:pt x="1464373" y="1113554"/>
                  <a:pt x="1431125" y="1114594"/>
                </a:cubicBezTo>
                <a:cubicBezTo>
                  <a:pt x="1397678" y="1113554"/>
                  <a:pt x="1384002" y="1129856"/>
                  <a:pt x="1378849" y="1139766"/>
                </a:cubicBezTo>
                <a:cubicBezTo>
                  <a:pt x="1369087" y="1158546"/>
                  <a:pt x="1373844" y="1181934"/>
                  <a:pt x="1383308" y="1194421"/>
                </a:cubicBezTo>
                <a:cubicBezTo>
                  <a:pt x="1389651" y="1202844"/>
                  <a:pt x="1391682" y="1211565"/>
                  <a:pt x="1388957" y="1218998"/>
                </a:cubicBezTo>
                <a:cubicBezTo>
                  <a:pt x="1386579" y="1225539"/>
                  <a:pt x="1380633" y="1230593"/>
                  <a:pt x="1373497" y="1232228"/>
                </a:cubicBezTo>
                <a:cubicBezTo>
                  <a:pt x="1362299" y="1234804"/>
                  <a:pt x="1273058" y="1235647"/>
                  <a:pt x="1210574" y="1234755"/>
                </a:cubicBezTo>
                <a:cubicBezTo>
                  <a:pt x="1209484" y="1205421"/>
                  <a:pt x="1207899" y="1144127"/>
                  <a:pt x="1210674" y="1131937"/>
                </a:cubicBezTo>
                <a:cubicBezTo>
                  <a:pt x="1212259" y="1125000"/>
                  <a:pt x="1217214" y="1119252"/>
                  <a:pt x="1223557" y="1116923"/>
                </a:cubicBezTo>
                <a:cubicBezTo>
                  <a:pt x="1230791" y="1114248"/>
                  <a:pt x="1239314" y="1116230"/>
                  <a:pt x="1247539" y="1122423"/>
                </a:cubicBezTo>
                <a:cubicBezTo>
                  <a:pt x="1259778" y="1131689"/>
                  <a:pt x="1282720" y="1136347"/>
                  <a:pt x="1301153" y="1126784"/>
                </a:cubicBezTo>
                <a:cubicBezTo>
                  <a:pt x="1310816" y="1121779"/>
                  <a:pt x="1326920" y="1108401"/>
                  <a:pt x="1325780" y="1075895"/>
                </a:cubicBezTo>
                <a:cubicBezTo>
                  <a:pt x="1326920" y="1042994"/>
                  <a:pt x="1310816" y="1029664"/>
                  <a:pt x="1301153" y="1024660"/>
                </a:cubicBezTo>
                <a:cubicBezTo>
                  <a:pt x="1282720" y="1015096"/>
                  <a:pt x="1259778" y="1019754"/>
                  <a:pt x="1247539" y="1029020"/>
                </a:cubicBezTo>
                <a:cubicBezTo>
                  <a:pt x="1239314" y="1035214"/>
                  <a:pt x="1230841" y="1037147"/>
                  <a:pt x="1223557" y="1034520"/>
                </a:cubicBezTo>
                <a:cubicBezTo>
                  <a:pt x="1217214" y="1032191"/>
                  <a:pt x="1212259" y="1026444"/>
                  <a:pt x="1210674" y="1019507"/>
                </a:cubicBezTo>
                <a:cubicBezTo>
                  <a:pt x="1207849" y="1007119"/>
                  <a:pt x="1209534" y="944041"/>
                  <a:pt x="1210674" y="915301"/>
                </a:cubicBezTo>
                <a:cubicBezTo>
                  <a:pt x="1227025" y="915252"/>
                  <a:pt x="1244913" y="915301"/>
                  <a:pt x="1262008" y="915301"/>
                </a:cubicBezTo>
                <a:cubicBezTo>
                  <a:pt x="1327118" y="915450"/>
                  <a:pt x="1367353" y="915400"/>
                  <a:pt x="1375777" y="913468"/>
                </a:cubicBezTo>
                <a:cubicBezTo>
                  <a:pt x="1386133" y="911089"/>
                  <a:pt x="1394804" y="903657"/>
                  <a:pt x="1398322" y="893994"/>
                </a:cubicBezTo>
                <a:cubicBezTo>
                  <a:pt x="1402187" y="883291"/>
                  <a:pt x="1399710" y="871201"/>
                  <a:pt x="1391236" y="860003"/>
                </a:cubicBezTo>
                <a:cubicBezTo>
                  <a:pt x="1383655" y="849944"/>
                  <a:pt x="1379840" y="831065"/>
                  <a:pt x="1387718" y="815903"/>
                </a:cubicBezTo>
                <a:cubicBezTo>
                  <a:pt x="1394804" y="802226"/>
                  <a:pt x="1409719" y="795339"/>
                  <a:pt x="1431174" y="796082"/>
                </a:cubicBezTo>
                <a:cubicBezTo>
                  <a:pt x="1452333" y="795438"/>
                  <a:pt x="1467198" y="802226"/>
                  <a:pt x="1474283" y="815903"/>
                </a:cubicBezTo>
                <a:cubicBezTo>
                  <a:pt x="1482162" y="831065"/>
                  <a:pt x="1478347" y="849944"/>
                  <a:pt x="1470765" y="860003"/>
                </a:cubicBezTo>
                <a:cubicBezTo>
                  <a:pt x="1462292" y="871201"/>
                  <a:pt x="1459765" y="883291"/>
                  <a:pt x="1463680" y="893994"/>
                </a:cubicBezTo>
                <a:cubicBezTo>
                  <a:pt x="1467198" y="903657"/>
                  <a:pt x="1475820" y="911089"/>
                  <a:pt x="1486225" y="913468"/>
                </a:cubicBezTo>
                <a:cubicBezTo>
                  <a:pt x="1496383" y="915797"/>
                  <a:pt x="1561344" y="916788"/>
                  <a:pt x="1619467" y="916540"/>
                </a:cubicBezTo>
                <a:cubicBezTo>
                  <a:pt x="1620557" y="945825"/>
                  <a:pt x="1622143" y="1007267"/>
                  <a:pt x="1619368" y="1019507"/>
                </a:cubicBezTo>
                <a:cubicBezTo>
                  <a:pt x="1617782" y="1026444"/>
                  <a:pt x="1612827" y="1032191"/>
                  <a:pt x="1606485" y="1034520"/>
                </a:cubicBezTo>
                <a:cubicBezTo>
                  <a:pt x="1599250" y="1037147"/>
                  <a:pt x="1590728" y="1035214"/>
                  <a:pt x="1582502" y="1029020"/>
                </a:cubicBezTo>
                <a:cubicBezTo>
                  <a:pt x="1570263" y="1019754"/>
                  <a:pt x="1547321" y="1015096"/>
                  <a:pt x="1528888" y="1024660"/>
                </a:cubicBezTo>
                <a:cubicBezTo>
                  <a:pt x="1519226" y="1029664"/>
                  <a:pt x="1503171" y="1042994"/>
                  <a:pt x="1504262" y="1075548"/>
                </a:cubicBezTo>
                <a:close/>
                <a:moveTo>
                  <a:pt x="1504212" y="1403971"/>
                </a:moveTo>
                <a:cubicBezTo>
                  <a:pt x="1503122" y="1436872"/>
                  <a:pt x="1519176" y="1450202"/>
                  <a:pt x="1528839" y="1455206"/>
                </a:cubicBezTo>
                <a:cubicBezTo>
                  <a:pt x="1547272" y="1464769"/>
                  <a:pt x="1570214" y="1460112"/>
                  <a:pt x="1582453" y="1450846"/>
                </a:cubicBezTo>
                <a:cubicBezTo>
                  <a:pt x="1590678" y="1444652"/>
                  <a:pt x="1599201" y="1442719"/>
                  <a:pt x="1606435" y="1445346"/>
                </a:cubicBezTo>
                <a:cubicBezTo>
                  <a:pt x="1612778" y="1447675"/>
                  <a:pt x="1617733" y="1453422"/>
                  <a:pt x="1619318" y="1460359"/>
                </a:cubicBezTo>
                <a:cubicBezTo>
                  <a:pt x="1622044" y="1472450"/>
                  <a:pt x="1620557" y="1532654"/>
                  <a:pt x="1619467" y="1562285"/>
                </a:cubicBezTo>
                <a:lnTo>
                  <a:pt x="1599944" y="1562285"/>
                </a:lnTo>
                <a:cubicBezTo>
                  <a:pt x="1534735" y="1562137"/>
                  <a:pt x="1494599" y="1562186"/>
                  <a:pt x="1486176" y="1564119"/>
                </a:cubicBezTo>
                <a:cubicBezTo>
                  <a:pt x="1475770" y="1566497"/>
                  <a:pt x="1467148" y="1573930"/>
                  <a:pt x="1463630" y="1583592"/>
                </a:cubicBezTo>
                <a:cubicBezTo>
                  <a:pt x="1459716" y="1594295"/>
                  <a:pt x="1462243" y="1606386"/>
                  <a:pt x="1470716" y="1617584"/>
                </a:cubicBezTo>
                <a:cubicBezTo>
                  <a:pt x="1478297" y="1627643"/>
                  <a:pt x="1482112" y="1646522"/>
                  <a:pt x="1474234" y="1661684"/>
                </a:cubicBezTo>
                <a:cubicBezTo>
                  <a:pt x="1467148" y="1675360"/>
                  <a:pt x="1452134" y="1682099"/>
                  <a:pt x="1430778" y="1681504"/>
                </a:cubicBezTo>
                <a:cubicBezTo>
                  <a:pt x="1409669" y="1682149"/>
                  <a:pt x="1394755" y="1675360"/>
                  <a:pt x="1387669" y="1661684"/>
                </a:cubicBezTo>
                <a:cubicBezTo>
                  <a:pt x="1379790" y="1646522"/>
                  <a:pt x="1383606" y="1627643"/>
                  <a:pt x="1391187" y="1617584"/>
                </a:cubicBezTo>
                <a:cubicBezTo>
                  <a:pt x="1399660" y="1606386"/>
                  <a:pt x="1402138" y="1594295"/>
                  <a:pt x="1398273" y="1583592"/>
                </a:cubicBezTo>
                <a:cubicBezTo>
                  <a:pt x="1394755" y="1573930"/>
                  <a:pt x="1386083" y="1566497"/>
                  <a:pt x="1375727" y="1564119"/>
                </a:cubicBezTo>
                <a:cubicBezTo>
                  <a:pt x="1363785" y="1561393"/>
                  <a:pt x="1276279" y="1560452"/>
                  <a:pt x="1213052" y="1561344"/>
                </a:cubicBezTo>
                <a:cubicBezTo>
                  <a:pt x="1213845" y="1537807"/>
                  <a:pt x="1215876" y="1472400"/>
                  <a:pt x="1212606" y="1458130"/>
                </a:cubicBezTo>
                <a:cubicBezTo>
                  <a:pt x="1210277" y="1447972"/>
                  <a:pt x="1202944" y="1439499"/>
                  <a:pt x="1193479" y="1436030"/>
                </a:cubicBezTo>
                <a:cubicBezTo>
                  <a:pt x="1182925" y="1432215"/>
                  <a:pt x="1171082" y="1434643"/>
                  <a:pt x="1160132" y="1442967"/>
                </a:cubicBezTo>
                <a:cubicBezTo>
                  <a:pt x="1150321" y="1450350"/>
                  <a:pt x="1131838" y="1454116"/>
                  <a:pt x="1117072" y="1446436"/>
                </a:cubicBezTo>
                <a:cubicBezTo>
                  <a:pt x="1103743" y="1439499"/>
                  <a:pt x="1097054" y="1424931"/>
                  <a:pt x="1097747" y="1403971"/>
                </a:cubicBezTo>
                <a:cubicBezTo>
                  <a:pt x="1097054" y="1383358"/>
                  <a:pt x="1103743" y="1368790"/>
                  <a:pt x="1117072" y="1361853"/>
                </a:cubicBezTo>
                <a:cubicBezTo>
                  <a:pt x="1131888" y="1354172"/>
                  <a:pt x="1150321" y="1357938"/>
                  <a:pt x="1160132" y="1365321"/>
                </a:cubicBezTo>
                <a:cubicBezTo>
                  <a:pt x="1171082" y="1373646"/>
                  <a:pt x="1182925" y="1376074"/>
                  <a:pt x="1193479" y="1372258"/>
                </a:cubicBezTo>
                <a:cubicBezTo>
                  <a:pt x="1202944" y="1368790"/>
                  <a:pt x="1210277" y="1360317"/>
                  <a:pt x="1212606" y="1350109"/>
                </a:cubicBezTo>
                <a:cubicBezTo>
                  <a:pt x="1215975" y="1335393"/>
                  <a:pt x="1213746" y="1265873"/>
                  <a:pt x="1212953" y="1244665"/>
                </a:cubicBezTo>
                <a:cubicBezTo>
                  <a:pt x="1276229" y="1245557"/>
                  <a:pt x="1363785" y="1244616"/>
                  <a:pt x="1375727" y="1241890"/>
                </a:cubicBezTo>
                <a:cubicBezTo>
                  <a:pt x="1386083" y="1239512"/>
                  <a:pt x="1394755" y="1232079"/>
                  <a:pt x="1398273" y="1222417"/>
                </a:cubicBezTo>
                <a:cubicBezTo>
                  <a:pt x="1402138" y="1211714"/>
                  <a:pt x="1399660" y="1199624"/>
                  <a:pt x="1391187" y="1188425"/>
                </a:cubicBezTo>
                <a:cubicBezTo>
                  <a:pt x="1383606" y="1178366"/>
                  <a:pt x="1379790" y="1159487"/>
                  <a:pt x="1387669" y="1144325"/>
                </a:cubicBezTo>
                <a:cubicBezTo>
                  <a:pt x="1394755" y="1130649"/>
                  <a:pt x="1409669" y="1123811"/>
                  <a:pt x="1431125" y="1124505"/>
                </a:cubicBezTo>
                <a:cubicBezTo>
                  <a:pt x="1452233" y="1123761"/>
                  <a:pt x="1467148" y="1130649"/>
                  <a:pt x="1474234" y="1144325"/>
                </a:cubicBezTo>
                <a:cubicBezTo>
                  <a:pt x="1482112" y="1159487"/>
                  <a:pt x="1478297" y="1178366"/>
                  <a:pt x="1470716" y="1188425"/>
                </a:cubicBezTo>
                <a:cubicBezTo>
                  <a:pt x="1462243" y="1199624"/>
                  <a:pt x="1459716" y="1211714"/>
                  <a:pt x="1463630" y="1222417"/>
                </a:cubicBezTo>
                <a:cubicBezTo>
                  <a:pt x="1467148" y="1232079"/>
                  <a:pt x="1475770" y="1239512"/>
                  <a:pt x="1486176" y="1241890"/>
                </a:cubicBezTo>
                <a:cubicBezTo>
                  <a:pt x="1494599" y="1243823"/>
                  <a:pt x="1534785" y="1243872"/>
                  <a:pt x="1599895" y="1243724"/>
                </a:cubicBezTo>
                <a:lnTo>
                  <a:pt x="1619368" y="1243724"/>
                </a:lnTo>
                <a:cubicBezTo>
                  <a:pt x="1620458" y="1272463"/>
                  <a:pt x="1622143" y="1335541"/>
                  <a:pt x="1619318" y="1347929"/>
                </a:cubicBezTo>
                <a:cubicBezTo>
                  <a:pt x="1617733" y="1354866"/>
                  <a:pt x="1612778" y="1360614"/>
                  <a:pt x="1606435" y="1362943"/>
                </a:cubicBezTo>
                <a:cubicBezTo>
                  <a:pt x="1599201" y="1365569"/>
                  <a:pt x="1590678" y="1363636"/>
                  <a:pt x="1582453" y="1357443"/>
                </a:cubicBezTo>
                <a:cubicBezTo>
                  <a:pt x="1570214" y="1348177"/>
                  <a:pt x="1547272" y="1343519"/>
                  <a:pt x="1528839" y="1353082"/>
                </a:cubicBezTo>
                <a:cubicBezTo>
                  <a:pt x="1519176" y="1358087"/>
                  <a:pt x="1503122" y="1371416"/>
                  <a:pt x="1504212" y="1403971"/>
                </a:cubicBezTo>
                <a:close/>
                <a:moveTo>
                  <a:pt x="1132730" y="1617584"/>
                </a:moveTo>
                <a:cubicBezTo>
                  <a:pt x="1140361" y="1627643"/>
                  <a:pt x="1144176" y="1646522"/>
                  <a:pt x="1136298" y="1661684"/>
                </a:cubicBezTo>
                <a:cubicBezTo>
                  <a:pt x="1129212" y="1675360"/>
                  <a:pt x="1114297" y="1682099"/>
                  <a:pt x="1092842" y="1681504"/>
                </a:cubicBezTo>
                <a:cubicBezTo>
                  <a:pt x="1071684" y="1682149"/>
                  <a:pt x="1056769" y="1675360"/>
                  <a:pt x="1049683" y="1661684"/>
                </a:cubicBezTo>
                <a:cubicBezTo>
                  <a:pt x="1041805" y="1646522"/>
                  <a:pt x="1045669" y="1627643"/>
                  <a:pt x="1053251" y="1617584"/>
                </a:cubicBezTo>
                <a:cubicBezTo>
                  <a:pt x="1061724" y="1606386"/>
                  <a:pt x="1064202" y="1594295"/>
                  <a:pt x="1060287" y="1583592"/>
                </a:cubicBezTo>
                <a:cubicBezTo>
                  <a:pt x="1056769" y="1573930"/>
                  <a:pt x="1048147" y="1566497"/>
                  <a:pt x="1037791" y="1564119"/>
                </a:cubicBezTo>
                <a:cubicBezTo>
                  <a:pt x="1029367" y="1562186"/>
                  <a:pt x="989182" y="1562137"/>
                  <a:pt x="924022" y="1562285"/>
                </a:cubicBezTo>
                <a:cubicBezTo>
                  <a:pt x="906382" y="1562285"/>
                  <a:pt x="887850" y="1562335"/>
                  <a:pt x="871053" y="1562285"/>
                </a:cubicBezTo>
                <a:cubicBezTo>
                  <a:pt x="869963" y="1532604"/>
                  <a:pt x="868476" y="1472400"/>
                  <a:pt x="871201" y="1460359"/>
                </a:cubicBezTo>
                <a:cubicBezTo>
                  <a:pt x="872787" y="1453422"/>
                  <a:pt x="877742" y="1447675"/>
                  <a:pt x="884084" y="1445346"/>
                </a:cubicBezTo>
                <a:cubicBezTo>
                  <a:pt x="891319" y="1442670"/>
                  <a:pt x="899842" y="1444652"/>
                  <a:pt x="908067" y="1450846"/>
                </a:cubicBezTo>
                <a:cubicBezTo>
                  <a:pt x="920306" y="1460112"/>
                  <a:pt x="943248" y="1464769"/>
                  <a:pt x="961681" y="1455206"/>
                </a:cubicBezTo>
                <a:cubicBezTo>
                  <a:pt x="971343" y="1450202"/>
                  <a:pt x="987447" y="1436872"/>
                  <a:pt x="986308" y="1404318"/>
                </a:cubicBezTo>
                <a:cubicBezTo>
                  <a:pt x="987447" y="1371416"/>
                  <a:pt x="971343" y="1358087"/>
                  <a:pt x="961681" y="1353082"/>
                </a:cubicBezTo>
                <a:cubicBezTo>
                  <a:pt x="943248" y="1343519"/>
                  <a:pt x="920306" y="1348177"/>
                  <a:pt x="908067" y="1357443"/>
                </a:cubicBezTo>
                <a:cubicBezTo>
                  <a:pt x="899842" y="1363636"/>
                  <a:pt x="891319" y="1365569"/>
                  <a:pt x="884084" y="1362943"/>
                </a:cubicBezTo>
                <a:cubicBezTo>
                  <a:pt x="877742" y="1360614"/>
                  <a:pt x="872787" y="1354866"/>
                  <a:pt x="871201" y="1347929"/>
                </a:cubicBezTo>
                <a:cubicBezTo>
                  <a:pt x="868377" y="1335541"/>
                  <a:pt x="870062" y="1272513"/>
                  <a:pt x="871152" y="1243724"/>
                </a:cubicBezTo>
                <a:cubicBezTo>
                  <a:pt x="887949" y="1243674"/>
                  <a:pt x="906382" y="1243724"/>
                  <a:pt x="924022" y="1243724"/>
                </a:cubicBezTo>
                <a:cubicBezTo>
                  <a:pt x="989182" y="1243872"/>
                  <a:pt x="1029367" y="1243823"/>
                  <a:pt x="1037791" y="1241890"/>
                </a:cubicBezTo>
                <a:cubicBezTo>
                  <a:pt x="1048147" y="1239512"/>
                  <a:pt x="1056818" y="1232079"/>
                  <a:pt x="1060287" y="1222417"/>
                </a:cubicBezTo>
                <a:cubicBezTo>
                  <a:pt x="1064202" y="1211714"/>
                  <a:pt x="1061724" y="1199624"/>
                  <a:pt x="1053251" y="1188425"/>
                </a:cubicBezTo>
                <a:cubicBezTo>
                  <a:pt x="1045669" y="1178366"/>
                  <a:pt x="1041805" y="1159487"/>
                  <a:pt x="1049683" y="1144325"/>
                </a:cubicBezTo>
                <a:cubicBezTo>
                  <a:pt x="1056818" y="1130649"/>
                  <a:pt x="1071684" y="1123761"/>
                  <a:pt x="1093189" y="1124505"/>
                </a:cubicBezTo>
                <a:cubicBezTo>
                  <a:pt x="1114248" y="1123811"/>
                  <a:pt x="1129212" y="1130649"/>
                  <a:pt x="1136298" y="1144325"/>
                </a:cubicBezTo>
                <a:cubicBezTo>
                  <a:pt x="1144176" y="1159487"/>
                  <a:pt x="1140361" y="1178366"/>
                  <a:pt x="1132730" y="1188425"/>
                </a:cubicBezTo>
                <a:cubicBezTo>
                  <a:pt x="1124307" y="1199624"/>
                  <a:pt x="1121779" y="1211714"/>
                  <a:pt x="1125694" y="1222417"/>
                </a:cubicBezTo>
                <a:cubicBezTo>
                  <a:pt x="1129212" y="1232079"/>
                  <a:pt x="1137834" y="1239512"/>
                  <a:pt x="1148240" y="1241890"/>
                </a:cubicBezTo>
                <a:cubicBezTo>
                  <a:pt x="1153740" y="1243129"/>
                  <a:pt x="1175245" y="1244021"/>
                  <a:pt x="1203043" y="1244516"/>
                </a:cubicBezTo>
                <a:cubicBezTo>
                  <a:pt x="1204133" y="1273603"/>
                  <a:pt x="1205718" y="1335640"/>
                  <a:pt x="1202944" y="1347929"/>
                </a:cubicBezTo>
                <a:cubicBezTo>
                  <a:pt x="1201358" y="1354866"/>
                  <a:pt x="1196403" y="1360614"/>
                  <a:pt x="1190060" y="1362943"/>
                </a:cubicBezTo>
                <a:cubicBezTo>
                  <a:pt x="1182826" y="1365569"/>
                  <a:pt x="1174303" y="1363636"/>
                  <a:pt x="1166078" y="1357443"/>
                </a:cubicBezTo>
                <a:cubicBezTo>
                  <a:pt x="1153839" y="1348177"/>
                  <a:pt x="1130897" y="1343519"/>
                  <a:pt x="1112464" y="1353082"/>
                </a:cubicBezTo>
                <a:cubicBezTo>
                  <a:pt x="1102802" y="1358087"/>
                  <a:pt x="1086747" y="1371416"/>
                  <a:pt x="1087837" y="1403971"/>
                </a:cubicBezTo>
                <a:cubicBezTo>
                  <a:pt x="1086747" y="1436872"/>
                  <a:pt x="1102802" y="1450202"/>
                  <a:pt x="1112464" y="1455206"/>
                </a:cubicBezTo>
                <a:cubicBezTo>
                  <a:pt x="1130897" y="1464769"/>
                  <a:pt x="1153839" y="1460112"/>
                  <a:pt x="1166078" y="1450846"/>
                </a:cubicBezTo>
                <a:cubicBezTo>
                  <a:pt x="1174303" y="1444652"/>
                  <a:pt x="1182826" y="1442670"/>
                  <a:pt x="1190060" y="1445346"/>
                </a:cubicBezTo>
                <a:cubicBezTo>
                  <a:pt x="1196403" y="1447675"/>
                  <a:pt x="1201358" y="1453422"/>
                  <a:pt x="1202944" y="1460359"/>
                </a:cubicBezTo>
                <a:cubicBezTo>
                  <a:pt x="1205669" y="1472301"/>
                  <a:pt x="1204182" y="1531564"/>
                  <a:pt x="1203092" y="1561493"/>
                </a:cubicBezTo>
                <a:cubicBezTo>
                  <a:pt x="1175294" y="1561988"/>
                  <a:pt x="1153740" y="1562880"/>
                  <a:pt x="1148240" y="1564119"/>
                </a:cubicBezTo>
                <a:cubicBezTo>
                  <a:pt x="1137834" y="1566497"/>
                  <a:pt x="1129212" y="1573930"/>
                  <a:pt x="1125694" y="1583592"/>
                </a:cubicBezTo>
                <a:cubicBezTo>
                  <a:pt x="1121779" y="1594295"/>
                  <a:pt x="1124307" y="1606386"/>
                  <a:pt x="1132730" y="1617584"/>
                </a:cubicBezTo>
                <a:close/>
                <a:moveTo>
                  <a:pt x="986308" y="1075895"/>
                </a:moveTo>
                <a:cubicBezTo>
                  <a:pt x="987447" y="1042994"/>
                  <a:pt x="971343" y="1029664"/>
                  <a:pt x="961681" y="1024660"/>
                </a:cubicBezTo>
                <a:cubicBezTo>
                  <a:pt x="943248" y="1015096"/>
                  <a:pt x="920306" y="1019754"/>
                  <a:pt x="908067" y="1029020"/>
                </a:cubicBezTo>
                <a:cubicBezTo>
                  <a:pt x="899842" y="1035214"/>
                  <a:pt x="891319" y="1037147"/>
                  <a:pt x="884084" y="1034520"/>
                </a:cubicBezTo>
                <a:cubicBezTo>
                  <a:pt x="877742" y="1032191"/>
                  <a:pt x="872787" y="1026444"/>
                  <a:pt x="871201" y="1019507"/>
                </a:cubicBezTo>
                <a:cubicBezTo>
                  <a:pt x="868377" y="1007119"/>
                  <a:pt x="870062" y="944140"/>
                  <a:pt x="871152" y="915351"/>
                </a:cubicBezTo>
                <a:cubicBezTo>
                  <a:pt x="886265" y="915400"/>
                  <a:pt x="903954" y="915351"/>
                  <a:pt x="924072" y="915301"/>
                </a:cubicBezTo>
                <a:cubicBezTo>
                  <a:pt x="972632" y="915202"/>
                  <a:pt x="1027633" y="915103"/>
                  <a:pt x="1035561" y="916936"/>
                </a:cubicBezTo>
                <a:cubicBezTo>
                  <a:pt x="1042696" y="918572"/>
                  <a:pt x="1048643" y="923626"/>
                  <a:pt x="1051021" y="930167"/>
                </a:cubicBezTo>
                <a:cubicBezTo>
                  <a:pt x="1053697" y="937599"/>
                  <a:pt x="1051715" y="946320"/>
                  <a:pt x="1045372" y="954744"/>
                </a:cubicBezTo>
                <a:cubicBezTo>
                  <a:pt x="1035908" y="967230"/>
                  <a:pt x="1031151" y="990618"/>
                  <a:pt x="1040913" y="1009398"/>
                </a:cubicBezTo>
                <a:cubicBezTo>
                  <a:pt x="1046016" y="1019308"/>
                  <a:pt x="1059692" y="1035710"/>
                  <a:pt x="1092842" y="1034570"/>
                </a:cubicBezTo>
                <a:cubicBezTo>
                  <a:pt x="1126437" y="1035660"/>
                  <a:pt x="1139965" y="1019308"/>
                  <a:pt x="1145118" y="1009398"/>
                </a:cubicBezTo>
                <a:cubicBezTo>
                  <a:pt x="1154830" y="990618"/>
                  <a:pt x="1150073" y="967230"/>
                  <a:pt x="1140658" y="954744"/>
                </a:cubicBezTo>
                <a:cubicBezTo>
                  <a:pt x="1134316" y="946320"/>
                  <a:pt x="1132284" y="937599"/>
                  <a:pt x="1135009" y="930167"/>
                </a:cubicBezTo>
                <a:cubicBezTo>
                  <a:pt x="1137388" y="923626"/>
                  <a:pt x="1143284" y="918572"/>
                  <a:pt x="1150420" y="916936"/>
                </a:cubicBezTo>
                <a:cubicBezTo>
                  <a:pt x="1154978" y="915896"/>
                  <a:pt x="1175195" y="915499"/>
                  <a:pt x="1200714" y="915351"/>
                </a:cubicBezTo>
                <a:cubicBezTo>
                  <a:pt x="1199971" y="935468"/>
                  <a:pt x="1197592" y="1006772"/>
                  <a:pt x="1201011" y="1021687"/>
                </a:cubicBezTo>
                <a:cubicBezTo>
                  <a:pt x="1203340" y="1031894"/>
                  <a:pt x="1210674" y="1040367"/>
                  <a:pt x="1220187" y="1043836"/>
                </a:cubicBezTo>
                <a:cubicBezTo>
                  <a:pt x="1230692" y="1047651"/>
                  <a:pt x="1242535" y="1045223"/>
                  <a:pt x="1253485" y="1036899"/>
                </a:cubicBezTo>
                <a:cubicBezTo>
                  <a:pt x="1263296" y="1029466"/>
                  <a:pt x="1281729" y="1025750"/>
                  <a:pt x="1296595" y="1033430"/>
                </a:cubicBezTo>
                <a:cubicBezTo>
                  <a:pt x="1309924" y="1040367"/>
                  <a:pt x="1316564" y="1054935"/>
                  <a:pt x="1315870" y="1075895"/>
                </a:cubicBezTo>
                <a:cubicBezTo>
                  <a:pt x="1316564" y="1096508"/>
                  <a:pt x="1309924" y="1111076"/>
                  <a:pt x="1296595" y="1117964"/>
                </a:cubicBezTo>
                <a:cubicBezTo>
                  <a:pt x="1281729" y="1125694"/>
                  <a:pt x="1263296" y="1121928"/>
                  <a:pt x="1253485" y="1114545"/>
                </a:cubicBezTo>
                <a:cubicBezTo>
                  <a:pt x="1242535" y="1106220"/>
                  <a:pt x="1230692" y="1103792"/>
                  <a:pt x="1220138" y="1107608"/>
                </a:cubicBezTo>
                <a:cubicBezTo>
                  <a:pt x="1210674" y="1111076"/>
                  <a:pt x="1203340" y="1119549"/>
                  <a:pt x="1201011" y="1129707"/>
                </a:cubicBezTo>
                <a:cubicBezTo>
                  <a:pt x="1197691" y="1144325"/>
                  <a:pt x="1199871" y="1212705"/>
                  <a:pt x="1200664" y="1234606"/>
                </a:cubicBezTo>
                <a:cubicBezTo>
                  <a:pt x="1174947" y="1234111"/>
                  <a:pt x="1155276" y="1233368"/>
                  <a:pt x="1150420" y="1232228"/>
                </a:cubicBezTo>
                <a:cubicBezTo>
                  <a:pt x="1143284" y="1230593"/>
                  <a:pt x="1137388" y="1225539"/>
                  <a:pt x="1135009" y="1218998"/>
                </a:cubicBezTo>
                <a:cubicBezTo>
                  <a:pt x="1132284" y="1211565"/>
                  <a:pt x="1134316" y="1202844"/>
                  <a:pt x="1140658" y="1194421"/>
                </a:cubicBezTo>
                <a:cubicBezTo>
                  <a:pt x="1150073" y="1181934"/>
                  <a:pt x="1154830" y="1158546"/>
                  <a:pt x="1145118" y="1139766"/>
                </a:cubicBezTo>
                <a:cubicBezTo>
                  <a:pt x="1139965" y="1129856"/>
                  <a:pt x="1126338" y="1113554"/>
                  <a:pt x="1093189" y="1114594"/>
                </a:cubicBezTo>
                <a:cubicBezTo>
                  <a:pt x="1059593" y="1113554"/>
                  <a:pt x="1046016" y="1129856"/>
                  <a:pt x="1040913" y="1139766"/>
                </a:cubicBezTo>
                <a:cubicBezTo>
                  <a:pt x="1031151" y="1158546"/>
                  <a:pt x="1035908" y="1181934"/>
                  <a:pt x="1045372" y="1194421"/>
                </a:cubicBezTo>
                <a:cubicBezTo>
                  <a:pt x="1051715" y="1202844"/>
                  <a:pt x="1053697" y="1211565"/>
                  <a:pt x="1051021" y="1218998"/>
                </a:cubicBezTo>
                <a:cubicBezTo>
                  <a:pt x="1048643" y="1225539"/>
                  <a:pt x="1042696" y="1230593"/>
                  <a:pt x="1035561" y="1232228"/>
                </a:cubicBezTo>
                <a:cubicBezTo>
                  <a:pt x="1027633" y="1234061"/>
                  <a:pt x="972632" y="1233962"/>
                  <a:pt x="924072" y="1233813"/>
                </a:cubicBezTo>
                <a:cubicBezTo>
                  <a:pt x="903954" y="1233813"/>
                  <a:pt x="886215" y="1233764"/>
                  <a:pt x="871053" y="1233813"/>
                </a:cubicBezTo>
                <a:cubicBezTo>
                  <a:pt x="869963" y="1204133"/>
                  <a:pt x="868476" y="1143978"/>
                  <a:pt x="871201" y="1131937"/>
                </a:cubicBezTo>
                <a:cubicBezTo>
                  <a:pt x="872787" y="1125000"/>
                  <a:pt x="877742" y="1119252"/>
                  <a:pt x="884084" y="1116923"/>
                </a:cubicBezTo>
                <a:cubicBezTo>
                  <a:pt x="891319" y="1114248"/>
                  <a:pt x="899842" y="1116230"/>
                  <a:pt x="908067" y="1122423"/>
                </a:cubicBezTo>
                <a:cubicBezTo>
                  <a:pt x="920306" y="1131689"/>
                  <a:pt x="943248" y="1136347"/>
                  <a:pt x="961681" y="1126784"/>
                </a:cubicBezTo>
                <a:cubicBezTo>
                  <a:pt x="971343" y="1121779"/>
                  <a:pt x="987447" y="1108401"/>
                  <a:pt x="986308" y="1075895"/>
                </a:cubicBezTo>
                <a:close/>
                <a:moveTo>
                  <a:pt x="569834" y="1350109"/>
                </a:moveTo>
                <a:cubicBezTo>
                  <a:pt x="573253" y="1335194"/>
                  <a:pt x="570874" y="1263940"/>
                  <a:pt x="570131" y="1243773"/>
                </a:cubicBezTo>
                <a:cubicBezTo>
                  <a:pt x="579496" y="1243773"/>
                  <a:pt x="589654" y="1243773"/>
                  <a:pt x="600506" y="1243724"/>
                </a:cubicBezTo>
                <a:cubicBezTo>
                  <a:pt x="642326" y="1243625"/>
                  <a:pt x="689697" y="1243525"/>
                  <a:pt x="697625" y="1245359"/>
                </a:cubicBezTo>
                <a:cubicBezTo>
                  <a:pt x="704760" y="1246994"/>
                  <a:pt x="710657" y="1252048"/>
                  <a:pt x="713035" y="1258589"/>
                </a:cubicBezTo>
                <a:cubicBezTo>
                  <a:pt x="715761" y="1266021"/>
                  <a:pt x="713779" y="1274742"/>
                  <a:pt x="707386" y="1283166"/>
                </a:cubicBezTo>
                <a:cubicBezTo>
                  <a:pt x="697972" y="1295653"/>
                  <a:pt x="693215" y="1319041"/>
                  <a:pt x="702976" y="1337820"/>
                </a:cubicBezTo>
                <a:cubicBezTo>
                  <a:pt x="707932" y="1347384"/>
                  <a:pt x="720815" y="1363042"/>
                  <a:pt x="751685" y="1363042"/>
                </a:cubicBezTo>
                <a:cubicBezTo>
                  <a:pt x="752725" y="1363042"/>
                  <a:pt x="753816" y="1363042"/>
                  <a:pt x="754906" y="1363042"/>
                </a:cubicBezTo>
                <a:cubicBezTo>
                  <a:pt x="788452" y="1364181"/>
                  <a:pt x="802028" y="1347780"/>
                  <a:pt x="807132" y="1337870"/>
                </a:cubicBezTo>
                <a:cubicBezTo>
                  <a:pt x="816894" y="1319090"/>
                  <a:pt x="812137" y="1295702"/>
                  <a:pt x="802722" y="1283216"/>
                </a:cubicBezTo>
                <a:cubicBezTo>
                  <a:pt x="796330" y="1274792"/>
                  <a:pt x="794348" y="1266071"/>
                  <a:pt x="797073" y="1258638"/>
                </a:cubicBezTo>
                <a:cubicBezTo>
                  <a:pt x="799452" y="1252098"/>
                  <a:pt x="805348" y="1247044"/>
                  <a:pt x="812484" y="1245408"/>
                </a:cubicBezTo>
                <a:cubicBezTo>
                  <a:pt x="816993" y="1244368"/>
                  <a:pt x="836417" y="1243971"/>
                  <a:pt x="861242" y="1243823"/>
                </a:cubicBezTo>
                <a:cubicBezTo>
                  <a:pt x="860498" y="1263940"/>
                  <a:pt x="858120" y="1335244"/>
                  <a:pt x="861539" y="1350159"/>
                </a:cubicBezTo>
                <a:cubicBezTo>
                  <a:pt x="863868" y="1360366"/>
                  <a:pt x="871201" y="1368839"/>
                  <a:pt x="880715" y="1372308"/>
                </a:cubicBezTo>
                <a:cubicBezTo>
                  <a:pt x="891220" y="1376123"/>
                  <a:pt x="903062" y="1373695"/>
                  <a:pt x="914013" y="1365371"/>
                </a:cubicBezTo>
                <a:cubicBezTo>
                  <a:pt x="923874" y="1357938"/>
                  <a:pt x="942307" y="1354222"/>
                  <a:pt x="957122" y="1361902"/>
                </a:cubicBezTo>
                <a:cubicBezTo>
                  <a:pt x="970451" y="1368839"/>
                  <a:pt x="977091" y="1383407"/>
                  <a:pt x="976398" y="1404367"/>
                </a:cubicBezTo>
                <a:cubicBezTo>
                  <a:pt x="977091" y="1424980"/>
                  <a:pt x="970451" y="1439548"/>
                  <a:pt x="957073" y="1446485"/>
                </a:cubicBezTo>
                <a:cubicBezTo>
                  <a:pt x="942307" y="1454166"/>
                  <a:pt x="923874" y="1450400"/>
                  <a:pt x="914013" y="1443017"/>
                </a:cubicBezTo>
                <a:cubicBezTo>
                  <a:pt x="903062" y="1434692"/>
                  <a:pt x="891220" y="1432264"/>
                  <a:pt x="880665" y="1436080"/>
                </a:cubicBezTo>
                <a:cubicBezTo>
                  <a:pt x="871201" y="1439548"/>
                  <a:pt x="863868" y="1448021"/>
                  <a:pt x="861539" y="1458179"/>
                </a:cubicBezTo>
                <a:cubicBezTo>
                  <a:pt x="858269" y="1472648"/>
                  <a:pt x="860350" y="1539591"/>
                  <a:pt x="861142" y="1562285"/>
                </a:cubicBezTo>
                <a:cubicBezTo>
                  <a:pt x="836367" y="1562137"/>
                  <a:pt x="816943" y="1561740"/>
                  <a:pt x="812484" y="1560700"/>
                </a:cubicBezTo>
                <a:cubicBezTo>
                  <a:pt x="805348" y="1559065"/>
                  <a:pt x="799452" y="1554010"/>
                  <a:pt x="797073" y="1547470"/>
                </a:cubicBezTo>
                <a:cubicBezTo>
                  <a:pt x="794348" y="1540037"/>
                  <a:pt x="796330" y="1531316"/>
                  <a:pt x="802722" y="1522892"/>
                </a:cubicBezTo>
                <a:cubicBezTo>
                  <a:pt x="812137" y="1510406"/>
                  <a:pt x="816894" y="1487018"/>
                  <a:pt x="807132" y="1468238"/>
                </a:cubicBezTo>
                <a:cubicBezTo>
                  <a:pt x="802028" y="1458328"/>
                  <a:pt x="788402" y="1441877"/>
                  <a:pt x="755203" y="1443066"/>
                </a:cubicBezTo>
                <a:cubicBezTo>
                  <a:pt x="721707" y="1441927"/>
                  <a:pt x="708080" y="1458328"/>
                  <a:pt x="702976" y="1468238"/>
                </a:cubicBezTo>
                <a:cubicBezTo>
                  <a:pt x="693215" y="1487018"/>
                  <a:pt x="697972" y="1510406"/>
                  <a:pt x="707386" y="1522892"/>
                </a:cubicBezTo>
                <a:cubicBezTo>
                  <a:pt x="713779" y="1531316"/>
                  <a:pt x="715761" y="1540037"/>
                  <a:pt x="713035" y="1547470"/>
                </a:cubicBezTo>
                <a:cubicBezTo>
                  <a:pt x="710657" y="1554010"/>
                  <a:pt x="704760" y="1559065"/>
                  <a:pt x="697625" y="1560700"/>
                </a:cubicBezTo>
                <a:cubicBezTo>
                  <a:pt x="689697" y="1562533"/>
                  <a:pt x="642326" y="1562434"/>
                  <a:pt x="600555" y="1562335"/>
                </a:cubicBezTo>
                <a:cubicBezTo>
                  <a:pt x="589654" y="1562285"/>
                  <a:pt x="579546" y="1562285"/>
                  <a:pt x="570230" y="1562285"/>
                </a:cubicBezTo>
                <a:cubicBezTo>
                  <a:pt x="571023" y="1539542"/>
                  <a:pt x="573104" y="1472648"/>
                  <a:pt x="569834" y="1458179"/>
                </a:cubicBezTo>
                <a:cubicBezTo>
                  <a:pt x="567505" y="1448021"/>
                  <a:pt x="560171" y="1439548"/>
                  <a:pt x="550657" y="1436080"/>
                </a:cubicBezTo>
                <a:cubicBezTo>
                  <a:pt x="540153" y="1432264"/>
                  <a:pt x="528310" y="1434692"/>
                  <a:pt x="517310" y="1443017"/>
                </a:cubicBezTo>
                <a:cubicBezTo>
                  <a:pt x="507499" y="1450400"/>
                  <a:pt x="489066" y="1454166"/>
                  <a:pt x="474250" y="1446485"/>
                </a:cubicBezTo>
                <a:cubicBezTo>
                  <a:pt x="460921" y="1439548"/>
                  <a:pt x="454281" y="1424980"/>
                  <a:pt x="454975" y="1404020"/>
                </a:cubicBezTo>
                <a:cubicBezTo>
                  <a:pt x="454281" y="1383407"/>
                  <a:pt x="460921" y="1368839"/>
                  <a:pt x="474250" y="1361902"/>
                </a:cubicBezTo>
                <a:cubicBezTo>
                  <a:pt x="489066" y="1354222"/>
                  <a:pt x="507499" y="1357988"/>
                  <a:pt x="517310" y="1365371"/>
                </a:cubicBezTo>
                <a:cubicBezTo>
                  <a:pt x="528310" y="1373695"/>
                  <a:pt x="540153" y="1376123"/>
                  <a:pt x="550657" y="1372308"/>
                </a:cubicBezTo>
                <a:cubicBezTo>
                  <a:pt x="560171" y="1368839"/>
                  <a:pt x="567505" y="1360366"/>
                  <a:pt x="569834" y="1350159"/>
                </a:cubicBezTo>
                <a:close/>
                <a:moveTo>
                  <a:pt x="1920686" y="1458130"/>
                </a:moveTo>
                <a:cubicBezTo>
                  <a:pt x="1917317" y="1472846"/>
                  <a:pt x="1919547" y="1542118"/>
                  <a:pt x="1920339" y="1563475"/>
                </a:cubicBezTo>
                <a:cubicBezTo>
                  <a:pt x="1875100" y="1563276"/>
                  <a:pt x="1833725" y="1562335"/>
                  <a:pt x="1826292" y="1560650"/>
                </a:cubicBezTo>
                <a:cubicBezTo>
                  <a:pt x="1819157" y="1559015"/>
                  <a:pt x="1813260" y="1553961"/>
                  <a:pt x="1810882" y="1547420"/>
                </a:cubicBezTo>
                <a:cubicBezTo>
                  <a:pt x="1808156" y="1539988"/>
                  <a:pt x="1810188" y="1531267"/>
                  <a:pt x="1816531" y="1522843"/>
                </a:cubicBezTo>
                <a:cubicBezTo>
                  <a:pt x="1825995" y="1510356"/>
                  <a:pt x="1830752" y="1486968"/>
                  <a:pt x="1820990" y="1468188"/>
                </a:cubicBezTo>
                <a:cubicBezTo>
                  <a:pt x="1815837" y="1458278"/>
                  <a:pt x="1802458" y="1441877"/>
                  <a:pt x="1769061" y="1443017"/>
                </a:cubicBezTo>
                <a:cubicBezTo>
                  <a:pt x="1735465" y="1441927"/>
                  <a:pt x="1721938" y="1458328"/>
                  <a:pt x="1716785" y="1468188"/>
                </a:cubicBezTo>
                <a:cubicBezTo>
                  <a:pt x="1707023" y="1486968"/>
                  <a:pt x="1711830" y="1510356"/>
                  <a:pt x="1721244" y="1522843"/>
                </a:cubicBezTo>
                <a:cubicBezTo>
                  <a:pt x="1727587" y="1531267"/>
                  <a:pt x="1729618" y="1539988"/>
                  <a:pt x="1726893" y="1547420"/>
                </a:cubicBezTo>
                <a:cubicBezTo>
                  <a:pt x="1724515" y="1553961"/>
                  <a:pt x="1718618" y="1559015"/>
                  <a:pt x="1711483" y="1560650"/>
                </a:cubicBezTo>
                <a:cubicBezTo>
                  <a:pt x="1705091" y="1562137"/>
                  <a:pt x="1668572" y="1562335"/>
                  <a:pt x="1629377" y="1562285"/>
                </a:cubicBezTo>
                <a:cubicBezTo>
                  <a:pt x="1630170" y="1539641"/>
                  <a:pt x="1632251" y="1472599"/>
                  <a:pt x="1628981" y="1458130"/>
                </a:cubicBezTo>
                <a:cubicBezTo>
                  <a:pt x="1626652" y="1447972"/>
                  <a:pt x="1619318" y="1439499"/>
                  <a:pt x="1609854" y="1436030"/>
                </a:cubicBezTo>
                <a:cubicBezTo>
                  <a:pt x="1599300" y="1432215"/>
                  <a:pt x="1587457" y="1434643"/>
                  <a:pt x="1576507" y="1442967"/>
                </a:cubicBezTo>
                <a:cubicBezTo>
                  <a:pt x="1566696" y="1450350"/>
                  <a:pt x="1548263" y="1454116"/>
                  <a:pt x="1533447" y="1446436"/>
                </a:cubicBezTo>
                <a:cubicBezTo>
                  <a:pt x="1520118" y="1439499"/>
                  <a:pt x="1513429" y="1424931"/>
                  <a:pt x="1514122" y="1403971"/>
                </a:cubicBezTo>
                <a:cubicBezTo>
                  <a:pt x="1513429" y="1383358"/>
                  <a:pt x="1520118" y="1368790"/>
                  <a:pt x="1533447" y="1361853"/>
                </a:cubicBezTo>
                <a:cubicBezTo>
                  <a:pt x="1548263" y="1354172"/>
                  <a:pt x="1566696" y="1357938"/>
                  <a:pt x="1576507" y="1365321"/>
                </a:cubicBezTo>
                <a:cubicBezTo>
                  <a:pt x="1587457" y="1373596"/>
                  <a:pt x="1599300" y="1376074"/>
                  <a:pt x="1609854" y="1372258"/>
                </a:cubicBezTo>
                <a:cubicBezTo>
                  <a:pt x="1619318" y="1368790"/>
                  <a:pt x="1626652" y="1360317"/>
                  <a:pt x="1628981" y="1350109"/>
                </a:cubicBezTo>
                <a:cubicBezTo>
                  <a:pt x="1632400" y="1335145"/>
                  <a:pt x="1630021" y="1263742"/>
                  <a:pt x="1629278" y="1243724"/>
                </a:cubicBezTo>
                <a:cubicBezTo>
                  <a:pt x="1668522" y="1243674"/>
                  <a:pt x="1705091" y="1243872"/>
                  <a:pt x="1711483" y="1245359"/>
                </a:cubicBezTo>
                <a:cubicBezTo>
                  <a:pt x="1718618" y="1246994"/>
                  <a:pt x="1724515" y="1252048"/>
                  <a:pt x="1726893" y="1258589"/>
                </a:cubicBezTo>
                <a:cubicBezTo>
                  <a:pt x="1729618" y="1266021"/>
                  <a:pt x="1727587" y="1274742"/>
                  <a:pt x="1721244" y="1283166"/>
                </a:cubicBezTo>
                <a:cubicBezTo>
                  <a:pt x="1711830" y="1295653"/>
                  <a:pt x="1707023" y="1319041"/>
                  <a:pt x="1716785" y="1337820"/>
                </a:cubicBezTo>
                <a:cubicBezTo>
                  <a:pt x="1721938" y="1347731"/>
                  <a:pt x="1735267" y="1364132"/>
                  <a:pt x="1768714" y="1362992"/>
                </a:cubicBezTo>
                <a:cubicBezTo>
                  <a:pt x="1802062" y="1364132"/>
                  <a:pt x="1815837" y="1347731"/>
                  <a:pt x="1820990" y="1337820"/>
                </a:cubicBezTo>
                <a:cubicBezTo>
                  <a:pt x="1830752" y="1319041"/>
                  <a:pt x="1825995" y="1295653"/>
                  <a:pt x="1816531" y="1283166"/>
                </a:cubicBezTo>
                <a:cubicBezTo>
                  <a:pt x="1810188" y="1274742"/>
                  <a:pt x="1808156" y="1266021"/>
                  <a:pt x="1810882" y="1258589"/>
                </a:cubicBezTo>
                <a:cubicBezTo>
                  <a:pt x="1813260" y="1252048"/>
                  <a:pt x="1819206" y="1246994"/>
                  <a:pt x="1826292" y="1245359"/>
                </a:cubicBezTo>
                <a:cubicBezTo>
                  <a:pt x="1833328" y="1243773"/>
                  <a:pt x="1876883" y="1243625"/>
                  <a:pt x="1920389" y="1243724"/>
                </a:cubicBezTo>
                <a:cubicBezTo>
                  <a:pt x="1919646" y="1263742"/>
                  <a:pt x="1917267" y="1335145"/>
                  <a:pt x="1920686" y="1350109"/>
                </a:cubicBezTo>
                <a:cubicBezTo>
                  <a:pt x="1923015" y="1360317"/>
                  <a:pt x="1930349" y="1368790"/>
                  <a:pt x="1939813" y="1372258"/>
                </a:cubicBezTo>
                <a:cubicBezTo>
                  <a:pt x="1950367" y="1376074"/>
                  <a:pt x="1962210" y="1373646"/>
                  <a:pt x="1973160" y="1365321"/>
                </a:cubicBezTo>
                <a:cubicBezTo>
                  <a:pt x="1983021" y="1357889"/>
                  <a:pt x="2001454" y="1354172"/>
                  <a:pt x="2016270" y="1361853"/>
                </a:cubicBezTo>
                <a:cubicBezTo>
                  <a:pt x="2029599" y="1368790"/>
                  <a:pt x="2036239" y="1383358"/>
                  <a:pt x="2035545" y="1404318"/>
                </a:cubicBezTo>
                <a:cubicBezTo>
                  <a:pt x="2036239" y="1424931"/>
                  <a:pt x="2029599" y="1439499"/>
                  <a:pt x="2016220" y="1446436"/>
                </a:cubicBezTo>
                <a:cubicBezTo>
                  <a:pt x="2001454" y="1454116"/>
                  <a:pt x="1983021" y="1450350"/>
                  <a:pt x="1973160" y="1442967"/>
                </a:cubicBezTo>
                <a:cubicBezTo>
                  <a:pt x="1962210" y="1434643"/>
                  <a:pt x="1950367" y="1432215"/>
                  <a:pt x="1939813" y="1436030"/>
                </a:cubicBezTo>
                <a:cubicBezTo>
                  <a:pt x="1930349" y="1439499"/>
                  <a:pt x="1923015" y="1447972"/>
                  <a:pt x="1920686" y="1458130"/>
                </a:cubicBezTo>
                <a:close/>
                <a:moveTo>
                  <a:pt x="1920290" y="1233813"/>
                </a:moveTo>
                <a:cubicBezTo>
                  <a:pt x="1865536" y="1233714"/>
                  <a:pt x="1831743" y="1233962"/>
                  <a:pt x="1824112" y="1235696"/>
                </a:cubicBezTo>
                <a:cubicBezTo>
                  <a:pt x="1813706" y="1238075"/>
                  <a:pt x="1805084" y="1245507"/>
                  <a:pt x="1801566" y="1255170"/>
                </a:cubicBezTo>
                <a:cubicBezTo>
                  <a:pt x="1797652" y="1265873"/>
                  <a:pt x="1800179" y="1277963"/>
                  <a:pt x="1808652" y="1289162"/>
                </a:cubicBezTo>
                <a:cubicBezTo>
                  <a:pt x="1816233" y="1299221"/>
                  <a:pt x="1820049" y="1318099"/>
                  <a:pt x="1812170" y="1333262"/>
                </a:cubicBezTo>
                <a:cubicBezTo>
                  <a:pt x="1805084" y="1346938"/>
                  <a:pt x="1790169" y="1353726"/>
                  <a:pt x="1768714" y="1353082"/>
                </a:cubicBezTo>
                <a:cubicBezTo>
                  <a:pt x="1747605" y="1353776"/>
                  <a:pt x="1732691" y="1346938"/>
                  <a:pt x="1725605" y="1333262"/>
                </a:cubicBezTo>
                <a:cubicBezTo>
                  <a:pt x="1717726" y="1318099"/>
                  <a:pt x="1721542" y="1299221"/>
                  <a:pt x="1729123" y="1289162"/>
                </a:cubicBezTo>
                <a:cubicBezTo>
                  <a:pt x="1737596" y="1277963"/>
                  <a:pt x="1740123" y="1265873"/>
                  <a:pt x="1736209" y="1255170"/>
                </a:cubicBezTo>
                <a:cubicBezTo>
                  <a:pt x="1732691" y="1245507"/>
                  <a:pt x="1724069" y="1238075"/>
                  <a:pt x="1713663" y="1235696"/>
                </a:cubicBezTo>
                <a:cubicBezTo>
                  <a:pt x="1706577" y="1234061"/>
                  <a:pt x="1677144" y="1233764"/>
                  <a:pt x="1629377" y="1233813"/>
                </a:cubicBezTo>
                <a:cubicBezTo>
                  <a:pt x="1630170" y="1211070"/>
                  <a:pt x="1632251" y="1144176"/>
                  <a:pt x="1628981" y="1129707"/>
                </a:cubicBezTo>
                <a:cubicBezTo>
                  <a:pt x="1626652" y="1119549"/>
                  <a:pt x="1619318" y="1111076"/>
                  <a:pt x="1609854" y="1107608"/>
                </a:cubicBezTo>
                <a:cubicBezTo>
                  <a:pt x="1599300" y="1103743"/>
                  <a:pt x="1587457" y="1106220"/>
                  <a:pt x="1576507" y="1114545"/>
                </a:cubicBezTo>
                <a:cubicBezTo>
                  <a:pt x="1566696" y="1121928"/>
                  <a:pt x="1548263" y="1125694"/>
                  <a:pt x="1533447" y="1117964"/>
                </a:cubicBezTo>
                <a:cubicBezTo>
                  <a:pt x="1520118" y="1111076"/>
                  <a:pt x="1513429" y="1096508"/>
                  <a:pt x="1514122" y="1075548"/>
                </a:cubicBezTo>
                <a:cubicBezTo>
                  <a:pt x="1513429" y="1054935"/>
                  <a:pt x="1520118" y="1040367"/>
                  <a:pt x="1533447" y="1033430"/>
                </a:cubicBezTo>
                <a:cubicBezTo>
                  <a:pt x="1548263" y="1025750"/>
                  <a:pt x="1566696" y="1029466"/>
                  <a:pt x="1576507" y="1036899"/>
                </a:cubicBezTo>
                <a:cubicBezTo>
                  <a:pt x="1587457" y="1045223"/>
                  <a:pt x="1599300" y="1047651"/>
                  <a:pt x="1609854" y="1043836"/>
                </a:cubicBezTo>
                <a:cubicBezTo>
                  <a:pt x="1619318" y="1040367"/>
                  <a:pt x="1626652" y="1031894"/>
                  <a:pt x="1628981" y="1021687"/>
                </a:cubicBezTo>
                <a:cubicBezTo>
                  <a:pt x="1632301" y="1007020"/>
                  <a:pt x="1630121" y="937896"/>
                  <a:pt x="1629328" y="916441"/>
                </a:cubicBezTo>
                <a:cubicBezTo>
                  <a:pt x="1670554" y="916144"/>
                  <a:pt x="1706330" y="915153"/>
                  <a:pt x="1713663" y="913468"/>
                </a:cubicBezTo>
                <a:cubicBezTo>
                  <a:pt x="1724069" y="911089"/>
                  <a:pt x="1732691" y="903657"/>
                  <a:pt x="1736209" y="893994"/>
                </a:cubicBezTo>
                <a:cubicBezTo>
                  <a:pt x="1740123" y="883291"/>
                  <a:pt x="1737596" y="871201"/>
                  <a:pt x="1729123" y="860003"/>
                </a:cubicBezTo>
                <a:cubicBezTo>
                  <a:pt x="1721542" y="849944"/>
                  <a:pt x="1717726" y="831065"/>
                  <a:pt x="1725605" y="815903"/>
                </a:cubicBezTo>
                <a:cubicBezTo>
                  <a:pt x="1732691" y="802226"/>
                  <a:pt x="1747605" y="795339"/>
                  <a:pt x="1769061" y="796082"/>
                </a:cubicBezTo>
                <a:cubicBezTo>
                  <a:pt x="1790169" y="795339"/>
                  <a:pt x="1805084" y="802226"/>
                  <a:pt x="1812170" y="815903"/>
                </a:cubicBezTo>
                <a:cubicBezTo>
                  <a:pt x="1820049" y="831065"/>
                  <a:pt x="1816233" y="849944"/>
                  <a:pt x="1808652" y="860003"/>
                </a:cubicBezTo>
                <a:cubicBezTo>
                  <a:pt x="1800179" y="871201"/>
                  <a:pt x="1797652" y="883291"/>
                  <a:pt x="1801566" y="893994"/>
                </a:cubicBezTo>
                <a:cubicBezTo>
                  <a:pt x="1805084" y="903657"/>
                  <a:pt x="1813706" y="911089"/>
                  <a:pt x="1824112" y="913468"/>
                </a:cubicBezTo>
                <a:cubicBezTo>
                  <a:pt x="1831743" y="915202"/>
                  <a:pt x="1865586" y="915450"/>
                  <a:pt x="1920389" y="915351"/>
                </a:cubicBezTo>
                <a:cubicBezTo>
                  <a:pt x="1919646" y="935518"/>
                  <a:pt x="1917267" y="1006772"/>
                  <a:pt x="1920686" y="1021687"/>
                </a:cubicBezTo>
                <a:cubicBezTo>
                  <a:pt x="1923015" y="1031894"/>
                  <a:pt x="1930349" y="1040367"/>
                  <a:pt x="1939813" y="1043836"/>
                </a:cubicBezTo>
                <a:cubicBezTo>
                  <a:pt x="1950367" y="1047651"/>
                  <a:pt x="1962210" y="1045223"/>
                  <a:pt x="1973160" y="1036899"/>
                </a:cubicBezTo>
                <a:cubicBezTo>
                  <a:pt x="1983021" y="1029466"/>
                  <a:pt x="2001454" y="1025750"/>
                  <a:pt x="2016270" y="1033430"/>
                </a:cubicBezTo>
                <a:cubicBezTo>
                  <a:pt x="2029599" y="1040367"/>
                  <a:pt x="2036239" y="1054935"/>
                  <a:pt x="2035545" y="1075895"/>
                </a:cubicBezTo>
                <a:cubicBezTo>
                  <a:pt x="2036239" y="1096508"/>
                  <a:pt x="2029599" y="1111076"/>
                  <a:pt x="2016270" y="1117964"/>
                </a:cubicBezTo>
                <a:cubicBezTo>
                  <a:pt x="2001454" y="1125694"/>
                  <a:pt x="1983021" y="1121928"/>
                  <a:pt x="1973160" y="1114545"/>
                </a:cubicBezTo>
                <a:cubicBezTo>
                  <a:pt x="1962210" y="1106220"/>
                  <a:pt x="1950367" y="1103792"/>
                  <a:pt x="1939813" y="1107608"/>
                </a:cubicBezTo>
                <a:cubicBezTo>
                  <a:pt x="1930349" y="1111076"/>
                  <a:pt x="1923015" y="1119549"/>
                  <a:pt x="1920686" y="1129707"/>
                </a:cubicBezTo>
                <a:cubicBezTo>
                  <a:pt x="1917416" y="1144176"/>
                  <a:pt x="1919497" y="1211070"/>
                  <a:pt x="1920290" y="1233813"/>
                </a:cubicBezTo>
                <a:close/>
                <a:moveTo>
                  <a:pt x="1212606" y="364842"/>
                </a:moveTo>
                <a:cubicBezTo>
                  <a:pt x="1215975" y="350126"/>
                  <a:pt x="1213746" y="280606"/>
                  <a:pt x="1212953" y="259398"/>
                </a:cubicBezTo>
                <a:cubicBezTo>
                  <a:pt x="1276229" y="260290"/>
                  <a:pt x="1363785" y="259349"/>
                  <a:pt x="1375727" y="256623"/>
                </a:cubicBezTo>
                <a:cubicBezTo>
                  <a:pt x="1386083" y="254245"/>
                  <a:pt x="1394755" y="246763"/>
                  <a:pt x="1398273" y="237150"/>
                </a:cubicBezTo>
                <a:cubicBezTo>
                  <a:pt x="1402138" y="226397"/>
                  <a:pt x="1399660" y="214357"/>
                  <a:pt x="1391187" y="203158"/>
                </a:cubicBezTo>
                <a:cubicBezTo>
                  <a:pt x="1383606" y="193099"/>
                  <a:pt x="1379790" y="174220"/>
                  <a:pt x="1387669" y="159058"/>
                </a:cubicBezTo>
                <a:cubicBezTo>
                  <a:pt x="1394755" y="145382"/>
                  <a:pt x="1409669" y="138494"/>
                  <a:pt x="1431125" y="139238"/>
                </a:cubicBezTo>
                <a:cubicBezTo>
                  <a:pt x="1452283" y="138544"/>
                  <a:pt x="1467148" y="145382"/>
                  <a:pt x="1474234" y="159058"/>
                </a:cubicBezTo>
                <a:cubicBezTo>
                  <a:pt x="1482112" y="174220"/>
                  <a:pt x="1478297" y="193099"/>
                  <a:pt x="1470716" y="203158"/>
                </a:cubicBezTo>
                <a:cubicBezTo>
                  <a:pt x="1462243" y="214357"/>
                  <a:pt x="1459716" y="226397"/>
                  <a:pt x="1463630" y="237150"/>
                </a:cubicBezTo>
                <a:cubicBezTo>
                  <a:pt x="1467148" y="246763"/>
                  <a:pt x="1475770" y="254245"/>
                  <a:pt x="1486176" y="256623"/>
                </a:cubicBezTo>
                <a:cubicBezTo>
                  <a:pt x="1494599" y="258556"/>
                  <a:pt x="1534785" y="258605"/>
                  <a:pt x="1599895" y="258457"/>
                </a:cubicBezTo>
                <a:lnTo>
                  <a:pt x="1619368" y="258457"/>
                </a:lnTo>
                <a:cubicBezTo>
                  <a:pt x="1620458" y="287196"/>
                  <a:pt x="1622143" y="350274"/>
                  <a:pt x="1619318" y="362662"/>
                </a:cubicBezTo>
                <a:cubicBezTo>
                  <a:pt x="1617733" y="369599"/>
                  <a:pt x="1612778" y="375347"/>
                  <a:pt x="1606435" y="377676"/>
                </a:cubicBezTo>
                <a:cubicBezTo>
                  <a:pt x="1599201" y="380302"/>
                  <a:pt x="1590678" y="378369"/>
                  <a:pt x="1582453" y="372126"/>
                </a:cubicBezTo>
                <a:cubicBezTo>
                  <a:pt x="1570214" y="362910"/>
                  <a:pt x="1547272" y="358252"/>
                  <a:pt x="1528839" y="367815"/>
                </a:cubicBezTo>
                <a:cubicBezTo>
                  <a:pt x="1519176" y="372820"/>
                  <a:pt x="1503122" y="386149"/>
                  <a:pt x="1504212" y="418704"/>
                </a:cubicBezTo>
                <a:cubicBezTo>
                  <a:pt x="1503122" y="451556"/>
                  <a:pt x="1519176" y="464935"/>
                  <a:pt x="1528839" y="469939"/>
                </a:cubicBezTo>
                <a:cubicBezTo>
                  <a:pt x="1547272" y="479503"/>
                  <a:pt x="1570214" y="474845"/>
                  <a:pt x="1582453" y="465579"/>
                </a:cubicBezTo>
                <a:cubicBezTo>
                  <a:pt x="1590678" y="459385"/>
                  <a:pt x="1599201" y="457452"/>
                  <a:pt x="1606435" y="460079"/>
                </a:cubicBezTo>
                <a:cubicBezTo>
                  <a:pt x="1612778" y="462358"/>
                  <a:pt x="1617733" y="468155"/>
                  <a:pt x="1619318" y="475092"/>
                </a:cubicBezTo>
                <a:cubicBezTo>
                  <a:pt x="1622044" y="487133"/>
                  <a:pt x="1620557" y="547338"/>
                  <a:pt x="1619467" y="577018"/>
                </a:cubicBezTo>
                <a:cubicBezTo>
                  <a:pt x="1612927" y="577018"/>
                  <a:pt x="1606336" y="577018"/>
                  <a:pt x="1599895" y="576969"/>
                </a:cubicBezTo>
                <a:cubicBezTo>
                  <a:pt x="1534785" y="576820"/>
                  <a:pt x="1494599" y="576919"/>
                  <a:pt x="1486176" y="578852"/>
                </a:cubicBezTo>
                <a:cubicBezTo>
                  <a:pt x="1475770" y="581230"/>
                  <a:pt x="1467148" y="588663"/>
                  <a:pt x="1463630" y="598325"/>
                </a:cubicBezTo>
                <a:cubicBezTo>
                  <a:pt x="1459716" y="609028"/>
                  <a:pt x="1462243" y="621119"/>
                  <a:pt x="1470716" y="632317"/>
                </a:cubicBezTo>
                <a:cubicBezTo>
                  <a:pt x="1478297" y="642376"/>
                  <a:pt x="1482112" y="661255"/>
                  <a:pt x="1474234" y="676417"/>
                </a:cubicBezTo>
                <a:cubicBezTo>
                  <a:pt x="1467148" y="690093"/>
                  <a:pt x="1452233" y="696931"/>
                  <a:pt x="1430778" y="696237"/>
                </a:cubicBezTo>
                <a:cubicBezTo>
                  <a:pt x="1409620" y="696882"/>
                  <a:pt x="1394755" y="690093"/>
                  <a:pt x="1387669" y="676417"/>
                </a:cubicBezTo>
                <a:cubicBezTo>
                  <a:pt x="1379790" y="661255"/>
                  <a:pt x="1383606" y="642376"/>
                  <a:pt x="1391187" y="632317"/>
                </a:cubicBezTo>
                <a:cubicBezTo>
                  <a:pt x="1399660" y="621119"/>
                  <a:pt x="1402138" y="609028"/>
                  <a:pt x="1398273" y="598325"/>
                </a:cubicBezTo>
                <a:cubicBezTo>
                  <a:pt x="1394755" y="588663"/>
                  <a:pt x="1386083" y="581230"/>
                  <a:pt x="1375727" y="578852"/>
                </a:cubicBezTo>
                <a:cubicBezTo>
                  <a:pt x="1363785" y="576126"/>
                  <a:pt x="1276279" y="575185"/>
                  <a:pt x="1213052" y="576077"/>
                </a:cubicBezTo>
                <a:cubicBezTo>
                  <a:pt x="1213845" y="552540"/>
                  <a:pt x="1215876" y="487133"/>
                  <a:pt x="1212606" y="472863"/>
                </a:cubicBezTo>
                <a:cubicBezTo>
                  <a:pt x="1210277" y="462705"/>
                  <a:pt x="1202944" y="454232"/>
                  <a:pt x="1193479" y="450763"/>
                </a:cubicBezTo>
                <a:cubicBezTo>
                  <a:pt x="1182925" y="446898"/>
                  <a:pt x="1171082" y="449376"/>
                  <a:pt x="1160132" y="457651"/>
                </a:cubicBezTo>
                <a:cubicBezTo>
                  <a:pt x="1150321" y="465083"/>
                  <a:pt x="1131838" y="468800"/>
                  <a:pt x="1117072" y="461119"/>
                </a:cubicBezTo>
                <a:cubicBezTo>
                  <a:pt x="1103743" y="454232"/>
                  <a:pt x="1097054" y="439664"/>
                  <a:pt x="1097747" y="418704"/>
                </a:cubicBezTo>
                <a:cubicBezTo>
                  <a:pt x="1097054" y="398091"/>
                  <a:pt x="1103743" y="383523"/>
                  <a:pt x="1117072" y="376586"/>
                </a:cubicBezTo>
                <a:cubicBezTo>
                  <a:pt x="1131888" y="368905"/>
                  <a:pt x="1150321" y="372622"/>
                  <a:pt x="1160132" y="380054"/>
                </a:cubicBezTo>
                <a:cubicBezTo>
                  <a:pt x="1171082" y="388379"/>
                  <a:pt x="1182925" y="390807"/>
                  <a:pt x="1193479" y="386991"/>
                </a:cubicBezTo>
                <a:cubicBezTo>
                  <a:pt x="1202944" y="383523"/>
                  <a:pt x="1210277" y="375050"/>
                  <a:pt x="1212606" y="364842"/>
                </a:cubicBezTo>
                <a:close/>
                <a:moveTo>
                  <a:pt x="871152" y="258457"/>
                </a:moveTo>
                <a:cubicBezTo>
                  <a:pt x="887949" y="258407"/>
                  <a:pt x="906382" y="258457"/>
                  <a:pt x="924022" y="258457"/>
                </a:cubicBezTo>
                <a:cubicBezTo>
                  <a:pt x="989182" y="258605"/>
                  <a:pt x="1029367" y="258556"/>
                  <a:pt x="1037791" y="256623"/>
                </a:cubicBezTo>
                <a:cubicBezTo>
                  <a:pt x="1048147" y="254245"/>
                  <a:pt x="1056818" y="246763"/>
                  <a:pt x="1060287" y="237150"/>
                </a:cubicBezTo>
                <a:cubicBezTo>
                  <a:pt x="1064202" y="226397"/>
                  <a:pt x="1061724" y="214357"/>
                  <a:pt x="1053251" y="203158"/>
                </a:cubicBezTo>
                <a:cubicBezTo>
                  <a:pt x="1045669" y="193099"/>
                  <a:pt x="1041805" y="174220"/>
                  <a:pt x="1049683" y="159058"/>
                </a:cubicBezTo>
                <a:cubicBezTo>
                  <a:pt x="1056818" y="145382"/>
                  <a:pt x="1071684" y="138494"/>
                  <a:pt x="1093189" y="139238"/>
                </a:cubicBezTo>
                <a:cubicBezTo>
                  <a:pt x="1114248" y="138494"/>
                  <a:pt x="1129212" y="145382"/>
                  <a:pt x="1136298" y="159058"/>
                </a:cubicBezTo>
                <a:cubicBezTo>
                  <a:pt x="1144176" y="174220"/>
                  <a:pt x="1140361" y="193099"/>
                  <a:pt x="1132730" y="203158"/>
                </a:cubicBezTo>
                <a:cubicBezTo>
                  <a:pt x="1124307" y="214357"/>
                  <a:pt x="1121779" y="226397"/>
                  <a:pt x="1125694" y="237150"/>
                </a:cubicBezTo>
                <a:cubicBezTo>
                  <a:pt x="1129212" y="246763"/>
                  <a:pt x="1137834" y="254245"/>
                  <a:pt x="1148240" y="256623"/>
                </a:cubicBezTo>
                <a:cubicBezTo>
                  <a:pt x="1153740" y="257862"/>
                  <a:pt x="1175245" y="258754"/>
                  <a:pt x="1203043" y="259249"/>
                </a:cubicBezTo>
                <a:cubicBezTo>
                  <a:pt x="1204133" y="288336"/>
                  <a:pt x="1205718" y="350373"/>
                  <a:pt x="1202944" y="362662"/>
                </a:cubicBezTo>
                <a:cubicBezTo>
                  <a:pt x="1201358" y="369599"/>
                  <a:pt x="1196403" y="375347"/>
                  <a:pt x="1190060" y="377676"/>
                </a:cubicBezTo>
                <a:cubicBezTo>
                  <a:pt x="1182826" y="380302"/>
                  <a:pt x="1174303" y="378369"/>
                  <a:pt x="1166078" y="372126"/>
                </a:cubicBezTo>
                <a:cubicBezTo>
                  <a:pt x="1153839" y="362910"/>
                  <a:pt x="1130897" y="358252"/>
                  <a:pt x="1112464" y="367815"/>
                </a:cubicBezTo>
                <a:cubicBezTo>
                  <a:pt x="1102802" y="372820"/>
                  <a:pt x="1086747" y="386149"/>
                  <a:pt x="1087837" y="418704"/>
                </a:cubicBezTo>
                <a:cubicBezTo>
                  <a:pt x="1086747" y="451556"/>
                  <a:pt x="1102802" y="464935"/>
                  <a:pt x="1112464" y="469939"/>
                </a:cubicBezTo>
                <a:cubicBezTo>
                  <a:pt x="1130897" y="479503"/>
                  <a:pt x="1153839" y="474845"/>
                  <a:pt x="1166078" y="465579"/>
                </a:cubicBezTo>
                <a:cubicBezTo>
                  <a:pt x="1174303" y="459385"/>
                  <a:pt x="1182826" y="457403"/>
                  <a:pt x="1190060" y="460079"/>
                </a:cubicBezTo>
                <a:cubicBezTo>
                  <a:pt x="1196403" y="462358"/>
                  <a:pt x="1201358" y="468155"/>
                  <a:pt x="1202944" y="475092"/>
                </a:cubicBezTo>
                <a:cubicBezTo>
                  <a:pt x="1205669" y="487034"/>
                  <a:pt x="1204182" y="546297"/>
                  <a:pt x="1203092" y="576226"/>
                </a:cubicBezTo>
                <a:cubicBezTo>
                  <a:pt x="1175294" y="576721"/>
                  <a:pt x="1153740" y="577563"/>
                  <a:pt x="1148240" y="578852"/>
                </a:cubicBezTo>
                <a:cubicBezTo>
                  <a:pt x="1137834" y="581230"/>
                  <a:pt x="1129212" y="588663"/>
                  <a:pt x="1125694" y="598325"/>
                </a:cubicBezTo>
                <a:cubicBezTo>
                  <a:pt x="1121779" y="609028"/>
                  <a:pt x="1124307" y="621119"/>
                  <a:pt x="1132730" y="632317"/>
                </a:cubicBezTo>
                <a:cubicBezTo>
                  <a:pt x="1140361" y="642376"/>
                  <a:pt x="1144176" y="661255"/>
                  <a:pt x="1136298" y="676417"/>
                </a:cubicBezTo>
                <a:cubicBezTo>
                  <a:pt x="1129212" y="690093"/>
                  <a:pt x="1114297" y="696981"/>
                  <a:pt x="1092842" y="696237"/>
                </a:cubicBezTo>
                <a:cubicBezTo>
                  <a:pt x="1071684" y="696882"/>
                  <a:pt x="1056769" y="690093"/>
                  <a:pt x="1049683" y="676417"/>
                </a:cubicBezTo>
                <a:cubicBezTo>
                  <a:pt x="1041805" y="661255"/>
                  <a:pt x="1045669" y="642376"/>
                  <a:pt x="1053251" y="632317"/>
                </a:cubicBezTo>
                <a:cubicBezTo>
                  <a:pt x="1061724" y="621119"/>
                  <a:pt x="1064202" y="609028"/>
                  <a:pt x="1060287" y="598325"/>
                </a:cubicBezTo>
                <a:cubicBezTo>
                  <a:pt x="1056818" y="588663"/>
                  <a:pt x="1048147" y="581230"/>
                  <a:pt x="1037791" y="578852"/>
                </a:cubicBezTo>
                <a:cubicBezTo>
                  <a:pt x="1029367" y="576919"/>
                  <a:pt x="989182" y="576870"/>
                  <a:pt x="924022" y="576969"/>
                </a:cubicBezTo>
                <a:cubicBezTo>
                  <a:pt x="906382" y="577018"/>
                  <a:pt x="887850" y="577068"/>
                  <a:pt x="871053" y="577018"/>
                </a:cubicBezTo>
                <a:cubicBezTo>
                  <a:pt x="869963" y="547338"/>
                  <a:pt x="868476" y="487133"/>
                  <a:pt x="871201" y="475092"/>
                </a:cubicBezTo>
                <a:cubicBezTo>
                  <a:pt x="872787" y="468155"/>
                  <a:pt x="877742" y="462358"/>
                  <a:pt x="884084" y="460079"/>
                </a:cubicBezTo>
                <a:cubicBezTo>
                  <a:pt x="891319" y="457452"/>
                  <a:pt x="899842" y="459385"/>
                  <a:pt x="908067" y="465579"/>
                </a:cubicBezTo>
                <a:cubicBezTo>
                  <a:pt x="920306" y="474845"/>
                  <a:pt x="943248" y="479503"/>
                  <a:pt x="961681" y="469939"/>
                </a:cubicBezTo>
                <a:cubicBezTo>
                  <a:pt x="971343" y="464935"/>
                  <a:pt x="987447" y="451556"/>
                  <a:pt x="986308" y="419051"/>
                </a:cubicBezTo>
                <a:cubicBezTo>
                  <a:pt x="987447" y="386149"/>
                  <a:pt x="971343" y="372820"/>
                  <a:pt x="961681" y="367815"/>
                </a:cubicBezTo>
                <a:cubicBezTo>
                  <a:pt x="943248" y="358252"/>
                  <a:pt x="920306" y="362910"/>
                  <a:pt x="908067" y="372126"/>
                </a:cubicBezTo>
                <a:cubicBezTo>
                  <a:pt x="899842" y="378369"/>
                  <a:pt x="891319" y="380302"/>
                  <a:pt x="884084" y="377676"/>
                </a:cubicBezTo>
                <a:cubicBezTo>
                  <a:pt x="877742" y="375347"/>
                  <a:pt x="872787" y="369599"/>
                  <a:pt x="871201" y="362662"/>
                </a:cubicBezTo>
                <a:cubicBezTo>
                  <a:pt x="868377" y="350274"/>
                  <a:pt x="870062" y="287196"/>
                  <a:pt x="871152" y="258457"/>
                </a:cubicBezTo>
                <a:close/>
                <a:moveTo>
                  <a:pt x="569834" y="364842"/>
                </a:moveTo>
                <a:cubicBezTo>
                  <a:pt x="573253" y="349927"/>
                  <a:pt x="570874" y="278673"/>
                  <a:pt x="570131" y="258506"/>
                </a:cubicBezTo>
                <a:cubicBezTo>
                  <a:pt x="579496" y="258506"/>
                  <a:pt x="589654" y="258506"/>
                  <a:pt x="600506" y="258457"/>
                </a:cubicBezTo>
                <a:cubicBezTo>
                  <a:pt x="642326" y="258358"/>
                  <a:pt x="689697" y="258258"/>
                  <a:pt x="697625" y="260092"/>
                </a:cubicBezTo>
                <a:cubicBezTo>
                  <a:pt x="704760" y="261727"/>
                  <a:pt x="710657" y="266781"/>
                  <a:pt x="713035" y="273272"/>
                </a:cubicBezTo>
                <a:cubicBezTo>
                  <a:pt x="715761" y="280755"/>
                  <a:pt x="713779" y="289475"/>
                  <a:pt x="707386" y="297899"/>
                </a:cubicBezTo>
                <a:cubicBezTo>
                  <a:pt x="697972" y="310386"/>
                  <a:pt x="693215" y="333774"/>
                  <a:pt x="702976" y="352554"/>
                </a:cubicBezTo>
                <a:cubicBezTo>
                  <a:pt x="707932" y="362117"/>
                  <a:pt x="720815" y="377775"/>
                  <a:pt x="751685" y="377775"/>
                </a:cubicBezTo>
                <a:cubicBezTo>
                  <a:pt x="752725" y="377775"/>
                  <a:pt x="753816" y="377725"/>
                  <a:pt x="754906" y="377725"/>
                </a:cubicBezTo>
                <a:cubicBezTo>
                  <a:pt x="788452" y="378766"/>
                  <a:pt x="802028" y="362414"/>
                  <a:pt x="807132" y="352554"/>
                </a:cubicBezTo>
                <a:cubicBezTo>
                  <a:pt x="816894" y="333774"/>
                  <a:pt x="812137" y="310386"/>
                  <a:pt x="802722" y="297899"/>
                </a:cubicBezTo>
                <a:cubicBezTo>
                  <a:pt x="796330" y="289475"/>
                  <a:pt x="794348" y="280755"/>
                  <a:pt x="797073" y="273272"/>
                </a:cubicBezTo>
                <a:cubicBezTo>
                  <a:pt x="799452" y="266781"/>
                  <a:pt x="805348" y="261727"/>
                  <a:pt x="812484" y="260092"/>
                </a:cubicBezTo>
                <a:cubicBezTo>
                  <a:pt x="816993" y="259051"/>
                  <a:pt x="836417" y="258655"/>
                  <a:pt x="861242" y="258506"/>
                </a:cubicBezTo>
                <a:cubicBezTo>
                  <a:pt x="860498" y="278624"/>
                  <a:pt x="858120" y="349927"/>
                  <a:pt x="861539" y="364842"/>
                </a:cubicBezTo>
                <a:cubicBezTo>
                  <a:pt x="863868" y="375050"/>
                  <a:pt x="871201" y="383523"/>
                  <a:pt x="880665" y="386991"/>
                </a:cubicBezTo>
                <a:cubicBezTo>
                  <a:pt x="891220" y="390807"/>
                  <a:pt x="903062" y="388329"/>
                  <a:pt x="914013" y="380054"/>
                </a:cubicBezTo>
                <a:cubicBezTo>
                  <a:pt x="923874" y="372622"/>
                  <a:pt x="942307" y="368905"/>
                  <a:pt x="957122" y="376586"/>
                </a:cubicBezTo>
                <a:cubicBezTo>
                  <a:pt x="970451" y="383523"/>
                  <a:pt x="977091" y="398091"/>
                  <a:pt x="976398" y="419051"/>
                </a:cubicBezTo>
                <a:cubicBezTo>
                  <a:pt x="977091" y="439664"/>
                  <a:pt x="970451" y="454232"/>
                  <a:pt x="957122" y="461119"/>
                </a:cubicBezTo>
                <a:cubicBezTo>
                  <a:pt x="942307" y="468849"/>
                  <a:pt x="923874" y="465083"/>
                  <a:pt x="914013" y="457651"/>
                </a:cubicBezTo>
                <a:cubicBezTo>
                  <a:pt x="903062" y="449376"/>
                  <a:pt x="891220" y="446948"/>
                  <a:pt x="880665" y="450763"/>
                </a:cubicBezTo>
                <a:cubicBezTo>
                  <a:pt x="871201" y="454232"/>
                  <a:pt x="863868" y="462705"/>
                  <a:pt x="861539" y="472863"/>
                </a:cubicBezTo>
                <a:cubicBezTo>
                  <a:pt x="858269" y="487332"/>
                  <a:pt x="860350" y="554275"/>
                  <a:pt x="861142" y="576969"/>
                </a:cubicBezTo>
                <a:cubicBezTo>
                  <a:pt x="836367" y="576820"/>
                  <a:pt x="816943" y="576424"/>
                  <a:pt x="812484" y="575383"/>
                </a:cubicBezTo>
                <a:cubicBezTo>
                  <a:pt x="805348" y="573748"/>
                  <a:pt x="799452" y="568694"/>
                  <a:pt x="797073" y="562153"/>
                </a:cubicBezTo>
                <a:cubicBezTo>
                  <a:pt x="794348" y="554721"/>
                  <a:pt x="796330" y="546000"/>
                  <a:pt x="802722" y="537576"/>
                </a:cubicBezTo>
                <a:cubicBezTo>
                  <a:pt x="812137" y="525089"/>
                  <a:pt x="816894" y="501701"/>
                  <a:pt x="807132" y="482922"/>
                </a:cubicBezTo>
                <a:cubicBezTo>
                  <a:pt x="802028" y="473011"/>
                  <a:pt x="788402" y="456660"/>
                  <a:pt x="755203" y="457750"/>
                </a:cubicBezTo>
                <a:cubicBezTo>
                  <a:pt x="721707" y="456660"/>
                  <a:pt x="708080" y="473011"/>
                  <a:pt x="702976" y="482922"/>
                </a:cubicBezTo>
                <a:cubicBezTo>
                  <a:pt x="693215" y="501701"/>
                  <a:pt x="697972" y="525089"/>
                  <a:pt x="707386" y="537576"/>
                </a:cubicBezTo>
                <a:cubicBezTo>
                  <a:pt x="713779" y="546000"/>
                  <a:pt x="715761" y="554721"/>
                  <a:pt x="713035" y="562153"/>
                </a:cubicBezTo>
                <a:cubicBezTo>
                  <a:pt x="710657" y="568694"/>
                  <a:pt x="704760" y="573748"/>
                  <a:pt x="697625" y="575383"/>
                </a:cubicBezTo>
                <a:cubicBezTo>
                  <a:pt x="689697" y="577217"/>
                  <a:pt x="642326" y="577068"/>
                  <a:pt x="600506" y="576969"/>
                </a:cubicBezTo>
                <a:lnTo>
                  <a:pt x="570230" y="576969"/>
                </a:lnTo>
                <a:cubicBezTo>
                  <a:pt x="571023" y="554225"/>
                  <a:pt x="573104" y="487282"/>
                  <a:pt x="569834" y="472863"/>
                </a:cubicBezTo>
                <a:cubicBezTo>
                  <a:pt x="567505" y="462705"/>
                  <a:pt x="560171" y="454182"/>
                  <a:pt x="550657" y="450763"/>
                </a:cubicBezTo>
                <a:cubicBezTo>
                  <a:pt x="540153" y="446898"/>
                  <a:pt x="528310" y="449376"/>
                  <a:pt x="517310" y="457651"/>
                </a:cubicBezTo>
                <a:cubicBezTo>
                  <a:pt x="507499" y="465083"/>
                  <a:pt x="489066" y="468849"/>
                  <a:pt x="474250" y="461119"/>
                </a:cubicBezTo>
                <a:cubicBezTo>
                  <a:pt x="460921" y="454232"/>
                  <a:pt x="454281" y="439664"/>
                  <a:pt x="454975" y="418704"/>
                </a:cubicBezTo>
                <a:cubicBezTo>
                  <a:pt x="454281" y="398091"/>
                  <a:pt x="460921" y="383523"/>
                  <a:pt x="474250" y="376586"/>
                </a:cubicBezTo>
                <a:cubicBezTo>
                  <a:pt x="489066" y="368905"/>
                  <a:pt x="507499" y="372622"/>
                  <a:pt x="517310" y="380054"/>
                </a:cubicBezTo>
                <a:cubicBezTo>
                  <a:pt x="528310" y="388329"/>
                  <a:pt x="540153" y="390807"/>
                  <a:pt x="550657" y="386991"/>
                </a:cubicBezTo>
                <a:cubicBezTo>
                  <a:pt x="560171" y="383523"/>
                  <a:pt x="567505" y="375050"/>
                  <a:pt x="569834" y="364842"/>
                </a:cubicBezTo>
                <a:close/>
                <a:moveTo>
                  <a:pt x="264601" y="475092"/>
                </a:moveTo>
                <a:cubicBezTo>
                  <a:pt x="266187" y="468155"/>
                  <a:pt x="271092" y="462358"/>
                  <a:pt x="277484" y="460079"/>
                </a:cubicBezTo>
                <a:cubicBezTo>
                  <a:pt x="284719" y="457452"/>
                  <a:pt x="293241" y="459385"/>
                  <a:pt x="301417" y="465579"/>
                </a:cubicBezTo>
                <a:cubicBezTo>
                  <a:pt x="313656" y="474845"/>
                  <a:pt x="336648" y="479503"/>
                  <a:pt x="355031" y="469939"/>
                </a:cubicBezTo>
                <a:cubicBezTo>
                  <a:pt x="364743" y="464935"/>
                  <a:pt x="380798" y="451556"/>
                  <a:pt x="379707" y="419051"/>
                </a:cubicBezTo>
                <a:cubicBezTo>
                  <a:pt x="380798" y="386149"/>
                  <a:pt x="364743" y="372820"/>
                  <a:pt x="355031" y="367815"/>
                </a:cubicBezTo>
                <a:cubicBezTo>
                  <a:pt x="336648" y="358252"/>
                  <a:pt x="313656" y="362910"/>
                  <a:pt x="301417" y="372126"/>
                </a:cubicBezTo>
                <a:cubicBezTo>
                  <a:pt x="293241" y="378320"/>
                  <a:pt x="284719" y="380302"/>
                  <a:pt x="277484" y="377676"/>
                </a:cubicBezTo>
                <a:cubicBezTo>
                  <a:pt x="271092" y="375347"/>
                  <a:pt x="266187" y="369599"/>
                  <a:pt x="264601" y="362662"/>
                </a:cubicBezTo>
                <a:cubicBezTo>
                  <a:pt x="261777" y="350274"/>
                  <a:pt x="263461" y="287147"/>
                  <a:pt x="264601" y="258407"/>
                </a:cubicBezTo>
                <a:cubicBezTo>
                  <a:pt x="273520" y="258407"/>
                  <a:pt x="282687" y="258457"/>
                  <a:pt x="291557" y="258457"/>
                </a:cubicBezTo>
                <a:cubicBezTo>
                  <a:pt x="346062" y="258605"/>
                  <a:pt x="382433" y="258556"/>
                  <a:pt x="390856" y="256623"/>
                </a:cubicBezTo>
                <a:cubicBezTo>
                  <a:pt x="401212" y="254245"/>
                  <a:pt x="409834" y="246763"/>
                  <a:pt x="413352" y="237150"/>
                </a:cubicBezTo>
                <a:cubicBezTo>
                  <a:pt x="417267" y="226397"/>
                  <a:pt x="414789" y="214357"/>
                  <a:pt x="406316" y="203158"/>
                </a:cubicBezTo>
                <a:cubicBezTo>
                  <a:pt x="398735" y="193099"/>
                  <a:pt x="394870" y="174220"/>
                  <a:pt x="402748" y="159058"/>
                </a:cubicBezTo>
                <a:cubicBezTo>
                  <a:pt x="409834" y="145382"/>
                  <a:pt x="424749" y="138494"/>
                  <a:pt x="446254" y="139238"/>
                </a:cubicBezTo>
                <a:cubicBezTo>
                  <a:pt x="467363" y="138494"/>
                  <a:pt x="482277" y="145382"/>
                  <a:pt x="489363" y="159058"/>
                </a:cubicBezTo>
                <a:cubicBezTo>
                  <a:pt x="497242" y="174220"/>
                  <a:pt x="493426" y="193099"/>
                  <a:pt x="485796" y="203158"/>
                </a:cubicBezTo>
                <a:cubicBezTo>
                  <a:pt x="477372" y="214357"/>
                  <a:pt x="474845" y="226397"/>
                  <a:pt x="478759" y="237150"/>
                </a:cubicBezTo>
                <a:cubicBezTo>
                  <a:pt x="482277" y="246763"/>
                  <a:pt x="490899" y="254245"/>
                  <a:pt x="501305" y="256623"/>
                </a:cubicBezTo>
                <a:cubicBezTo>
                  <a:pt x="507400" y="258011"/>
                  <a:pt x="528360" y="258457"/>
                  <a:pt x="560270" y="258506"/>
                </a:cubicBezTo>
                <a:cubicBezTo>
                  <a:pt x="561360" y="287295"/>
                  <a:pt x="563045" y="350274"/>
                  <a:pt x="560221" y="362662"/>
                </a:cubicBezTo>
                <a:cubicBezTo>
                  <a:pt x="558635" y="369599"/>
                  <a:pt x="553680" y="375347"/>
                  <a:pt x="547338" y="377676"/>
                </a:cubicBezTo>
                <a:cubicBezTo>
                  <a:pt x="540054" y="380302"/>
                  <a:pt x="531580" y="378369"/>
                  <a:pt x="523355" y="372126"/>
                </a:cubicBezTo>
                <a:cubicBezTo>
                  <a:pt x="511116" y="362910"/>
                  <a:pt x="488174" y="358252"/>
                  <a:pt x="469741" y="367815"/>
                </a:cubicBezTo>
                <a:cubicBezTo>
                  <a:pt x="460079" y="372820"/>
                  <a:pt x="443975" y="386149"/>
                  <a:pt x="445114" y="418704"/>
                </a:cubicBezTo>
                <a:cubicBezTo>
                  <a:pt x="443975" y="451556"/>
                  <a:pt x="460079" y="464935"/>
                  <a:pt x="469741" y="469939"/>
                </a:cubicBezTo>
                <a:cubicBezTo>
                  <a:pt x="488174" y="479503"/>
                  <a:pt x="511116" y="474845"/>
                  <a:pt x="523355" y="465579"/>
                </a:cubicBezTo>
                <a:cubicBezTo>
                  <a:pt x="531580" y="459385"/>
                  <a:pt x="540054" y="457452"/>
                  <a:pt x="547338" y="460079"/>
                </a:cubicBezTo>
                <a:cubicBezTo>
                  <a:pt x="553680" y="462358"/>
                  <a:pt x="558635" y="468155"/>
                  <a:pt x="560221" y="475092"/>
                </a:cubicBezTo>
                <a:cubicBezTo>
                  <a:pt x="562946" y="487133"/>
                  <a:pt x="561410" y="547288"/>
                  <a:pt x="560369" y="576969"/>
                </a:cubicBezTo>
                <a:cubicBezTo>
                  <a:pt x="528409" y="577018"/>
                  <a:pt x="507400" y="577415"/>
                  <a:pt x="501305" y="578852"/>
                </a:cubicBezTo>
                <a:cubicBezTo>
                  <a:pt x="490899" y="581230"/>
                  <a:pt x="482277" y="588663"/>
                  <a:pt x="478759" y="598325"/>
                </a:cubicBezTo>
                <a:cubicBezTo>
                  <a:pt x="474845" y="609028"/>
                  <a:pt x="477372" y="621119"/>
                  <a:pt x="485796" y="632317"/>
                </a:cubicBezTo>
                <a:cubicBezTo>
                  <a:pt x="493426" y="642376"/>
                  <a:pt x="497242" y="661255"/>
                  <a:pt x="489363" y="676417"/>
                </a:cubicBezTo>
                <a:cubicBezTo>
                  <a:pt x="482277" y="690093"/>
                  <a:pt x="467313" y="696931"/>
                  <a:pt x="445907" y="696237"/>
                </a:cubicBezTo>
                <a:cubicBezTo>
                  <a:pt x="424799" y="696882"/>
                  <a:pt x="409834" y="690093"/>
                  <a:pt x="402748" y="676417"/>
                </a:cubicBezTo>
                <a:cubicBezTo>
                  <a:pt x="394870" y="661255"/>
                  <a:pt x="398735" y="642376"/>
                  <a:pt x="406316" y="632317"/>
                </a:cubicBezTo>
                <a:cubicBezTo>
                  <a:pt x="414789" y="621119"/>
                  <a:pt x="417267" y="609028"/>
                  <a:pt x="413352" y="598325"/>
                </a:cubicBezTo>
                <a:cubicBezTo>
                  <a:pt x="409834" y="588663"/>
                  <a:pt x="401212" y="581230"/>
                  <a:pt x="390856" y="578852"/>
                </a:cubicBezTo>
                <a:cubicBezTo>
                  <a:pt x="382433" y="576919"/>
                  <a:pt x="346062" y="576870"/>
                  <a:pt x="291557" y="576969"/>
                </a:cubicBezTo>
                <a:cubicBezTo>
                  <a:pt x="282637" y="577018"/>
                  <a:pt x="273471" y="577018"/>
                  <a:pt x="264502" y="577018"/>
                </a:cubicBezTo>
                <a:cubicBezTo>
                  <a:pt x="263412" y="547387"/>
                  <a:pt x="261876" y="487133"/>
                  <a:pt x="264651" y="475092"/>
                </a:cubicBezTo>
                <a:close/>
                <a:moveTo>
                  <a:pt x="264601" y="803515"/>
                </a:moveTo>
                <a:cubicBezTo>
                  <a:pt x="266187" y="796578"/>
                  <a:pt x="271092" y="790830"/>
                  <a:pt x="277484" y="788501"/>
                </a:cubicBezTo>
                <a:cubicBezTo>
                  <a:pt x="284719" y="785825"/>
                  <a:pt x="293241" y="787807"/>
                  <a:pt x="301417" y="794001"/>
                </a:cubicBezTo>
                <a:cubicBezTo>
                  <a:pt x="313656" y="803267"/>
                  <a:pt x="336648" y="807925"/>
                  <a:pt x="355031" y="798362"/>
                </a:cubicBezTo>
                <a:cubicBezTo>
                  <a:pt x="364743" y="793357"/>
                  <a:pt x="380798" y="779978"/>
                  <a:pt x="379707" y="747473"/>
                </a:cubicBezTo>
                <a:cubicBezTo>
                  <a:pt x="380798" y="714571"/>
                  <a:pt x="364743" y="701242"/>
                  <a:pt x="355031" y="696237"/>
                </a:cubicBezTo>
                <a:cubicBezTo>
                  <a:pt x="336648" y="686674"/>
                  <a:pt x="313656" y="691332"/>
                  <a:pt x="301417" y="700598"/>
                </a:cubicBezTo>
                <a:cubicBezTo>
                  <a:pt x="293241" y="706792"/>
                  <a:pt x="284719" y="708724"/>
                  <a:pt x="277484" y="706098"/>
                </a:cubicBezTo>
                <a:cubicBezTo>
                  <a:pt x="271092" y="703769"/>
                  <a:pt x="266187" y="698021"/>
                  <a:pt x="264601" y="691084"/>
                </a:cubicBezTo>
                <a:cubicBezTo>
                  <a:pt x="261777" y="678697"/>
                  <a:pt x="263461" y="615718"/>
                  <a:pt x="264601" y="586929"/>
                </a:cubicBezTo>
                <a:cubicBezTo>
                  <a:pt x="272975" y="586929"/>
                  <a:pt x="281993" y="586929"/>
                  <a:pt x="291557" y="586879"/>
                </a:cubicBezTo>
                <a:cubicBezTo>
                  <a:pt x="333328" y="586780"/>
                  <a:pt x="380698" y="586681"/>
                  <a:pt x="388627" y="588514"/>
                </a:cubicBezTo>
                <a:cubicBezTo>
                  <a:pt x="395762" y="590149"/>
                  <a:pt x="401708" y="595204"/>
                  <a:pt x="404086" y="601744"/>
                </a:cubicBezTo>
                <a:cubicBezTo>
                  <a:pt x="406762" y="609177"/>
                  <a:pt x="404780" y="617898"/>
                  <a:pt x="398438" y="626321"/>
                </a:cubicBezTo>
                <a:cubicBezTo>
                  <a:pt x="388973" y="638808"/>
                  <a:pt x="384217" y="662196"/>
                  <a:pt x="393978" y="680976"/>
                </a:cubicBezTo>
                <a:cubicBezTo>
                  <a:pt x="399082" y="690886"/>
                  <a:pt x="412758" y="707287"/>
                  <a:pt x="445907" y="706148"/>
                </a:cubicBezTo>
                <a:cubicBezTo>
                  <a:pt x="479503" y="707188"/>
                  <a:pt x="493030" y="690886"/>
                  <a:pt x="498183" y="680976"/>
                </a:cubicBezTo>
                <a:cubicBezTo>
                  <a:pt x="507895" y="662196"/>
                  <a:pt x="503138" y="638808"/>
                  <a:pt x="493724" y="626321"/>
                </a:cubicBezTo>
                <a:cubicBezTo>
                  <a:pt x="487381" y="617898"/>
                  <a:pt x="485350" y="609177"/>
                  <a:pt x="488075" y="601744"/>
                </a:cubicBezTo>
                <a:cubicBezTo>
                  <a:pt x="490453" y="595204"/>
                  <a:pt x="496350" y="590149"/>
                  <a:pt x="503485" y="588514"/>
                </a:cubicBezTo>
                <a:cubicBezTo>
                  <a:pt x="508738" y="587325"/>
                  <a:pt x="531283" y="586929"/>
                  <a:pt x="557991" y="586879"/>
                </a:cubicBezTo>
                <a:cubicBezTo>
                  <a:pt x="557248" y="606947"/>
                  <a:pt x="554869" y="678300"/>
                  <a:pt x="558288" y="693264"/>
                </a:cubicBezTo>
                <a:cubicBezTo>
                  <a:pt x="560617" y="703472"/>
                  <a:pt x="567951" y="711945"/>
                  <a:pt x="577415" y="715414"/>
                </a:cubicBezTo>
                <a:cubicBezTo>
                  <a:pt x="587969" y="719229"/>
                  <a:pt x="599812" y="716801"/>
                  <a:pt x="610763" y="708476"/>
                </a:cubicBezTo>
                <a:cubicBezTo>
                  <a:pt x="620574" y="701044"/>
                  <a:pt x="639007" y="697328"/>
                  <a:pt x="653822" y="705008"/>
                </a:cubicBezTo>
                <a:cubicBezTo>
                  <a:pt x="667151" y="711945"/>
                  <a:pt x="673841" y="726513"/>
                  <a:pt x="673147" y="747473"/>
                </a:cubicBezTo>
                <a:cubicBezTo>
                  <a:pt x="673841" y="768086"/>
                  <a:pt x="667151" y="782654"/>
                  <a:pt x="653822" y="789542"/>
                </a:cubicBezTo>
                <a:cubicBezTo>
                  <a:pt x="639007" y="797271"/>
                  <a:pt x="620574" y="793506"/>
                  <a:pt x="610763" y="786073"/>
                </a:cubicBezTo>
                <a:cubicBezTo>
                  <a:pt x="599812" y="777798"/>
                  <a:pt x="587969" y="775370"/>
                  <a:pt x="577415" y="779185"/>
                </a:cubicBezTo>
                <a:cubicBezTo>
                  <a:pt x="567951" y="782654"/>
                  <a:pt x="560617" y="791127"/>
                  <a:pt x="558288" y="801285"/>
                </a:cubicBezTo>
                <a:cubicBezTo>
                  <a:pt x="554968" y="815952"/>
                  <a:pt x="557149" y="884580"/>
                  <a:pt x="557941" y="906283"/>
                </a:cubicBezTo>
                <a:cubicBezTo>
                  <a:pt x="530788" y="905887"/>
                  <a:pt x="508985" y="905044"/>
                  <a:pt x="503485" y="903805"/>
                </a:cubicBezTo>
                <a:cubicBezTo>
                  <a:pt x="496350" y="902170"/>
                  <a:pt x="490453" y="897116"/>
                  <a:pt x="488075" y="890575"/>
                </a:cubicBezTo>
                <a:cubicBezTo>
                  <a:pt x="485350" y="883143"/>
                  <a:pt x="487381" y="874422"/>
                  <a:pt x="493724" y="865998"/>
                </a:cubicBezTo>
                <a:cubicBezTo>
                  <a:pt x="503138" y="853512"/>
                  <a:pt x="507895" y="830124"/>
                  <a:pt x="498183" y="811344"/>
                </a:cubicBezTo>
                <a:cubicBezTo>
                  <a:pt x="493030" y="801434"/>
                  <a:pt x="479404" y="785082"/>
                  <a:pt x="446254" y="786172"/>
                </a:cubicBezTo>
                <a:cubicBezTo>
                  <a:pt x="412659" y="785131"/>
                  <a:pt x="399082" y="801434"/>
                  <a:pt x="393978" y="811344"/>
                </a:cubicBezTo>
                <a:cubicBezTo>
                  <a:pt x="384217" y="830124"/>
                  <a:pt x="388973" y="853512"/>
                  <a:pt x="398438" y="865998"/>
                </a:cubicBezTo>
                <a:cubicBezTo>
                  <a:pt x="404780" y="874422"/>
                  <a:pt x="406762" y="883143"/>
                  <a:pt x="404037" y="890575"/>
                </a:cubicBezTo>
                <a:cubicBezTo>
                  <a:pt x="401708" y="897116"/>
                  <a:pt x="395762" y="902170"/>
                  <a:pt x="388627" y="903805"/>
                </a:cubicBezTo>
                <a:cubicBezTo>
                  <a:pt x="380698" y="905639"/>
                  <a:pt x="333328" y="905540"/>
                  <a:pt x="291557" y="905391"/>
                </a:cubicBezTo>
                <a:lnTo>
                  <a:pt x="264502" y="905391"/>
                </a:lnTo>
                <a:cubicBezTo>
                  <a:pt x="263412" y="875661"/>
                  <a:pt x="261876" y="815556"/>
                  <a:pt x="264651" y="803515"/>
                </a:cubicBezTo>
                <a:close/>
                <a:moveTo>
                  <a:pt x="264601" y="1131937"/>
                </a:moveTo>
                <a:cubicBezTo>
                  <a:pt x="266187" y="1125000"/>
                  <a:pt x="271092" y="1119252"/>
                  <a:pt x="277484" y="1116923"/>
                </a:cubicBezTo>
                <a:cubicBezTo>
                  <a:pt x="284719" y="1114248"/>
                  <a:pt x="293241" y="1116230"/>
                  <a:pt x="301417" y="1122423"/>
                </a:cubicBezTo>
                <a:cubicBezTo>
                  <a:pt x="313656" y="1131689"/>
                  <a:pt x="336648" y="1136347"/>
                  <a:pt x="355031" y="1126784"/>
                </a:cubicBezTo>
                <a:cubicBezTo>
                  <a:pt x="364743" y="1121779"/>
                  <a:pt x="380798" y="1108401"/>
                  <a:pt x="379707" y="1075895"/>
                </a:cubicBezTo>
                <a:cubicBezTo>
                  <a:pt x="380798" y="1042994"/>
                  <a:pt x="364743" y="1029664"/>
                  <a:pt x="355031" y="1024660"/>
                </a:cubicBezTo>
                <a:cubicBezTo>
                  <a:pt x="336648" y="1015096"/>
                  <a:pt x="313656" y="1019754"/>
                  <a:pt x="301417" y="1029020"/>
                </a:cubicBezTo>
                <a:cubicBezTo>
                  <a:pt x="293241" y="1035214"/>
                  <a:pt x="284719" y="1037147"/>
                  <a:pt x="277484" y="1034520"/>
                </a:cubicBezTo>
                <a:cubicBezTo>
                  <a:pt x="271092" y="1032191"/>
                  <a:pt x="266187" y="1026444"/>
                  <a:pt x="264601" y="1019507"/>
                </a:cubicBezTo>
                <a:cubicBezTo>
                  <a:pt x="261777" y="1007119"/>
                  <a:pt x="263461" y="944041"/>
                  <a:pt x="264601" y="915301"/>
                </a:cubicBezTo>
                <a:lnTo>
                  <a:pt x="291507" y="915301"/>
                </a:lnTo>
                <a:cubicBezTo>
                  <a:pt x="346062" y="915450"/>
                  <a:pt x="382433" y="915400"/>
                  <a:pt x="390856" y="913468"/>
                </a:cubicBezTo>
                <a:cubicBezTo>
                  <a:pt x="401212" y="911089"/>
                  <a:pt x="409834" y="903657"/>
                  <a:pt x="413352" y="893994"/>
                </a:cubicBezTo>
                <a:cubicBezTo>
                  <a:pt x="417267" y="883291"/>
                  <a:pt x="414789" y="871201"/>
                  <a:pt x="406316" y="860003"/>
                </a:cubicBezTo>
                <a:cubicBezTo>
                  <a:pt x="398735" y="849944"/>
                  <a:pt x="394870" y="831065"/>
                  <a:pt x="402748" y="815903"/>
                </a:cubicBezTo>
                <a:cubicBezTo>
                  <a:pt x="409834" y="802226"/>
                  <a:pt x="424749" y="795339"/>
                  <a:pt x="446254" y="796082"/>
                </a:cubicBezTo>
                <a:cubicBezTo>
                  <a:pt x="467363" y="795339"/>
                  <a:pt x="482277" y="802226"/>
                  <a:pt x="489363" y="815903"/>
                </a:cubicBezTo>
                <a:cubicBezTo>
                  <a:pt x="497242" y="831065"/>
                  <a:pt x="493426" y="849944"/>
                  <a:pt x="485796" y="860003"/>
                </a:cubicBezTo>
                <a:cubicBezTo>
                  <a:pt x="477372" y="871201"/>
                  <a:pt x="474845" y="883291"/>
                  <a:pt x="478759" y="893994"/>
                </a:cubicBezTo>
                <a:cubicBezTo>
                  <a:pt x="482277" y="903657"/>
                  <a:pt x="490899" y="911089"/>
                  <a:pt x="501305" y="913468"/>
                </a:cubicBezTo>
                <a:cubicBezTo>
                  <a:pt x="507251" y="914855"/>
                  <a:pt x="529896" y="915747"/>
                  <a:pt x="557941" y="916193"/>
                </a:cubicBezTo>
                <a:cubicBezTo>
                  <a:pt x="557149" y="937302"/>
                  <a:pt x="554919" y="1006921"/>
                  <a:pt x="558288" y="1021687"/>
                </a:cubicBezTo>
                <a:cubicBezTo>
                  <a:pt x="560617" y="1031894"/>
                  <a:pt x="567951" y="1040367"/>
                  <a:pt x="577415" y="1043836"/>
                </a:cubicBezTo>
                <a:cubicBezTo>
                  <a:pt x="587969" y="1047651"/>
                  <a:pt x="599812" y="1045223"/>
                  <a:pt x="610763" y="1036899"/>
                </a:cubicBezTo>
                <a:cubicBezTo>
                  <a:pt x="620574" y="1029466"/>
                  <a:pt x="639007" y="1025750"/>
                  <a:pt x="653822" y="1033430"/>
                </a:cubicBezTo>
                <a:cubicBezTo>
                  <a:pt x="667151" y="1040367"/>
                  <a:pt x="673841" y="1054935"/>
                  <a:pt x="673147" y="1075895"/>
                </a:cubicBezTo>
                <a:cubicBezTo>
                  <a:pt x="673841" y="1096508"/>
                  <a:pt x="667151" y="1111076"/>
                  <a:pt x="653822" y="1117964"/>
                </a:cubicBezTo>
                <a:cubicBezTo>
                  <a:pt x="639007" y="1125694"/>
                  <a:pt x="620574" y="1121928"/>
                  <a:pt x="610763" y="1114545"/>
                </a:cubicBezTo>
                <a:cubicBezTo>
                  <a:pt x="599812" y="1106220"/>
                  <a:pt x="587969" y="1103792"/>
                  <a:pt x="577415" y="1107608"/>
                </a:cubicBezTo>
                <a:cubicBezTo>
                  <a:pt x="567951" y="1111076"/>
                  <a:pt x="560617" y="1119549"/>
                  <a:pt x="558288" y="1129707"/>
                </a:cubicBezTo>
                <a:cubicBezTo>
                  <a:pt x="554968" y="1144176"/>
                  <a:pt x="557099" y="1211218"/>
                  <a:pt x="557892" y="1233863"/>
                </a:cubicBezTo>
                <a:cubicBezTo>
                  <a:pt x="531234" y="1233813"/>
                  <a:pt x="508738" y="1233417"/>
                  <a:pt x="503485" y="1232228"/>
                </a:cubicBezTo>
                <a:cubicBezTo>
                  <a:pt x="496350" y="1230593"/>
                  <a:pt x="490453" y="1225539"/>
                  <a:pt x="488075" y="1218998"/>
                </a:cubicBezTo>
                <a:cubicBezTo>
                  <a:pt x="485350" y="1211565"/>
                  <a:pt x="487381" y="1202844"/>
                  <a:pt x="493724" y="1194421"/>
                </a:cubicBezTo>
                <a:cubicBezTo>
                  <a:pt x="503138" y="1181934"/>
                  <a:pt x="507895" y="1158546"/>
                  <a:pt x="498183" y="1139766"/>
                </a:cubicBezTo>
                <a:cubicBezTo>
                  <a:pt x="493030" y="1129856"/>
                  <a:pt x="479404" y="1113554"/>
                  <a:pt x="446254" y="1114594"/>
                </a:cubicBezTo>
                <a:cubicBezTo>
                  <a:pt x="412659" y="1113554"/>
                  <a:pt x="399082" y="1129856"/>
                  <a:pt x="393978" y="1139766"/>
                </a:cubicBezTo>
                <a:cubicBezTo>
                  <a:pt x="384217" y="1158546"/>
                  <a:pt x="388973" y="1181934"/>
                  <a:pt x="398438" y="1194421"/>
                </a:cubicBezTo>
                <a:cubicBezTo>
                  <a:pt x="404780" y="1202844"/>
                  <a:pt x="406762" y="1211565"/>
                  <a:pt x="404086" y="1218998"/>
                </a:cubicBezTo>
                <a:cubicBezTo>
                  <a:pt x="401708" y="1225539"/>
                  <a:pt x="395762" y="1230593"/>
                  <a:pt x="388627" y="1232228"/>
                </a:cubicBezTo>
                <a:cubicBezTo>
                  <a:pt x="380698" y="1234061"/>
                  <a:pt x="333377" y="1233962"/>
                  <a:pt x="291557" y="1233813"/>
                </a:cubicBezTo>
                <a:lnTo>
                  <a:pt x="264502" y="1233813"/>
                </a:lnTo>
                <a:cubicBezTo>
                  <a:pt x="263412" y="1204083"/>
                  <a:pt x="261876" y="1143978"/>
                  <a:pt x="264651" y="1131937"/>
                </a:cubicBezTo>
                <a:close/>
                <a:moveTo>
                  <a:pt x="264601" y="1460359"/>
                </a:moveTo>
                <a:cubicBezTo>
                  <a:pt x="266187" y="1453422"/>
                  <a:pt x="271092" y="1447675"/>
                  <a:pt x="277484" y="1445346"/>
                </a:cubicBezTo>
                <a:cubicBezTo>
                  <a:pt x="284719" y="1442670"/>
                  <a:pt x="293241" y="1444652"/>
                  <a:pt x="301417" y="1450846"/>
                </a:cubicBezTo>
                <a:cubicBezTo>
                  <a:pt x="313656" y="1460112"/>
                  <a:pt x="336598" y="1464769"/>
                  <a:pt x="355031" y="1455206"/>
                </a:cubicBezTo>
                <a:cubicBezTo>
                  <a:pt x="364743" y="1450202"/>
                  <a:pt x="380798" y="1436872"/>
                  <a:pt x="379707" y="1404318"/>
                </a:cubicBezTo>
                <a:cubicBezTo>
                  <a:pt x="380798" y="1371416"/>
                  <a:pt x="364743" y="1358087"/>
                  <a:pt x="355031" y="1353082"/>
                </a:cubicBezTo>
                <a:cubicBezTo>
                  <a:pt x="336648" y="1343519"/>
                  <a:pt x="313706" y="1348177"/>
                  <a:pt x="301417" y="1357443"/>
                </a:cubicBezTo>
                <a:cubicBezTo>
                  <a:pt x="293241" y="1363636"/>
                  <a:pt x="284719" y="1365569"/>
                  <a:pt x="277484" y="1362943"/>
                </a:cubicBezTo>
                <a:cubicBezTo>
                  <a:pt x="271092" y="1360614"/>
                  <a:pt x="266187" y="1354866"/>
                  <a:pt x="264601" y="1347929"/>
                </a:cubicBezTo>
                <a:cubicBezTo>
                  <a:pt x="261777" y="1335541"/>
                  <a:pt x="263461" y="1272463"/>
                  <a:pt x="264601" y="1243724"/>
                </a:cubicBezTo>
                <a:lnTo>
                  <a:pt x="291557" y="1243724"/>
                </a:lnTo>
                <a:cubicBezTo>
                  <a:pt x="346062" y="1243872"/>
                  <a:pt x="382433" y="1243823"/>
                  <a:pt x="390856" y="1241890"/>
                </a:cubicBezTo>
                <a:cubicBezTo>
                  <a:pt x="401212" y="1239512"/>
                  <a:pt x="409834" y="1232079"/>
                  <a:pt x="413352" y="1222417"/>
                </a:cubicBezTo>
                <a:cubicBezTo>
                  <a:pt x="417267" y="1211714"/>
                  <a:pt x="414789" y="1199624"/>
                  <a:pt x="406316" y="1188425"/>
                </a:cubicBezTo>
                <a:cubicBezTo>
                  <a:pt x="398735" y="1178366"/>
                  <a:pt x="394870" y="1159487"/>
                  <a:pt x="402748" y="1144325"/>
                </a:cubicBezTo>
                <a:cubicBezTo>
                  <a:pt x="409834" y="1130649"/>
                  <a:pt x="424749" y="1123761"/>
                  <a:pt x="446254" y="1124505"/>
                </a:cubicBezTo>
                <a:cubicBezTo>
                  <a:pt x="467363" y="1123811"/>
                  <a:pt x="482277" y="1130649"/>
                  <a:pt x="489363" y="1144325"/>
                </a:cubicBezTo>
                <a:cubicBezTo>
                  <a:pt x="497242" y="1159487"/>
                  <a:pt x="493426" y="1178366"/>
                  <a:pt x="485796" y="1188425"/>
                </a:cubicBezTo>
                <a:cubicBezTo>
                  <a:pt x="477372" y="1199624"/>
                  <a:pt x="474845" y="1211714"/>
                  <a:pt x="478759" y="1222417"/>
                </a:cubicBezTo>
                <a:cubicBezTo>
                  <a:pt x="482277" y="1232079"/>
                  <a:pt x="490899" y="1239512"/>
                  <a:pt x="501305" y="1241890"/>
                </a:cubicBezTo>
                <a:cubicBezTo>
                  <a:pt x="507400" y="1243278"/>
                  <a:pt x="528360" y="1243724"/>
                  <a:pt x="560270" y="1243773"/>
                </a:cubicBezTo>
                <a:cubicBezTo>
                  <a:pt x="561360" y="1272562"/>
                  <a:pt x="563045" y="1335541"/>
                  <a:pt x="560221" y="1347929"/>
                </a:cubicBezTo>
                <a:cubicBezTo>
                  <a:pt x="558635" y="1354866"/>
                  <a:pt x="553680" y="1360614"/>
                  <a:pt x="547338" y="1362943"/>
                </a:cubicBezTo>
                <a:cubicBezTo>
                  <a:pt x="540054" y="1365569"/>
                  <a:pt x="531580" y="1363636"/>
                  <a:pt x="523355" y="1357443"/>
                </a:cubicBezTo>
                <a:cubicBezTo>
                  <a:pt x="511116" y="1348177"/>
                  <a:pt x="488174" y="1343519"/>
                  <a:pt x="469741" y="1353082"/>
                </a:cubicBezTo>
                <a:cubicBezTo>
                  <a:pt x="460079" y="1358087"/>
                  <a:pt x="443975" y="1371416"/>
                  <a:pt x="445114" y="1403971"/>
                </a:cubicBezTo>
                <a:cubicBezTo>
                  <a:pt x="443975" y="1436872"/>
                  <a:pt x="460079" y="1450202"/>
                  <a:pt x="469741" y="1455206"/>
                </a:cubicBezTo>
                <a:cubicBezTo>
                  <a:pt x="488174" y="1464769"/>
                  <a:pt x="511116" y="1460112"/>
                  <a:pt x="523355" y="1450846"/>
                </a:cubicBezTo>
                <a:cubicBezTo>
                  <a:pt x="531580" y="1444652"/>
                  <a:pt x="540054" y="1442670"/>
                  <a:pt x="547338" y="1445346"/>
                </a:cubicBezTo>
                <a:cubicBezTo>
                  <a:pt x="553680" y="1447675"/>
                  <a:pt x="558635" y="1453422"/>
                  <a:pt x="560221" y="1460359"/>
                </a:cubicBezTo>
                <a:cubicBezTo>
                  <a:pt x="562946" y="1472400"/>
                  <a:pt x="561410" y="1532555"/>
                  <a:pt x="560369" y="1562236"/>
                </a:cubicBezTo>
                <a:cubicBezTo>
                  <a:pt x="528409" y="1562285"/>
                  <a:pt x="507400" y="1562731"/>
                  <a:pt x="501305" y="1564119"/>
                </a:cubicBezTo>
                <a:cubicBezTo>
                  <a:pt x="490899" y="1566497"/>
                  <a:pt x="482277" y="1573930"/>
                  <a:pt x="478759" y="1583592"/>
                </a:cubicBezTo>
                <a:cubicBezTo>
                  <a:pt x="474845" y="1594295"/>
                  <a:pt x="477372" y="1606386"/>
                  <a:pt x="485796" y="1617584"/>
                </a:cubicBezTo>
                <a:cubicBezTo>
                  <a:pt x="493426" y="1627643"/>
                  <a:pt x="497242" y="1646522"/>
                  <a:pt x="489363" y="1661684"/>
                </a:cubicBezTo>
                <a:cubicBezTo>
                  <a:pt x="482277" y="1675360"/>
                  <a:pt x="467313" y="1682099"/>
                  <a:pt x="445907" y="1681504"/>
                </a:cubicBezTo>
                <a:cubicBezTo>
                  <a:pt x="424749" y="1682149"/>
                  <a:pt x="409834" y="1675360"/>
                  <a:pt x="402748" y="1661684"/>
                </a:cubicBezTo>
                <a:cubicBezTo>
                  <a:pt x="394870" y="1646522"/>
                  <a:pt x="398735" y="1627643"/>
                  <a:pt x="406316" y="1617584"/>
                </a:cubicBezTo>
                <a:cubicBezTo>
                  <a:pt x="414789" y="1606386"/>
                  <a:pt x="417267" y="1594295"/>
                  <a:pt x="413352" y="1583592"/>
                </a:cubicBezTo>
                <a:cubicBezTo>
                  <a:pt x="409834" y="1573930"/>
                  <a:pt x="401212" y="1566497"/>
                  <a:pt x="390856" y="1564119"/>
                </a:cubicBezTo>
                <a:cubicBezTo>
                  <a:pt x="382433" y="1562186"/>
                  <a:pt x="346062" y="1562137"/>
                  <a:pt x="291557" y="1562285"/>
                </a:cubicBezTo>
                <a:lnTo>
                  <a:pt x="264502" y="1562285"/>
                </a:lnTo>
                <a:cubicBezTo>
                  <a:pt x="263412" y="1532654"/>
                  <a:pt x="261876" y="1472450"/>
                  <a:pt x="264651" y="1460359"/>
                </a:cubicBezTo>
                <a:close/>
                <a:moveTo>
                  <a:pt x="264601" y="1788782"/>
                </a:moveTo>
                <a:cubicBezTo>
                  <a:pt x="266187" y="1781845"/>
                  <a:pt x="271092" y="1776097"/>
                  <a:pt x="277484" y="1773768"/>
                </a:cubicBezTo>
                <a:cubicBezTo>
                  <a:pt x="284719" y="1771142"/>
                  <a:pt x="293241" y="1773074"/>
                  <a:pt x="301417" y="1779268"/>
                </a:cubicBezTo>
                <a:cubicBezTo>
                  <a:pt x="313656" y="1788534"/>
                  <a:pt x="336648" y="1793192"/>
                  <a:pt x="355031" y="1783628"/>
                </a:cubicBezTo>
                <a:cubicBezTo>
                  <a:pt x="364743" y="1778624"/>
                  <a:pt x="380798" y="1765295"/>
                  <a:pt x="379707" y="1732740"/>
                </a:cubicBezTo>
                <a:cubicBezTo>
                  <a:pt x="380798" y="1699838"/>
                  <a:pt x="364743" y="1686509"/>
                  <a:pt x="355031" y="1681504"/>
                </a:cubicBezTo>
                <a:cubicBezTo>
                  <a:pt x="336598" y="1671941"/>
                  <a:pt x="313656" y="1676599"/>
                  <a:pt x="301417" y="1685865"/>
                </a:cubicBezTo>
                <a:cubicBezTo>
                  <a:pt x="293241" y="1692059"/>
                  <a:pt x="284719" y="1693991"/>
                  <a:pt x="277484" y="1691365"/>
                </a:cubicBezTo>
                <a:cubicBezTo>
                  <a:pt x="271092" y="1689036"/>
                  <a:pt x="266187" y="1683288"/>
                  <a:pt x="264601" y="1676351"/>
                </a:cubicBezTo>
                <a:cubicBezTo>
                  <a:pt x="261777" y="1663963"/>
                  <a:pt x="263461" y="1600985"/>
                  <a:pt x="264601" y="1572196"/>
                </a:cubicBezTo>
                <a:lnTo>
                  <a:pt x="291557" y="1572196"/>
                </a:lnTo>
                <a:cubicBezTo>
                  <a:pt x="333328" y="1572096"/>
                  <a:pt x="380698" y="1571948"/>
                  <a:pt x="388627" y="1573781"/>
                </a:cubicBezTo>
                <a:cubicBezTo>
                  <a:pt x="395762" y="1575416"/>
                  <a:pt x="401658" y="1580470"/>
                  <a:pt x="404037" y="1587011"/>
                </a:cubicBezTo>
                <a:cubicBezTo>
                  <a:pt x="406762" y="1594444"/>
                  <a:pt x="404780" y="1603165"/>
                  <a:pt x="398438" y="1611588"/>
                </a:cubicBezTo>
                <a:cubicBezTo>
                  <a:pt x="388973" y="1624075"/>
                  <a:pt x="384217" y="1647463"/>
                  <a:pt x="393978" y="1666243"/>
                </a:cubicBezTo>
                <a:cubicBezTo>
                  <a:pt x="399082" y="1676153"/>
                  <a:pt x="412807" y="1692604"/>
                  <a:pt x="445907" y="1691415"/>
                </a:cubicBezTo>
                <a:cubicBezTo>
                  <a:pt x="479503" y="1692604"/>
                  <a:pt x="493030" y="1676153"/>
                  <a:pt x="498183" y="1666243"/>
                </a:cubicBezTo>
                <a:cubicBezTo>
                  <a:pt x="507895" y="1647463"/>
                  <a:pt x="503138" y="1624075"/>
                  <a:pt x="493724" y="1611588"/>
                </a:cubicBezTo>
                <a:cubicBezTo>
                  <a:pt x="487381" y="1603165"/>
                  <a:pt x="485350" y="1594444"/>
                  <a:pt x="488075" y="1587011"/>
                </a:cubicBezTo>
                <a:cubicBezTo>
                  <a:pt x="490453" y="1580470"/>
                  <a:pt x="496350" y="1575416"/>
                  <a:pt x="503485" y="1573781"/>
                </a:cubicBezTo>
                <a:cubicBezTo>
                  <a:pt x="508738" y="1572592"/>
                  <a:pt x="531283" y="1572196"/>
                  <a:pt x="557991" y="1572146"/>
                </a:cubicBezTo>
                <a:cubicBezTo>
                  <a:pt x="557248" y="1592214"/>
                  <a:pt x="554869" y="1663567"/>
                  <a:pt x="558288" y="1678531"/>
                </a:cubicBezTo>
                <a:cubicBezTo>
                  <a:pt x="560617" y="1688739"/>
                  <a:pt x="567951" y="1697212"/>
                  <a:pt x="577415" y="1700681"/>
                </a:cubicBezTo>
                <a:cubicBezTo>
                  <a:pt x="587969" y="1704496"/>
                  <a:pt x="599812" y="1702068"/>
                  <a:pt x="610763" y="1693743"/>
                </a:cubicBezTo>
                <a:cubicBezTo>
                  <a:pt x="620574" y="1686360"/>
                  <a:pt x="639007" y="1682595"/>
                  <a:pt x="653822" y="1690275"/>
                </a:cubicBezTo>
                <a:cubicBezTo>
                  <a:pt x="667151" y="1697212"/>
                  <a:pt x="673841" y="1711780"/>
                  <a:pt x="673147" y="1732740"/>
                </a:cubicBezTo>
                <a:cubicBezTo>
                  <a:pt x="673841" y="1753353"/>
                  <a:pt x="667151" y="1767921"/>
                  <a:pt x="653822" y="1774858"/>
                </a:cubicBezTo>
                <a:cubicBezTo>
                  <a:pt x="639007" y="1782538"/>
                  <a:pt x="620574" y="1778773"/>
                  <a:pt x="610763" y="1771389"/>
                </a:cubicBezTo>
                <a:cubicBezTo>
                  <a:pt x="599812" y="1763065"/>
                  <a:pt x="587969" y="1760637"/>
                  <a:pt x="577415" y="1764452"/>
                </a:cubicBezTo>
                <a:cubicBezTo>
                  <a:pt x="567951" y="1767921"/>
                  <a:pt x="560617" y="1776394"/>
                  <a:pt x="558288" y="1786602"/>
                </a:cubicBezTo>
                <a:cubicBezTo>
                  <a:pt x="554968" y="1801219"/>
                  <a:pt x="557149" y="1869847"/>
                  <a:pt x="557941" y="1891600"/>
                </a:cubicBezTo>
                <a:cubicBezTo>
                  <a:pt x="530788" y="1891154"/>
                  <a:pt x="508985" y="1890361"/>
                  <a:pt x="503485" y="1889072"/>
                </a:cubicBezTo>
                <a:cubicBezTo>
                  <a:pt x="496350" y="1887437"/>
                  <a:pt x="490453" y="1882383"/>
                  <a:pt x="488075" y="1875892"/>
                </a:cubicBezTo>
                <a:cubicBezTo>
                  <a:pt x="485350" y="1868410"/>
                  <a:pt x="487381" y="1859689"/>
                  <a:pt x="493724" y="1851265"/>
                </a:cubicBezTo>
                <a:cubicBezTo>
                  <a:pt x="503138" y="1838778"/>
                  <a:pt x="507895" y="1815390"/>
                  <a:pt x="498183" y="1796611"/>
                </a:cubicBezTo>
                <a:cubicBezTo>
                  <a:pt x="493030" y="1786750"/>
                  <a:pt x="479304" y="1770299"/>
                  <a:pt x="446254" y="1771439"/>
                </a:cubicBezTo>
                <a:cubicBezTo>
                  <a:pt x="412659" y="1770349"/>
                  <a:pt x="399082" y="1786750"/>
                  <a:pt x="393978" y="1796611"/>
                </a:cubicBezTo>
                <a:cubicBezTo>
                  <a:pt x="384217" y="1815390"/>
                  <a:pt x="388973" y="1838778"/>
                  <a:pt x="398438" y="1851265"/>
                </a:cubicBezTo>
                <a:cubicBezTo>
                  <a:pt x="404780" y="1859689"/>
                  <a:pt x="406762" y="1868410"/>
                  <a:pt x="404037" y="1875892"/>
                </a:cubicBezTo>
                <a:cubicBezTo>
                  <a:pt x="401658" y="1882383"/>
                  <a:pt x="395762" y="1887437"/>
                  <a:pt x="388627" y="1889072"/>
                </a:cubicBezTo>
                <a:cubicBezTo>
                  <a:pt x="380698" y="1890906"/>
                  <a:pt x="333328" y="1890807"/>
                  <a:pt x="291557" y="1890708"/>
                </a:cubicBezTo>
                <a:cubicBezTo>
                  <a:pt x="281944" y="1890658"/>
                  <a:pt x="272926" y="1890658"/>
                  <a:pt x="264502" y="1890658"/>
                </a:cubicBezTo>
                <a:cubicBezTo>
                  <a:pt x="263412" y="1860928"/>
                  <a:pt x="261876" y="1800823"/>
                  <a:pt x="264651" y="1788782"/>
                </a:cubicBezTo>
                <a:close/>
                <a:moveTo>
                  <a:pt x="558239" y="2115024"/>
                </a:moveTo>
                <a:cubicBezTo>
                  <a:pt x="554919" y="2129443"/>
                  <a:pt x="557050" y="2196485"/>
                  <a:pt x="557842" y="2219130"/>
                </a:cubicBezTo>
                <a:cubicBezTo>
                  <a:pt x="531184" y="2219080"/>
                  <a:pt x="508688" y="2218734"/>
                  <a:pt x="503436" y="2217495"/>
                </a:cubicBezTo>
                <a:cubicBezTo>
                  <a:pt x="496300" y="2215860"/>
                  <a:pt x="490404" y="2210806"/>
                  <a:pt x="488025" y="2204314"/>
                </a:cubicBezTo>
                <a:cubicBezTo>
                  <a:pt x="485300" y="2196832"/>
                  <a:pt x="487332" y="2188111"/>
                  <a:pt x="493674" y="2179688"/>
                </a:cubicBezTo>
                <a:cubicBezTo>
                  <a:pt x="503089" y="2167201"/>
                  <a:pt x="507846" y="2143813"/>
                  <a:pt x="498134" y="2125033"/>
                </a:cubicBezTo>
                <a:cubicBezTo>
                  <a:pt x="492980" y="2115173"/>
                  <a:pt x="479354" y="2098722"/>
                  <a:pt x="446205" y="2099911"/>
                </a:cubicBezTo>
                <a:cubicBezTo>
                  <a:pt x="412510" y="2098722"/>
                  <a:pt x="399032" y="2115173"/>
                  <a:pt x="393928" y="2125033"/>
                </a:cubicBezTo>
                <a:cubicBezTo>
                  <a:pt x="384167" y="2143813"/>
                  <a:pt x="388924" y="2167201"/>
                  <a:pt x="398388" y="2179688"/>
                </a:cubicBezTo>
                <a:cubicBezTo>
                  <a:pt x="404731" y="2188111"/>
                  <a:pt x="406713" y="2196832"/>
                  <a:pt x="403987" y="2204314"/>
                </a:cubicBezTo>
                <a:cubicBezTo>
                  <a:pt x="401658" y="2210806"/>
                  <a:pt x="395712" y="2215860"/>
                  <a:pt x="388577" y="2217495"/>
                </a:cubicBezTo>
                <a:cubicBezTo>
                  <a:pt x="380649" y="2219328"/>
                  <a:pt x="333328" y="2219229"/>
                  <a:pt x="291557" y="2219130"/>
                </a:cubicBezTo>
                <a:cubicBezTo>
                  <a:pt x="281944" y="2219080"/>
                  <a:pt x="272876" y="2219080"/>
                  <a:pt x="264452" y="2219080"/>
                </a:cubicBezTo>
                <a:cubicBezTo>
                  <a:pt x="263362" y="2189400"/>
                  <a:pt x="261826" y="2129245"/>
                  <a:pt x="264601" y="2117204"/>
                </a:cubicBezTo>
                <a:cubicBezTo>
                  <a:pt x="266187" y="2110267"/>
                  <a:pt x="271092" y="2104519"/>
                  <a:pt x="277484" y="2102190"/>
                </a:cubicBezTo>
                <a:cubicBezTo>
                  <a:pt x="284719" y="2099564"/>
                  <a:pt x="293241" y="2101496"/>
                  <a:pt x="301417" y="2107690"/>
                </a:cubicBezTo>
                <a:cubicBezTo>
                  <a:pt x="313656" y="2116956"/>
                  <a:pt x="336648" y="2121614"/>
                  <a:pt x="355031" y="2112051"/>
                </a:cubicBezTo>
                <a:cubicBezTo>
                  <a:pt x="364743" y="2107046"/>
                  <a:pt x="380798" y="2093717"/>
                  <a:pt x="379707" y="2061162"/>
                </a:cubicBezTo>
                <a:cubicBezTo>
                  <a:pt x="380798" y="2028260"/>
                  <a:pt x="364743" y="2014931"/>
                  <a:pt x="355031" y="2009927"/>
                </a:cubicBezTo>
                <a:cubicBezTo>
                  <a:pt x="336598" y="2000363"/>
                  <a:pt x="313656" y="2005021"/>
                  <a:pt x="301417" y="2014287"/>
                </a:cubicBezTo>
                <a:cubicBezTo>
                  <a:pt x="293241" y="2020481"/>
                  <a:pt x="284719" y="2022413"/>
                  <a:pt x="277484" y="2019787"/>
                </a:cubicBezTo>
                <a:cubicBezTo>
                  <a:pt x="271092" y="2017458"/>
                  <a:pt x="266187" y="2011711"/>
                  <a:pt x="264601" y="2004773"/>
                </a:cubicBezTo>
                <a:cubicBezTo>
                  <a:pt x="261777" y="1992386"/>
                  <a:pt x="263461" y="1929308"/>
                  <a:pt x="264601" y="1900568"/>
                </a:cubicBezTo>
                <a:cubicBezTo>
                  <a:pt x="273520" y="1900568"/>
                  <a:pt x="282637" y="1900568"/>
                  <a:pt x="291557" y="1900618"/>
                </a:cubicBezTo>
                <a:cubicBezTo>
                  <a:pt x="346062" y="1900717"/>
                  <a:pt x="382433" y="1900618"/>
                  <a:pt x="390856" y="1898735"/>
                </a:cubicBezTo>
                <a:cubicBezTo>
                  <a:pt x="401212" y="1896356"/>
                  <a:pt x="409834" y="1888924"/>
                  <a:pt x="413352" y="1879261"/>
                </a:cubicBezTo>
                <a:cubicBezTo>
                  <a:pt x="417267" y="1868558"/>
                  <a:pt x="414789" y="1856468"/>
                  <a:pt x="406316" y="1845270"/>
                </a:cubicBezTo>
                <a:cubicBezTo>
                  <a:pt x="398735" y="1835211"/>
                  <a:pt x="394870" y="1816332"/>
                  <a:pt x="402748" y="1801169"/>
                </a:cubicBezTo>
                <a:cubicBezTo>
                  <a:pt x="409834" y="1787493"/>
                  <a:pt x="424749" y="1780755"/>
                  <a:pt x="446254" y="1781349"/>
                </a:cubicBezTo>
                <a:cubicBezTo>
                  <a:pt x="467412" y="1780804"/>
                  <a:pt x="482277" y="1787493"/>
                  <a:pt x="489363" y="1801169"/>
                </a:cubicBezTo>
                <a:cubicBezTo>
                  <a:pt x="497242" y="1816332"/>
                  <a:pt x="493426" y="1835211"/>
                  <a:pt x="485796" y="1845270"/>
                </a:cubicBezTo>
                <a:cubicBezTo>
                  <a:pt x="477372" y="1856468"/>
                  <a:pt x="474845" y="1868558"/>
                  <a:pt x="478759" y="1879261"/>
                </a:cubicBezTo>
                <a:cubicBezTo>
                  <a:pt x="482277" y="1888924"/>
                  <a:pt x="490899" y="1896356"/>
                  <a:pt x="501305" y="1898735"/>
                </a:cubicBezTo>
                <a:cubicBezTo>
                  <a:pt x="507251" y="1900122"/>
                  <a:pt x="529896" y="1901014"/>
                  <a:pt x="557941" y="1901460"/>
                </a:cubicBezTo>
                <a:cubicBezTo>
                  <a:pt x="557149" y="1922618"/>
                  <a:pt x="554919" y="1992237"/>
                  <a:pt x="558288" y="2006954"/>
                </a:cubicBezTo>
                <a:cubicBezTo>
                  <a:pt x="560617" y="2017161"/>
                  <a:pt x="567951" y="2025634"/>
                  <a:pt x="577415" y="2029103"/>
                </a:cubicBezTo>
                <a:cubicBezTo>
                  <a:pt x="587969" y="2032918"/>
                  <a:pt x="599812" y="2030490"/>
                  <a:pt x="610763" y="2022166"/>
                </a:cubicBezTo>
                <a:cubicBezTo>
                  <a:pt x="620574" y="2014783"/>
                  <a:pt x="639007" y="2011017"/>
                  <a:pt x="653822" y="2018697"/>
                </a:cubicBezTo>
                <a:cubicBezTo>
                  <a:pt x="667151" y="2025634"/>
                  <a:pt x="673841" y="2040202"/>
                  <a:pt x="673147" y="2061162"/>
                </a:cubicBezTo>
                <a:cubicBezTo>
                  <a:pt x="673841" y="2081775"/>
                  <a:pt x="667151" y="2096343"/>
                  <a:pt x="653822" y="2103280"/>
                </a:cubicBezTo>
                <a:cubicBezTo>
                  <a:pt x="639007" y="2110961"/>
                  <a:pt x="620574" y="2107195"/>
                  <a:pt x="610763" y="2099812"/>
                </a:cubicBezTo>
                <a:cubicBezTo>
                  <a:pt x="599812" y="2091487"/>
                  <a:pt x="587969" y="2089059"/>
                  <a:pt x="577415" y="2092875"/>
                </a:cubicBezTo>
                <a:cubicBezTo>
                  <a:pt x="567951" y="2096343"/>
                  <a:pt x="560617" y="2104816"/>
                  <a:pt x="558288" y="2115024"/>
                </a:cubicBezTo>
                <a:close/>
                <a:moveTo>
                  <a:pt x="861539" y="2115024"/>
                </a:moveTo>
                <a:cubicBezTo>
                  <a:pt x="858269" y="2129443"/>
                  <a:pt x="860350" y="2196436"/>
                  <a:pt x="861142" y="2219130"/>
                </a:cubicBezTo>
                <a:cubicBezTo>
                  <a:pt x="833047" y="2219279"/>
                  <a:pt x="815506" y="2219774"/>
                  <a:pt x="810254" y="2220963"/>
                </a:cubicBezTo>
                <a:cubicBezTo>
                  <a:pt x="799898" y="2223342"/>
                  <a:pt x="791276" y="2230824"/>
                  <a:pt x="787758" y="2240437"/>
                </a:cubicBezTo>
                <a:cubicBezTo>
                  <a:pt x="783843" y="2251189"/>
                  <a:pt x="786370" y="2263230"/>
                  <a:pt x="794794" y="2274429"/>
                </a:cubicBezTo>
                <a:cubicBezTo>
                  <a:pt x="802425" y="2284487"/>
                  <a:pt x="806240" y="2303366"/>
                  <a:pt x="798362" y="2318529"/>
                </a:cubicBezTo>
                <a:cubicBezTo>
                  <a:pt x="791276" y="2332205"/>
                  <a:pt x="776411" y="2338944"/>
                  <a:pt x="754906" y="2338349"/>
                </a:cubicBezTo>
                <a:cubicBezTo>
                  <a:pt x="733797" y="2339043"/>
                  <a:pt x="718833" y="2332205"/>
                  <a:pt x="711747" y="2318529"/>
                </a:cubicBezTo>
                <a:cubicBezTo>
                  <a:pt x="703868" y="2303366"/>
                  <a:pt x="707733" y="2284487"/>
                  <a:pt x="715315" y="2274429"/>
                </a:cubicBezTo>
                <a:cubicBezTo>
                  <a:pt x="723788" y="2263230"/>
                  <a:pt x="726265" y="2251189"/>
                  <a:pt x="722351" y="2240437"/>
                </a:cubicBezTo>
                <a:cubicBezTo>
                  <a:pt x="718833" y="2230824"/>
                  <a:pt x="710211" y="2223342"/>
                  <a:pt x="699855" y="2220963"/>
                </a:cubicBezTo>
                <a:cubicBezTo>
                  <a:pt x="691431" y="2219031"/>
                  <a:pt x="655011" y="2218981"/>
                  <a:pt x="600506" y="2219130"/>
                </a:cubicBezTo>
                <a:cubicBezTo>
                  <a:pt x="589703" y="2219130"/>
                  <a:pt x="578505" y="2219179"/>
                  <a:pt x="567753" y="2219179"/>
                </a:cubicBezTo>
                <a:cubicBezTo>
                  <a:pt x="566662" y="2189499"/>
                  <a:pt x="565126" y="2129295"/>
                  <a:pt x="567901" y="2117204"/>
                </a:cubicBezTo>
                <a:cubicBezTo>
                  <a:pt x="569487" y="2110267"/>
                  <a:pt x="574442" y="2104519"/>
                  <a:pt x="580784" y="2102190"/>
                </a:cubicBezTo>
                <a:cubicBezTo>
                  <a:pt x="588019" y="2099564"/>
                  <a:pt x="596541" y="2101496"/>
                  <a:pt x="604767" y="2107690"/>
                </a:cubicBezTo>
                <a:cubicBezTo>
                  <a:pt x="617006" y="2116956"/>
                  <a:pt x="639948" y="2121614"/>
                  <a:pt x="658331" y="2112051"/>
                </a:cubicBezTo>
                <a:cubicBezTo>
                  <a:pt x="668043" y="2107046"/>
                  <a:pt x="684098" y="2093717"/>
                  <a:pt x="683008" y="2061162"/>
                </a:cubicBezTo>
                <a:cubicBezTo>
                  <a:pt x="684098" y="2028260"/>
                  <a:pt x="668043" y="2014931"/>
                  <a:pt x="658331" y="2009927"/>
                </a:cubicBezTo>
                <a:cubicBezTo>
                  <a:pt x="639948" y="2000363"/>
                  <a:pt x="617006" y="2005021"/>
                  <a:pt x="604767" y="2014287"/>
                </a:cubicBezTo>
                <a:cubicBezTo>
                  <a:pt x="596541" y="2020481"/>
                  <a:pt x="588019" y="2022413"/>
                  <a:pt x="580784" y="2019787"/>
                </a:cubicBezTo>
                <a:cubicBezTo>
                  <a:pt x="574442" y="2017458"/>
                  <a:pt x="569487" y="2011711"/>
                  <a:pt x="567901" y="2004773"/>
                </a:cubicBezTo>
                <a:cubicBezTo>
                  <a:pt x="565126" y="1992534"/>
                  <a:pt x="566712" y="1930794"/>
                  <a:pt x="567802" y="1901609"/>
                </a:cubicBezTo>
                <a:cubicBezTo>
                  <a:pt x="621416" y="1902203"/>
                  <a:pt x="688855" y="1901262"/>
                  <a:pt x="699855" y="1898735"/>
                </a:cubicBezTo>
                <a:cubicBezTo>
                  <a:pt x="710211" y="1896356"/>
                  <a:pt x="718833" y="1888924"/>
                  <a:pt x="722351" y="1879261"/>
                </a:cubicBezTo>
                <a:cubicBezTo>
                  <a:pt x="726265" y="1868558"/>
                  <a:pt x="723788" y="1856468"/>
                  <a:pt x="715315" y="1845270"/>
                </a:cubicBezTo>
                <a:cubicBezTo>
                  <a:pt x="707733" y="1835211"/>
                  <a:pt x="703868" y="1816332"/>
                  <a:pt x="711747" y="1801169"/>
                </a:cubicBezTo>
                <a:cubicBezTo>
                  <a:pt x="718833" y="1787493"/>
                  <a:pt x="733797" y="1780755"/>
                  <a:pt x="755203" y="1781349"/>
                </a:cubicBezTo>
                <a:cubicBezTo>
                  <a:pt x="776411" y="1780804"/>
                  <a:pt x="791276" y="1787493"/>
                  <a:pt x="798362" y="1801169"/>
                </a:cubicBezTo>
                <a:cubicBezTo>
                  <a:pt x="806240" y="1816332"/>
                  <a:pt x="802425" y="1835211"/>
                  <a:pt x="794794" y="1845270"/>
                </a:cubicBezTo>
                <a:cubicBezTo>
                  <a:pt x="786370" y="1856468"/>
                  <a:pt x="783843" y="1868558"/>
                  <a:pt x="787758" y="1879261"/>
                </a:cubicBezTo>
                <a:cubicBezTo>
                  <a:pt x="791276" y="1888924"/>
                  <a:pt x="799898" y="1896356"/>
                  <a:pt x="810254" y="1898735"/>
                </a:cubicBezTo>
                <a:cubicBezTo>
                  <a:pt x="815506" y="1899924"/>
                  <a:pt x="833047" y="1900420"/>
                  <a:pt x="861242" y="1900568"/>
                </a:cubicBezTo>
                <a:cubicBezTo>
                  <a:pt x="860498" y="1920636"/>
                  <a:pt x="858120" y="1992039"/>
                  <a:pt x="861539" y="2006954"/>
                </a:cubicBezTo>
                <a:cubicBezTo>
                  <a:pt x="863868" y="2017161"/>
                  <a:pt x="871201" y="2025634"/>
                  <a:pt x="880665" y="2029103"/>
                </a:cubicBezTo>
                <a:cubicBezTo>
                  <a:pt x="891220" y="2032918"/>
                  <a:pt x="903062" y="2030490"/>
                  <a:pt x="914013" y="2022166"/>
                </a:cubicBezTo>
                <a:cubicBezTo>
                  <a:pt x="923874" y="2014783"/>
                  <a:pt x="942307" y="2011017"/>
                  <a:pt x="957073" y="2018697"/>
                </a:cubicBezTo>
                <a:cubicBezTo>
                  <a:pt x="970451" y="2025634"/>
                  <a:pt x="977091" y="2040202"/>
                  <a:pt x="976398" y="2061162"/>
                </a:cubicBezTo>
                <a:cubicBezTo>
                  <a:pt x="977091" y="2081775"/>
                  <a:pt x="970451" y="2096343"/>
                  <a:pt x="957122" y="2103280"/>
                </a:cubicBezTo>
                <a:cubicBezTo>
                  <a:pt x="942307" y="2110961"/>
                  <a:pt x="923874" y="2107195"/>
                  <a:pt x="914013" y="2099812"/>
                </a:cubicBezTo>
                <a:cubicBezTo>
                  <a:pt x="903062" y="2091487"/>
                  <a:pt x="891220" y="2089059"/>
                  <a:pt x="880715" y="2092875"/>
                </a:cubicBezTo>
                <a:cubicBezTo>
                  <a:pt x="871201" y="2096343"/>
                  <a:pt x="863868" y="2104816"/>
                  <a:pt x="861539" y="2115024"/>
                </a:cubicBezTo>
                <a:close/>
                <a:moveTo>
                  <a:pt x="1201011" y="2115024"/>
                </a:moveTo>
                <a:cubicBezTo>
                  <a:pt x="1197691" y="2129592"/>
                  <a:pt x="1199871" y="2197972"/>
                  <a:pt x="1200664" y="2219873"/>
                </a:cubicBezTo>
                <a:cubicBezTo>
                  <a:pt x="1174947" y="2219427"/>
                  <a:pt x="1155276" y="2218635"/>
                  <a:pt x="1150420" y="2217495"/>
                </a:cubicBezTo>
                <a:cubicBezTo>
                  <a:pt x="1143284" y="2215860"/>
                  <a:pt x="1137388" y="2210806"/>
                  <a:pt x="1135009" y="2204314"/>
                </a:cubicBezTo>
                <a:cubicBezTo>
                  <a:pt x="1132284" y="2196832"/>
                  <a:pt x="1134316" y="2188111"/>
                  <a:pt x="1140658" y="2179688"/>
                </a:cubicBezTo>
                <a:cubicBezTo>
                  <a:pt x="1150073" y="2167201"/>
                  <a:pt x="1154830" y="2143813"/>
                  <a:pt x="1145118" y="2125033"/>
                </a:cubicBezTo>
                <a:cubicBezTo>
                  <a:pt x="1139965" y="2115173"/>
                  <a:pt x="1126338" y="2098722"/>
                  <a:pt x="1093189" y="2099911"/>
                </a:cubicBezTo>
                <a:cubicBezTo>
                  <a:pt x="1059494" y="2098722"/>
                  <a:pt x="1046016" y="2115173"/>
                  <a:pt x="1040913" y="2125033"/>
                </a:cubicBezTo>
                <a:cubicBezTo>
                  <a:pt x="1031151" y="2143813"/>
                  <a:pt x="1035908" y="2167201"/>
                  <a:pt x="1045372" y="2179688"/>
                </a:cubicBezTo>
                <a:cubicBezTo>
                  <a:pt x="1051715" y="2188111"/>
                  <a:pt x="1053697" y="2196832"/>
                  <a:pt x="1051021" y="2204314"/>
                </a:cubicBezTo>
                <a:cubicBezTo>
                  <a:pt x="1048643" y="2210806"/>
                  <a:pt x="1042696" y="2215860"/>
                  <a:pt x="1035561" y="2217495"/>
                </a:cubicBezTo>
                <a:cubicBezTo>
                  <a:pt x="1027633" y="2219328"/>
                  <a:pt x="972632" y="2219229"/>
                  <a:pt x="924072" y="2219130"/>
                </a:cubicBezTo>
                <a:cubicBezTo>
                  <a:pt x="903954" y="2219080"/>
                  <a:pt x="886215" y="2219031"/>
                  <a:pt x="871053" y="2219080"/>
                </a:cubicBezTo>
                <a:cubicBezTo>
                  <a:pt x="869963" y="2189400"/>
                  <a:pt x="868476" y="2129245"/>
                  <a:pt x="871201" y="2117204"/>
                </a:cubicBezTo>
                <a:cubicBezTo>
                  <a:pt x="872787" y="2110267"/>
                  <a:pt x="877742" y="2104519"/>
                  <a:pt x="884084" y="2102190"/>
                </a:cubicBezTo>
                <a:cubicBezTo>
                  <a:pt x="891319" y="2099564"/>
                  <a:pt x="899842" y="2101496"/>
                  <a:pt x="908067" y="2107690"/>
                </a:cubicBezTo>
                <a:cubicBezTo>
                  <a:pt x="920306" y="2116956"/>
                  <a:pt x="943248" y="2121614"/>
                  <a:pt x="961681" y="2112051"/>
                </a:cubicBezTo>
                <a:cubicBezTo>
                  <a:pt x="971343" y="2107046"/>
                  <a:pt x="987447" y="2093717"/>
                  <a:pt x="986308" y="2061162"/>
                </a:cubicBezTo>
                <a:cubicBezTo>
                  <a:pt x="987447" y="2028260"/>
                  <a:pt x="971343" y="2014931"/>
                  <a:pt x="961681" y="2009927"/>
                </a:cubicBezTo>
                <a:cubicBezTo>
                  <a:pt x="943248" y="2000363"/>
                  <a:pt x="920306" y="2005021"/>
                  <a:pt x="908067" y="2014287"/>
                </a:cubicBezTo>
                <a:cubicBezTo>
                  <a:pt x="899842" y="2020481"/>
                  <a:pt x="891319" y="2022413"/>
                  <a:pt x="884084" y="2019787"/>
                </a:cubicBezTo>
                <a:cubicBezTo>
                  <a:pt x="877742" y="2017458"/>
                  <a:pt x="872787" y="2011711"/>
                  <a:pt x="871201" y="2004773"/>
                </a:cubicBezTo>
                <a:cubicBezTo>
                  <a:pt x="868377" y="1992386"/>
                  <a:pt x="870062" y="1929407"/>
                  <a:pt x="871152" y="1900618"/>
                </a:cubicBezTo>
                <a:cubicBezTo>
                  <a:pt x="886265" y="1900618"/>
                  <a:pt x="903954" y="1900618"/>
                  <a:pt x="924022" y="1900618"/>
                </a:cubicBezTo>
                <a:cubicBezTo>
                  <a:pt x="972582" y="1900469"/>
                  <a:pt x="1027633" y="1900370"/>
                  <a:pt x="1035561" y="1902203"/>
                </a:cubicBezTo>
                <a:cubicBezTo>
                  <a:pt x="1042696" y="1903839"/>
                  <a:pt x="1048643" y="1908893"/>
                  <a:pt x="1051021" y="1915433"/>
                </a:cubicBezTo>
                <a:cubicBezTo>
                  <a:pt x="1053697" y="1922866"/>
                  <a:pt x="1051715" y="1931587"/>
                  <a:pt x="1045372" y="1940011"/>
                </a:cubicBezTo>
                <a:cubicBezTo>
                  <a:pt x="1035908" y="1952497"/>
                  <a:pt x="1031151" y="1975885"/>
                  <a:pt x="1040913" y="1994715"/>
                </a:cubicBezTo>
                <a:cubicBezTo>
                  <a:pt x="1046016" y="2004575"/>
                  <a:pt x="1059742" y="2021026"/>
                  <a:pt x="1092842" y="2019837"/>
                </a:cubicBezTo>
                <a:cubicBezTo>
                  <a:pt x="1126289" y="2020976"/>
                  <a:pt x="1139965" y="2004575"/>
                  <a:pt x="1145118" y="1994715"/>
                </a:cubicBezTo>
                <a:cubicBezTo>
                  <a:pt x="1154830" y="1975885"/>
                  <a:pt x="1150073" y="1952497"/>
                  <a:pt x="1140658" y="1940011"/>
                </a:cubicBezTo>
                <a:cubicBezTo>
                  <a:pt x="1134316" y="1931587"/>
                  <a:pt x="1132284" y="1922866"/>
                  <a:pt x="1135009" y="1915433"/>
                </a:cubicBezTo>
                <a:cubicBezTo>
                  <a:pt x="1137388" y="1908893"/>
                  <a:pt x="1143284" y="1903839"/>
                  <a:pt x="1150420" y="1902203"/>
                </a:cubicBezTo>
                <a:cubicBezTo>
                  <a:pt x="1154978" y="1901163"/>
                  <a:pt x="1175195" y="1900766"/>
                  <a:pt x="1200714" y="1900618"/>
                </a:cubicBezTo>
                <a:cubicBezTo>
                  <a:pt x="1199971" y="1920735"/>
                  <a:pt x="1197592" y="1992039"/>
                  <a:pt x="1201011" y="2006954"/>
                </a:cubicBezTo>
                <a:cubicBezTo>
                  <a:pt x="1203340" y="2017161"/>
                  <a:pt x="1210674" y="2025634"/>
                  <a:pt x="1220187" y="2029103"/>
                </a:cubicBezTo>
                <a:cubicBezTo>
                  <a:pt x="1230692" y="2032918"/>
                  <a:pt x="1242535" y="2030490"/>
                  <a:pt x="1253485" y="2022166"/>
                </a:cubicBezTo>
                <a:cubicBezTo>
                  <a:pt x="1263296" y="2014733"/>
                  <a:pt x="1281729" y="2011017"/>
                  <a:pt x="1296595" y="2018697"/>
                </a:cubicBezTo>
                <a:cubicBezTo>
                  <a:pt x="1309924" y="2025634"/>
                  <a:pt x="1316564" y="2040202"/>
                  <a:pt x="1315870" y="2061162"/>
                </a:cubicBezTo>
                <a:cubicBezTo>
                  <a:pt x="1316564" y="2081775"/>
                  <a:pt x="1309924" y="2096343"/>
                  <a:pt x="1296595" y="2103280"/>
                </a:cubicBezTo>
                <a:cubicBezTo>
                  <a:pt x="1281779" y="2110961"/>
                  <a:pt x="1263346" y="2107244"/>
                  <a:pt x="1253485" y="2099812"/>
                </a:cubicBezTo>
                <a:cubicBezTo>
                  <a:pt x="1242535" y="2091487"/>
                  <a:pt x="1230692" y="2089059"/>
                  <a:pt x="1220187" y="2092875"/>
                </a:cubicBezTo>
                <a:cubicBezTo>
                  <a:pt x="1210674" y="2096343"/>
                  <a:pt x="1203340" y="2104816"/>
                  <a:pt x="1201011" y="2115024"/>
                </a:cubicBezTo>
                <a:close/>
                <a:moveTo>
                  <a:pt x="1619467" y="2219080"/>
                </a:moveTo>
                <a:cubicBezTo>
                  <a:pt x="1613174" y="2219080"/>
                  <a:pt x="1606683" y="2219080"/>
                  <a:pt x="1599845" y="2219130"/>
                </a:cubicBezTo>
                <a:cubicBezTo>
                  <a:pt x="1551335" y="2219229"/>
                  <a:pt x="1496334" y="2219328"/>
                  <a:pt x="1488356" y="2217495"/>
                </a:cubicBezTo>
                <a:cubicBezTo>
                  <a:pt x="1481221" y="2215860"/>
                  <a:pt x="1475324" y="2210806"/>
                  <a:pt x="1472946" y="2204314"/>
                </a:cubicBezTo>
                <a:cubicBezTo>
                  <a:pt x="1470220" y="2196832"/>
                  <a:pt x="1472252" y="2188111"/>
                  <a:pt x="1478594" y="2179688"/>
                </a:cubicBezTo>
                <a:cubicBezTo>
                  <a:pt x="1488009" y="2167201"/>
                  <a:pt x="1492815" y="2143813"/>
                  <a:pt x="1483054" y="2125033"/>
                </a:cubicBezTo>
                <a:cubicBezTo>
                  <a:pt x="1477901" y="2115173"/>
                  <a:pt x="1464472" y="2098672"/>
                  <a:pt x="1431125" y="2099911"/>
                </a:cubicBezTo>
                <a:cubicBezTo>
                  <a:pt x="1397728" y="2098672"/>
                  <a:pt x="1383952" y="2115123"/>
                  <a:pt x="1378849" y="2125033"/>
                </a:cubicBezTo>
                <a:cubicBezTo>
                  <a:pt x="1369087" y="2143813"/>
                  <a:pt x="1373844" y="2167201"/>
                  <a:pt x="1383308" y="2179688"/>
                </a:cubicBezTo>
                <a:cubicBezTo>
                  <a:pt x="1389651" y="2188111"/>
                  <a:pt x="1391682" y="2196832"/>
                  <a:pt x="1388957" y="2204314"/>
                </a:cubicBezTo>
                <a:cubicBezTo>
                  <a:pt x="1386579" y="2210806"/>
                  <a:pt x="1380633" y="2215860"/>
                  <a:pt x="1373497" y="2217495"/>
                </a:cubicBezTo>
                <a:cubicBezTo>
                  <a:pt x="1362299" y="2220072"/>
                  <a:pt x="1273058" y="2220914"/>
                  <a:pt x="1210574" y="2220022"/>
                </a:cubicBezTo>
                <a:cubicBezTo>
                  <a:pt x="1209484" y="2190688"/>
                  <a:pt x="1207899" y="2129394"/>
                  <a:pt x="1210674" y="2117204"/>
                </a:cubicBezTo>
                <a:cubicBezTo>
                  <a:pt x="1212259" y="2110267"/>
                  <a:pt x="1217214" y="2104519"/>
                  <a:pt x="1223557" y="2102190"/>
                </a:cubicBezTo>
                <a:cubicBezTo>
                  <a:pt x="1230791" y="2099564"/>
                  <a:pt x="1239314" y="2101496"/>
                  <a:pt x="1247539" y="2107690"/>
                </a:cubicBezTo>
                <a:cubicBezTo>
                  <a:pt x="1259778" y="2116956"/>
                  <a:pt x="1282720" y="2121614"/>
                  <a:pt x="1301153" y="2112051"/>
                </a:cubicBezTo>
                <a:cubicBezTo>
                  <a:pt x="1310816" y="2107046"/>
                  <a:pt x="1326920" y="2093717"/>
                  <a:pt x="1325780" y="2061162"/>
                </a:cubicBezTo>
                <a:cubicBezTo>
                  <a:pt x="1326920" y="2028260"/>
                  <a:pt x="1310816" y="2014931"/>
                  <a:pt x="1301153" y="2009927"/>
                </a:cubicBezTo>
                <a:cubicBezTo>
                  <a:pt x="1282720" y="2000363"/>
                  <a:pt x="1259778" y="2005021"/>
                  <a:pt x="1247539" y="2014287"/>
                </a:cubicBezTo>
                <a:cubicBezTo>
                  <a:pt x="1239314" y="2020481"/>
                  <a:pt x="1230791" y="2022413"/>
                  <a:pt x="1223557" y="2019787"/>
                </a:cubicBezTo>
                <a:cubicBezTo>
                  <a:pt x="1217214" y="2017458"/>
                  <a:pt x="1212259" y="2011711"/>
                  <a:pt x="1210674" y="2004773"/>
                </a:cubicBezTo>
                <a:cubicBezTo>
                  <a:pt x="1207849" y="1992386"/>
                  <a:pt x="1209534" y="1929308"/>
                  <a:pt x="1210674" y="1900568"/>
                </a:cubicBezTo>
                <a:cubicBezTo>
                  <a:pt x="1227025" y="1900519"/>
                  <a:pt x="1244913" y="1900568"/>
                  <a:pt x="1262008" y="1900618"/>
                </a:cubicBezTo>
                <a:cubicBezTo>
                  <a:pt x="1327167" y="1900717"/>
                  <a:pt x="1367353" y="1900618"/>
                  <a:pt x="1375777" y="1898735"/>
                </a:cubicBezTo>
                <a:cubicBezTo>
                  <a:pt x="1386133" y="1896356"/>
                  <a:pt x="1394804" y="1888924"/>
                  <a:pt x="1398322" y="1879261"/>
                </a:cubicBezTo>
                <a:cubicBezTo>
                  <a:pt x="1402187" y="1868558"/>
                  <a:pt x="1399710" y="1856468"/>
                  <a:pt x="1391236" y="1845270"/>
                </a:cubicBezTo>
                <a:cubicBezTo>
                  <a:pt x="1383655" y="1835211"/>
                  <a:pt x="1379840" y="1816332"/>
                  <a:pt x="1387718" y="1801169"/>
                </a:cubicBezTo>
                <a:cubicBezTo>
                  <a:pt x="1394804" y="1787493"/>
                  <a:pt x="1409818" y="1780755"/>
                  <a:pt x="1431174" y="1781349"/>
                </a:cubicBezTo>
                <a:cubicBezTo>
                  <a:pt x="1452333" y="1780804"/>
                  <a:pt x="1467198" y="1787493"/>
                  <a:pt x="1474283" y="1801169"/>
                </a:cubicBezTo>
                <a:cubicBezTo>
                  <a:pt x="1482162" y="1816332"/>
                  <a:pt x="1478347" y="1835211"/>
                  <a:pt x="1470765" y="1845270"/>
                </a:cubicBezTo>
                <a:cubicBezTo>
                  <a:pt x="1462292" y="1856468"/>
                  <a:pt x="1459765" y="1868558"/>
                  <a:pt x="1463680" y="1879261"/>
                </a:cubicBezTo>
                <a:cubicBezTo>
                  <a:pt x="1467198" y="1888924"/>
                  <a:pt x="1475820" y="1896356"/>
                  <a:pt x="1486225" y="1898735"/>
                </a:cubicBezTo>
                <a:cubicBezTo>
                  <a:pt x="1496383" y="1901064"/>
                  <a:pt x="1561344" y="1902104"/>
                  <a:pt x="1619467" y="1901807"/>
                </a:cubicBezTo>
                <a:cubicBezTo>
                  <a:pt x="1620557" y="1931092"/>
                  <a:pt x="1622143" y="1992584"/>
                  <a:pt x="1619368" y="2004773"/>
                </a:cubicBezTo>
                <a:cubicBezTo>
                  <a:pt x="1617782" y="2011711"/>
                  <a:pt x="1612827" y="2017458"/>
                  <a:pt x="1606485" y="2019787"/>
                </a:cubicBezTo>
                <a:cubicBezTo>
                  <a:pt x="1599250" y="2022413"/>
                  <a:pt x="1590728" y="2020481"/>
                  <a:pt x="1582502" y="2014287"/>
                </a:cubicBezTo>
                <a:cubicBezTo>
                  <a:pt x="1570263" y="2005021"/>
                  <a:pt x="1547321" y="2000363"/>
                  <a:pt x="1528888" y="2009927"/>
                </a:cubicBezTo>
                <a:cubicBezTo>
                  <a:pt x="1519226" y="2014931"/>
                  <a:pt x="1503171" y="2028260"/>
                  <a:pt x="1504262" y="2060815"/>
                </a:cubicBezTo>
                <a:cubicBezTo>
                  <a:pt x="1503171" y="2093717"/>
                  <a:pt x="1519226" y="2107046"/>
                  <a:pt x="1528888" y="2112051"/>
                </a:cubicBezTo>
                <a:cubicBezTo>
                  <a:pt x="1547321" y="2121614"/>
                  <a:pt x="1570263" y="2116956"/>
                  <a:pt x="1582502" y="2107690"/>
                </a:cubicBezTo>
                <a:cubicBezTo>
                  <a:pt x="1590728" y="2101496"/>
                  <a:pt x="1599250" y="2099564"/>
                  <a:pt x="1606485" y="2102190"/>
                </a:cubicBezTo>
                <a:cubicBezTo>
                  <a:pt x="1612827" y="2104519"/>
                  <a:pt x="1617782" y="2110267"/>
                  <a:pt x="1619368" y="2117204"/>
                </a:cubicBezTo>
                <a:cubicBezTo>
                  <a:pt x="1622093" y="2129245"/>
                  <a:pt x="1620607" y="2189400"/>
                  <a:pt x="1619517" y="2219080"/>
                </a:cubicBezTo>
                <a:close/>
                <a:moveTo>
                  <a:pt x="1922965" y="2219080"/>
                </a:moveTo>
                <a:cubicBezTo>
                  <a:pt x="1866626" y="2218981"/>
                  <a:pt x="1831891" y="2219179"/>
                  <a:pt x="1824112" y="2220963"/>
                </a:cubicBezTo>
                <a:cubicBezTo>
                  <a:pt x="1813706" y="2223342"/>
                  <a:pt x="1805084" y="2230824"/>
                  <a:pt x="1801566" y="2240437"/>
                </a:cubicBezTo>
                <a:cubicBezTo>
                  <a:pt x="1797652" y="2251189"/>
                  <a:pt x="1800179" y="2263230"/>
                  <a:pt x="1808652" y="2274429"/>
                </a:cubicBezTo>
                <a:cubicBezTo>
                  <a:pt x="1816233" y="2284487"/>
                  <a:pt x="1820049" y="2303366"/>
                  <a:pt x="1812170" y="2318529"/>
                </a:cubicBezTo>
                <a:cubicBezTo>
                  <a:pt x="1805084" y="2332205"/>
                  <a:pt x="1790070" y="2338944"/>
                  <a:pt x="1768714" y="2338349"/>
                </a:cubicBezTo>
                <a:cubicBezTo>
                  <a:pt x="1747605" y="2338993"/>
                  <a:pt x="1732691" y="2332205"/>
                  <a:pt x="1725605" y="2318529"/>
                </a:cubicBezTo>
                <a:cubicBezTo>
                  <a:pt x="1717726" y="2303366"/>
                  <a:pt x="1721542" y="2284487"/>
                  <a:pt x="1729123" y="2274429"/>
                </a:cubicBezTo>
                <a:cubicBezTo>
                  <a:pt x="1737596" y="2263230"/>
                  <a:pt x="1740123" y="2251189"/>
                  <a:pt x="1736209" y="2240437"/>
                </a:cubicBezTo>
                <a:cubicBezTo>
                  <a:pt x="1732691" y="2230824"/>
                  <a:pt x="1724069" y="2223342"/>
                  <a:pt x="1713663" y="2220963"/>
                </a:cubicBezTo>
                <a:cubicBezTo>
                  <a:pt x="1706577" y="2219328"/>
                  <a:pt x="1677144" y="2219031"/>
                  <a:pt x="1629377" y="2219080"/>
                </a:cubicBezTo>
                <a:cubicBezTo>
                  <a:pt x="1630170" y="2196337"/>
                  <a:pt x="1632251" y="2129443"/>
                  <a:pt x="1628981" y="2115024"/>
                </a:cubicBezTo>
                <a:cubicBezTo>
                  <a:pt x="1626652" y="2104816"/>
                  <a:pt x="1619318" y="2096343"/>
                  <a:pt x="1609854" y="2092875"/>
                </a:cubicBezTo>
                <a:cubicBezTo>
                  <a:pt x="1599300" y="2089059"/>
                  <a:pt x="1587457" y="2091487"/>
                  <a:pt x="1576507" y="2099812"/>
                </a:cubicBezTo>
                <a:cubicBezTo>
                  <a:pt x="1566696" y="2107244"/>
                  <a:pt x="1548263" y="2110961"/>
                  <a:pt x="1533447" y="2103280"/>
                </a:cubicBezTo>
                <a:cubicBezTo>
                  <a:pt x="1520118" y="2096343"/>
                  <a:pt x="1513429" y="2081775"/>
                  <a:pt x="1514122" y="2060815"/>
                </a:cubicBezTo>
                <a:cubicBezTo>
                  <a:pt x="1513429" y="2040202"/>
                  <a:pt x="1520118" y="2025634"/>
                  <a:pt x="1533447" y="2018697"/>
                </a:cubicBezTo>
                <a:cubicBezTo>
                  <a:pt x="1548213" y="2011017"/>
                  <a:pt x="1566696" y="2014783"/>
                  <a:pt x="1576507" y="2022166"/>
                </a:cubicBezTo>
                <a:cubicBezTo>
                  <a:pt x="1587457" y="2030490"/>
                  <a:pt x="1599300" y="2032918"/>
                  <a:pt x="1609854" y="2029103"/>
                </a:cubicBezTo>
                <a:cubicBezTo>
                  <a:pt x="1619318" y="2025634"/>
                  <a:pt x="1626652" y="2017161"/>
                  <a:pt x="1628981" y="2006954"/>
                </a:cubicBezTo>
                <a:cubicBezTo>
                  <a:pt x="1632301" y="1992287"/>
                  <a:pt x="1630121" y="1923213"/>
                  <a:pt x="1629328" y="1901757"/>
                </a:cubicBezTo>
                <a:cubicBezTo>
                  <a:pt x="1670554" y="1901411"/>
                  <a:pt x="1706330" y="1900420"/>
                  <a:pt x="1713663" y="1898735"/>
                </a:cubicBezTo>
                <a:cubicBezTo>
                  <a:pt x="1724069" y="1896356"/>
                  <a:pt x="1732691" y="1888924"/>
                  <a:pt x="1736209" y="1879261"/>
                </a:cubicBezTo>
                <a:cubicBezTo>
                  <a:pt x="1740123" y="1868558"/>
                  <a:pt x="1737596" y="1856468"/>
                  <a:pt x="1729123" y="1845270"/>
                </a:cubicBezTo>
                <a:cubicBezTo>
                  <a:pt x="1721542" y="1835211"/>
                  <a:pt x="1717726" y="1816332"/>
                  <a:pt x="1725605" y="1801169"/>
                </a:cubicBezTo>
                <a:cubicBezTo>
                  <a:pt x="1732691" y="1787493"/>
                  <a:pt x="1747704" y="1780755"/>
                  <a:pt x="1769061" y="1781349"/>
                </a:cubicBezTo>
                <a:cubicBezTo>
                  <a:pt x="1790219" y="1780804"/>
                  <a:pt x="1805084" y="1787493"/>
                  <a:pt x="1812170" y="1801169"/>
                </a:cubicBezTo>
                <a:cubicBezTo>
                  <a:pt x="1820049" y="1816332"/>
                  <a:pt x="1816233" y="1835211"/>
                  <a:pt x="1808652" y="1845270"/>
                </a:cubicBezTo>
                <a:cubicBezTo>
                  <a:pt x="1800179" y="1856468"/>
                  <a:pt x="1797652" y="1868558"/>
                  <a:pt x="1801566" y="1879261"/>
                </a:cubicBezTo>
                <a:cubicBezTo>
                  <a:pt x="1805084" y="1888924"/>
                  <a:pt x="1813756" y="1896356"/>
                  <a:pt x="1824112" y="1898735"/>
                </a:cubicBezTo>
                <a:cubicBezTo>
                  <a:pt x="1831891" y="1900519"/>
                  <a:pt x="1866577" y="1900717"/>
                  <a:pt x="1922866" y="1900618"/>
                </a:cubicBezTo>
                <a:cubicBezTo>
                  <a:pt x="1923957" y="1929407"/>
                  <a:pt x="1925641" y="1992386"/>
                  <a:pt x="1922817" y="2004773"/>
                </a:cubicBezTo>
                <a:cubicBezTo>
                  <a:pt x="1921231" y="2011711"/>
                  <a:pt x="1916276" y="2017458"/>
                  <a:pt x="1909934" y="2019787"/>
                </a:cubicBezTo>
                <a:cubicBezTo>
                  <a:pt x="1902699" y="2022413"/>
                  <a:pt x="1894176" y="2020481"/>
                  <a:pt x="1885951" y="2014287"/>
                </a:cubicBezTo>
                <a:cubicBezTo>
                  <a:pt x="1873762" y="2005021"/>
                  <a:pt x="1850770" y="2000363"/>
                  <a:pt x="1832387" y="2009927"/>
                </a:cubicBezTo>
                <a:cubicBezTo>
                  <a:pt x="1822675" y="2014931"/>
                  <a:pt x="1806620" y="2028260"/>
                  <a:pt x="1807710" y="2060815"/>
                </a:cubicBezTo>
                <a:cubicBezTo>
                  <a:pt x="1806620" y="2093717"/>
                  <a:pt x="1822675" y="2107046"/>
                  <a:pt x="1832387" y="2112051"/>
                </a:cubicBezTo>
                <a:cubicBezTo>
                  <a:pt x="1850820" y="2121614"/>
                  <a:pt x="1873762" y="2116956"/>
                  <a:pt x="1885951" y="2107690"/>
                </a:cubicBezTo>
                <a:cubicBezTo>
                  <a:pt x="1894176" y="2101496"/>
                  <a:pt x="1902650" y="2099564"/>
                  <a:pt x="1909934" y="2102190"/>
                </a:cubicBezTo>
                <a:cubicBezTo>
                  <a:pt x="1916276" y="2104519"/>
                  <a:pt x="1921231" y="2110267"/>
                  <a:pt x="1922817" y="2117204"/>
                </a:cubicBezTo>
                <a:cubicBezTo>
                  <a:pt x="1925592" y="2129245"/>
                  <a:pt x="1924056" y="2189400"/>
                  <a:pt x="1922965" y="2219080"/>
                </a:cubicBezTo>
                <a:close/>
                <a:moveTo>
                  <a:pt x="2296330" y="2029103"/>
                </a:moveTo>
                <a:cubicBezTo>
                  <a:pt x="2306835" y="2032918"/>
                  <a:pt x="2318678" y="2030490"/>
                  <a:pt x="2329678" y="2022166"/>
                </a:cubicBezTo>
                <a:cubicBezTo>
                  <a:pt x="2339489" y="2014733"/>
                  <a:pt x="2357922" y="2011017"/>
                  <a:pt x="2372738" y="2018697"/>
                </a:cubicBezTo>
                <a:cubicBezTo>
                  <a:pt x="2386067" y="2025634"/>
                  <a:pt x="2392756" y="2040202"/>
                  <a:pt x="2392062" y="2061162"/>
                </a:cubicBezTo>
                <a:cubicBezTo>
                  <a:pt x="2392756" y="2081775"/>
                  <a:pt x="2386067" y="2096343"/>
                  <a:pt x="2372738" y="2103280"/>
                </a:cubicBezTo>
                <a:cubicBezTo>
                  <a:pt x="2357922" y="2110961"/>
                  <a:pt x="2339489" y="2107244"/>
                  <a:pt x="2329678" y="2099812"/>
                </a:cubicBezTo>
                <a:cubicBezTo>
                  <a:pt x="2318678" y="2091487"/>
                  <a:pt x="2306835" y="2089059"/>
                  <a:pt x="2296330" y="2092875"/>
                </a:cubicBezTo>
                <a:cubicBezTo>
                  <a:pt x="2286866" y="2096343"/>
                  <a:pt x="2279533" y="2104816"/>
                  <a:pt x="2277204" y="2115024"/>
                </a:cubicBezTo>
                <a:cubicBezTo>
                  <a:pt x="2273884" y="2129443"/>
                  <a:pt x="2275965" y="2196386"/>
                  <a:pt x="2276758" y="2219130"/>
                </a:cubicBezTo>
                <a:lnTo>
                  <a:pt x="2275767" y="2219130"/>
                </a:lnTo>
                <a:cubicBezTo>
                  <a:pt x="2227207" y="2219229"/>
                  <a:pt x="2172206" y="2219328"/>
                  <a:pt x="2164278" y="2217495"/>
                </a:cubicBezTo>
                <a:cubicBezTo>
                  <a:pt x="2157142" y="2215860"/>
                  <a:pt x="2151196" y="2210806"/>
                  <a:pt x="2148818" y="2204314"/>
                </a:cubicBezTo>
                <a:cubicBezTo>
                  <a:pt x="2146142" y="2196832"/>
                  <a:pt x="2148124" y="2188111"/>
                  <a:pt x="2154467" y="2179688"/>
                </a:cubicBezTo>
                <a:cubicBezTo>
                  <a:pt x="2163931" y="2167201"/>
                  <a:pt x="2168688" y="2143813"/>
                  <a:pt x="2158926" y="2125033"/>
                </a:cubicBezTo>
                <a:cubicBezTo>
                  <a:pt x="2153823" y="2115173"/>
                  <a:pt x="2140345" y="2098672"/>
                  <a:pt x="2106997" y="2099911"/>
                </a:cubicBezTo>
                <a:cubicBezTo>
                  <a:pt x="2073550" y="2098672"/>
                  <a:pt x="2059874" y="2115123"/>
                  <a:pt x="2054721" y="2125033"/>
                </a:cubicBezTo>
                <a:cubicBezTo>
                  <a:pt x="2045009" y="2143813"/>
                  <a:pt x="2049766" y="2167201"/>
                  <a:pt x="2059181" y="2179688"/>
                </a:cubicBezTo>
                <a:cubicBezTo>
                  <a:pt x="2065523" y="2188111"/>
                  <a:pt x="2067555" y="2196832"/>
                  <a:pt x="2064829" y="2204314"/>
                </a:cubicBezTo>
                <a:cubicBezTo>
                  <a:pt x="2062451" y="2210806"/>
                  <a:pt x="2056554" y="2215860"/>
                  <a:pt x="2049419" y="2217495"/>
                </a:cubicBezTo>
                <a:cubicBezTo>
                  <a:pt x="2041441" y="2219328"/>
                  <a:pt x="1986440" y="2219229"/>
                  <a:pt x="1937930" y="2219130"/>
                </a:cubicBezTo>
                <a:cubicBezTo>
                  <a:pt x="1936196" y="2219130"/>
                  <a:pt x="1934560" y="2219080"/>
                  <a:pt x="1932876" y="2219080"/>
                </a:cubicBezTo>
                <a:cubicBezTo>
                  <a:pt x="1933668" y="2196386"/>
                  <a:pt x="1935750" y="2129443"/>
                  <a:pt x="1932479" y="2115024"/>
                </a:cubicBezTo>
                <a:cubicBezTo>
                  <a:pt x="1930150" y="2104816"/>
                  <a:pt x="1922817" y="2096343"/>
                  <a:pt x="1913353" y="2092875"/>
                </a:cubicBezTo>
                <a:cubicBezTo>
                  <a:pt x="1902798" y="2089059"/>
                  <a:pt x="1890956" y="2091487"/>
                  <a:pt x="1880005" y="2099812"/>
                </a:cubicBezTo>
                <a:cubicBezTo>
                  <a:pt x="1870194" y="2107195"/>
                  <a:pt x="1851761" y="2110961"/>
                  <a:pt x="1836945" y="2103280"/>
                </a:cubicBezTo>
                <a:cubicBezTo>
                  <a:pt x="1823616" y="2096343"/>
                  <a:pt x="1816927" y="2081775"/>
                  <a:pt x="1817621" y="2060815"/>
                </a:cubicBezTo>
                <a:cubicBezTo>
                  <a:pt x="1816927" y="2040202"/>
                  <a:pt x="1823616" y="2025634"/>
                  <a:pt x="1836945" y="2018697"/>
                </a:cubicBezTo>
                <a:cubicBezTo>
                  <a:pt x="1851761" y="2011017"/>
                  <a:pt x="1870194" y="2014783"/>
                  <a:pt x="1880005" y="2022166"/>
                </a:cubicBezTo>
                <a:cubicBezTo>
                  <a:pt x="1890956" y="2030490"/>
                  <a:pt x="1902798" y="2032918"/>
                  <a:pt x="1913353" y="2029103"/>
                </a:cubicBezTo>
                <a:cubicBezTo>
                  <a:pt x="1922817" y="2025634"/>
                  <a:pt x="1930150" y="2017161"/>
                  <a:pt x="1932479" y="2006954"/>
                </a:cubicBezTo>
                <a:cubicBezTo>
                  <a:pt x="1935898" y="1992039"/>
                  <a:pt x="1933520" y="1920735"/>
                  <a:pt x="1932777" y="1900618"/>
                </a:cubicBezTo>
                <a:lnTo>
                  <a:pt x="1937880" y="1900618"/>
                </a:lnTo>
                <a:cubicBezTo>
                  <a:pt x="1986440" y="1900469"/>
                  <a:pt x="2041441" y="1900370"/>
                  <a:pt x="2049419" y="1902203"/>
                </a:cubicBezTo>
                <a:cubicBezTo>
                  <a:pt x="2056554" y="1903839"/>
                  <a:pt x="2062451" y="1908893"/>
                  <a:pt x="2064829" y="1915433"/>
                </a:cubicBezTo>
                <a:cubicBezTo>
                  <a:pt x="2067555" y="1922866"/>
                  <a:pt x="2065523" y="1931587"/>
                  <a:pt x="2059181" y="1940011"/>
                </a:cubicBezTo>
                <a:cubicBezTo>
                  <a:pt x="2049766" y="1952497"/>
                  <a:pt x="2045009" y="1975885"/>
                  <a:pt x="2054721" y="1994715"/>
                </a:cubicBezTo>
                <a:cubicBezTo>
                  <a:pt x="2059874" y="2004575"/>
                  <a:pt x="2073253" y="2020976"/>
                  <a:pt x="2106650" y="2019837"/>
                </a:cubicBezTo>
                <a:cubicBezTo>
                  <a:pt x="2107790" y="2019837"/>
                  <a:pt x="2108830" y="2019837"/>
                  <a:pt x="2109921" y="2019837"/>
                </a:cubicBezTo>
                <a:cubicBezTo>
                  <a:pt x="2141088" y="2019837"/>
                  <a:pt x="2153971" y="2004179"/>
                  <a:pt x="2158926" y="1994665"/>
                </a:cubicBezTo>
                <a:cubicBezTo>
                  <a:pt x="2168688" y="1975836"/>
                  <a:pt x="2163931" y="1952448"/>
                  <a:pt x="2154467" y="1939961"/>
                </a:cubicBezTo>
                <a:cubicBezTo>
                  <a:pt x="2148124" y="1931537"/>
                  <a:pt x="2146142" y="1922816"/>
                  <a:pt x="2148818" y="1915384"/>
                </a:cubicBezTo>
                <a:cubicBezTo>
                  <a:pt x="2151196" y="1908843"/>
                  <a:pt x="2157142" y="1903789"/>
                  <a:pt x="2164278" y="1902154"/>
                </a:cubicBezTo>
                <a:cubicBezTo>
                  <a:pt x="2172206" y="1900321"/>
                  <a:pt x="2227257" y="1900420"/>
                  <a:pt x="2275816" y="1900568"/>
                </a:cubicBezTo>
                <a:lnTo>
                  <a:pt x="2276857" y="1900568"/>
                </a:lnTo>
                <a:cubicBezTo>
                  <a:pt x="2276114" y="1920636"/>
                  <a:pt x="2273785" y="1991989"/>
                  <a:pt x="2277204" y="2006904"/>
                </a:cubicBezTo>
                <a:cubicBezTo>
                  <a:pt x="2279533" y="2017112"/>
                  <a:pt x="2286866" y="2025585"/>
                  <a:pt x="2296330" y="2029053"/>
                </a:cubicBezTo>
                <a:close/>
                <a:moveTo>
                  <a:pt x="2296330" y="1700681"/>
                </a:moveTo>
                <a:cubicBezTo>
                  <a:pt x="2306835" y="1704496"/>
                  <a:pt x="2318678" y="1702068"/>
                  <a:pt x="2329678" y="1693743"/>
                </a:cubicBezTo>
                <a:cubicBezTo>
                  <a:pt x="2339489" y="1686360"/>
                  <a:pt x="2357922" y="1682595"/>
                  <a:pt x="2372738" y="1690275"/>
                </a:cubicBezTo>
                <a:cubicBezTo>
                  <a:pt x="2386067" y="1697212"/>
                  <a:pt x="2392756" y="1711780"/>
                  <a:pt x="2392062" y="1732740"/>
                </a:cubicBezTo>
                <a:cubicBezTo>
                  <a:pt x="2392756" y="1753353"/>
                  <a:pt x="2386067" y="1767921"/>
                  <a:pt x="2372738" y="1774858"/>
                </a:cubicBezTo>
                <a:cubicBezTo>
                  <a:pt x="2357922" y="1782538"/>
                  <a:pt x="2339489" y="1778773"/>
                  <a:pt x="2329678" y="1771389"/>
                </a:cubicBezTo>
                <a:cubicBezTo>
                  <a:pt x="2318678" y="1763065"/>
                  <a:pt x="2306835" y="1760637"/>
                  <a:pt x="2296330" y="1764452"/>
                </a:cubicBezTo>
                <a:cubicBezTo>
                  <a:pt x="2286866" y="1767921"/>
                  <a:pt x="2279533" y="1776394"/>
                  <a:pt x="2277204" y="1786602"/>
                </a:cubicBezTo>
                <a:cubicBezTo>
                  <a:pt x="2273884" y="1801021"/>
                  <a:pt x="2275965" y="1868013"/>
                  <a:pt x="2276758" y="1890708"/>
                </a:cubicBezTo>
                <a:lnTo>
                  <a:pt x="2275816" y="1890708"/>
                </a:lnTo>
                <a:cubicBezTo>
                  <a:pt x="2210608" y="1890559"/>
                  <a:pt x="2170472" y="1890608"/>
                  <a:pt x="2162048" y="1892541"/>
                </a:cubicBezTo>
                <a:cubicBezTo>
                  <a:pt x="2151692" y="1894920"/>
                  <a:pt x="2143020" y="1902402"/>
                  <a:pt x="2139502" y="1912014"/>
                </a:cubicBezTo>
                <a:cubicBezTo>
                  <a:pt x="2135637" y="1922767"/>
                  <a:pt x="2138115" y="1934808"/>
                  <a:pt x="2146588" y="1946006"/>
                </a:cubicBezTo>
                <a:cubicBezTo>
                  <a:pt x="2154169" y="1956065"/>
                  <a:pt x="2158034" y="1974944"/>
                  <a:pt x="2150106" y="1990106"/>
                </a:cubicBezTo>
                <a:cubicBezTo>
                  <a:pt x="2143020" y="2003783"/>
                  <a:pt x="2128007" y="2010521"/>
                  <a:pt x="2106650" y="2009927"/>
                </a:cubicBezTo>
                <a:cubicBezTo>
                  <a:pt x="2085492" y="2010521"/>
                  <a:pt x="2070627" y="2003783"/>
                  <a:pt x="2063541" y="1990106"/>
                </a:cubicBezTo>
                <a:cubicBezTo>
                  <a:pt x="2055662" y="1974944"/>
                  <a:pt x="2059478" y="1956065"/>
                  <a:pt x="2067109" y="1946006"/>
                </a:cubicBezTo>
                <a:cubicBezTo>
                  <a:pt x="2075532" y="1934808"/>
                  <a:pt x="2078059" y="1922767"/>
                  <a:pt x="2074145" y="1912014"/>
                </a:cubicBezTo>
                <a:cubicBezTo>
                  <a:pt x="2070627" y="1902402"/>
                  <a:pt x="2062005" y="1894920"/>
                  <a:pt x="2051599" y="1892541"/>
                </a:cubicBezTo>
                <a:cubicBezTo>
                  <a:pt x="2043176" y="1890608"/>
                  <a:pt x="2003039" y="1890559"/>
                  <a:pt x="1937831" y="1890708"/>
                </a:cubicBezTo>
                <a:lnTo>
                  <a:pt x="1932876" y="1890708"/>
                </a:lnTo>
                <a:cubicBezTo>
                  <a:pt x="1933668" y="1868013"/>
                  <a:pt x="1935799" y="1801021"/>
                  <a:pt x="1932479" y="1786602"/>
                </a:cubicBezTo>
                <a:cubicBezTo>
                  <a:pt x="1930150" y="1776394"/>
                  <a:pt x="1922817" y="1767921"/>
                  <a:pt x="1913353" y="1764452"/>
                </a:cubicBezTo>
                <a:cubicBezTo>
                  <a:pt x="1902798" y="1760637"/>
                  <a:pt x="1890956" y="1763065"/>
                  <a:pt x="1880005" y="1771389"/>
                </a:cubicBezTo>
                <a:cubicBezTo>
                  <a:pt x="1870194" y="1778773"/>
                  <a:pt x="1851761" y="1782538"/>
                  <a:pt x="1836945" y="1774858"/>
                </a:cubicBezTo>
                <a:cubicBezTo>
                  <a:pt x="1823616" y="1767921"/>
                  <a:pt x="1816927" y="1753353"/>
                  <a:pt x="1817621" y="1732393"/>
                </a:cubicBezTo>
                <a:cubicBezTo>
                  <a:pt x="1816927" y="1711780"/>
                  <a:pt x="1823616" y="1697212"/>
                  <a:pt x="1836945" y="1690275"/>
                </a:cubicBezTo>
                <a:cubicBezTo>
                  <a:pt x="1851761" y="1682595"/>
                  <a:pt x="1870194" y="1686360"/>
                  <a:pt x="1880005" y="1693743"/>
                </a:cubicBezTo>
                <a:cubicBezTo>
                  <a:pt x="1890956" y="1702068"/>
                  <a:pt x="1902798" y="1704496"/>
                  <a:pt x="1913353" y="1700681"/>
                </a:cubicBezTo>
                <a:cubicBezTo>
                  <a:pt x="1922817" y="1697212"/>
                  <a:pt x="1930150" y="1688739"/>
                  <a:pt x="1932479" y="1678531"/>
                </a:cubicBezTo>
                <a:cubicBezTo>
                  <a:pt x="1935849" y="1663864"/>
                  <a:pt x="1933619" y="1594989"/>
                  <a:pt x="1932826" y="1573434"/>
                </a:cubicBezTo>
                <a:cubicBezTo>
                  <a:pt x="1986836" y="1573484"/>
                  <a:pt x="2042284" y="1572443"/>
                  <a:pt x="2051599" y="1570313"/>
                </a:cubicBezTo>
                <a:cubicBezTo>
                  <a:pt x="2062005" y="1567934"/>
                  <a:pt x="2070627" y="1560501"/>
                  <a:pt x="2074145" y="1550839"/>
                </a:cubicBezTo>
                <a:cubicBezTo>
                  <a:pt x="2078059" y="1540136"/>
                  <a:pt x="2075532" y="1528046"/>
                  <a:pt x="2067109" y="1516847"/>
                </a:cubicBezTo>
                <a:cubicBezTo>
                  <a:pt x="2059478" y="1506788"/>
                  <a:pt x="2055662" y="1487910"/>
                  <a:pt x="2063541" y="1472747"/>
                </a:cubicBezTo>
                <a:cubicBezTo>
                  <a:pt x="2070627" y="1459071"/>
                  <a:pt x="2085641" y="1452332"/>
                  <a:pt x="2106997" y="1452927"/>
                </a:cubicBezTo>
                <a:cubicBezTo>
                  <a:pt x="2128155" y="1452184"/>
                  <a:pt x="2143020" y="1459071"/>
                  <a:pt x="2150106" y="1472747"/>
                </a:cubicBezTo>
                <a:cubicBezTo>
                  <a:pt x="2158034" y="1487910"/>
                  <a:pt x="2154169" y="1506788"/>
                  <a:pt x="2146588" y="1516847"/>
                </a:cubicBezTo>
                <a:cubicBezTo>
                  <a:pt x="2138115" y="1528046"/>
                  <a:pt x="2135637" y="1540136"/>
                  <a:pt x="2139502" y="1550839"/>
                </a:cubicBezTo>
                <a:cubicBezTo>
                  <a:pt x="2143020" y="1560501"/>
                  <a:pt x="2151692" y="1567934"/>
                  <a:pt x="2162048" y="1570313"/>
                </a:cubicBezTo>
                <a:cubicBezTo>
                  <a:pt x="2171165" y="1572394"/>
                  <a:pt x="2224135" y="1573434"/>
                  <a:pt x="2276807" y="1573434"/>
                </a:cubicBezTo>
                <a:cubicBezTo>
                  <a:pt x="2276015" y="1594989"/>
                  <a:pt x="2273834" y="1663864"/>
                  <a:pt x="2277204" y="1678531"/>
                </a:cubicBezTo>
                <a:cubicBezTo>
                  <a:pt x="2279533" y="1688739"/>
                  <a:pt x="2286866" y="1697212"/>
                  <a:pt x="2296330" y="1700681"/>
                </a:cubicBezTo>
                <a:close/>
                <a:moveTo>
                  <a:pt x="2278988" y="1347929"/>
                </a:moveTo>
                <a:cubicBezTo>
                  <a:pt x="2277402" y="1354866"/>
                  <a:pt x="2272447" y="1360614"/>
                  <a:pt x="2266104" y="1362943"/>
                </a:cubicBezTo>
                <a:cubicBezTo>
                  <a:pt x="2258870" y="1365569"/>
                  <a:pt x="2250347" y="1363636"/>
                  <a:pt x="2242122" y="1357443"/>
                </a:cubicBezTo>
                <a:cubicBezTo>
                  <a:pt x="2229932" y="1348177"/>
                  <a:pt x="2206990" y="1343519"/>
                  <a:pt x="2188558" y="1353082"/>
                </a:cubicBezTo>
                <a:cubicBezTo>
                  <a:pt x="2178846" y="1358087"/>
                  <a:pt x="2162791" y="1371416"/>
                  <a:pt x="2163881" y="1403971"/>
                </a:cubicBezTo>
                <a:cubicBezTo>
                  <a:pt x="2162791" y="1436872"/>
                  <a:pt x="2178846" y="1450202"/>
                  <a:pt x="2188558" y="1455206"/>
                </a:cubicBezTo>
                <a:cubicBezTo>
                  <a:pt x="2206990" y="1464769"/>
                  <a:pt x="2229932" y="1460112"/>
                  <a:pt x="2242122" y="1450846"/>
                </a:cubicBezTo>
                <a:cubicBezTo>
                  <a:pt x="2250347" y="1444652"/>
                  <a:pt x="2258870" y="1442719"/>
                  <a:pt x="2266104" y="1445346"/>
                </a:cubicBezTo>
                <a:cubicBezTo>
                  <a:pt x="2272447" y="1447675"/>
                  <a:pt x="2277402" y="1453422"/>
                  <a:pt x="2278988" y="1460359"/>
                </a:cubicBezTo>
                <a:cubicBezTo>
                  <a:pt x="2281812" y="1472599"/>
                  <a:pt x="2280177" y="1534339"/>
                  <a:pt x="2279087" y="1563524"/>
                </a:cubicBezTo>
                <a:cubicBezTo>
                  <a:pt x="2226414" y="1563574"/>
                  <a:pt x="2172800" y="1562632"/>
                  <a:pt x="2164278" y="1560650"/>
                </a:cubicBezTo>
                <a:cubicBezTo>
                  <a:pt x="2157142" y="1559015"/>
                  <a:pt x="2151196" y="1553961"/>
                  <a:pt x="2148818" y="1547420"/>
                </a:cubicBezTo>
                <a:cubicBezTo>
                  <a:pt x="2146142" y="1539988"/>
                  <a:pt x="2148124" y="1531267"/>
                  <a:pt x="2154467" y="1522843"/>
                </a:cubicBezTo>
                <a:cubicBezTo>
                  <a:pt x="2163931" y="1510356"/>
                  <a:pt x="2168688" y="1486968"/>
                  <a:pt x="2158926" y="1468188"/>
                </a:cubicBezTo>
                <a:cubicBezTo>
                  <a:pt x="2153823" y="1458278"/>
                  <a:pt x="2140444" y="1441877"/>
                  <a:pt x="2106997" y="1443017"/>
                </a:cubicBezTo>
                <a:cubicBezTo>
                  <a:pt x="2073451" y="1441927"/>
                  <a:pt x="2059874" y="1458328"/>
                  <a:pt x="2054721" y="1468188"/>
                </a:cubicBezTo>
                <a:cubicBezTo>
                  <a:pt x="2045009" y="1486968"/>
                  <a:pt x="2049766" y="1510356"/>
                  <a:pt x="2059181" y="1522843"/>
                </a:cubicBezTo>
                <a:cubicBezTo>
                  <a:pt x="2065523" y="1531267"/>
                  <a:pt x="2067555" y="1539988"/>
                  <a:pt x="2064829" y="1547420"/>
                </a:cubicBezTo>
                <a:cubicBezTo>
                  <a:pt x="2062451" y="1553961"/>
                  <a:pt x="2056554" y="1559015"/>
                  <a:pt x="2049419" y="1560650"/>
                </a:cubicBezTo>
                <a:cubicBezTo>
                  <a:pt x="2040648" y="1562682"/>
                  <a:pt x="1984309" y="1563623"/>
                  <a:pt x="1930249" y="1563524"/>
                </a:cubicBezTo>
                <a:cubicBezTo>
                  <a:pt x="1929159" y="1534289"/>
                  <a:pt x="1927574" y="1472599"/>
                  <a:pt x="1930349" y="1460359"/>
                </a:cubicBezTo>
                <a:cubicBezTo>
                  <a:pt x="1931934" y="1453422"/>
                  <a:pt x="1936889" y="1447675"/>
                  <a:pt x="1943232" y="1445346"/>
                </a:cubicBezTo>
                <a:cubicBezTo>
                  <a:pt x="1950466" y="1442719"/>
                  <a:pt x="1958989" y="1444652"/>
                  <a:pt x="1967214" y="1450846"/>
                </a:cubicBezTo>
                <a:cubicBezTo>
                  <a:pt x="1979453" y="1460112"/>
                  <a:pt x="2002395" y="1464769"/>
                  <a:pt x="2020828" y="1455206"/>
                </a:cubicBezTo>
                <a:cubicBezTo>
                  <a:pt x="2030491" y="1450202"/>
                  <a:pt x="2046595" y="1436872"/>
                  <a:pt x="2045455" y="1404318"/>
                </a:cubicBezTo>
                <a:cubicBezTo>
                  <a:pt x="2046595" y="1371416"/>
                  <a:pt x="2030491" y="1358087"/>
                  <a:pt x="2020828" y="1353082"/>
                </a:cubicBezTo>
                <a:cubicBezTo>
                  <a:pt x="2002395" y="1343519"/>
                  <a:pt x="1979453" y="1348177"/>
                  <a:pt x="1967214" y="1357443"/>
                </a:cubicBezTo>
                <a:cubicBezTo>
                  <a:pt x="1958989" y="1363636"/>
                  <a:pt x="1950516" y="1365569"/>
                  <a:pt x="1943232" y="1362943"/>
                </a:cubicBezTo>
                <a:cubicBezTo>
                  <a:pt x="1936889" y="1360614"/>
                  <a:pt x="1931934" y="1354866"/>
                  <a:pt x="1930349" y="1347929"/>
                </a:cubicBezTo>
                <a:cubicBezTo>
                  <a:pt x="1927524" y="1335541"/>
                  <a:pt x="1929209" y="1272513"/>
                  <a:pt x="1930299" y="1243724"/>
                </a:cubicBezTo>
                <a:lnTo>
                  <a:pt x="1937880" y="1243724"/>
                </a:lnTo>
                <a:cubicBezTo>
                  <a:pt x="2002990" y="1243872"/>
                  <a:pt x="2043176" y="1243823"/>
                  <a:pt x="2051599" y="1241890"/>
                </a:cubicBezTo>
                <a:cubicBezTo>
                  <a:pt x="2062005" y="1239512"/>
                  <a:pt x="2070627" y="1232079"/>
                  <a:pt x="2074145" y="1222417"/>
                </a:cubicBezTo>
                <a:cubicBezTo>
                  <a:pt x="2078059" y="1211714"/>
                  <a:pt x="2075532" y="1199624"/>
                  <a:pt x="2067109" y="1188425"/>
                </a:cubicBezTo>
                <a:cubicBezTo>
                  <a:pt x="2059478" y="1178366"/>
                  <a:pt x="2055662" y="1159487"/>
                  <a:pt x="2063541" y="1144325"/>
                </a:cubicBezTo>
                <a:cubicBezTo>
                  <a:pt x="2070627" y="1130649"/>
                  <a:pt x="2085542" y="1123761"/>
                  <a:pt x="2106997" y="1124505"/>
                </a:cubicBezTo>
                <a:cubicBezTo>
                  <a:pt x="2128155" y="1123761"/>
                  <a:pt x="2143020" y="1130649"/>
                  <a:pt x="2150106" y="1144325"/>
                </a:cubicBezTo>
                <a:cubicBezTo>
                  <a:pt x="2158034" y="1159487"/>
                  <a:pt x="2154169" y="1178366"/>
                  <a:pt x="2146588" y="1188425"/>
                </a:cubicBezTo>
                <a:cubicBezTo>
                  <a:pt x="2138115" y="1199624"/>
                  <a:pt x="2135637" y="1211714"/>
                  <a:pt x="2139502" y="1222417"/>
                </a:cubicBezTo>
                <a:cubicBezTo>
                  <a:pt x="2143020" y="1232079"/>
                  <a:pt x="2151692" y="1239512"/>
                  <a:pt x="2162048" y="1241890"/>
                </a:cubicBezTo>
                <a:cubicBezTo>
                  <a:pt x="2170472" y="1243823"/>
                  <a:pt x="2210657" y="1243872"/>
                  <a:pt x="2275816" y="1243724"/>
                </a:cubicBezTo>
                <a:lnTo>
                  <a:pt x="2279037" y="1243724"/>
                </a:lnTo>
                <a:cubicBezTo>
                  <a:pt x="2280127" y="1272513"/>
                  <a:pt x="2281812" y="1335541"/>
                  <a:pt x="2278988" y="1347929"/>
                </a:cubicBezTo>
                <a:close/>
                <a:moveTo>
                  <a:pt x="2296330" y="1043836"/>
                </a:moveTo>
                <a:cubicBezTo>
                  <a:pt x="2306835" y="1047651"/>
                  <a:pt x="2318678" y="1045223"/>
                  <a:pt x="2329678" y="1036899"/>
                </a:cubicBezTo>
                <a:cubicBezTo>
                  <a:pt x="2339489" y="1029466"/>
                  <a:pt x="2357922" y="1025750"/>
                  <a:pt x="2372738" y="1033430"/>
                </a:cubicBezTo>
                <a:cubicBezTo>
                  <a:pt x="2386067" y="1040367"/>
                  <a:pt x="2392756" y="1054935"/>
                  <a:pt x="2392062" y="1075895"/>
                </a:cubicBezTo>
                <a:cubicBezTo>
                  <a:pt x="2392756" y="1096508"/>
                  <a:pt x="2386067" y="1111076"/>
                  <a:pt x="2372738" y="1117964"/>
                </a:cubicBezTo>
                <a:cubicBezTo>
                  <a:pt x="2357922" y="1125694"/>
                  <a:pt x="2339489" y="1121928"/>
                  <a:pt x="2329678" y="1114545"/>
                </a:cubicBezTo>
                <a:cubicBezTo>
                  <a:pt x="2318678" y="1106220"/>
                  <a:pt x="2306835" y="1103792"/>
                  <a:pt x="2296330" y="1107608"/>
                </a:cubicBezTo>
                <a:cubicBezTo>
                  <a:pt x="2286817" y="1111076"/>
                  <a:pt x="2279533" y="1119549"/>
                  <a:pt x="2277204" y="1129707"/>
                </a:cubicBezTo>
                <a:cubicBezTo>
                  <a:pt x="2273884" y="1144176"/>
                  <a:pt x="2275965" y="1211119"/>
                  <a:pt x="2276758" y="1233813"/>
                </a:cubicBezTo>
                <a:lnTo>
                  <a:pt x="2275767" y="1233813"/>
                </a:lnTo>
                <a:cubicBezTo>
                  <a:pt x="2227257" y="1233913"/>
                  <a:pt x="2172206" y="1234061"/>
                  <a:pt x="2164278" y="1232228"/>
                </a:cubicBezTo>
                <a:cubicBezTo>
                  <a:pt x="2157142" y="1230593"/>
                  <a:pt x="2151196" y="1225539"/>
                  <a:pt x="2148818" y="1218998"/>
                </a:cubicBezTo>
                <a:cubicBezTo>
                  <a:pt x="2146142" y="1211565"/>
                  <a:pt x="2148124" y="1202844"/>
                  <a:pt x="2154467" y="1194421"/>
                </a:cubicBezTo>
                <a:cubicBezTo>
                  <a:pt x="2163931" y="1181934"/>
                  <a:pt x="2168688" y="1158546"/>
                  <a:pt x="2158926" y="1139766"/>
                </a:cubicBezTo>
                <a:cubicBezTo>
                  <a:pt x="2153823" y="1129856"/>
                  <a:pt x="2140196" y="1113504"/>
                  <a:pt x="2106997" y="1114594"/>
                </a:cubicBezTo>
                <a:cubicBezTo>
                  <a:pt x="2073550" y="1113554"/>
                  <a:pt x="2059874" y="1129856"/>
                  <a:pt x="2054721" y="1139766"/>
                </a:cubicBezTo>
                <a:cubicBezTo>
                  <a:pt x="2045009" y="1158546"/>
                  <a:pt x="2049766" y="1181934"/>
                  <a:pt x="2059181" y="1194421"/>
                </a:cubicBezTo>
                <a:cubicBezTo>
                  <a:pt x="2065523" y="1202844"/>
                  <a:pt x="2067555" y="1211565"/>
                  <a:pt x="2064829" y="1218998"/>
                </a:cubicBezTo>
                <a:cubicBezTo>
                  <a:pt x="2062451" y="1225539"/>
                  <a:pt x="2056554" y="1230593"/>
                  <a:pt x="2049419" y="1232228"/>
                </a:cubicBezTo>
                <a:cubicBezTo>
                  <a:pt x="2041441" y="1234061"/>
                  <a:pt x="1986440" y="1233962"/>
                  <a:pt x="1937880" y="1233813"/>
                </a:cubicBezTo>
                <a:lnTo>
                  <a:pt x="1930200" y="1233813"/>
                </a:lnTo>
                <a:cubicBezTo>
                  <a:pt x="1929110" y="1204133"/>
                  <a:pt x="1927623" y="1143978"/>
                  <a:pt x="1930349" y="1131937"/>
                </a:cubicBezTo>
                <a:cubicBezTo>
                  <a:pt x="1931934" y="1125000"/>
                  <a:pt x="1936889" y="1119252"/>
                  <a:pt x="1943232" y="1116923"/>
                </a:cubicBezTo>
                <a:cubicBezTo>
                  <a:pt x="1950516" y="1114248"/>
                  <a:pt x="1958989" y="1116230"/>
                  <a:pt x="1967214" y="1122423"/>
                </a:cubicBezTo>
                <a:cubicBezTo>
                  <a:pt x="1979453" y="1131689"/>
                  <a:pt x="2002395" y="1136347"/>
                  <a:pt x="2020828" y="1126784"/>
                </a:cubicBezTo>
                <a:cubicBezTo>
                  <a:pt x="2030491" y="1121779"/>
                  <a:pt x="2046595" y="1108401"/>
                  <a:pt x="2045455" y="1075895"/>
                </a:cubicBezTo>
                <a:cubicBezTo>
                  <a:pt x="2046595" y="1042994"/>
                  <a:pt x="2030491" y="1029664"/>
                  <a:pt x="2020828" y="1024660"/>
                </a:cubicBezTo>
                <a:cubicBezTo>
                  <a:pt x="2002395" y="1015096"/>
                  <a:pt x="1979453" y="1019754"/>
                  <a:pt x="1967214" y="1029020"/>
                </a:cubicBezTo>
                <a:cubicBezTo>
                  <a:pt x="1958989" y="1035214"/>
                  <a:pt x="1950516" y="1037147"/>
                  <a:pt x="1943232" y="1034520"/>
                </a:cubicBezTo>
                <a:cubicBezTo>
                  <a:pt x="1936889" y="1032191"/>
                  <a:pt x="1931934" y="1026444"/>
                  <a:pt x="1930349" y="1019507"/>
                </a:cubicBezTo>
                <a:cubicBezTo>
                  <a:pt x="1927524" y="1007119"/>
                  <a:pt x="1929209" y="944090"/>
                  <a:pt x="1930299" y="915351"/>
                </a:cubicBezTo>
                <a:cubicBezTo>
                  <a:pt x="1932826" y="915351"/>
                  <a:pt x="1935304" y="915351"/>
                  <a:pt x="1937880" y="915301"/>
                </a:cubicBezTo>
                <a:cubicBezTo>
                  <a:pt x="1986440" y="915202"/>
                  <a:pt x="2041441" y="915103"/>
                  <a:pt x="2049419" y="916936"/>
                </a:cubicBezTo>
                <a:cubicBezTo>
                  <a:pt x="2056554" y="918572"/>
                  <a:pt x="2062451" y="923626"/>
                  <a:pt x="2064829" y="930167"/>
                </a:cubicBezTo>
                <a:cubicBezTo>
                  <a:pt x="2067555" y="937599"/>
                  <a:pt x="2065523" y="946320"/>
                  <a:pt x="2059181" y="954744"/>
                </a:cubicBezTo>
                <a:cubicBezTo>
                  <a:pt x="2049766" y="967230"/>
                  <a:pt x="2045009" y="990618"/>
                  <a:pt x="2054721" y="1009398"/>
                </a:cubicBezTo>
                <a:cubicBezTo>
                  <a:pt x="2059874" y="1019308"/>
                  <a:pt x="2073451" y="1035710"/>
                  <a:pt x="2106650" y="1034570"/>
                </a:cubicBezTo>
                <a:cubicBezTo>
                  <a:pt x="2107790" y="1034570"/>
                  <a:pt x="2108830" y="1034619"/>
                  <a:pt x="2109921" y="1034619"/>
                </a:cubicBezTo>
                <a:cubicBezTo>
                  <a:pt x="2141088" y="1034619"/>
                  <a:pt x="2153971" y="1018961"/>
                  <a:pt x="2158926" y="1009398"/>
                </a:cubicBezTo>
                <a:cubicBezTo>
                  <a:pt x="2168688" y="990618"/>
                  <a:pt x="2163931" y="967230"/>
                  <a:pt x="2154467" y="954744"/>
                </a:cubicBezTo>
                <a:cubicBezTo>
                  <a:pt x="2148124" y="946320"/>
                  <a:pt x="2146142" y="937599"/>
                  <a:pt x="2148818" y="930167"/>
                </a:cubicBezTo>
                <a:cubicBezTo>
                  <a:pt x="2151196" y="923626"/>
                  <a:pt x="2157142" y="918572"/>
                  <a:pt x="2164278" y="916936"/>
                </a:cubicBezTo>
                <a:cubicBezTo>
                  <a:pt x="2172206" y="915103"/>
                  <a:pt x="2227257" y="915202"/>
                  <a:pt x="2275767" y="915301"/>
                </a:cubicBezTo>
                <a:lnTo>
                  <a:pt x="2276857" y="915301"/>
                </a:lnTo>
                <a:cubicBezTo>
                  <a:pt x="2276114" y="935419"/>
                  <a:pt x="2273785" y="1006772"/>
                  <a:pt x="2277204" y="1021687"/>
                </a:cubicBezTo>
                <a:cubicBezTo>
                  <a:pt x="2279533" y="1031894"/>
                  <a:pt x="2286866" y="1040367"/>
                  <a:pt x="2296330" y="1043836"/>
                </a:cubicBezTo>
                <a:close/>
                <a:moveTo>
                  <a:pt x="2296330" y="715414"/>
                </a:moveTo>
                <a:cubicBezTo>
                  <a:pt x="2306835" y="719229"/>
                  <a:pt x="2318678" y="716801"/>
                  <a:pt x="2329678" y="708476"/>
                </a:cubicBezTo>
                <a:cubicBezTo>
                  <a:pt x="2339489" y="701044"/>
                  <a:pt x="2357922" y="697328"/>
                  <a:pt x="2372738" y="705008"/>
                </a:cubicBezTo>
                <a:cubicBezTo>
                  <a:pt x="2386067" y="711945"/>
                  <a:pt x="2392756" y="726513"/>
                  <a:pt x="2392062" y="747473"/>
                </a:cubicBezTo>
                <a:cubicBezTo>
                  <a:pt x="2392756" y="768086"/>
                  <a:pt x="2386067" y="782654"/>
                  <a:pt x="2372738" y="789542"/>
                </a:cubicBezTo>
                <a:cubicBezTo>
                  <a:pt x="2357922" y="797271"/>
                  <a:pt x="2339489" y="793506"/>
                  <a:pt x="2329678" y="786073"/>
                </a:cubicBezTo>
                <a:cubicBezTo>
                  <a:pt x="2318678" y="777798"/>
                  <a:pt x="2306835" y="775320"/>
                  <a:pt x="2296330" y="779185"/>
                </a:cubicBezTo>
                <a:cubicBezTo>
                  <a:pt x="2286866" y="782654"/>
                  <a:pt x="2279533" y="791127"/>
                  <a:pt x="2277204" y="801285"/>
                </a:cubicBezTo>
                <a:cubicBezTo>
                  <a:pt x="2273884" y="815754"/>
                  <a:pt x="2275965" y="882746"/>
                  <a:pt x="2276807" y="905391"/>
                </a:cubicBezTo>
                <a:lnTo>
                  <a:pt x="2275816" y="905391"/>
                </a:lnTo>
                <a:cubicBezTo>
                  <a:pt x="2210657" y="905292"/>
                  <a:pt x="2170472" y="905342"/>
                  <a:pt x="2162048" y="907274"/>
                </a:cubicBezTo>
                <a:cubicBezTo>
                  <a:pt x="2151692" y="909653"/>
                  <a:pt x="2143020" y="917085"/>
                  <a:pt x="2139502" y="926748"/>
                </a:cubicBezTo>
                <a:cubicBezTo>
                  <a:pt x="2135637" y="937450"/>
                  <a:pt x="2138115" y="949541"/>
                  <a:pt x="2146588" y="960739"/>
                </a:cubicBezTo>
                <a:cubicBezTo>
                  <a:pt x="2154169" y="970798"/>
                  <a:pt x="2158034" y="989677"/>
                  <a:pt x="2150106" y="1004839"/>
                </a:cubicBezTo>
                <a:cubicBezTo>
                  <a:pt x="2143020" y="1018516"/>
                  <a:pt x="2128106" y="1025353"/>
                  <a:pt x="2106650" y="1024660"/>
                </a:cubicBezTo>
                <a:cubicBezTo>
                  <a:pt x="2085492" y="1025403"/>
                  <a:pt x="2070627" y="1018516"/>
                  <a:pt x="2063541" y="1004839"/>
                </a:cubicBezTo>
                <a:cubicBezTo>
                  <a:pt x="2055662" y="989677"/>
                  <a:pt x="2059478" y="970798"/>
                  <a:pt x="2067109" y="960739"/>
                </a:cubicBezTo>
                <a:cubicBezTo>
                  <a:pt x="2075532" y="949541"/>
                  <a:pt x="2078059" y="937450"/>
                  <a:pt x="2074145" y="926748"/>
                </a:cubicBezTo>
                <a:cubicBezTo>
                  <a:pt x="2070627" y="917085"/>
                  <a:pt x="2062005" y="909653"/>
                  <a:pt x="2051599" y="907274"/>
                </a:cubicBezTo>
                <a:cubicBezTo>
                  <a:pt x="2043176" y="905342"/>
                  <a:pt x="2002990" y="905292"/>
                  <a:pt x="1937880" y="905391"/>
                </a:cubicBezTo>
                <a:cubicBezTo>
                  <a:pt x="1936196" y="905441"/>
                  <a:pt x="1934560" y="905441"/>
                  <a:pt x="1932876" y="905441"/>
                </a:cubicBezTo>
                <a:cubicBezTo>
                  <a:pt x="1933668" y="882746"/>
                  <a:pt x="1935799" y="815754"/>
                  <a:pt x="1932479" y="801285"/>
                </a:cubicBezTo>
                <a:cubicBezTo>
                  <a:pt x="1930150" y="791127"/>
                  <a:pt x="1922817" y="782654"/>
                  <a:pt x="1913353" y="779185"/>
                </a:cubicBezTo>
                <a:cubicBezTo>
                  <a:pt x="1902798" y="775320"/>
                  <a:pt x="1890956" y="777798"/>
                  <a:pt x="1880005" y="786073"/>
                </a:cubicBezTo>
                <a:cubicBezTo>
                  <a:pt x="1870194" y="793506"/>
                  <a:pt x="1851761" y="797271"/>
                  <a:pt x="1836945" y="789542"/>
                </a:cubicBezTo>
                <a:cubicBezTo>
                  <a:pt x="1823616" y="782654"/>
                  <a:pt x="1816927" y="768086"/>
                  <a:pt x="1817621" y="747126"/>
                </a:cubicBezTo>
                <a:cubicBezTo>
                  <a:pt x="1816927" y="726513"/>
                  <a:pt x="1823616" y="711945"/>
                  <a:pt x="1836945" y="705008"/>
                </a:cubicBezTo>
                <a:cubicBezTo>
                  <a:pt x="1851761" y="697328"/>
                  <a:pt x="1870194" y="701044"/>
                  <a:pt x="1880005" y="708476"/>
                </a:cubicBezTo>
                <a:cubicBezTo>
                  <a:pt x="1890956" y="716801"/>
                  <a:pt x="1902798" y="719229"/>
                  <a:pt x="1913353" y="715414"/>
                </a:cubicBezTo>
                <a:cubicBezTo>
                  <a:pt x="1922817" y="711945"/>
                  <a:pt x="1930150" y="703472"/>
                  <a:pt x="1932479" y="693264"/>
                </a:cubicBezTo>
                <a:cubicBezTo>
                  <a:pt x="1935849" y="678597"/>
                  <a:pt x="1933619" y="609722"/>
                  <a:pt x="1932826" y="588118"/>
                </a:cubicBezTo>
                <a:cubicBezTo>
                  <a:pt x="1986836" y="588217"/>
                  <a:pt x="2042284" y="587176"/>
                  <a:pt x="2051599" y="585046"/>
                </a:cubicBezTo>
                <a:cubicBezTo>
                  <a:pt x="2062005" y="582667"/>
                  <a:pt x="2070627" y="575185"/>
                  <a:pt x="2074145" y="565572"/>
                </a:cubicBezTo>
                <a:cubicBezTo>
                  <a:pt x="2078059" y="554820"/>
                  <a:pt x="2075532" y="542779"/>
                  <a:pt x="2067109" y="531580"/>
                </a:cubicBezTo>
                <a:cubicBezTo>
                  <a:pt x="2059478" y="521522"/>
                  <a:pt x="2055662" y="502643"/>
                  <a:pt x="2063541" y="487480"/>
                </a:cubicBezTo>
                <a:cubicBezTo>
                  <a:pt x="2070627" y="473804"/>
                  <a:pt x="2085542" y="466966"/>
                  <a:pt x="2106997" y="467660"/>
                </a:cubicBezTo>
                <a:cubicBezTo>
                  <a:pt x="2128155" y="466966"/>
                  <a:pt x="2143020" y="473804"/>
                  <a:pt x="2150106" y="487480"/>
                </a:cubicBezTo>
                <a:cubicBezTo>
                  <a:pt x="2158034" y="502643"/>
                  <a:pt x="2154169" y="521522"/>
                  <a:pt x="2146588" y="531580"/>
                </a:cubicBezTo>
                <a:cubicBezTo>
                  <a:pt x="2138115" y="542779"/>
                  <a:pt x="2135637" y="554820"/>
                  <a:pt x="2139502" y="565572"/>
                </a:cubicBezTo>
                <a:cubicBezTo>
                  <a:pt x="2143020" y="575185"/>
                  <a:pt x="2151692" y="582667"/>
                  <a:pt x="2162048" y="585046"/>
                </a:cubicBezTo>
                <a:cubicBezTo>
                  <a:pt x="2171165" y="587127"/>
                  <a:pt x="2224135" y="588167"/>
                  <a:pt x="2276807" y="588167"/>
                </a:cubicBezTo>
                <a:cubicBezTo>
                  <a:pt x="2276015" y="609722"/>
                  <a:pt x="2273834" y="678597"/>
                  <a:pt x="2277204" y="693264"/>
                </a:cubicBezTo>
                <a:cubicBezTo>
                  <a:pt x="2279533" y="703472"/>
                  <a:pt x="2286866" y="711945"/>
                  <a:pt x="2296330" y="715414"/>
                </a:cubicBezTo>
                <a:close/>
                <a:moveTo>
                  <a:pt x="2278988" y="362662"/>
                </a:moveTo>
                <a:cubicBezTo>
                  <a:pt x="2277402" y="369599"/>
                  <a:pt x="2272447" y="375347"/>
                  <a:pt x="2266104" y="377676"/>
                </a:cubicBezTo>
                <a:cubicBezTo>
                  <a:pt x="2258870" y="380302"/>
                  <a:pt x="2250347" y="378369"/>
                  <a:pt x="2242122" y="372126"/>
                </a:cubicBezTo>
                <a:cubicBezTo>
                  <a:pt x="2229932" y="362910"/>
                  <a:pt x="2206990" y="358252"/>
                  <a:pt x="2188558" y="367815"/>
                </a:cubicBezTo>
                <a:cubicBezTo>
                  <a:pt x="2178846" y="372820"/>
                  <a:pt x="2162791" y="386149"/>
                  <a:pt x="2163881" y="418704"/>
                </a:cubicBezTo>
                <a:cubicBezTo>
                  <a:pt x="2162791" y="451556"/>
                  <a:pt x="2178846" y="464935"/>
                  <a:pt x="2188558" y="469939"/>
                </a:cubicBezTo>
                <a:cubicBezTo>
                  <a:pt x="2206990" y="479503"/>
                  <a:pt x="2229932" y="474845"/>
                  <a:pt x="2242122" y="465579"/>
                </a:cubicBezTo>
                <a:cubicBezTo>
                  <a:pt x="2250347" y="459385"/>
                  <a:pt x="2258870" y="457452"/>
                  <a:pt x="2266104" y="460079"/>
                </a:cubicBezTo>
                <a:cubicBezTo>
                  <a:pt x="2272447" y="462358"/>
                  <a:pt x="2277402" y="468155"/>
                  <a:pt x="2278988" y="475092"/>
                </a:cubicBezTo>
                <a:cubicBezTo>
                  <a:pt x="2281812" y="487332"/>
                  <a:pt x="2280177" y="549022"/>
                  <a:pt x="2279087" y="578257"/>
                </a:cubicBezTo>
                <a:cubicBezTo>
                  <a:pt x="2226414" y="578257"/>
                  <a:pt x="2172800" y="577316"/>
                  <a:pt x="2164278" y="575383"/>
                </a:cubicBezTo>
                <a:cubicBezTo>
                  <a:pt x="2157142" y="573748"/>
                  <a:pt x="2151196" y="568694"/>
                  <a:pt x="2148818" y="562153"/>
                </a:cubicBezTo>
                <a:cubicBezTo>
                  <a:pt x="2146142" y="554721"/>
                  <a:pt x="2148124" y="546000"/>
                  <a:pt x="2154467" y="537576"/>
                </a:cubicBezTo>
                <a:cubicBezTo>
                  <a:pt x="2163931" y="525089"/>
                  <a:pt x="2168688" y="501701"/>
                  <a:pt x="2158926" y="482872"/>
                </a:cubicBezTo>
                <a:cubicBezTo>
                  <a:pt x="2153823" y="473011"/>
                  <a:pt x="2140196" y="456610"/>
                  <a:pt x="2106997" y="457750"/>
                </a:cubicBezTo>
                <a:cubicBezTo>
                  <a:pt x="2073550" y="456610"/>
                  <a:pt x="2059874" y="473011"/>
                  <a:pt x="2054721" y="482922"/>
                </a:cubicBezTo>
                <a:cubicBezTo>
                  <a:pt x="2045009" y="501701"/>
                  <a:pt x="2049766" y="525089"/>
                  <a:pt x="2059181" y="537576"/>
                </a:cubicBezTo>
                <a:cubicBezTo>
                  <a:pt x="2065523" y="546000"/>
                  <a:pt x="2067555" y="554721"/>
                  <a:pt x="2064829" y="562153"/>
                </a:cubicBezTo>
                <a:cubicBezTo>
                  <a:pt x="2062451" y="568694"/>
                  <a:pt x="2056554" y="573748"/>
                  <a:pt x="2049419" y="575383"/>
                </a:cubicBezTo>
                <a:cubicBezTo>
                  <a:pt x="2040648" y="577415"/>
                  <a:pt x="1984309" y="578356"/>
                  <a:pt x="1930249" y="578257"/>
                </a:cubicBezTo>
                <a:cubicBezTo>
                  <a:pt x="1929159" y="549022"/>
                  <a:pt x="1927574" y="487332"/>
                  <a:pt x="1930349" y="475092"/>
                </a:cubicBezTo>
                <a:cubicBezTo>
                  <a:pt x="1931934" y="468155"/>
                  <a:pt x="1936889" y="462358"/>
                  <a:pt x="1943232" y="460079"/>
                </a:cubicBezTo>
                <a:cubicBezTo>
                  <a:pt x="1950466" y="457452"/>
                  <a:pt x="1958989" y="459385"/>
                  <a:pt x="1967214" y="465579"/>
                </a:cubicBezTo>
                <a:cubicBezTo>
                  <a:pt x="1979453" y="474845"/>
                  <a:pt x="2002395" y="479503"/>
                  <a:pt x="2020828" y="469939"/>
                </a:cubicBezTo>
                <a:cubicBezTo>
                  <a:pt x="2030491" y="464885"/>
                  <a:pt x="2046595" y="451556"/>
                  <a:pt x="2045455" y="419051"/>
                </a:cubicBezTo>
                <a:cubicBezTo>
                  <a:pt x="2046595" y="386149"/>
                  <a:pt x="2030491" y="372820"/>
                  <a:pt x="2020828" y="367815"/>
                </a:cubicBezTo>
                <a:cubicBezTo>
                  <a:pt x="2002395" y="358252"/>
                  <a:pt x="1979453" y="362910"/>
                  <a:pt x="1967214" y="372126"/>
                </a:cubicBezTo>
                <a:cubicBezTo>
                  <a:pt x="1958989" y="378369"/>
                  <a:pt x="1950516" y="380302"/>
                  <a:pt x="1943232" y="377676"/>
                </a:cubicBezTo>
                <a:cubicBezTo>
                  <a:pt x="1936889" y="375347"/>
                  <a:pt x="1931934" y="369599"/>
                  <a:pt x="1930349" y="362662"/>
                </a:cubicBezTo>
                <a:cubicBezTo>
                  <a:pt x="1927524" y="350274"/>
                  <a:pt x="1929209" y="287196"/>
                  <a:pt x="1930299" y="258457"/>
                </a:cubicBezTo>
                <a:lnTo>
                  <a:pt x="1937880" y="258457"/>
                </a:lnTo>
                <a:cubicBezTo>
                  <a:pt x="2003039" y="258605"/>
                  <a:pt x="2043176" y="258556"/>
                  <a:pt x="2051599" y="256623"/>
                </a:cubicBezTo>
                <a:cubicBezTo>
                  <a:pt x="2062005" y="254245"/>
                  <a:pt x="2070627" y="246763"/>
                  <a:pt x="2074145" y="237150"/>
                </a:cubicBezTo>
                <a:cubicBezTo>
                  <a:pt x="2078059" y="226397"/>
                  <a:pt x="2075532" y="214357"/>
                  <a:pt x="2067109" y="203158"/>
                </a:cubicBezTo>
                <a:cubicBezTo>
                  <a:pt x="2059478" y="193099"/>
                  <a:pt x="2055662" y="174220"/>
                  <a:pt x="2063541" y="159058"/>
                </a:cubicBezTo>
                <a:cubicBezTo>
                  <a:pt x="2070627" y="145382"/>
                  <a:pt x="2085542" y="138494"/>
                  <a:pt x="2106997" y="139238"/>
                </a:cubicBezTo>
                <a:cubicBezTo>
                  <a:pt x="2128155" y="138544"/>
                  <a:pt x="2143020" y="145382"/>
                  <a:pt x="2150106" y="159058"/>
                </a:cubicBezTo>
                <a:cubicBezTo>
                  <a:pt x="2158034" y="174220"/>
                  <a:pt x="2154169" y="193099"/>
                  <a:pt x="2146588" y="203158"/>
                </a:cubicBezTo>
                <a:cubicBezTo>
                  <a:pt x="2138115" y="214357"/>
                  <a:pt x="2135637" y="226397"/>
                  <a:pt x="2139502" y="237150"/>
                </a:cubicBezTo>
                <a:cubicBezTo>
                  <a:pt x="2143020" y="246763"/>
                  <a:pt x="2151692" y="254245"/>
                  <a:pt x="2162048" y="256623"/>
                </a:cubicBezTo>
                <a:cubicBezTo>
                  <a:pt x="2170472" y="258556"/>
                  <a:pt x="2210657" y="258605"/>
                  <a:pt x="2275816" y="258457"/>
                </a:cubicBezTo>
                <a:lnTo>
                  <a:pt x="2279037" y="258457"/>
                </a:lnTo>
                <a:cubicBezTo>
                  <a:pt x="2280127" y="287246"/>
                  <a:pt x="2281812" y="350274"/>
                  <a:pt x="2278988" y="362662"/>
                </a:cubicBezTo>
                <a:close/>
                <a:moveTo>
                  <a:pt x="2106997" y="2428333"/>
                </a:moveTo>
                <a:cubicBezTo>
                  <a:pt x="2073451" y="2427095"/>
                  <a:pt x="2059874" y="2443595"/>
                  <a:pt x="2054721" y="2453456"/>
                </a:cubicBezTo>
                <a:cubicBezTo>
                  <a:pt x="2050806" y="2461086"/>
                  <a:pt x="2049221" y="2469460"/>
                  <a:pt x="2049419" y="2477537"/>
                </a:cubicBezTo>
                <a:lnTo>
                  <a:pt x="2059230" y="2477537"/>
                </a:lnTo>
                <a:cubicBezTo>
                  <a:pt x="2059081" y="2470996"/>
                  <a:pt x="2060320" y="2464208"/>
                  <a:pt x="2063541" y="2458014"/>
                </a:cubicBezTo>
                <a:cubicBezTo>
                  <a:pt x="2070627" y="2444338"/>
                  <a:pt x="2085641" y="2437599"/>
                  <a:pt x="2106997" y="2438194"/>
                </a:cubicBezTo>
                <a:cubicBezTo>
                  <a:pt x="2128155" y="2437451"/>
                  <a:pt x="2143020" y="2444338"/>
                  <a:pt x="2150106" y="2458014"/>
                </a:cubicBezTo>
                <a:cubicBezTo>
                  <a:pt x="2153327" y="2464208"/>
                  <a:pt x="2154615" y="2470996"/>
                  <a:pt x="2154417" y="2477537"/>
                </a:cubicBezTo>
                <a:lnTo>
                  <a:pt x="2164278" y="2477537"/>
                </a:lnTo>
                <a:cubicBezTo>
                  <a:pt x="2164476" y="2469460"/>
                  <a:pt x="2162890" y="2461086"/>
                  <a:pt x="2158926" y="2453456"/>
                </a:cubicBezTo>
                <a:cubicBezTo>
                  <a:pt x="2153823" y="2443595"/>
                  <a:pt x="2140444" y="2427095"/>
                  <a:pt x="2106997" y="2428333"/>
                </a:cubicBezTo>
                <a:close/>
                <a:moveTo>
                  <a:pt x="807132" y="2453456"/>
                </a:moveTo>
                <a:cubicBezTo>
                  <a:pt x="802028" y="2443595"/>
                  <a:pt x="788402" y="2427095"/>
                  <a:pt x="755203" y="2428333"/>
                </a:cubicBezTo>
                <a:cubicBezTo>
                  <a:pt x="721707" y="2427144"/>
                  <a:pt x="708080" y="2443595"/>
                  <a:pt x="702976" y="2453456"/>
                </a:cubicBezTo>
                <a:cubicBezTo>
                  <a:pt x="699012" y="2461086"/>
                  <a:pt x="697427" y="2469460"/>
                  <a:pt x="697625" y="2477537"/>
                </a:cubicBezTo>
                <a:lnTo>
                  <a:pt x="707436" y="2477537"/>
                </a:lnTo>
                <a:cubicBezTo>
                  <a:pt x="707287" y="2470947"/>
                  <a:pt x="708526" y="2464208"/>
                  <a:pt x="711747" y="2458014"/>
                </a:cubicBezTo>
                <a:cubicBezTo>
                  <a:pt x="718833" y="2444338"/>
                  <a:pt x="733748" y="2437599"/>
                  <a:pt x="755203" y="2438194"/>
                </a:cubicBezTo>
                <a:cubicBezTo>
                  <a:pt x="776411" y="2437599"/>
                  <a:pt x="791276" y="2444338"/>
                  <a:pt x="798362" y="2458014"/>
                </a:cubicBezTo>
                <a:cubicBezTo>
                  <a:pt x="801583" y="2464208"/>
                  <a:pt x="802821" y="2470996"/>
                  <a:pt x="802673" y="2477537"/>
                </a:cubicBezTo>
                <a:lnTo>
                  <a:pt x="812484" y="2477537"/>
                </a:lnTo>
                <a:cubicBezTo>
                  <a:pt x="812682" y="2469460"/>
                  <a:pt x="811096" y="2461086"/>
                  <a:pt x="807132" y="2453456"/>
                </a:cubicBezTo>
                <a:close/>
                <a:moveTo>
                  <a:pt x="51731" y="1681504"/>
                </a:moveTo>
                <a:cubicBezTo>
                  <a:pt x="34190" y="1672437"/>
                  <a:pt x="12586" y="1676153"/>
                  <a:pt x="0" y="1684577"/>
                </a:cubicBezTo>
                <a:lnTo>
                  <a:pt x="0" y="1696518"/>
                </a:lnTo>
                <a:cubicBezTo>
                  <a:pt x="1387" y="1695676"/>
                  <a:pt x="2775" y="1694784"/>
                  <a:pt x="4113" y="1693743"/>
                </a:cubicBezTo>
                <a:cubicBezTo>
                  <a:pt x="13924" y="1686311"/>
                  <a:pt x="32357" y="1682595"/>
                  <a:pt x="47172" y="1690275"/>
                </a:cubicBezTo>
                <a:cubicBezTo>
                  <a:pt x="60501" y="1697212"/>
                  <a:pt x="67191" y="1711780"/>
                  <a:pt x="66497" y="1732740"/>
                </a:cubicBezTo>
                <a:cubicBezTo>
                  <a:pt x="67191" y="1753353"/>
                  <a:pt x="60501" y="1767921"/>
                  <a:pt x="47172" y="1774858"/>
                </a:cubicBezTo>
                <a:cubicBezTo>
                  <a:pt x="32357" y="1782538"/>
                  <a:pt x="13924" y="1778773"/>
                  <a:pt x="4113" y="1771389"/>
                </a:cubicBezTo>
                <a:cubicBezTo>
                  <a:pt x="2775" y="1770349"/>
                  <a:pt x="1387" y="1769457"/>
                  <a:pt x="0" y="1768615"/>
                </a:cubicBezTo>
                <a:lnTo>
                  <a:pt x="0" y="1780556"/>
                </a:lnTo>
                <a:cubicBezTo>
                  <a:pt x="12586" y="1788980"/>
                  <a:pt x="34190" y="1792696"/>
                  <a:pt x="51731" y="1783628"/>
                </a:cubicBezTo>
                <a:cubicBezTo>
                  <a:pt x="61393" y="1778624"/>
                  <a:pt x="77497" y="1765295"/>
                  <a:pt x="76407" y="1732740"/>
                </a:cubicBezTo>
                <a:cubicBezTo>
                  <a:pt x="77497" y="1699838"/>
                  <a:pt x="61393" y="1686509"/>
                  <a:pt x="51731" y="1681504"/>
                </a:cubicBezTo>
                <a:close/>
                <a:moveTo>
                  <a:pt x="51731" y="2009927"/>
                </a:moveTo>
                <a:cubicBezTo>
                  <a:pt x="34190" y="2000859"/>
                  <a:pt x="12586" y="2004575"/>
                  <a:pt x="0" y="2012999"/>
                </a:cubicBezTo>
                <a:lnTo>
                  <a:pt x="0" y="2024941"/>
                </a:lnTo>
                <a:cubicBezTo>
                  <a:pt x="1387" y="2024098"/>
                  <a:pt x="2775" y="2023206"/>
                  <a:pt x="4113" y="2022166"/>
                </a:cubicBezTo>
                <a:cubicBezTo>
                  <a:pt x="13924" y="2014733"/>
                  <a:pt x="32357" y="2011017"/>
                  <a:pt x="47172" y="2018697"/>
                </a:cubicBezTo>
                <a:cubicBezTo>
                  <a:pt x="60501" y="2025634"/>
                  <a:pt x="67191" y="2040202"/>
                  <a:pt x="66497" y="2061162"/>
                </a:cubicBezTo>
                <a:cubicBezTo>
                  <a:pt x="67191" y="2081775"/>
                  <a:pt x="60501" y="2096343"/>
                  <a:pt x="47172" y="2103280"/>
                </a:cubicBezTo>
                <a:cubicBezTo>
                  <a:pt x="32357" y="2110961"/>
                  <a:pt x="13924" y="2107195"/>
                  <a:pt x="4113" y="2099812"/>
                </a:cubicBezTo>
                <a:cubicBezTo>
                  <a:pt x="2775" y="2098771"/>
                  <a:pt x="1387" y="2097879"/>
                  <a:pt x="0" y="2097037"/>
                </a:cubicBezTo>
                <a:lnTo>
                  <a:pt x="0" y="2108979"/>
                </a:lnTo>
                <a:cubicBezTo>
                  <a:pt x="12586" y="2117402"/>
                  <a:pt x="34190" y="2121119"/>
                  <a:pt x="51731" y="2112051"/>
                </a:cubicBezTo>
                <a:cubicBezTo>
                  <a:pt x="61393" y="2107046"/>
                  <a:pt x="77497" y="2093717"/>
                  <a:pt x="76407" y="2061162"/>
                </a:cubicBezTo>
                <a:cubicBezTo>
                  <a:pt x="77497" y="2028260"/>
                  <a:pt x="61393" y="2014931"/>
                  <a:pt x="51731" y="2009927"/>
                </a:cubicBezTo>
                <a:close/>
                <a:moveTo>
                  <a:pt x="51731" y="696237"/>
                </a:moveTo>
                <a:cubicBezTo>
                  <a:pt x="34190" y="687170"/>
                  <a:pt x="12586" y="690886"/>
                  <a:pt x="0" y="699310"/>
                </a:cubicBezTo>
                <a:lnTo>
                  <a:pt x="0" y="711251"/>
                </a:lnTo>
                <a:cubicBezTo>
                  <a:pt x="1387" y="710409"/>
                  <a:pt x="2775" y="709517"/>
                  <a:pt x="4113" y="708476"/>
                </a:cubicBezTo>
                <a:cubicBezTo>
                  <a:pt x="13924" y="701044"/>
                  <a:pt x="32357" y="697328"/>
                  <a:pt x="47172" y="705008"/>
                </a:cubicBezTo>
                <a:cubicBezTo>
                  <a:pt x="60501" y="711945"/>
                  <a:pt x="67191" y="726513"/>
                  <a:pt x="66497" y="747473"/>
                </a:cubicBezTo>
                <a:cubicBezTo>
                  <a:pt x="67191" y="768086"/>
                  <a:pt x="60501" y="782654"/>
                  <a:pt x="47172" y="789542"/>
                </a:cubicBezTo>
                <a:cubicBezTo>
                  <a:pt x="32357" y="797271"/>
                  <a:pt x="13924" y="793506"/>
                  <a:pt x="4113" y="786073"/>
                </a:cubicBezTo>
                <a:cubicBezTo>
                  <a:pt x="2775" y="785032"/>
                  <a:pt x="1387" y="784140"/>
                  <a:pt x="0" y="783298"/>
                </a:cubicBezTo>
                <a:lnTo>
                  <a:pt x="0" y="795289"/>
                </a:lnTo>
                <a:cubicBezTo>
                  <a:pt x="12586" y="803713"/>
                  <a:pt x="34190" y="807429"/>
                  <a:pt x="51731" y="798362"/>
                </a:cubicBezTo>
                <a:cubicBezTo>
                  <a:pt x="61393" y="793357"/>
                  <a:pt x="77497" y="779978"/>
                  <a:pt x="76407" y="747473"/>
                </a:cubicBezTo>
                <a:cubicBezTo>
                  <a:pt x="77497" y="714571"/>
                  <a:pt x="61393" y="701242"/>
                  <a:pt x="51731" y="696237"/>
                </a:cubicBezTo>
                <a:close/>
                <a:moveTo>
                  <a:pt x="51731" y="1024660"/>
                </a:moveTo>
                <a:cubicBezTo>
                  <a:pt x="34190" y="1015592"/>
                  <a:pt x="12586" y="1019308"/>
                  <a:pt x="0" y="1027732"/>
                </a:cubicBezTo>
                <a:lnTo>
                  <a:pt x="0" y="1039674"/>
                </a:lnTo>
                <a:cubicBezTo>
                  <a:pt x="1387" y="1038831"/>
                  <a:pt x="2775" y="1037939"/>
                  <a:pt x="4113" y="1036899"/>
                </a:cubicBezTo>
                <a:cubicBezTo>
                  <a:pt x="13924" y="1029466"/>
                  <a:pt x="32357" y="1025750"/>
                  <a:pt x="47172" y="1033430"/>
                </a:cubicBezTo>
                <a:cubicBezTo>
                  <a:pt x="60501" y="1040367"/>
                  <a:pt x="67191" y="1054935"/>
                  <a:pt x="66497" y="1075895"/>
                </a:cubicBezTo>
                <a:cubicBezTo>
                  <a:pt x="67191" y="1096508"/>
                  <a:pt x="60501" y="1111076"/>
                  <a:pt x="47172" y="1117964"/>
                </a:cubicBezTo>
                <a:cubicBezTo>
                  <a:pt x="32357" y="1125694"/>
                  <a:pt x="13924" y="1121928"/>
                  <a:pt x="4113" y="1114545"/>
                </a:cubicBezTo>
                <a:cubicBezTo>
                  <a:pt x="2775" y="1113504"/>
                  <a:pt x="1387" y="1112612"/>
                  <a:pt x="0" y="1111770"/>
                </a:cubicBezTo>
                <a:lnTo>
                  <a:pt x="0" y="1123712"/>
                </a:lnTo>
                <a:cubicBezTo>
                  <a:pt x="12586" y="1132135"/>
                  <a:pt x="34190" y="1135852"/>
                  <a:pt x="51731" y="1126784"/>
                </a:cubicBezTo>
                <a:cubicBezTo>
                  <a:pt x="61393" y="1121779"/>
                  <a:pt x="77497" y="1108401"/>
                  <a:pt x="76407" y="1075895"/>
                </a:cubicBezTo>
                <a:cubicBezTo>
                  <a:pt x="77497" y="1042994"/>
                  <a:pt x="61393" y="1029664"/>
                  <a:pt x="51731" y="1024660"/>
                </a:cubicBezTo>
                <a:close/>
                <a:moveTo>
                  <a:pt x="51731" y="39393"/>
                </a:moveTo>
                <a:cubicBezTo>
                  <a:pt x="34190" y="30325"/>
                  <a:pt x="12586" y="34041"/>
                  <a:pt x="0" y="42415"/>
                </a:cubicBezTo>
                <a:lnTo>
                  <a:pt x="0" y="54407"/>
                </a:lnTo>
                <a:cubicBezTo>
                  <a:pt x="1387" y="53564"/>
                  <a:pt x="2775" y="52672"/>
                  <a:pt x="4113" y="51632"/>
                </a:cubicBezTo>
                <a:cubicBezTo>
                  <a:pt x="13924" y="44199"/>
                  <a:pt x="32357" y="40483"/>
                  <a:pt x="47172" y="48163"/>
                </a:cubicBezTo>
                <a:cubicBezTo>
                  <a:pt x="60501" y="55100"/>
                  <a:pt x="67191" y="69619"/>
                  <a:pt x="66497" y="90628"/>
                </a:cubicBezTo>
                <a:cubicBezTo>
                  <a:pt x="67191" y="111241"/>
                  <a:pt x="60501" y="125809"/>
                  <a:pt x="47172" y="132697"/>
                </a:cubicBezTo>
                <a:cubicBezTo>
                  <a:pt x="32357" y="140427"/>
                  <a:pt x="13924" y="136661"/>
                  <a:pt x="4113" y="129228"/>
                </a:cubicBezTo>
                <a:cubicBezTo>
                  <a:pt x="2775" y="128188"/>
                  <a:pt x="1387" y="127296"/>
                  <a:pt x="0" y="126453"/>
                </a:cubicBezTo>
                <a:lnTo>
                  <a:pt x="0" y="138445"/>
                </a:lnTo>
                <a:cubicBezTo>
                  <a:pt x="12586" y="146868"/>
                  <a:pt x="34190" y="150585"/>
                  <a:pt x="51731" y="141517"/>
                </a:cubicBezTo>
                <a:cubicBezTo>
                  <a:pt x="61393" y="136463"/>
                  <a:pt x="77497" y="123134"/>
                  <a:pt x="76407" y="90628"/>
                </a:cubicBezTo>
                <a:cubicBezTo>
                  <a:pt x="77497" y="57727"/>
                  <a:pt x="61393" y="44397"/>
                  <a:pt x="51731" y="39393"/>
                </a:cubicBezTo>
                <a:close/>
                <a:moveTo>
                  <a:pt x="2154417" y="0"/>
                </a:moveTo>
                <a:cubicBezTo>
                  <a:pt x="2154615" y="6590"/>
                  <a:pt x="2153327" y="13379"/>
                  <a:pt x="2150106" y="19573"/>
                </a:cubicBezTo>
                <a:cubicBezTo>
                  <a:pt x="2143020" y="33249"/>
                  <a:pt x="2128106" y="40087"/>
                  <a:pt x="2106650" y="39393"/>
                </a:cubicBezTo>
                <a:cubicBezTo>
                  <a:pt x="2085492" y="40136"/>
                  <a:pt x="2070627" y="33249"/>
                  <a:pt x="2063541" y="19573"/>
                </a:cubicBezTo>
                <a:cubicBezTo>
                  <a:pt x="2060320" y="13379"/>
                  <a:pt x="2059081" y="6590"/>
                  <a:pt x="2059230" y="0"/>
                </a:cubicBezTo>
                <a:lnTo>
                  <a:pt x="2049419" y="0"/>
                </a:lnTo>
                <a:cubicBezTo>
                  <a:pt x="2049221" y="8126"/>
                  <a:pt x="2050757" y="16500"/>
                  <a:pt x="2054721" y="24131"/>
                </a:cubicBezTo>
                <a:cubicBezTo>
                  <a:pt x="2059874" y="33992"/>
                  <a:pt x="2073451" y="50344"/>
                  <a:pt x="2106650" y="49253"/>
                </a:cubicBezTo>
                <a:cubicBezTo>
                  <a:pt x="2107790" y="49303"/>
                  <a:pt x="2108830" y="49353"/>
                  <a:pt x="2109921" y="49353"/>
                </a:cubicBezTo>
                <a:cubicBezTo>
                  <a:pt x="2141088" y="49353"/>
                  <a:pt x="2153971" y="33695"/>
                  <a:pt x="2158926" y="24131"/>
                </a:cubicBezTo>
                <a:cubicBezTo>
                  <a:pt x="2162890" y="16500"/>
                  <a:pt x="2164476" y="8077"/>
                  <a:pt x="2164278" y="0"/>
                </a:cubicBezTo>
                <a:lnTo>
                  <a:pt x="2154417" y="0"/>
                </a:lnTo>
                <a:close/>
                <a:moveTo>
                  <a:pt x="1140609" y="0"/>
                </a:moveTo>
                <a:cubicBezTo>
                  <a:pt x="1140757" y="6590"/>
                  <a:pt x="1139519" y="13379"/>
                  <a:pt x="1136298" y="19573"/>
                </a:cubicBezTo>
                <a:cubicBezTo>
                  <a:pt x="1129212" y="33249"/>
                  <a:pt x="1114297" y="40087"/>
                  <a:pt x="1092842" y="39393"/>
                </a:cubicBezTo>
                <a:cubicBezTo>
                  <a:pt x="1071733" y="40087"/>
                  <a:pt x="1056769" y="33249"/>
                  <a:pt x="1049683" y="19573"/>
                </a:cubicBezTo>
                <a:cubicBezTo>
                  <a:pt x="1046462" y="13379"/>
                  <a:pt x="1045224" y="6590"/>
                  <a:pt x="1045372" y="0"/>
                </a:cubicBezTo>
                <a:lnTo>
                  <a:pt x="1035561" y="0"/>
                </a:lnTo>
                <a:cubicBezTo>
                  <a:pt x="1035363" y="8077"/>
                  <a:pt x="1036949" y="16500"/>
                  <a:pt x="1040913" y="24131"/>
                </a:cubicBezTo>
                <a:cubicBezTo>
                  <a:pt x="1046016" y="33992"/>
                  <a:pt x="1059692" y="50344"/>
                  <a:pt x="1092842" y="49253"/>
                </a:cubicBezTo>
                <a:cubicBezTo>
                  <a:pt x="1126437" y="50393"/>
                  <a:pt x="1139965" y="33992"/>
                  <a:pt x="1145118" y="24131"/>
                </a:cubicBezTo>
                <a:cubicBezTo>
                  <a:pt x="1149082" y="16500"/>
                  <a:pt x="1150618" y="8126"/>
                  <a:pt x="1150420" y="0"/>
                </a:cubicBezTo>
                <a:lnTo>
                  <a:pt x="1140609" y="0"/>
                </a:lnTo>
                <a:close/>
                <a:moveTo>
                  <a:pt x="2477488" y="1550839"/>
                </a:moveTo>
                <a:cubicBezTo>
                  <a:pt x="2477488" y="1550839"/>
                  <a:pt x="2477538" y="1550938"/>
                  <a:pt x="2477538" y="1550988"/>
                </a:cubicBezTo>
                <a:lnTo>
                  <a:pt x="2477538" y="1529780"/>
                </a:lnTo>
                <a:cubicBezTo>
                  <a:pt x="2475110" y="1536965"/>
                  <a:pt x="2475060" y="1544150"/>
                  <a:pt x="2477488" y="1550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9"/>
          <p:cNvSpPr/>
          <p:nvPr/>
        </p:nvSpPr>
        <p:spPr>
          <a:xfrm rot="-3027018">
            <a:off x="8039428" y="4156869"/>
            <a:ext cx="1903842" cy="1727727"/>
          </a:xfrm>
          <a:custGeom>
            <a:avLst/>
            <a:gdLst/>
            <a:ahLst/>
            <a:cxnLst/>
            <a:rect l="l" t="t" r="r" b="b"/>
            <a:pathLst>
              <a:path w="2281" h="2070" extrusionOk="0">
                <a:moveTo>
                  <a:pt x="2250" y="964"/>
                </a:moveTo>
                <a:cubicBezTo>
                  <a:pt x="2242" y="984"/>
                  <a:pt x="2232" y="1003"/>
                  <a:pt x="2220" y="1020"/>
                </a:cubicBezTo>
                <a:cubicBezTo>
                  <a:pt x="2157" y="1119"/>
                  <a:pt x="2054" y="1192"/>
                  <a:pt x="2005" y="1292"/>
                </a:cubicBezTo>
                <a:cubicBezTo>
                  <a:pt x="1991" y="1321"/>
                  <a:pt x="1982" y="1352"/>
                  <a:pt x="1979" y="1386"/>
                </a:cubicBezTo>
                <a:cubicBezTo>
                  <a:pt x="1975" y="1433"/>
                  <a:pt x="1986" y="1481"/>
                  <a:pt x="1984" y="1528"/>
                </a:cubicBezTo>
                <a:cubicBezTo>
                  <a:pt x="1983" y="1551"/>
                  <a:pt x="1980" y="1573"/>
                  <a:pt x="1973" y="1594"/>
                </a:cubicBezTo>
                <a:cubicBezTo>
                  <a:pt x="1945" y="1691"/>
                  <a:pt x="1865" y="1769"/>
                  <a:pt x="1779" y="1811"/>
                </a:cubicBezTo>
                <a:cubicBezTo>
                  <a:pt x="1777" y="1813"/>
                  <a:pt x="1774" y="1814"/>
                  <a:pt x="1772" y="1815"/>
                </a:cubicBezTo>
                <a:cubicBezTo>
                  <a:pt x="1767" y="1817"/>
                  <a:pt x="1762" y="1820"/>
                  <a:pt x="1757" y="1822"/>
                </a:cubicBezTo>
                <a:cubicBezTo>
                  <a:pt x="1670" y="1860"/>
                  <a:pt x="1576" y="1876"/>
                  <a:pt x="1486" y="1901"/>
                </a:cubicBezTo>
                <a:cubicBezTo>
                  <a:pt x="1473" y="1904"/>
                  <a:pt x="1460" y="1908"/>
                  <a:pt x="1448" y="1912"/>
                </a:cubicBezTo>
                <a:cubicBezTo>
                  <a:pt x="1372" y="1935"/>
                  <a:pt x="1298" y="1969"/>
                  <a:pt x="1223" y="1994"/>
                </a:cubicBezTo>
                <a:cubicBezTo>
                  <a:pt x="1168" y="2012"/>
                  <a:pt x="1113" y="2026"/>
                  <a:pt x="1055" y="2029"/>
                </a:cubicBezTo>
                <a:cubicBezTo>
                  <a:pt x="1054" y="2029"/>
                  <a:pt x="1053" y="2029"/>
                  <a:pt x="1051" y="2029"/>
                </a:cubicBezTo>
                <a:cubicBezTo>
                  <a:pt x="1051" y="2029"/>
                  <a:pt x="1002" y="2039"/>
                  <a:pt x="937" y="2048"/>
                </a:cubicBezTo>
                <a:cubicBezTo>
                  <a:pt x="860" y="2059"/>
                  <a:pt x="761" y="2070"/>
                  <a:pt x="695" y="2064"/>
                </a:cubicBezTo>
                <a:cubicBezTo>
                  <a:pt x="681" y="2062"/>
                  <a:pt x="666" y="2060"/>
                  <a:pt x="651" y="2059"/>
                </a:cubicBezTo>
                <a:cubicBezTo>
                  <a:pt x="638" y="2057"/>
                  <a:pt x="626" y="2055"/>
                  <a:pt x="613" y="2053"/>
                </a:cubicBezTo>
                <a:cubicBezTo>
                  <a:pt x="517" y="2038"/>
                  <a:pt x="423" y="2011"/>
                  <a:pt x="339" y="1961"/>
                </a:cubicBezTo>
                <a:cubicBezTo>
                  <a:pt x="324" y="1952"/>
                  <a:pt x="310" y="1943"/>
                  <a:pt x="295" y="1932"/>
                </a:cubicBezTo>
                <a:cubicBezTo>
                  <a:pt x="293" y="1930"/>
                  <a:pt x="290" y="1928"/>
                  <a:pt x="287" y="1926"/>
                </a:cubicBezTo>
                <a:cubicBezTo>
                  <a:pt x="231" y="1883"/>
                  <a:pt x="182" y="1826"/>
                  <a:pt x="159" y="1754"/>
                </a:cubicBezTo>
                <a:cubicBezTo>
                  <a:pt x="146" y="1714"/>
                  <a:pt x="143" y="1671"/>
                  <a:pt x="142" y="1628"/>
                </a:cubicBezTo>
                <a:cubicBezTo>
                  <a:pt x="142" y="1577"/>
                  <a:pt x="146" y="1526"/>
                  <a:pt x="144" y="1475"/>
                </a:cubicBezTo>
                <a:cubicBezTo>
                  <a:pt x="142" y="1418"/>
                  <a:pt x="133" y="1361"/>
                  <a:pt x="117" y="1306"/>
                </a:cubicBezTo>
                <a:cubicBezTo>
                  <a:pt x="107" y="1273"/>
                  <a:pt x="94" y="1240"/>
                  <a:pt x="79" y="1208"/>
                </a:cubicBezTo>
                <a:cubicBezTo>
                  <a:pt x="54" y="1156"/>
                  <a:pt x="21" y="1107"/>
                  <a:pt x="10" y="1049"/>
                </a:cubicBezTo>
                <a:cubicBezTo>
                  <a:pt x="8" y="1041"/>
                  <a:pt x="7" y="1032"/>
                  <a:pt x="6" y="1023"/>
                </a:cubicBezTo>
                <a:cubicBezTo>
                  <a:pt x="0" y="953"/>
                  <a:pt x="24" y="882"/>
                  <a:pt x="56" y="820"/>
                </a:cubicBezTo>
                <a:cubicBezTo>
                  <a:pt x="71" y="791"/>
                  <a:pt x="88" y="763"/>
                  <a:pt x="107" y="736"/>
                </a:cubicBezTo>
                <a:cubicBezTo>
                  <a:pt x="141" y="690"/>
                  <a:pt x="182" y="650"/>
                  <a:pt x="231" y="624"/>
                </a:cubicBezTo>
                <a:cubicBezTo>
                  <a:pt x="260" y="608"/>
                  <a:pt x="291" y="598"/>
                  <a:pt x="319" y="580"/>
                </a:cubicBezTo>
                <a:cubicBezTo>
                  <a:pt x="333" y="572"/>
                  <a:pt x="343" y="563"/>
                  <a:pt x="351" y="552"/>
                </a:cubicBezTo>
                <a:cubicBezTo>
                  <a:pt x="412" y="477"/>
                  <a:pt x="358" y="347"/>
                  <a:pt x="398" y="233"/>
                </a:cubicBezTo>
                <a:cubicBezTo>
                  <a:pt x="415" y="183"/>
                  <a:pt x="450" y="136"/>
                  <a:pt x="521" y="98"/>
                </a:cubicBezTo>
                <a:cubicBezTo>
                  <a:pt x="548" y="83"/>
                  <a:pt x="591" y="66"/>
                  <a:pt x="638" y="51"/>
                </a:cubicBezTo>
                <a:cubicBezTo>
                  <a:pt x="725" y="22"/>
                  <a:pt x="829" y="0"/>
                  <a:pt x="884" y="13"/>
                </a:cubicBezTo>
                <a:cubicBezTo>
                  <a:pt x="904" y="17"/>
                  <a:pt x="922" y="24"/>
                  <a:pt x="940" y="31"/>
                </a:cubicBezTo>
                <a:cubicBezTo>
                  <a:pt x="1039" y="73"/>
                  <a:pt x="1104" y="151"/>
                  <a:pt x="1161" y="160"/>
                </a:cubicBezTo>
                <a:cubicBezTo>
                  <a:pt x="1176" y="163"/>
                  <a:pt x="1191" y="164"/>
                  <a:pt x="1205" y="166"/>
                </a:cubicBezTo>
                <a:cubicBezTo>
                  <a:pt x="1316" y="178"/>
                  <a:pt x="1384" y="160"/>
                  <a:pt x="1497" y="103"/>
                </a:cubicBezTo>
                <a:cubicBezTo>
                  <a:pt x="1499" y="102"/>
                  <a:pt x="1501" y="101"/>
                  <a:pt x="1503" y="100"/>
                </a:cubicBezTo>
                <a:cubicBezTo>
                  <a:pt x="1620" y="41"/>
                  <a:pt x="1764" y="2"/>
                  <a:pt x="1873" y="71"/>
                </a:cubicBezTo>
                <a:cubicBezTo>
                  <a:pt x="1881" y="76"/>
                  <a:pt x="1890" y="82"/>
                  <a:pt x="1898" y="89"/>
                </a:cubicBezTo>
                <a:cubicBezTo>
                  <a:pt x="1965" y="145"/>
                  <a:pt x="1998" y="238"/>
                  <a:pt x="2017" y="330"/>
                </a:cubicBezTo>
                <a:cubicBezTo>
                  <a:pt x="2023" y="356"/>
                  <a:pt x="2028" y="382"/>
                  <a:pt x="2034" y="408"/>
                </a:cubicBezTo>
                <a:cubicBezTo>
                  <a:pt x="2039" y="430"/>
                  <a:pt x="2045" y="452"/>
                  <a:pt x="2054" y="472"/>
                </a:cubicBezTo>
                <a:cubicBezTo>
                  <a:pt x="2074" y="517"/>
                  <a:pt x="2170" y="543"/>
                  <a:pt x="2205" y="571"/>
                </a:cubicBezTo>
                <a:cubicBezTo>
                  <a:pt x="2229" y="589"/>
                  <a:pt x="2254" y="628"/>
                  <a:pt x="2267" y="672"/>
                </a:cubicBezTo>
                <a:cubicBezTo>
                  <a:pt x="2273" y="688"/>
                  <a:pt x="2276" y="706"/>
                  <a:pt x="2277" y="723"/>
                </a:cubicBezTo>
                <a:cubicBezTo>
                  <a:pt x="2281" y="804"/>
                  <a:pt x="2280" y="890"/>
                  <a:pt x="2250" y="9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5" name="Google Shape;75;p9"/>
          <p:cNvGrpSpPr/>
          <p:nvPr/>
        </p:nvGrpSpPr>
        <p:grpSpPr>
          <a:xfrm rot="899960">
            <a:off x="8552046" y="4328984"/>
            <a:ext cx="510753" cy="694786"/>
            <a:chOff x="8430773" y="1727792"/>
            <a:chExt cx="510768" cy="694807"/>
          </a:xfrm>
        </p:grpSpPr>
        <p:grpSp>
          <p:nvGrpSpPr>
            <p:cNvPr id="76" name="Google Shape;76;p9"/>
            <p:cNvGrpSpPr/>
            <p:nvPr/>
          </p:nvGrpSpPr>
          <p:grpSpPr>
            <a:xfrm>
              <a:off x="8430773" y="1727792"/>
              <a:ext cx="510768" cy="510768"/>
              <a:chOff x="7606548" y="4339442"/>
              <a:chExt cx="510768" cy="510768"/>
            </a:xfrm>
          </p:grpSpPr>
          <p:sp>
            <p:nvSpPr>
              <p:cNvPr id="77" name="Google Shape;77;p9"/>
              <p:cNvSpPr/>
              <p:nvPr/>
            </p:nvSpPr>
            <p:spPr>
              <a:xfrm rot="-4620323">
                <a:off x="7648979" y="4381873"/>
                <a:ext cx="425906" cy="425906"/>
              </a:xfrm>
              <a:custGeom>
                <a:avLst/>
                <a:gdLst/>
                <a:ahLst/>
                <a:cxnLst/>
                <a:rect l="l" t="t" r="r" b="b"/>
                <a:pathLst>
                  <a:path w="425640" h="425640" extrusionOk="0">
                    <a:moveTo>
                      <a:pt x="425641" y="212821"/>
                    </a:moveTo>
                    <a:cubicBezTo>
                      <a:pt x="425641" y="330358"/>
                      <a:pt x="330358" y="425641"/>
                      <a:pt x="212821" y="425641"/>
                    </a:cubicBezTo>
                    <a:cubicBezTo>
                      <a:pt x="95283" y="425641"/>
                      <a:pt x="0" y="330358"/>
                      <a:pt x="0" y="212821"/>
                    </a:cubicBezTo>
                    <a:cubicBezTo>
                      <a:pt x="0" y="95283"/>
                      <a:pt x="95283" y="0"/>
                      <a:pt x="212821" y="0"/>
                    </a:cubicBezTo>
                    <a:cubicBezTo>
                      <a:pt x="330358" y="0"/>
                      <a:pt x="425641" y="95283"/>
                      <a:pt x="425641" y="21282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9"/>
              <p:cNvSpPr/>
              <p:nvPr/>
            </p:nvSpPr>
            <p:spPr>
              <a:xfrm rot="-4620323">
                <a:off x="7658654" y="4391610"/>
                <a:ext cx="406272" cy="406272"/>
              </a:xfrm>
              <a:custGeom>
                <a:avLst/>
                <a:gdLst/>
                <a:ahLst/>
                <a:cxnLst/>
                <a:rect l="l" t="t" r="r" b="b"/>
                <a:pathLst>
                  <a:path w="406018" h="406018" extrusionOk="0">
                    <a:moveTo>
                      <a:pt x="406019" y="203009"/>
                    </a:moveTo>
                    <a:cubicBezTo>
                      <a:pt x="406019" y="315128"/>
                      <a:pt x="315128" y="406019"/>
                      <a:pt x="203009" y="406019"/>
                    </a:cubicBezTo>
                    <a:cubicBezTo>
                      <a:pt x="90891" y="406019"/>
                      <a:pt x="0" y="315128"/>
                      <a:pt x="0" y="203009"/>
                    </a:cubicBezTo>
                    <a:cubicBezTo>
                      <a:pt x="0" y="90890"/>
                      <a:pt x="90891" y="0"/>
                      <a:pt x="203009" y="0"/>
                    </a:cubicBezTo>
                    <a:cubicBezTo>
                      <a:pt x="315128" y="0"/>
                      <a:pt x="406019" y="90890"/>
                      <a:pt x="406019" y="2030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9" name="Google Shape;79;p9"/>
              <p:cNvGrpSpPr/>
              <p:nvPr/>
            </p:nvGrpSpPr>
            <p:grpSpPr>
              <a:xfrm>
                <a:off x="7783240" y="4592685"/>
                <a:ext cx="156914" cy="189400"/>
                <a:chOff x="7783240" y="4592685"/>
                <a:chExt cx="156914" cy="189400"/>
              </a:xfrm>
            </p:grpSpPr>
            <p:sp>
              <p:nvSpPr>
                <p:cNvPr id="80" name="Google Shape;80;p9"/>
                <p:cNvSpPr/>
                <p:nvPr/>
              </p:nvSpPr>
              <p:spPr>
                <a:xfrm>
                  <a:off x="7783240" y="4592685"/>
                  <a:ext cx="74361" cy="18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61" h="189400" extrusionOk="0">
                      <a:moveTo>
                        <a:pt x="39807" y="189401"/>
                      </a:moveTo>
                      <a:cubicBezTo>
                        <a:pt x="39807" y="123746"/>
                        <a:pt x="4329" y="54573"/>
                        <a:pt x="4329" y="54573"/>
                      </a:cubicBezTo>
                      <a:cubicBezTo>
                        <a:pt x="-5284" y="36438"/>
                        <a:pt x="1653" y="13942"/>
                        <a:pt x="19789" y="4329"/>
                      </a:cubicBezTo>
                      <a:cubicBezTo>
                        <a:pt x="37924" y="-5284"/>
                        <a:pt x="60420" y="1653"/>
                        <a:pt x="70033" y="19789"/>
                      </a:cubicBezTo>
                      <a:cubicBezTo>
                        <a:pt x="79646" y="37924"/>
                        <a:pt x="72709" y="60420"/>
                        <a:pt x="54573" y="70033"/>
                      </a:cubicBezTo>
                    </a:path>
                  </a:pathLst>
                </a:custGeom>
                <a:noFill/>
                <a:ln w="99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" name="Google Shape;81;p9"/>
                <p:cNvSpPr/>
                <p:nvPr/>
              </p:nvSpPr>
              <p:spPr>
                <a:xfrm>
                  <a:off x="7865792" y="4592685"/>
                  <a:ext cx="74362" cy="18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62" h="189400" extrusionOk="0">
                      <a:moveTo>
                        <a:pt x="34555" y="189401"/>
                      </a:moveTo>
                      <a:cubicBezTo>
                        <a:pt x="34555" y="123746"/>
                        <a:pt x="70033" y="54573"/>
                        <a:pt x="70033" y="54573"/>
                      </a:cubicBezTo>
                      <a:cubicBezTo>
                        <a:pt x="79646" y="36438"/>
                        <a:pt x="72709" y="13942"/>
                        <a:pt x="54573" y="4329"/>
                      </a:cubicBezTo>
                      <a:cubicBezTo>
                        <a:pt x="36438" y="-5284"/>
                        <a:pt x="13942" y="1653"/>
                        <a:pt x="4329" y="19789"/>
                      </a:cubicBezTo>
                      <a:cubicBezTo>
                        <a:pt x="-5284" y="37924"/>
                        <a:pt x="1653" y="60420"/>
                        <a:pt x="19789" y="70033"/>
                      </a:cubicBezTo>
                    </a:path>
                  </a:pathLst>
                </a:custGeom>
                <a:noFill/>
                <a:ln w="99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82" name="Google Shape;82;p9"/>
            <p:cNvGrpSpPr/>
            <p:nvPr/>
          </p:nvGrpSpPr>
          <p:grpSpPr>
            <a:xfrm>
              <a:off x="8583302" y="2169048"/>
              <a:ext cx="205289" cy="253551"/>
              <a:chOff x="7759077" y="4780698"/>
              <a:chExt cx="205289" cy="253551"/>
            </a:xfrm>
          </p:grpSpPr>
          <p:sp>
            <p:nvSpPr>
              <p:cNvPr id="83" name="Google Shape;83;p9"/>
              <p:cNvSpPr/>
              <p:nvPr/>
            </p:nvSpPr>
            <p:spPr>
              <a:xfrm>
                <a:off x="7759078" y="4780698"/>
                <a:ext cx="205288" cy="253551"/>
              </a:xfrm>
              <a:custGeom>
                <a:avLst/>
                <a:gdLst/>
                <a:ahLst/>
                <a:cxnLst/>
                <a:rect l="l" t="t" r="r" b="b"/>
                <a:pathLst>
                  <a:path w="205288" h="253551" extrusionOk="0">
                    <a:moveTo>
                      <a:pt x="0" y="0"/>
                    </a:moveTo>
                    <a:lnTo>
                      <a:pt x="205288" y="0"/>
                    </a:lnTo>
                    <a:lnTo>
                      <a:pt x="205288" y="206775"/>
                    </a:lnTo>
                    <a:cubicBezTo>
                      <a:pt x="205288" y="232591"/>
                      <a:pt x="184329" y="253551"/>
                      <a:pt x="158513" y="253551"/>
                    </a:cubicBezTo>
                    <a:lnTo>
                      <a:pt x="46825" y="253551"/>
                    </a:lnTo>
                    <a:cubicBezTo>
                      <a:pt x="21009" y="253551"/>
                      <a:pt x="49" y="232591"/>
                      <a:pt x="49" y="206775"/>
                    </a:cubicBez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9"/>
              <p:cNvSpPr/>
              <p:nvPr/>
            </p:nvSpPr>
            <p:spPr>
              <a:xfrm>
                <a:off x="7759077" y="4813897"/>
                <a:ext cx="205288" cy="21108"/>
              </a:xfrm>
              <a:custGeom>
                <a:avLst/>
                <a:gdLst/>
                <a:ahLst/>
                <a:cxnLst/>
                <a:rect l="l" t="t" r="r" b="b"/>
                <a:pathLst>
                  <a:path w="205288" h="21108" extrusionOk="0">
                    <a:moveTo>
                      <a:pt x="0" y="0"/>
                    </a:moveTo>
                    <a:lnTo>
                      <a:pt x="205289" y="0"/>
                    </a:lnTo>
                    <a:lnTo>
                      <a:pt x="205289" y="21109"/>
                    </a:lnTo>
                    <a:lnTo>
                      <a:pt x="0" y="2110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9"/>
              <p:cNvSpPr/>
              <p:nvPr/>
            </p:nvSpPr>
            <p:spPr>
              <a:xfrm>
                <a:off x="7759077" y="4866867"/>
                <a:ext cx="205288" cy="21108"/>
              </a:xfrm>
              <a:custGeom>
                <a:avLst/>
                <a:gdLst/>
                <a:ahLst/>
                <a:cxnLst/>
                <a:rect l="l" t="t" r="r" b="b"/>
                <a:pathLst>
                  <a:path w="205288" h="21108" extrusionOk="0">
                    <a:moveTo>
                      <a:pt x="0" y="0"/>
                    </a:moveTo>
                    <a:lnTo>
                      <a:pt x="205289" y="0"/>
                    </a:lnTo>
                    <a:lnTo>
                      <a:pt x="205289" y="21109"/>
                    </a:lnTo>
                    <a:lnTo>
                      <a:pt x="0" y="2110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9"/>
              <p:cNvSpPr/>
              <p:nvPr/>
            </p:nvSpPr>
            <p:spPr>
              <a:xfrm>
                <a:off x="7759077" y="4919837"/>
                <a:ext cx="205288" cy="21108"/>
              </a:xfrm>
              <a:custGeom>
                <a:avLst/>
                <a:gdLst/>
                <a:ahLst/>
                <a:cxnLst/>
                <a:rect l="l" t="t" r="r" b="b"/>
                <a:pathLst>
                  <a:path w="205288" h="21108" extrusionOk="0">
                    <a:moveTo>
                      <a:pt x="0" y="0"/>
                    </a:moveTo>
                    <a:lnTo>
                      <a:pt x="205289" y="0"/>
                    </a:lnTo>
                    <a:lnTo>
                      <a:pt x="205289" y="21109"/>
                    </a:lnTo>
                    <a:lnTo>
                      <a:pt x="0" y="2110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9"/>
              <p:cNvSpPr/>
              <p:nvPr/>
            </p:nvSpPr>
            <p:spPr>
              <a:xfrm>
                <a:off x="7759077" y="4972807"/>
                <a:ext cx="205288" cy="21108"/>
              </a:xfrm>
              <a:custGeom>
                <a:avLst/>
                <a:gdLst/>
                <a:ahLst/>
                <a:cxnLst/>
                <a:rect l="l" t="t" r="r" b="b"/>
                <a:pathLst>
                  <a:path w="205288" h="21108" extrusionOk="0">
                    <a:moveTo>
                      <a:pt x="0" y="0"/>
                    </a:moveTo>
                    <a:lnTo>
                      <a:pt x="205289" y="0"/>
                    </a:lnTo>
                    <a:lnTo>
                      <a:pt x="205289" y="21109"/>
                    </a:lnTo>
                    <a:lnTo>
                      <a:pt x="0" y="2110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8" name="Google Shape;88;p9"/>
          <p:cNvSpPr/>
          <p:nvPr/>
        </p:nvSpPr>
        <p:spPr>
          <a:xfrm rot="-3027039">
            <a:off x="-906018" y="-586126"/>
            <a:ext cx="1585855" cy="1439157"/>
          </a:xfrm>
          <a:custGeom>
            <a:avLst/>
            <a:gdLst/>
            <a:ahLst/>
            <a:cxnLst/>
            <a:rect l="l" t="t" r="r" b="b"/>
            <a:pathLst>
              <a:path w="2281" h="2070" extrusionOk="0">
                <a:moveTo>
                  <a:pt x="2250" y="964"/>
                </a:moveTo>
                <a:cubicBezTo>
                  <a:pt x="2242" y="984"/>
                  <a:pt x="2232" y="1003"/>
                  <a:pt x="2220" y="1020"/>
                </a:cubicBezTo>
                <a:cubicBezTo>
                  <a:pt x="2157" y="1119"/>
                  <a:pt x="2054" y="1192"/>
                  <a:pt x="2005" y="1292"/>
                </a:cubicBezTo>
                <a:cubicBezTo>
                  <a:pt x="1991" y="1321"/>
                  <a:pt x="1982" y="1352"/>
                  <a:pt x="1979" y="1386"/>
                </a:cubicBezTo>
                <a:cubicBezTo>
                  <a:pt x="1975" y="1433"/>
                  <a:pt x="1986" y="1481"/>
                  <a:pt x="1984" y="1528"/>
                </a:cubicBezTo>
                <a:cubicBezTo>
                  <a:pt x="1983" y="1551"/>
                  <a:pt x="1980" y="1573"/>
                  <a:pt x="1973" y="1594"/>
                </a:cubicBezTo>
                <a:cubicBezTo>
                  <a:pt x="1945" y="1691"/>
                  <a:pt x="1865" y="1769"/>
                  <a:pt x="1779" y="1811"/>
                </a:cubicBezTo>
                <a:cubicBezTo>
                  <a:pt x="1777" y="1813"/>
                  <a:pt x="1774" y="1814"/>
                  <a:pt x="1772" y="1815"/>
                </a:cubicBezTo>
                <a:cubicBezTo>
                  <a:pt x="1767" y="1817"/>
                  <a:pt x="1762" y="1820"/>
                  <a:pt x="1757" y="1822"/>
                </a:cubicBezTo>
                <a:cubicBezTo>
                  <a:pt x="1670" y="1860"/>
                  <a:pt x="1576" y="1876"/>
                  <a:pt x="1486" y="1901"/>
                </a:cubicBezTo>
                <a:cubicBezTo>
                  <a:pt x="1473" y="1904"/>
                  <a:pt x="1460" y="1908"/>
                  <a:pt x="1448" y="1912"/>
                </a:cubicBezTo>
                <a:cubicBezTo>
                  <a:pt x="1372" y="1935"/>
                  <a:pt x="1298" y="1969"/>
                  <a:pt x="1223" y="1994"/>
                </a:cubicBezTo>
                <a:cubicBezTo>
                  <a:pt x="1168" y="2012"/>
                  <a:pt x="1113" y="2026"/>
                  <a:pt x="1055" y="2029"/>
                </a:cubicBezTo>
                <a:cubicBezTo>
                  <a:pt x="1054" y="2029"/>
                  <a:pt x="1053" y="2029"/>
                  <a:pt x="1051" y="2029"/>
                </a:cubicBezTo>
                <a:cubicBezTo>
                  <a:pt x="1051" y="2029"/>
                  <a:pt x="1002" y="2039"/>
                  <a:pt x="937" y="2048"/>
                </a:cubicBezTo>
                <a:cubicBezTo>
                  <a:pt x="860" y="2059"/>
                  <a:pt x="761" y="2070"/>
                  <a:pt x="695" y="2064"/>
                </a:cubicBezTo>
                <a:cubicBezTo>
                  <a:pt x="681" y="2062"/>
                  <a:pt x="666" y="2060"/>
                  <a:pt x="651" y="2059"/>
                </a:cubicBezTo>
                <a:cubicBezTo>
                  <a:pt x="638" y="2057"/>
                  <a:pt x="626" y="2055"/>
                  <a:pt x="613" y="2053"/>
                </a:cubicBezTo>
                <a:cubicBezTo>
                  <a:pt x="517" y="2038"/>
                  <a:pt x="423" y="2011"/>
                  <a:pt x="339" y="1961"/>
                </a:cubicBezTo>
                <a:cubicBezTo>
                  <a:pt x="324" y="1952"/>
                  <a:pt x="310" y="1943"/>
                  <a:pt x="295" y="1932"/>
                </a:cubicBezTo>
                <a:cubicBezTo>
                  <a:pt x="293" y="1930"/>
                  <a:pt x="290" y="1928"/>
                  <a:pt x="287" y="1926"/>
                </a:cubicBezTo>
                <a:cubicBezTo>
                  <a:pt x="231" y="1883"/>
                  <a:pt x="182" y="1826"/>
                  <a:pt x="159" y="1754"/>
                </a:cubicBezTo>
                <a:cubicBezTo>
                  <a:pt x="146" y="1714"/>
                  <a:pt x="143" y="1671"/>
                  <a:pt x="142" y="1628"/>
                </a:cubicBezTo>
                <a:cubicBezTo>
                  <a:pt x="142" y="1577"/>
                  <a:pt x="146" y="1526"/>
                  <a:pt x="144" y="1475"/>
                </a:cubicBezTo>
                <a:cubicBezTo>
                  <a:pt x="142" y="1418"/>
                  <a:pt x="133" y="1361"/>
                  <a:pt x="117" y="1306"/>
                </a:cubicBezTo>
                <a:cubicBezTo>
                  <a:pt x="107" y="1273"/>
                  <a:pt x="94" y="1240"/>
                  <a:pt x="79" y="1208"/>
                </a:cubicBezTo>
                <a:cubicBezTo>
                  <a:pt x="54" y="1156"/>
                  <a:pt x="21" y="1107"/>
                  <a:pt x="10" y="1049"/>
                </a:cubicBezTo>
                <a:cubicBezTo>
                  <a:pt x="8" y="1041"/>
                  <a:pt x="7" y="1032"/>
                  <a:pt x="6" y="1023"/>
                </a:cubicBezTo>
                <a:cubicBezTo>
                  <a:pt x="0" y="953"/>
                  <a:pt x="24" y="882"/>
                  <a:pt x="56" y="820"/>
                </a:cubicBezTo>
                <a:cubicBezTo>
                  <a:pt x="71" y="791"/>
                  <a:pt x="88" y="763"/>
                  <a:pt x="107" y="736"/>
                </a:cubicBezTo>
                <a:cubicBezTo>
                  <a:pt x="141" y="690"/>
                  <a:pt x="182" y="650"/>
                  <a:pt x="231" y="624"/>
                </a:cubicBezTo>
                <a:cubicBezTo>
                  <a:pt x="260" y="608"/>
                  <a:pt x="291" y="598"/>
                  <a:pt x="319" y="580"/>
                </a:cubicBezTo>
                <a:cubicBezTo>
                  <a:pt x="333" y="572"/>
                  <a:pt x="343" y="563"/>
                  <a:pt x="351" y="552"/>
                </a:cubicBezTo>
                <a:cubicBezTo>
                  <a:pt x="412" y="477"/>
                  <a:pt x="358" y="347"/>
                  <a:pt x="398" y="233"/>
                </a:cubicBezTo>
                <a:cubicBezTo>
                  <a:pt x="415" y="183"/>
                  <a:pt x="450" y="136"/>
                  <a:pt x="521" y="98"/>
                </a:cubicBezTo>
                <a:cubicBezTo>
                  <a:pt x="548" y="83"/>
                  <a:pt x="591" y="66"/>
                  <a:pt x="638" y="51"/>
                </a:cubicBezTo>
                <a:cubicBezTo>
                  <a:pt x="725" y="22"/>
                  <a:pt x="829" y="0"/>
                  <a:pt x="884" y="13"/>
                </a:cubicBezTo>
                <a:cubicBezTo>
                  <a:pt x="904" y="17"/>
                  <a:pt x="922" y="24"/>
                  <a:pt x="940" y="31"/>
                </a:cubicBezTo>
                <a:cubicBezTo>
                  <a:pt x="1039" y="73"/>
                  <a:pt x="1104" y="151"/>
                  <a:pt x="1161" y="160"/>
                </a:cubicBezTo>
                <a:cubicBezTo>
                  <a:pt x="1176" y="163"/>
                  <a:pt x="1191" y="164"/>
                  <a:pt x="1205" y="166"/>
                </a:cubicBezTo>
                <a:cubicBezTo>
                  <a:pt x="1316" y="178"/>
                  <a:pt x="1384" y="160"/>
                  <a:pt x="1497" y="103"/>
                </a:cubicBezTo>
                <a:cubicBezTo>
                  <a:pt x="1499" y="102"/>
                  <a:pt x="1501" y="101"/>
                  <a:pt x="1503" y="100"/>
                </a:cubicBezTo>
                <a:cubicBezTo>
                  <a:pt x="1620" y="41"/>
                  <a:pt x="1764" y="2"/>
                  <a:pt x="1873" y="71"/>
                </a:cubicBezTo>
                <a:cubicBezTo>
                  <a:pt x="1881" y="76"/>
                  <a:pt x="1890" y="82"/>
                  <a:pt x="1898" y="89"/>
                </a:cubicBezTo>
                <a:cubicBezTo>
                  <a:pt x="1965" y="145"/>
                  <a:pt x="1998" y="238"/>
                  <a:pt x="2017" y="330"/>
                </a:cubicBezTo>
                <a:cubicBezTo>
                  <a:pt x="2023" y="356"/>
                  <a:pt x="2028" y="382"/>
                  <a:pt x="2034" y="408"/>
                </a:cubicBezTo>
                <a:cubicBezTo>
                  <a:pt x="2039" y="430"/>
                  <a:pt x="2045" y="452"/>
                  <a:pt x="2054" y="472"/>
                </a:cubicBezTo>
                <a:cubicBezTo>
                  <a:pt x="2074" y="517"/>
                  <a:pt x="2170" y="543"/>
                  <a:pt x="2205" y="571"/>
                </a:cubicBezTo>
                <a:cubicBezTo>
                  <a:pt x="2229" y="589"/>
                  <a:pt x="2254" y="628"/>
                  <a:pt x="2267" y="672"/>
                </a:cubicBezTo>
                <a:cubicBezTo>
                  <a:pt x="2273" y="688"/>
                  <a:pt x="2276" y="706"/>
                  <a:pt x="2277" y="723"/>
                </a:cubicBezTo>
                <a:cubicBezTo>
                  <a:pt x="2281" y="804"/>
                  <a:pt x="2280" y="890"/>
                  <a:pt x="2250" y="9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0"/>
          <p:cNvSpPr>
            <a:spLocks noGrp="1"/>
          </p:cNvSpPr>
          <p:nvPr>
            <p:ph type="pic" idx="2"/>
          </p:nvPr>
        </p:nvSpPr>
        <p:spPr>
          <a:xfrm>
            <a:off x="-125" y="5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10"/>
          <p:cNvSpPr txBox="1">
            <a:spLocks noGrp="1"/>
          </p:cNvSpPr>
          <p:nvPr>
            <p:ph type="title"/>
          </p:nvPr>
        </p:nvSpPr>
        <p:spPr>
          <a:xfrm>
            <a:off x="740550" y="539500"/>
            <a:ext cx="7662900" cy="60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"/>
          <p:cNvSpPr txBox="1">
            <a:spLocks noGrp="1"/>
          </p:cNvSpPr>
          <p:nvPr>
            <p:ph type="subTitle" idx="1"/>
          </p:nvPr>
        </p:nvSpPr>
        <p:spPr>
          <a:xfrm>
            <a:off x="950675" y="2490875"/>
            <a:ext cx="2336400" cy="8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2"/>
          </p:nvPr>
        </p:nvSpPr>
        <p:spPr>
          <a:xfrm>
            <a:off x="3403800" y="3708500"/>
            <a:ext cx="2336400" cy="8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ubTitle" idx="3"/>
          </p:nvPr>
        </p:nvSpPr>
        <p:spPr>
          <a:xfrm>
            <a:off x="5856950" y="2490875"/>
            <a:ext cx="2336400" cy="8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4"/>
          </p:nvPr>
        </p:nvSpPr>
        <p:spPr>
          <a:xfrm>
            <a:off x="950663" y="2132700"/>
            <a:ext cx="23364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5"/>
          </p:nvPr>
        </p:nvSpPr>
        <p:spPr>
          <a:xfrm>
            <a:off x="5856938" y="2132700"/>
            <a:ext cx="23364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6"/>
          </p:nvPr>
        </p:nvSpPr>
        <p:spPr>
          <a:xfrm>
            <a:off x="3403800" y="3351250"/>
            <a:ext cx="23364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/>
          <p:nvPr/>
        </p:nvSpPr>
        <p:spPr>
          <a:xfrm rot="-3098327">
            <a:off x="8109460" y="4188051"/>
            <a:ext cx="1585850" cy="1439160"/>
          </a:xfrm>
          <a:custGeom>
            <a:avLst/>
            <a:gdLst/>
            <a:ahLst/>
            <a:cxnLst/>
            <a:rect l="l" t="t" r="r" b="b"/>
            <a:pathLst>
              <a:path w="2281" h="2070" extrusionOk="0">
                <a:moveTo>
                  <a:pt x="2250" y="964"/>
                </a:moveTo>
                <a:cubicBezTo>
                  <a:pt x="2242" y="984"/>
                  <a:pt x="2232" y="1003"/>
                  <a:pt x="2220" y="1020"/>
                </a:cubicBezTo>
                <a:cubicBezTo>
                  <a:pt x="2157" y="1119"/>
                  <a:pt x="2054" y="1192"/>
                  <a:pt x="2005" y="1292"/>
                </a:cubicBezTo>
                <a:cubicBezTo>
                  <a:pt x="1991" y="1321"/>
                  <a:pt x="1982" y="1352"/>
                  <a:pt x="1979" y="1386"/>
                </a:cubicBezTo>
                <a:cubicBezTo>
                  <a:pt x="1975" y="1433"/>
                  <a:pt x="1986" y="1481"/>
                  <a:pt x="1984" y="1528"/>
                </a:cubicBezTo>
                <a:cubicBezTo>
                  <a:pt x="1983" y="1551"/>
                  <a:pt x="1980" y="1573"/>
                  <a:pt x="1973" y="1594"/>
                </a:cubicBezTo>
                <a:cubicBezTo>
                  <a:pt x="1945" y="1691"/>
                  <a:pt x="1865" y="1769"/>
                  <a:pt x="1779" y="1811"/>
                </a:cubicBezTo>
                <a:cubicBezTo>
                  <a:pt x="1777" y="1813"/>
                  <a:pt x="1774" y="1814"/>
                  <a:pt x="1772" y="1815"/>
                </a:cubicBezTo>
                <a:cubicBezTo>
                  <a:pt x="1767" y="1817"/>
                  <a:pt x="1762" y="1820"/>
                  <a:pt x="1757" y="1822"/>
                </a:cubicBezTo>
                <a:cubicBezTo>
                  <a:pt x="1670" y="1860"/>
                  <a:pt x="1576" y="1876"/>
                  <a:pt x="1486" y="1901"/>
                </a:cubicBezTo>
                <a:cubicBezTo>
                  <a:pt x="1473" y="1904"/>
                  <a:pt x="1460" y="1908"/>
                  <a:pt x="1448" y="1912"/>
                </a:cubicBezTo>
                <a:cubicBezTo>
                  <a:pt x="1372" y="1935"/>
                  <a:pt x="1298" y="1969"/>
                  <a:pt x="1223" y="1994"/>
                </a:cubicBezTo>
                <a:cubicBezTo>
                  <a:pt x="1168" y="2012"/>
                  <a:pt x="1113" y="2026"/>
                  <a:pt x="1055" y="2029"/>
                </a:cubicBezTo>
                <a:cubicBezTo>
                  <a:pt x="1054" y="2029"/>
                  <a:pt x="1053" y="2029"/>
                  <a:pt x="1051" y="2029"/>
                </a:cubicBezTo>
                <a:cubicBezTo>
                  <a:pt x="1051" y="2029"/>
                  <a:pt x="1002" y="2039"/>
                  <a:pt x="937" y="2048"/>
                </a:cubicBezTo>
                <a:cubicBezTo>
                  <a:pt x="860" y="2059"/>
                  <a:pt x="761" y="2070"/>
                  <a:pt x="695" y="2064"/>
                </a:cubicBezTo>
                <a:cubicBezTo>
                  <a:pt x="681" y="2062"/>
                  <a:pt x="666" y="2060"/>
                  <a:pt x="651" y="2059"/>
                </a:cubicBezTo>
                <a:cubicBezTo>
                  <a:pt x="638" y="2057"/>
                  <a:pt x="626" y="2055"/>
                  <a:pt x="613" y="2053"/>
                </a:cubicBezTo>
                <a:cubicBezTo>
                  <a:pt x="517" y="2038"/>
                  <a:pt x="423" y="2011"/>
                  <a:pt x="339" y="1961"/>
                </a:cubicBezTo>
                <a:cubicBezTo>
                  <a:pt x="324" y="1952"/>
                  <a:pt x="310" y="1943"/>
                  <a:pt x="295" y="1932"/>
                </a:cubicBezTo>
                <a:cubicBezTo>
                  <a:pt x="293" y="1930"/>
                  <a:pt x="290" y="1928"/>
                  <a:pt x="287" y="1926"/>
                </a:cubicBezTo>
                <a:cubicBezTo>
                  <a:pt x="231" y="1883"/>
                  <a:pt x="182" y="1826"/>
                  <a:pt x="159" y="1754"/>
                </a:cubicBezTo>
                <a:cubicBezTo>
                  <a:pt x="146" y="1714"/>
                  <a:pt x="143" y="1671"/>
                  <a:pt x="142" y="1628"/>
                </a:cubicBezTo>
                <a:cubicBezTo>
                  <a:pt x="142" y="1577"/>
                  <a:pt x="146" y="1526"/>
                  <a:pt x="144" y="1475"/>
                </a:cubicBezTo>
                <a:cubicBezTo>
                  <a:pt x="142" y="1418"/>
                  <a:pt x="133" y="1361"/>
                  <a:pt x="117" y="1306"/>
                </a:cubicBezTo>
                <a:cubicBezTo>
                  <a:pt x="107" y="1273"/>
                  <a:pt x="94" y="1240"/>
                  <a:pt x="79" y="1208"/>
                </a:cubicBezTo>
                <a:cubicBezTo>
                  <a:pt x="54" y="1156"/>
                  <a:pt x="21" y="1107"/>
                  <a:pt x="10" y="1049"/>
                </a:cubicBezTo>
                <a:cubicBezTo>
                  <a:pt x="8" y="1041"/>
                  <a:pt x="7" y="1032"/>
                  <a:pt x="6" y="1023"/>
                </a:cubicBezTo>
                <a:cubicBezTo>
                  <a:pt x="0" y="953"/>
                  <a:pt x="24" y="882"/>
                  <a:pt x="56" y="820"/>
                </a:cubicBezTo>
                <a:cubicBezTo>
                  <a:pt x="71" y="791"/>
                  <a:pt x="88" y="763"/>
                  <a:pt x="107" y="736"/>
                </a:cubicBezTo>
                <a:cubicBezTo>
                  <a:pt x="141" y="690"/>
                  <a:pt x="182" y="650"/>
                  <a:pt x="231" y="624"/>
                </a:cubicBezTo>
                <a:cubicBezTo>
                  <a:pt x="260" y="608"/>
                  <a:pt x="291" y="598"/>
                  <a:pt x="319" y="580"/>
                </a:cubicBezTo>
                <a:cubicBezTo>
                  <a:pt x="333" y="572"/>
                  <a:pt x="343" y="563"/>
                  <a:pt x="351" y="552"/>
                </a:cubicBezTo>
                <a:cubicBezTo>
                  <a:pt x="412" y="477"/>
                  <a:pt x="358" y="347"/>
                  <a:pt x="398" y="233"/>
                </a:cubicBezTo>
                <a:cubicBezTo>
                  <a:pt x="415" y="183"/>
                  <a:pt x="450" y="136"/>
                  <a:pt x="521" y="98"/>
                </a:cubicBezTo>
                <a:cubicBezTo>
                  <a:pt x="548" y="83"/>
                  <a:pt x="591" y="66"/>
                  <a:pt x="638" y="51"/>
                </a:cubicBezTo>
                <a:cubicBezTo>
                  <a:pt x="725" y="22"/>
                  <a:pt x="829" y="0"/>
                  <a:pt x="884" y="13"/>
                </a:cubicBezTo>
                <a:cubicBezTo>
                  <a:pt x="904" y="17"/>
                  <a:pt x="922" y="24"/>
                  <a:pt x="940" y="31"/>
                </a:cubicBezTo>
                <a:cubicBezTo>
                  <a:pt x="1039" y="73"/>
                  <a:pt x="1104" y="151"/>
                  <a:pt x="1161" y="160"/>
                </a:cubicBezTo>
                <a:cubicBezTo>
                  <a:pt x="1176" y="163"/>
                  <a:pt x="1191" y="164"/>
                  <a:pt x="1205" y="166"/>
                </a:cubicBezTo>
                <a:cubicBezTo>
                  <a:pt x="1316" y="178"/>
                  <a:pt x="1384" y="160"/>
                  <a:pt x="1497" y="103"/>
                </a:cubicBezTo>
                <a:cubicBezTo>
                  <a:pt x="1499" y="102"/>
                  <a:pt x="1501" y="101"/>
                  <a:pt x="1503" y="100"/>
                </a:cubicBezTo>
                <a:cubicBezTo>
                  <a:pt x="1620" y="41"/>
                  <a:pt x="1764" y="2"/>
                  <a:pt x="1873" y="71"/>
                </a:cubicBezTo>
                <a:cubicBezTo>
                  <a:pt x="1881" y="76"/>
                  <a:pt x="1890" y="82"/>
                  <a:pt x="1898" y="89"/>
                </a:cubicBezTo>
                <a:cubicBezTo>
                  <a:pt x="1965" y="145"/>
                  <a:pt x="1998" y="238"/>
                  <a:pt x="2017" y="330"/>
                </a:cubicBezTo>
                <a:cubicBezTo>
                  <a:pt x="2023" y="356"/>
                  <a:pt x="2028" y="382"/>
                  <a:pt x="2034" y="408"/>
                </a:cubicBezTo>
                <a:cubicBezTo>
                  <a:pt x="2039" y="430"/>
                  <a:pt x="2045" y="452"/>
                  <a:pt x="2054" y="472"/>
                </a:cubicBezTo>
                <a:cubicBezTo>
                  <a:pt x="2074" y="517"/>
                  <a:pt x="2170" y="543"/>
                  <a:pt x="2205" y="571"/>
                </a:cubicBezTo>
                <a:cubicBezTo>
                  <a:pt x="2229" y="589"/>
                  <a:pt x="2254" y="628"/>
                  <a:pt x="2267" y="672"/>
                </a:cubicBezTo>
                <a:cubicBezTo>
                  <a:pt x="2273" y="688"/>
                  <a:pt x="2276" y="706"/>
                  <a:pt x="2277" y="723"/>
                </a:cubicBezTo>
                <a:cubicBezTo>
                  <a:pt x="2281" y="804"/>
                  <a:pt x="2280" y="890"/>
                  <a:pt x="2250" y="9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3"/>
          <p:cNvSpPr/>
          <p:nvPr/>
        </p:nvSpPr>
        <p:spPr>
          <a:xfrm rot="5400000">
            <a:off x="-1757561" y="-535429"/>
            <a:ext cx="2477587" cy="2477537"/>
          </a:xfrm>
          <a:custGeom>
            <a:avLst/>
            <a:gdLst/>
            <a:ahLst/>
            <a:cxnLst/>
            <a:rect l="l" t="t" r="r" b="b"/>
            <a:pathLst>
              <a:path w="2477587" h="2477537" extrusionOk="0">
                <a:moveTo>
                  <a:pt x="184577" y="0"/>
                </a:moveTo>
                <a:cubicBezTo>
                  <a:pt x="184725" y="6590"/>
                  <a:pt x="183486" y="13379"/>
                  <a:pt x="180266" y="19573"/>
                </a:cubicBezTo>
                <a:cubicBezTo>
                  <a:pt x="173180" y="33249"/>
                  <a:pt x="158265" y="40087"/>
                  <a:pt x="136810" y="39393"/>
                </a:cubicBezTo>
                <a:cubicBezTo>
                  <a:pt x="115651" y="40037"/>
                  <a:pt x="100786" y="33249"/>
                  <a:pt x="93700" y="19573"/>
                </a:cubicBezTo>
                <a:cubicBezTo>
                  <a:pt x="90480" y="13379"/>
                  <a:pt x="89191" y="6541"/>
                  <a:pt x="89390" y="0"/>
                </a:cubicBezTo>
                <a:lnTo>
                  <a:pt x="79529" y="0"/>
                </a:lnTo>
                <a:cubicBezTo>
                  <a:pt x="79331" y="8077"/>
                  <a:pt x="80916" y="16500"/>
                  <a:pt x="84880" y="24131"/>
                </a:cubicBezTo>
                <a:cubicBezTo>
                  <a:pt x="89984" y="33992"/>
                  <a:pt x="103660" y="50344"/>
                  <a:pt x="136810" y="49253"/>
                </a:cubicBezTo>
                <a:cubicBezTo>
                  <a:pt x="170405" y="50393"/>
                  <a:pt x="183932" y="33992"/>
                  <a:pt x="189086" y="24131"/>
                </a:cubicBezTo>
                <a:cubicBezTo>
                  <a:pt x="193050" y="16500"/>
                  <a:pt x="194586" y="8126"/>
                  <a:pt x="194388" y="0"/>
                </a:cubicBezTo>
                <a:lnTo>
                  <a:pt x="184577" y="0"/>
                </a:lnTo>
                <a:close/>
                <a:moveTo>
                  <a:pt x="189086" y="2453456"/>
                </a:moveTo>
                <a:cubicBezTo>
                  <a:pt x="183932" y="2443595"/>
                  <a:pt x="170256" y="2427095"/>
                  <a:pt x="137156" y="2428333"/>
                </a:cubicBezTo>
                <a:cubicBezTo>
                  <a:pt x="103611" y="2427144"/>
                  <a:pt x="89984" y="2443595"/>
                  <a:pt x="84880" y="2453456"/>
                </a:cubicBezTo>
                <a:cubicBezTo>
                  <a:pt x="80916" y="2461086"/>
                  <a:pt x="79331" y="2469460"/>
                  <a:pt x="79529" y="2477537"/>
                </a:cubicBezTo>
                <a:lnTo>
                  <a:pt x="89390" y="2477537"/>
                </a:lnTo>
                <a:cubicBezTo>
                  <a:pt x="89241" y="2470996"/>
                  <a:pt x="90480" y="2464208"/>
                  <a:pt x="93700" y="2458014"/>
                </a:cubicBezTo>
                <a:cubicBezTo>
                  <a:pt x="100786" y="2444338"/>
                  <a:pt x="115651" y="2437599"/>
                  <a:pt x="137156" y="2438194"/>
                </a:cubicBezTo>
                <a:cubicBezTo>
                  <a:pt x="158216" y="2437500"/>
                  <a:pt x="173180" y="2444338"/>
                  <a:pt x="180266" y="2458014"/>
                </a:cubicBezTo>
                <a:cubicBezTo>
                  <a:pt x="183486" y="2464208"/>
                  <a:pt x="184725" y="2470996"/>
                  <a:pt x="184577" y="2477537"/>
                </a:cubicBezTo>
                <a:lnTo>
                  <a:pt x="194388" y="2477537"/>
                </a:lnTo>
                <a:cubicBezTo>
                  <a:pt x="194586" y="2469460"/>
                  <a:pt x="193000" y="2461086"/>
                  <a:pt x="189086" y="2453456"/>
                </a:cubicBezTo>
                <a:close/>
                <a:moveTo>
                  <a:pt x="1820990" y="2453456"/>
                </a:moveTo>
                <a:cubicBezTo>
                  <a:pt x="1815837" y="2443595"/>
                  <a:pt x="1802458" y="2427095"/>
                  <a:pt x="1769061" y="2428333"/>
                </a:cubicBezTo>
                <a:cubicBezTo>
                  <a:pt x="1735465" y="2427095"/>
                  <a:pt x="1721938" y="2443595"/>
                  <a:pt x="1716785" y="2453456"/>
                </a:cubicBezTo>
                <a:cubicBezTo>
                  <a:pt x="1712821" y="2461086"/>
                  <a:pt x="1711285" y="2469460"/>
                  <a:pt x="1711483" y="2477537"/>
                </a:cubicBezTo>
                <a:lnTo>
                  <a:pt x="1721294" y="2477537"/>
                </a:lnTo>
                <a:cubicBezTo>
                  <a:pt x="1721145" y="2470996"/>
                  <a:pt x="1722384" y="2464208"/>
                  <a:pt x="1725605" y="2458014"/>
                </a:cubicBezTo>
                <a:cubicBezTo>
                  <a:pt x="1732691" y="2444338"/>
                  <a:pt x="1747704" y="2437599"/>
                  <a:pt x="1769061" y="2438194"/>
                </a:cubicBezTo>
                <a:cubicBezTo>
                  <a:pt x="1790169" y="2437451"/>
                  <a:pt x="1805084" y="2444338"/>
                  <a:pt x="1812170" y="2458014"/>
                </a:cubicBezTo>
                <a:cubicBezTo>
                  <a:pt x="1815391" y="2464208"/>
                  <a:pt x="1816630" y="2470996"/>
                  <a:pt x="1816481" y="2477537"/>
                </a:cubicBezTo>
                <a:lnTo>
                  <a:pt x="1826341" y="2477537"/>
                </a:lnTo>
                <a:cubicBezTo>
                  <a:pt x="1826540" y="2469460"/>
                  <a:pt x="1824954" y="2461086"/>
                  <a:pt x="1820990" y="2453456"/>
                </a:cubicBezTo>
                <a:close/>
                <a:moveTo>
                  <a:pt x="2444933" y="2428333"/>
                </a:moveTo>
                <a:cubicBezTo>
                  <a:pt x="2411387" y="2427144"/>
                  <a:pt x="2397810" y="2443595"/>
                  <a:pt x="2392707" y="2453456"/>
                </a:cubicBezTo>
                <a:cubicBezTo>
                  <a:pt x="2388743" y="2461086"/>
                  <a:pt x="2387157" y="2469460"/>
                  <a:pt x="2387355" y="2477537"/>
                </a:cubicBezTo>
                <a:lnTo>
                  <a:pt x="2397166" y="2477537"/>
                </a:lnTo>
                <a:cubicBezTo>
                  <a:pt x="2397018" y="2470996"/>
                  <a:pt x="2398256" y="2464208"/>
                  <a:pt x="2401477" y="2458014"/>
                </a:cubicBezTo>
                <a:cubicBezTo>
                  <a:pt x="2408563" y="2444338"/>
                  <a:pt x="2423577" y="2437550"/>
                  <a:pt x="2444933" y="2438194"/>
                </a:cubicBezTo>
                <a:cubicBezTo>
                  <a:pt x="2458560" y="2437797"/>
                  <a:pt x="2469560" y="2440473"/>
                  <a:pt x="2477538" y="2446023"/>
                </a:cubicBezTo>
                <a:lnTo>
                  <a:pt x="2477538" y="2434478"/>
                </a:lnTo>
                <a:cubicBezTo>
                  <a:pt x="2469659" y="2430464"/>
                  <a:pt x="2459105" y="2427788"/>
                  <a:pt x="2444933" y="2428333"/>
                </a:cubicBezTo>
                <a:close/>
                <a:moveTo>
                  <a:pt x="2392707" y="352554"/>
                </a:moveTo>
                <a:cubicBezTo>
                  <a:pt x="2397810" y="362414"/>
                  <a:pt x="2411239" y="378815"/>
                  <a:pt x="2444636" y="377725"/>
                </a:cubicBezTo>
                <a:cubicBezTo>
                  <a:pt x="2458956" y="378171"/>
                  <a:pt x="2469609" y="375496"/>
                  <a:pt x="2477538" y="371432"/>
                </a:cubicBezTo>
                <a:lnTo>
                  <a:pt x="2477538" y="359986"/>
                </a:lnTo>
                <a:cubicBezTo>
                  <a:pt x="2469510" y="365635"/>
                  <a:pt x="2458361" y="368311"/>
                  <a:pt x="2444636" y="367815"/>
                </a:cubicBezTo>
                <a:cubicBezTo>
                  <a:pt x="2423478" y="368509"/>
                  <a:pt x="2408563" y="361671"/>
                  <a:pt x="2401477" y="347995"/>
                </a:cubicBezTo>
                <a:cubicBezTo>
                  <a:pt x="2393599" y="332832"/>
                  <a:pt x="2397414" y="313954"/>
                  <a:pt x="2405045" y="303895"/>
                </a:cubicBezTo>
                <a:cubicBezTo>
                  <a:pt x="2413468" y="292696"/>
                  <a:pt x="2415995" y="280606"/>
                  <a:pt x="2412081" y="269903"/>
                </a:cubicBezTo>
                <a:cubicBezTo>
                  <a:pt x="2408563" y="260240"/>
                  <a:pt x="2399941" y="252808"/>
                  <a:pt x="2389535" y="250429"/>
                </a:cubicBezTo>
                <a:cubicBezTo>
                  <a:pt x="2381607" y="248596"/>
                  <a:pt x="2345435" y="248447"/>
                  <a:pt x="2286718" y="248547"/>
                </a:cubicBezTo>
                <a:cubicBezTo>
                  <a:pt x="2285627" y="218866"/>
                  <a:pt x="2284091" y="158711"/>
                  <a:pt x="2286866" y="146670"/>
                </a:cubicBezTo>
                <a:cubicBezTo>
                  <a:pt x="2288452" y="139733"/>
                  <a:pt x="2293357" y="133936"/>
                  <a:pt x="2299700" y="131656"/>
                </a:cubicBezTo>
                <a:cubicBezTo>
                  <a:pt x="2306984" y="128981"/>
                  <a:pt x="2315507" y="130963"/>
                  <a:pt x="2323683" y="137156"/>
                </a:cubicBezTo>
                <a:cubicBezTo>
                  <a:pt x="2335922" y="146373"/>
                  <a:pt x="2358863" y="151080"/>
                  <a:pt x="2377296" y="141517"/>
                </a:cubicBezTo>
                <a:cubicBezTo>
                  <a:pt x="2386959" y="136463"/>
                  <a:pt x="2403063" y="123134"/>
                  <a:pt x="2401923" y="90628"/>
                </a:cubicBezTo>
                <a:cubicBezTo>
                  <a:pt x="2403063" y="57727"/>
                  <a:pt x="2386959" y="44397"/>
                  <a:pt x="2377296" y="39343"/>
                </a:cubicBezTo>
                <a:cubicBezTo>
                  <a:pt x="2358863" y="29830"/>
                  <a:pt x="2335922" y="34487"/>
                  <a:pt x="2323683" y="43704"/>
                </a:cubicBezTo>
                <a:cubicBezTo>
                  <a:pt x="2315507" y="49947"/>
                  <a:pt x="2306934" y="51880"/>
                  <a:pt x="2299700" y="49253"/>
                </a:cubicBezTo>
                <a:cubicBezTo>
                  <a:pt x="2293357" y="46925"/>
                  <a:pt x="2288452" y="41177"/>
                  <a:pt x="2286866" y="34240"/>
                </a:cubicBezTo>
                <a:cubicBezTo>
                  <a:pt x="2285677" y="29235"/>
                  <a:pt x="2285281" y="15955"/>
                  <a:pt x="2285281" y="0"/>
                </a:cubicBezTo>
                <a:lnTo>
                  <a:pt x="2275371" y="0"/>
                </a:lnTo>
                <a:cubicBezTo>
                  <a:pt x="2275371" y="16451"/>
                  <a:pt x="2275866" y="30672"/>
                  <a:pt x="2277204" y="36420"/>
                </a:cubicBezTo>
                <a:cubicBezTo>
                  <a:pt x="2279533" y="46627"/>
                  <a:pt x="2286866" y="55100"/>
                  <a:pt x="2296330" y="58569"/>
                </a:cubicBezTo>
                <a:cubicBezTo>
                  <a:pt x="2306835" y="62384"/>
                  <a:pt x="2318678" y="59907"/>
                  <a:pt x="2329678" y="51632"/>
                </a:cubicBezTo>
                <a:cubicBezTo>
                  <a:pt x="2339489" y="44199"/>
                  <a:pt x="2357922" y="40483"/>
                  <a:pt x="2372738" y="48163"/>
                </a:cubicBezTo>
                <a:cubicBezTo>
                  <a:pt x="2386067" y="55100"/>
                  <a:pt x="2392756" y="69619"/>
                  <a:pt x="2392062" y="90628"/>
                </a:cubicBezTo>
                <a:cubicBezTo>
                  <a:pt x="2392756" y="111241"/>
                  <a:pt x="2386067" y="125809"/>
                  <a:pt x="2372738" y="132697"/>
                </a:cubicBezTo>
                <a:cubicBezTo>
                  <a:pt x="2357922" y="140377"/>
                  <a:pt x="2339489" y="136661"/>
                  <a:pt x="2329678" y="129228"/>
                </a:cubicBezTo>
                <a:cubicBezTo>
                  <a:pt x="2318678" y="120953"/>
                  <a:pt x="2306835" y="118476"/>
                  <a:pt x="2296330" y="122341"/>
                </a:cubicBezTo>
                <a:cubicBezTo>
                  <a:pt x="2286866" y="125809"/>
                  <a:pt x="2279533" y="134283"/>
                  <a:pt x="2277204" y="144440"/>
                </a:cubicBezTo>
                <a:cubicBezTo>
                  <a:pt x="2273884" y="158909"/>
                  <a:pt x="2275965" y="225852"/>
                  <a:pt x="2276758" y="248547"/>
                </a:cubicBezTo>
                <a:lnTo>
                  <a:pt x="2275767" y="248547"/>
                </a:lnTo>
                <a:cubicBezTo>
                  <a:pt x="2227257" y="248646"/>
                  <a:pt x="2172206" y="248794"/>
                  <a:pt x="2164278" y="246961"/>
                </a:cubicBezTo>
                <a:cubicBezTo>
                  <a:pt x="2157142" y="245326"/>
                  <a:pt x="2151196" y="240272"/>
                  <a:pt x="2148818" y="233731"/>
                </a:cubicBezTo>
                <a:cubicBezTo>
                  <a:pt x="2146142" y="226298"/>
                  <a:pt x="2148124" y="217577"/>
                  <a:pt x="2154467" y="209154"/>
                </a:cubicBezTo>
                <a:cubicBezTo>
                  <a:pt x="2163931" y="196667"/>
                  <a:pt x="2168688" y="173279"/>
                  <a:pt x="2158926" y="154450"/>
                </a:cubicBezTo>
                <a:cubicBezTo>
                  <a:pt x="2153823" y="144589"/>
                  <a:pt x="2140295" y="128287"/>
                  <a:pt x="2106997" y="129327"/>
                </a:cubicBezTo>
                <a:cubicBezTo>
                  <a:pt x="2073550" y="128237"/>
                  <a:pt x="2059874" y="144589"/>
                  <a:pt x="2054721" y="154499"/>
                </a:cubicBezTo>
                <a:cubicBezTo>
                  <a:pt x="2045009" y="173279"/>
                  <a:pt x="2049766" y="196667"/>
                  <a:pt x="2059181" y="209154"/>
                </a:cubicBezTo>
                <a:cubicBezTo>
                  <a:pt x="2065523" y="217577"/>
                  <a:pt x="2067555" y="226298"/>
                  <a:pt x="2064829" y="233731"/>
                </a:cubicBezTo>
                <a:cubicBezTo>
                  <a:pt x="2062451" y="240272"/>
                  <a:pt x="2056554" y="245326"/>
                  <a:pt x="2049419" y="246961"/>
                </a:cubicBezTo>
                <a:cubicBezTo>
                  <a:pt x="2041441" y="248794"/>
                  <a:pt x="1986440" y="248646"/>
                  <a:pt x="1937880" y="248547"/>
                </a:cubicBezTo>
                <a:lnTo>
                  <a:pt x="1932876" y="248547"/>
                </a:lnTo>
                <a:cubicBezTo>
                  <a:pt x="1933668" y="225852"/>
                  <a:pt x="1935750" y="158909"/>
                  <a:pt x="1932479" y="144440"/>
                </a:cubicBezTo>
                <a:cubicBezTo>
                  <a:pt x="1930150" y="134283"/>
                  <a:pt x="1922817" y="125809"/>
                  <a:pt x="1913353" y="122341"/>
                </a:cubicBezTo>
                <a:cubicBezTo>
                  <a:pt x="1902798" y="118476"/>
                  <a:pt x="1890956" y="120953"/>
                  <a:pt x="1880005" y="129228"/>
                </a:cubicBezTo>
                <a:cubicBezTo>
                  <a:pt x="1870194" y="136661"/>
                  <a:pt x="1851761" y="140377"/>
                  <a:pt x="1836945" y="132697"/>
                </a:cubicBezTo>
                <a:cubicBezTo>
                  <a:pt x="1823616" y="125809"/>
                  <a:pt x="1816927" y="111241"/>
                  <a:pt x="1817621" y="90281"/>
                </a:cubicBezTo>
                <a:cubicBezTo>
                  <a:pt x="1816927" y="69668"/>
                  <a:pt x="1823616" y="55100"/>
                  <a:pt x="1836945" y="48163"/>
                </a:cubicBezTo>
                <a:cubicBezTo>
                  <a:pt x="1851761" y="40483"/>
                  <a:pt x="1870194" y="44199"/>
                  <a:pt x="1880005" y="51632"/>
                </a:cubicBezTo>
                <a:cubicBezTo>
                  <a:pt x="1890956" y="59907"/>
                  <a:pt x="1902798" y="62384"/>
                  <a:pt x="1913353" y="58569"/>
                </a:cubicBezTo>
                <a:cubicBezTo>
                  <a:pt x="1922817" y="55100"/>
                  <a:pt x="1930150" y="46627"/>
                  <a:pt x="1932479" y="36420"/>
                </a:cubicBezTo>
                <a:cubicBezTo>
                  <a:pt x="1933768" y="30622"/>
                  <a:pt x="1934263" y="16401"/>
                  <a:pt x="1934263" y="0"/>
                </a:cubicBezTo>
                <a:lnTo>
                  <a:pt x="1924353" y="0"/>
                </a:lnTo>
                <a:cubicBezTo>
                  <a:pt x="1924353" y="15955"/>
                  <a:pt x="1923957" y="29235"/>
                  <a:pt x="1922817" y="34240"/>
                </a:cubicBezTo>
                <a:cubicBezTo>
                  <a:pt x="1921231" y="41177"/>
                  <a:pt x="1916276" y="46925"/>
                  <a:pt x="1909934" y="49253"/>
                </a:cubicBezTo>
                <a:cubicBezTo>
                  <a:pt x="1902699" y="51880"/>
                  <a:pt x="1894176" y="49947"/>
                  <a:pt x="1885951" y="43704"/>
                </a:cubicBezTo>
                <a:cubicBezTo>
                  <a:pt x="1873762" y="34487"/>
                  <a:pt x="1850770" y="29830"/>
                  <a:pt x="1832387" y="39393"/>
                </a:cubicBezTo>
                <a:cubicBezTo>
                  <a:pt x="1822675" y="44397"/>
                  <a:pt x="1806620" y="57727"/>
                  <a:pt x="1807710" y="90281"/>
                </a:cubicBezTo>
                <a:cubicBezTo>
                  <a:pt x="1806620" y="123134"/>
                  <a:pt x="1822675" y="136463"/>
                  <a:pt x="1832387" y="141517"/>
                </a:cubicBezTo>
                <a:cubicBezTo>
                  <a:pt x="1850820" y="151080"/>
                  <a:pt x="1873762" y="146373"/>
                  <a:pt x="1885951" y="137156"/>
                </a:cubicBezTo>
                <a:cubicBezTo>
                  <a:pt x="1894176" y="130963"/>
                  <a:pt x="1902650" y="128981"/>
                  <a:pt x="1909934" y="131656"/>
                </a:cubicBezTo>
                <a:cubicBezTo>
                  <a:pt x="1916276" y="133936"/>
                  <a:pt x="1921231" y="139733"/>
                  <a:pt x="1922817" y="146670"/>
                </a:cubicBezTo>
                <a:cubicBezTo>
                  <a:pt x="1925592" y="158711"/>
                  <a:pt x="1924056" y="218866"/>
                  <a:pt x="1922965" y="248547"/>
                </a:cubicBezTo>
                <a:cubicBezTo>
                  <a:pt x="1866626" y="248447"/>
                  <a:pt x="1831891" y="248646"/>
                  <a:pt x="1824112" y="250429"/>
                </a:cubicBezTo>
                <a:cubicBezTo>
                  <a:pt x="1813706" y="252808"/>
                  <a:pt x="1805084" y="260240"/>
                  <a:pt x="1801566" y="269903"/>
                </a:cubicBezTo>
                <a:cubicBezTo>
                  <a:pt x="1797652" y="280606"/>
                  <a:pt x="1800179" y="292696"/>
                  <a:pt x="1808652" y="303895"/>
                </a:cubicBezTo>
                <a:cubicBezTo>
                  <a:pt x="1816233" y="313954"/>
                  <a:pt x="1820049" y="332832"/>
                  <a:pt x="1812170" y="347995"/>
                </a:cubicBezTo>
                <a:cubicBezTo>
                  <a:pt x="1805084" y="361671"/>
                  <a:pt x="1790070" y="368509"/>
                  <a:pt x="1768714" y="367815"/>
                </a:cubicBezTo>
                <a:cubicBezTo>
                  <a:pt x="1747605" y="368509"/>
                  <a:pt x="1732691" y="361671"/>
                  <a:pt x="1725605" y="347995"/>
                </a:cubicBezTo>
                <a:cubicBezTo>
                  <a:pt x="1717726" y="332832"/>
                  <a:pt x="1721542" y="313954"/>
                  <a:pt x="1729123" y="303895"/>
                </a:cubicBezTo>
                <a:cubicBezTo>
                  <a:pt x="1737596" y="292696"/>
                  <a:pt x="1740123" y="280606"/>
                  <a:pt x="1736209" y="269903"/>
                </a:cubicBezTo>
                <a:cubicBezTo>
                  <a:pt x="1732691" y="260240"/>
                  <a:pt x="1724069" y="252808"/>
                  <a:pt x="1713663" y="250429"/>
                </a:cubicBezTo>
                <a:cubicBezTo>
                  <a:pt x="1706577" y="248794"/>
                  <a:pt x="1677095" y="248497"/>
                  <a:pt x="1629377" y="248497"/>
                </a:cubicBezTo>
                <a:cubicBezTo>
                  <a:pt x="1630170" y="225803"/>
                  <a:pt x="1632251" y="158860"/>
                  <a:pt x="1628981" y="144440"/>
                </a:cubicBezTo>
                <a:cubicBezTo>
                  <a:pt x="1626652" y="134283"/>
                  <a:pt x="1619318" y="125760"/>
                  <a:pt x="1609854" y="122341"/>
                </a:cubicBezTo>
                <a:cubicBezTo>
                  <a:pt x="1599300" y="118476"/>
                  <a:pt x="1587457" y="120953"/>
                  <a:pt x="1576507" y="129228"/>
                </a:cubicBezTo>
                <a:cubicBezTo>
                  <a:pt x="1566696" y="136661"/>
                  <a:pt x="1548263" y="140377"/>
                  <a:pt x="1533447" y="132697"/>
                </a:cubicBezTo>
                <a:cubicBezTo>
                  <a:pt x="1520118" y="125809"/>
                  <a:pt x="1513429" y="111241"/>
                  <a:pt x="1514122" y="90281"/>
                </a:cubicBezTo>
                <a:cubicBezTo>
                  <a:pt x="1513429" y="69619"/>
                  <a:pt x="1520118" y="55100"/>
                  <a:pt x="1533447" y="48163"/>
                </a:cubicBezTo>
                <a:cubicBezTo>
                  <a:pt x="1548263" y="40483"/>
                  <a:pt x="1566696" y="44199"/>
                  <a:pt x="1576507" y="51632"/>
                </a:cubicBezTo>
                <a:cubicBezTo>
                  <a:pt x="1587457" y="59907"/>
                  <a:pt x="1599300" y="62384"/>
                  <a:pt x="1609854" y="58569"/>
                </a:cubicBezTo>
                <a:cubicBezTo>
                  <a:pt x="1619318" y="55100"/>
                  <a:pt x="1626652" y="46627"/>
                  <a:pt x="1628981" y="36420"/>
                </a:cubicBezTo>
                <a:cubicBezTo>
                  <a:pt x="1630269" y="30622"/>
                  <a:pt x="1630765" y="16401"/>
                  <a:pt x="1630765" y="0"/>
                </a:cubicBezTo>
                <a:lnTo>
                  <a:pt x="1620855" y="0"/>
                </a:lnTo>
                <a:cubicBezTo>
                  <a:pt x="1620855" y="15955"/>
                  <a:pt x="1620458" y="29235"/>
                  <a:pt x="1619318" y="34240"/>
                </a:cubicBezTo>
                <a:cubicBezTo>
                  <a:pt x="1617733" y="41177"/>
                  <a:pt x="1612778" y="46925"/>
                  <a:pt x="1606435" y="49253"/>
                </a:cubicBezTo>
                <a:cubicBezTo>
                  <a:pt x="1599201" y="51880"/>
                  <a:pt x="1590678" y="49947"/>
                  <a:pt x="1582453" y="43704"/>
                </a:cubicBezTo>
                <a:cubicBezTo>
                  <a:pt x="1570214" y="34487"/>
                  <a:pt x="1547272" y="29830"/>
                  <a:pt x="1528839" y="39393"/>
                </a:cubicBezTo>
                <a:cubicBezTo>
                  <a:pt x="1519176" y="44397"/>
                  <a:pt x="1503122" y="57727"/>
                  <a:pt x="1504212" y="90281"/>
                </a:cubicBezTo>
                <a:cubicBezTo>
                  <a:pt x="1503122" y="123134"/>
                  <a:pt x="1519176" y="136463"/>
                  <a:pt x="1528839" y="141517"/>
                </a:cubicBezTo>
                <a:cubicBezTo>
                  <a:pt x="1547272" y="151080"/>
                  <a:pt x="1570214" y="146422"/>
                  <a:pt x="1582453" y="137156"/>
                </a:cubicBezTo>
                <a:cubicBezTo>
                  <a:pt x="1590678" y="130963"/>
                  <a:pt x="1599201" y="128981"/>
                  <a:pt x="1606435" y="131656"/>
                </a:cubicBezTo>
                <a:cubicBezTo>
                  <a:pt x="1612778" y="133936"/>
                  <a:pt x="1617733" y="139733"/>
                  <a:pt x="1619318" y="146670"/>
                </a:cubicBezTo>
                <a:cubicBezTo>
                  <a:pt x="1622044" y="158711"/>
                  <a:pt x="1620557" y="218816"/>
                  <a:pt x="1619467" y="248547"/>
                </a:cubicBezTo>
                <a:lnTo>
                  <a:pt x="1599895" y="248547"/>
                </a:lnTo>
                <a:cubicBezTo>
                  <a:pt x="1551335" y="248646"/>
                  <a:pt x="1496334" y="248794"/>
                  <a:pt x="1488356" y="246961"/>
                </a:cubicBezTo>
                <a:cubicBezTo>
                  <a:pt x="1481221" y="245326"/>
                  <a:pt x="1475324" y="240272"/>
                  <a:pt x="1472946" y="233731"/>
                </a:cubicBezTo>
                <a:cubicBezTo>
                  <a:pt x="1470220" y="226298"/>
                  <a:pt x="1472252" y="217577"/>
                  <a:pt x="1478594" y="209154"/>
                </a:cubicBezTo>
                <a:cubicBezTo>
                  <a:pt x="1488009" y="196667"/>
                  <a:pt x="1492815" y="173279"/>
                  <a:pt x="1483054" y="154499"/>
                </a:cubicBezTo>
                <a:cubicBezTo>
                  <a:pt x="1477901" y="144589"/>
                  <a:pt x="1464373" y="128287"/>
                  <a:pt x="1431125" y="129327"/>
                </a:cubicBezTo>
                <a:cubicBezTo>
                  <a:pt x="1397678" y="128237"/>
                  <a:pt x="1383952" y="144589"/>
                  <a:pt x="1378849" y="154450"/>
                </a:cubicBezTo>
                <a:cubicBezTo>
                  <a:pt x="1369087" y="173279"/>
                  <a:pt x="1373844" y="196667"/>
                  <a:pt x="1383308" y="209154"/>
                </a:cubicBezTo>
                <a:cubicBezTo>
                  <a:pt x="1389651" y="217577"/>
                  <a:pt x="1391682" y="226298"/>
                  <a:pt x="1388957" y="233731"/>
                </a:cubicBezTo>
                <a:cubicBezTo>
                  <a:pt x="1386579" y="240272"/>
                  <a:pt x="1380633" y="245326"/>
                  <a:pt x="1373497" y="246961"/>
                </a:cubicBezTo>
                <a:cubicBezTo>
                  <a:pt x="1362299" y="249538"/>
                  <a:pt x="1273058" y="250380"/>
                  <a:pt x="1210574" y="249488"/>
                </a:cubicBezTo>
                <a:cubicBezTo>
                  <a:pt x="1209484" y="220154"/>
                  <a:pt x="1207899" y="158860"/>
                  <a:pt x="1210674" y="146670"/>
                </a:cubicBezTo>
                <a:cubicBezTo>
                  <a:pt x="1212259" y="139733"/>
                  <a:pt x="1217214" y="133936"/>
                  <a:pt x="1223557" y="131656"/>
                </a:cubicBezTo>
                <a:cubicBezTo>
                  <a:pt x="1230791" y="128981"/>
                  <a:pt x="1239314" y="130963"/>
                  <a:pt x="1247539" y="137156"/>
                </a:cubicBezTo>
                <a:cubicBezTo>
                  <a:pt x="1259778" y="146422"/>
                  <a:pt x="1282720" y="151080"/>
                  <a:pt x="1301153" y="141517"/>
                </a:cubicBezTo>
                <a:cubicBezTo>
                  <a:pt x="1310816" y="136463"/>
                  <a:pt x="1326920" y="123134"/>
                  <a:pt x="1325780" y="90628"/>
                </a:cubicBezTo>
                <a:cubicBezTo>
                  <a:pt x="1326920" y="57727"/>
                  <a:pt x="1310816" y="44397"/>
                  <a:pt x="1301153" y="39393"/>
                </a:cubicBezTo>
                <a:cubicBezTo>
                  <a:pt x="1282720" y="29830"/>
                  <a:pt x="1259778" y="34487"/>
                  <a:pt x="1247539" y="43704"/>
                </a:cubicBezTo>
                <a:cubicBezTo>
                  <a:pt x="1239314" y="49947"/>
                  <a:pt x="1230841" y="51880"/>
                  <a:pt x="1223557" y="49253"/>
                </a:cubicBezTo>
                <a:cubicBezTo>
                  <a:pt x="1217214" y="46925"/>
                  <a:pt x="1212259" y="41177"/>
                  <a:pt x="1210674" y="34240"/>
                </a:cubicBezTo>
                <a:cubicBezTo>
                  <a:pt x="1209534" y="29235"/>
                  <a:pt x="1209137" y="15955"/>
                  <a:pt x="1209137" y="0"/>
                </a:cubicBezTo>
                <a:lnTo>
                  <a:pt x="1199227" y="0"/>
                </a:lnTo>
                <a:cubicBezTo>
                  <a:pt x="1199227" y="16401"/>
                  <a:pt x="1199723" y="30622"/>
                  <a:pt x="1201011" y="36420"/>
                </a:cubicBezTo>
                <a:cubicBezTo>
                  <a:pt x="1203340" y="46627"/>
                  <a:pt x="1210674" y="55100"/>
                  <a:pt x="1220187" y="58569"/>
                </a:cubicBezTo>
                <a:cubicBezTo>
                  <a:pt x="1230692" y="62384"/>
                  <a:pt x="1242535" y="59907"/>
                  <a:pt x="1253485" y="51632"/>
                </a:cubicBezTo>
                <a:cubicBezTo>
                  <a:pt x="1263296" y="44199"/>
                  <a:pt x="1281729" y="40483"/>
                  <a:pt x="1296595" y="48163"/>
                </a:cubicBezTo>
                <a:cubicBezTo>
                  <a:pt x="1309924" y="55100"/>
                  <a:pt x="1316564" y="69619"/>
                  <a:pt x="1315870" y="90628"/>
                </a:cubicBezTo>
                <a:cubicBezTo>
                  <a:pt x="1316564" y="111241"/>
                  <a:pt x="1309924" y="125809"/>
                  <a:pt x="1296595" y="132697"/>
                </a:cubicBezTo>
                <a:cubicBezTo>
                  <a:pt x="1281729" y="140377"/>
                  <a:pt x="1263296" y="136661"/>
                  <a:pt x="1253485" y="129228"/>
                </a:cubicBezTo>
                <a:cubicBezTo>
                  <a:pt x="1242535" y="120953"/>
                  <a:pt x="1230692" y="118476"/>
                  <a:pt x="1220187" y="122341"/>
                </a:cubicBezTo>
                <a:cubicBezTo>
                  <a:pt x="1210674" y="125760"/>
                  <a:pt x="1203340" y="134283"/>
                  <a:pt x="1201011" y="144440"/>
                </a:cubicBezTo>
                <a:cubicBezTo>
                  <a:pt x="1197691" y="159058"/>
                  <a:pt x="1199871" y="227438"/>
                  <a:pt x="1200664" y="249339"/>
                </a:cubicBezTo>
                <a:cubicBezTo>
                  <a:pt x="1174947" y="248844"/>
                  <a:pt x="1155276" y="248051"/>
                  <a:pt x="1150420" y="246961"/>
                </a:cubicBezTo>
                <a:cubicBezTo>
                  <a:pt x="1143284" y="245326"/>
                  <a:pt x="1137388" y="240272"/>
                  <a:pt x="1135009" y="233731"/>
                </a:cubicBezTo>
                <a:cubicBezTo>
                  <a:pt x="1132284" y="226298"/>
                  <a:pt x="1134316" y="217577"/>
                  <a:pt x="1140658" y="209154"/>
                </a:cubicBezTo>
                <a:cubicBezTo>
                  <a:pt x="1150073" y="196667"/>
                  <a:pt x="1154830" y="173279"/>
                  <a:pt x="1145118" y="154450"/>
                </a:cubicBezTo>
                <a:cubicBezTo>
                  <a:pt x="1139965" y="144589"/>
                  <a:pt x="1126338" y="128287"/>
                  <a:pt x="1093189" y="129327"/>
                </a:cubicBezTo>
                <a:cubicBezTo>
                  <a:pt x="1059593" y="128237"/>
                  <a:pt x="1046016" y="144589"/>
                  <a:pt x="1040913" y="154450"/>
                </a:cubicBezTo>
                <a:cubicBezTo>
                  <a:pt x="1031151" y="173279"/>
                  <a:pt x="1035908" y="196667"/>
                  <a:pt x="1045372" y="209154"/>
                </a:cubicBezTo>
                <a:cubicBezTo>
                  <a:pt x="1051715" y="217577"/>
                  <a:pt x="1053697" y="226298"/>
                  <a:pt x="1051021" y="233731"/>
                </a:cubicBezTo>
                <a:cubicBezTo>
                  <a:pt x="1048643" y="240272"/>
                  <a:pt x="1042696" y="245326"/>
                  <a:pt x="1035561" y="246961"/>
                </a:cubicBezTo>
                <a:cubicBezTo>
                  <a:pt x="1027633" y="248794"/>
                  <a:pt x="972632" y="248646"/>
                  <a:pt x="924072" y="248547"/>
                </a:cubicBezTo>
                <a:cubicBezTo>
                  <a:pt x="903954" y="248547"/>
                  <a:pt x="886215" y="248497"/>
                  <a:pt x="871053" y="248547"/>
                </a:cubicBezTo>
                <a:cubicBezTo>
                  <a:pt x="869963" y="218866"/>
                  <a:pt x="868476" y="158711"/>
                  <a:pt x="871201" y="146670"/>
                </a:cubicBezTo>
                <a:cubicBezTo>
                  <a:pt x="872787" y="139733"/>
                  <a:pt x="877742" y="133936"/>
                  <a:pt x="884084" y="131656"/>
                </a:cubicBezTo>
                <a:cubicBezTo>
                  <a:pt x="891368" y="128981"/>
                  <a:pt x="899842" y="130963"/>
                  <a:pt x="908067" y="137156"/>
                </a:cubicBezTo>
                <a:cubicBezTo>
                  <a:pt x="920306" y="146373"/>
                  <a:pt x="943248" y="151080"/>
                  <a:pt x="961681" y="141517"/>
                </a:cubicBezTo>
                <a:cubicBezTo>
                  <a:pt x="971343" y="136463"/>
                  <a:pt x="987447" y="123134"/>
                  <a:pt x="986308" y="90628"/>
                </a:cubicBezTo>
                <a:cubicBezTo>
                  <a:pt x="987447" y="57727"/>
                  <a:pt x="971343" y="44397"/>
                  <a:pt x="961681" y="39393"/>
                </a:cubicBezTo>
                <a:cubicBezTo>
                  <a:pt x="943248" y="29830"/>
                  <a:pt x="920306" y="34487"/>
                  <a:pt x="908067" y="43704"/>
                </a:cubicBezTo>
                <a:cubicBezTo>
                  <a:pt x="899842" y="49947"/>
                  <a:pt x="891319" y="51880"/>
                  <a:pt x="884084" y="49253"/>
                </a:cubicBezTo>
                <a:cubicBezTo>
                  <a:pt x="877742" y="46925"/>
                  <a:pt x="872787" y="41177"/>
                  <a:pt x="871201" y="34240"/>
                </a:cubicBezTo>
                <a:cubicBezTo>
                  <a:pt x="870062" y="29235"/>
                  <a:pt x="869665" y="15906"/>
                  <a:pt x="869665" y="0"/>
                </a:cubicBezTo>
                <a:lnTo>
                  <a:pt x="859755" y="0"/>
                </a:lnTo>
                <a:cubicBezTo>
                  <a:pt x="859755" y="16401"/>
                  <a:pt x="860251" y="30622"/>
                  <a:pt x="861539" y="36420"/>
                </a:cubicBezTo>
                <a:cubicBezTo>
                  <a:pt x="863868" y="46627"/>
                  <a:pt x="871201" y="55100"/>
                  <a:pt x="880665" y="58569"/>
                </a:cubicBezTo>
                <a:cubicBezTo>
                  <a:pt x="891220" y="62384"/>
                  <a:pt x="903062" y="59907"/>
                  <a:pt x="914013" y="51632"/>
                </a:cubicBezTo>
                <a:cubicBezTo>
                  <a:pt x="923874" y="44199"/>
                  <a:pt x="942257" y="40483"/>
                  <a:pt x="957122" y="48163"/>
                </a:cubicBezTo>
                <a:cubicBezTo>
                  <a:pt x="970451" y="55100"/>
                  <a:pt x="977091" y="69619"/>
                  <a:pt x="976398" y="90628"/>
                </a:cubicBezTo>
                <a:cubicBezTo>
                  <a:pt x="977091" y="111241"/>
                  <a:pt x="970451" y="125809"/>
                  <a:pt x="957122" y="132697"/>
                </a:cubicBezTo>
                <a:cubicBezTo>
                  <a:pt x="942257" y="140377"/>
                  <a:pt x="923874" y="136661"/>
                  <a:pt x="914013" y="129228"/>
                </a:cubicBezTo>
                <a:cubicBezTo>
                  <a:pt x="903062" y="120953"/>
                  <a:pt x="891220" y="118476"/>
                  <a:pt x="880665" y="122341"/>
                </a:cubicBezTo>
                <a:cubicBezTo>
                  <a:pt x="871201" y="125760"/>
                  <a:pt x="863868" y="134283"/>
                  <a:pt x="861539" y="144440"/>
                </a:cubicBezTo>
                <a:cubicBezTo>
                  <a:pt x="858269" y="158909"/>
                  <a:pt x="860350" y="225902"/>
                  <a:pt x="861142" y="248596"/>
                </a:cubicBezTo>
                <a:cubicBezTo>
                  <a:pt x="833047" y="248745"/>
                  <a:pt x="815506" y="249240"/>
                  <a:pt x="810303" y="250429"/>
                </a:cubicBezTo>
                <a:cubicBezTo>
                  <a:pt x="799898" y="252808"/>
                  <a:pt x="791276" y="260240"/>
                  <a:pt x="787758" y="269903"/>
                </a:cubicBezTo>
                <a:cubicBezTo>
                  <a:pt x="783843" y="280606"/>
                  <a:pt x="786370" y="292696"/>
                  <a:pt x="794794" y="303895"/>
                </a:cubicBezTo>
                <a:cubicBezTo>
                  <a:pt x="802425" y="313954"/>
                  <a:pt x="806240" y="332832"/>
                  <a:pt x="798362" y="347995"/>
                </a:cubicBezTo>
                <a:cubicBezTo>
                  <a:pt x="791276" y="361671"/>
                  <a:pt x="776312" y="368509"/>
                  <a:pt x="754906" y="367815"/>
                </a:cubicBezTo>
                <a:cubicBezTo>
                  <a:pt x="733748" y="368558"/>
                  <a:pt x="718833" y="361671"/>
                  <a:pt x="711747" y="347995"/>
                </a:cubicBezTo>
                <a:cubicBezTo>
                  <a:pt x="703868" y="332832"/>
                  <a:pt x="707733" y="313954"/>
                  <a:pt x="715315" y="303895"/>
                </a:cubicBezTo>
                <a:cubicBezTo>
                  <a:pt x="723788" y="292696"/>
                  <a:pt x="726265" y="280606"/>
                  <a:pt x="722351" y="269903"/>
                </a:cubicBezTo>
                <a:cubicBezTo>
                  <a:pt x="718833" y="260240"/>
                  <a:pt x="710211" y="252808"/>
                  <a:pt x="699855" y="250429"/>
                </a:cubicBezTo>
                <a:cubicBezTo>
                  <a:pt x="691431" y="248497"/>
                  <a:pt x="655061" y="248447"/>
                  <a:pt x="600506" y="248547"/>
                </a:cubicBezTo>
                <a:cubicBezTo>
                  <a:pt x="589703" y="248596"/>
                  <a:pt x="578505" y="248596"/>
                  <a:pt x="567753" y="248596"/>
                </a:cubicBezTo>
                <a:cubicBezTo>
                  <a:pt x="566662" y="218965"/>
                  <a:pt x="565126" y="158711"/>
                  <a:pt x="567901" y="146670"/>
                </a:cubicBezTo>
                <a:cubicBezTo>
                  <a:pt x="569487" y="139733"/>
                  <a:pt x="574442" y="133936"/>
                  <a:pt x="580784" y="131656"/>
                </a:cubicBezTo>
                <a:cubicBezTo>
                  <a:pt x="588019" y="128981"/>
                  <a:pt x="596541" y="130963"/>
                  <a:pt x="604767" y="137156"/>
                </a:cubicBezTo>
                <a:cubicBezTo>
                  <a:pt x="617006" y="146373"/>
                  <a:pt x="639948" y="151080"/>
                  <a:pt x="658331" y="141517"/>
                </a:cubicBezTo>
                <a:cubicBezTo>
                  <a:pt x="668043" y="136463"/>
                  <a:pt x="684098" y="123134"/>
                  <a:pt x="683008" y="90628"/>
                </a:cubicBezTo>
                <a:cubicBezTo>
                  <a:pt x="684098" y="57727"/>
                  <a:pt x="668043" y="44397"/>
                  <a:pt x="658331" y="39393"/>
                </a:cubicBezTo>
                <a:cubicBezTo>
                  <a:pt x="639948" y="29830"/>
                  <a:pt x="617006" y="34487"/>
                  <a:pt x="604767" y="43704"/>
                </a:cubicBezTo>
                <a:cubicBezTo>
                  <a:pt x="596541" y="49947"/>
                  <a:pt x="588019" y="51880"/>
                  <a:pt x="580784" y="49253"/>
                </a:cubicBezTo>
                <a:cubicBezTo>
                  <a:pt x="574442" y="46925"/>
                  <a:pt x="569487" y="41177"/>
                  <a:pt x="567901" y="34240"/>
                </a:cubicBezTo>
                <a:cubicBezTo>
                  <a:pt x="566761" y="29235"/>
                  <a:pt x="566365" y="15955"/>
                  <a:pt x="566365" y="0"/>
                </a:cubicBezTo>
                <a:lnTo>
                  <a:pt x="556455" y="0"/>
                </a:lnTo>
                <a:cubicBezTo>
                  <a:pt x="556504" y="16401"/>
                  <a:pt x="556950" y="30622"/>
                  <a:pt x="558239" y="36420"/>
                </a:cubicBezTo>
                <a:cubicBezTo>
                  <a:pt x="560568" y="46627"/>
                  <a:pt x="567901" y="55100"/>
                  <a:pt x="577365" y="58569"/>
                </a:cubicBezTo>
                <a:cubicBezTo>
                  <a:pt x="587920" y="62384"/>
                  <a:pt x="599762" y="59907"/>
                  <a:pt x="610713" y="51632"/>
                </a:cubicBezTo>
                <a:cubicBezTo>
                  <a:pt x="620524" y="44199"/>
                  <a:pt x="638957" y="40483"/>
                  <a:pt x="653773" y="48163"/>
                </a:cubicBezTo>
                <a:cubicBezTo>
                  <a:pt x="667102" y="55100"/>
                  <a:pt x="673791" y="69619"/>
                  <a:pt x="673097" y="90628"/>
                </a:cubicBezTo>
                <a:cubicBezTo>
                  <a:pt x="673791" y="111241"/>
                  <a:pt x="667102" y="125809"/>
                  <a:pt x="653773" y="132697"/>
                </a:cubicBezTo>
                <a:cubicBezTo>
                  <a:pt x="638957" y="140377"/>
                  <a:pt x="620524" y="136661"/>
                  <a:pt x="610713" y="129228"/>
                </a:cubicBezTo>
                <a:cubicBezTo>
                  <a:pt x="599762" y="120953"/>
                  <a:pt x="587920" y="118476"/>
                  <a:pt x="577365" y="122341"/>
                </a:cubicBezTo>
                <a:cubicBezTo>
                  <a:pt x="567901" y="125760"/>
                  <a:pt x="560568" y="134283"/>
                  <a:pt x="558239" y="144440"/>
                </a:cubicBezTo>
                <a:cubicBezTo>
                  <a:pt x="554919" y="158909"/>
                  <a:pt x="557050" y="225951"/>
                  <a:pt x="557842" y="248596"/>
                </a:cubicBezTo>
                <a:cubicBezTo>
                  <a:pt x="531184" y="248497"/>
                  <a:pt x="508688" y="248150"/>
                  <a:pt x="503436" y="246961"/>
                </a:cubicBezTo>
                <a:cubicBezTo>
                  <a:pt x="496300" y="245326"/>
                  <a:pt x="490404" y="240272"/>
                  <a:pt x="488025" y="233731"/>
                </a:cubicBezTo>
                <a:cubicBezTo>
                  <a:pt x="485300" y="226298"/>
                  <a:pt x="487332" y="217577"/>
                  <a:pt x="493674" y="209154"/>
                </a:cubicBezTo>
                <a:cubicBezTo>
                  <a:pt x="503089" y="196667"/>
                  <a:pt x="507846" y="173279"/>
                  <a:pt x="498134" y="154450"/>
                </a:cubicBezTo>
                <a:cubicBezTo>
                  <a:pt x="492980" y="144589"/>
                  <a:pt x="479354" y="128287"/>
                  <a:pt x="446205" y="129327"/>
                </a:cubicBezTo>
                <a:cubicBezTo>
                  <a:pt x="412609" y="128237"/>
                  <a:pt x="399032" y="144589"/>
                  <a:pt x="393928" y="154450"/>
                </a:cubicBezTo>
                <a:cubicBezTo>
                  <a:pt x="384167" y="173279"/>
                  <a:pt x="388924" y="196667"/>
                  <a:pt x="398388" y="209154"/>
                </a:cubicBezTo>
                <a:cubicBezTo>
                  <a:pt x="404731" y="217577"/>
                  <a:pt x="406713" y="226298"/>
                  <a:pt x="404037" y="233731"/>
                </a:cubicBezTo>
                <a:cubicBezTo>
                  <a:pt x="401658" y="240272"/>
                  <a:pt x="395712" y="245326"/>
                  <a:pt x="388577" y="246961"/>
                </a:cubicBezTo>
                <a:cubicBezTo>
                  <a:pt x="380649" y="248794"/>
                  <a:pt x="333278" y="248646"/>
                  <a:pt x="291507" y="248547"/>
                </a:cubicBezTo>
                <a:lnTo>
                  <a:pt x="264452" y="248547"/>
                </a:lnTo>
                <a:cubicBezTo>
                  <a:pt x="263362" y="218816"/>
                  <a:pt x="261826" y="158711"/>
                  <a:pt x="264601" y="146670"/>
                </a:cubicBezTo>
                <a:cubicBezTo>
                  <a:pt x="266187" y="139733"/>
                  <a:pt x="271092" y="133936"/>
                  <a:pt x="277484" y="131656"/>
                </a:cubicBezTo>
                <a:cubicBezTo>
                  <a:pt x="284719" y="128981"/>
                  <a:pt x="293241" y="130963"/>
                  <a:pt x="301417" y="137156"/>
                </a:cubicBezTo>
                <a:cubicBezTo>
                  <a:pt x="313656" y="146422"/>
                  <a:pt x="336648" y="151080"/>
                  <a:pt x="355031" y="141517"/>
                </a:cubicBezTo>
                <a:cubicBezTo>
                  <a:pt x="364743" y="136463"/>
                  <a:pt x="380798" y="123134"/>
                  <a:pt x="379707" y="90628"/>
                </a:cubicBezTo>
                <a:cubicBezTo>
                  <a:pt x="380798" y="57727"/>
                  <a:pt x="364743" y="44397"/>
                  <a:pt x="355031" y="39393"/>
                </a:cubicBezTo>
                <a:cubicBezTo>
                  <a:pt x="336648" y="29830"/>
                  <a:pt x="313656" y="34487"/>
                  <a:pt x="301417" y="43704"/>
                </a:cubicBezTo>
                <a:cubicBezTo>
                  <a:pt x="293241" y="49947"/>
                  <a:pt x="284719" y="51880"/>
                  <a:pt x="277484" y="49253"/>
                </a:cubicBezTo>
                <a:cubicBezTo>
                  <a:pt x="271092" y="46925"/>
                  <a:pt x="266187" y="41177"/>
                  <a:pt x="264601" y="34240"/>
                </a:cubicBezTo>
                <a:cubicBezTo>
                  <a:pt x="263461" y="29235"/>
                  <a:pt x="263065" y="15955"/>
                  <a:pt x="263065" y="0"/>
                </a:cubicBezTo>
                <a:lnTo>
                  <a:pt x="253155" y="0"/>
                </a:lnTo>
                <a:cubicBezTo>
                  <a:pt x="253155" y="16401"/>
                  <a:pt x="253650" y="30622"/>
                  <a:pt x="254939" y="36420"/>
                </a:cubicBezTo>
                <a:cubicBezTo>
                  <a:pt x="257267" y="46627"/>
                  <a:pt x="264601" y="55100"/>
                  <a:pt x="274065" y="58569"/>
                </a:cubicBezTo>
                <a:cubicBezTo>
                  <a:pt x="284570" y="62384"/>
                  <a:pt x="296413" y="59907"/>
                  <a:pt x="307413" y="51632"/>
                </a:cubicBezTo>
                <a:cubicBezTo>
                  <a:pt x="317224" y="44199"/>
                  <a:pt x="335657" y="40483"/>
                  <a:pt x="350472" y="48163"/>
                </a:cubicBezTo>
                <a:cubicBezTo>
                  <a:pt x="363802" y="55100"/>
                  <a:pt x="370491" y="69619"/>
                  <a:pt x="369797" y="90628"/>
                </a:cubicBezTo>
                <a:cubicBezTo>
                  <a:pt x="370491" y="111241"/>
                  <a:pt x="363802" y="125809"/>
                  <a:pt x="350472" y="132697"/>
                </a:cubicBezTo>
                <a:cubicBezTo>
                  <a:pt x="335657" y="140427"/>
                  <a:pt x="317224" y="136661"/>
                  <a:pt x="307413" y="129228"/>
                </a:cubicBezTo>
                <a:cubicBezTo>
                  <a:pt x="296413" y="120953"/>
                  <a:pt x="284570" y="118476"/>
                  <a:pt x="274065" y="122341"/>
                </a:cubicBezTo>
                <a:cubicBezTo>
                  <a:pt x="264601" y="125760"/>
                  <a:pt x="257267" y="134283"/>
                  <a:pt x="254939" y="144440"/>
                </a:cubicBezTo>
                <a:cubicBezTo>
                  <a:pt x="251619" y="158860"/>
                  <a:pt x="253700" y="225803"/>
                  <a:pt x="254542" y="248547"/>
                </a:cubicBezTo>
                <a:cubicBezTo>
                  <a:pt x="220699" y="248596"/>
                  <a:pt x="198550" y="248943"/>
                  <a:pt x="192207" y="250429"/>
                </a:cubicBezTo>
                <a:cubicBezTo>
                  <a:pt x="181802" y="252808"/>
                  <a:pt x="173180" y="260240"/>
                  <a:pt x="169662" y="269903"/>
                </a:cubicBezTo>
                <a:cubicBezTo>
                  <a:pt x="165747" y="280606"/>
                  <a:pt x="168274" y="292696"/>
                  <a:pt x="176698" y="303895"/>
                </a:cubicBezTo>
                <a:cubicBezTo>
                  <a:pt x="184329" y="313954"/>
                  <a:pt x="188144" y="332832"/>
                  <a:pt x="180266" y="347995"/>
                </a:cubicBezTo>
                <a:cubicBezTo>
                  <a:pt x="173180" y="361671"/>
                  <a:pt x="158265" y="368509"/>
                  <a:pt x="136810" y="367815"/>
                </a:cubicBezTo>
                <a:cubicBezTo>
                  <a:pt x="115701" y="368558"/>
                  <a:pt x="100786" y="361671"/>
                  <a:pt x="93700" y="347995"/>
                </a:cubicBezTo>
                <a:cubicBezTo>
                  <a:pt x="85822" y="332832"/>
                  <a:pt x="89637" y="313954"/>
                  <a:pt x="97219" y="303895"/>
                </a:cubicBezTo>
                <a:cubicBezTo>
                  <a:pt x="105692" y="292696"/>
                  <a:pt x="108169" y="280606"/>
                  <a:pt x="104304" y="269903"/>
                </a:cubicBezTo>
                <a:cubicBezTo>
                  <a:pt x="100786" y="260240"/>
                  <a:pt x="92115" y="252808"/>
                  <a:pt x="81759" y="250429"/>
                </a:cubicBezTo>
                <a:cubicBezTo>
                  <a:pt x="74277" y="248695"/>
                  <a:pt x="44744" y="248497"/>
                  <a:pt x="0" y="248497"/>
                </a:cubicBezTo>
                <a:lnTo>
                  <a:pt x="0" y="258407"/>
                </a:lnTo>
                <a:cubicBezTo>
                  <a:pt x="36568" y="258358"/>
                  <a:pt x="72691" y="258506"/>
                  <a:pt x="79529" y="260092"/>
                </a:cubicBezTo>
                <a:cubicBezTo>
                  <a:pt x="86664" y="261727"/>
                  <a:pt x="92610" y="266781"/>
                  <a:pt x="94989" y="273272"/>
                </a:cubicBezTo>
                <a:cubicBezTo>
                  <a:pt x="97665" y="280755"/>
                  <a:pt x="95682" y="289475"/>
                  <a:pt x="89340" y="297899"/>
                </a:cubicBezTo>
                <a:cubicBezTo>
                  <a:pt x="79876" y="310386"/>
                  <a:pt x="75119" y="333774"/>
                  <a:pt x="84880" y="352554"/>
                </a:cubicBezTo>
                <a:cubicBezTo>
                  <a:pt x="89984" y="362414"/>
                  <a:pt x="103611" y="378766"/>
                  <a:pt x="136810" y="377725"/>
                </a:cubicBezTo>
                <a:cubicBezTo>
                  <a:pt x="170355" y="378766"/>
                  <a:pt x="183932" y="362414"/>
                  <a:pt x="189086" y="352554"/>
                </a:cubicBezTo>
                <a:cubicBezTo>
                  <a:pt x="198798" y="333774"/>
                  <a:pt x="194041" y="310386"/>
                  <a:pt x="184626" y="297899"/>
                </a:cubicBezTo>
                <a:cubicBezTo>
                  <a:pt x="178284" y="289475"/>
                  <a:pt x="176252" y="280755"/>
                  <a:pt x="178977" y="273272"/>
                </a:cubicBezTo>
                <a:cubicBezTo>
                  <a:pt x="181356" y="266781"/>
                  <a:pt x="187252" y="261727"/>
                  <a:pt x="194388" y="260092"/>
                </a:cubicBezTo>
                <a:cubicBezTo>
                  <a:pt x="200036" y="258804"/>
                  <a:pt x="225456" y="258457"/>
                  <a:pt x="254641" y="258407"/>
                </a:cubicBezTo>
                <a:cubicBezTo>
                  <a:pt x="253898" y="278475"/>
                  <a:pt x="251520" y="349878"/>
                  <a:pt x="254939" y="364842"/>
                </a:cubicBezTo>
                <a:cubicBezTo>
                  <a:pt x="257267" y="375050"/>
                  <a:pt x="264601" y="383523"/>
                  <a:pt x="274065" y="386991"/>
                </a:cubicBezTo>
                <a:cubicBezTo>
                  <a:pt x="284570" y="390807"/>
                  <a:pt x="296413" y="388379"/>
                  <a:pt x="307413" y="380054"/>
                </a:cubicBezTo>
                <a:cubicBezTo>
                  <a:pt x="317224" y="372622"/>
                  <a:pt x="335657" y="368905"/>
                  <a:pt x="350472" y="376586"/>
                </a:cubicBezTo>
                <a:cubicBezTo>
                  <a:pt x="363802" y="383523"/>
                  <a:pt x="370491" y="398091"/>
                  <a:pt x="369797" y="419051"/>
                </a:cubicBezTo>
                <a:cubicBezTo>
                  <a:pt x="370491" y="439664"/>
                  <a:pt x="363802" y="454232"/>
                  <a:pt x="350472" y="461119"/>
                </a:cubicBezTo>
                <a:cubicBezTo>
                  <a:pt x="335657" y="468849"/>
                  <a:pt x="317224" y="465083"/>
                  <a:pt x="307413" y="457651"/>
                </a:cubicBezTo>
                <a:cubicBezTo>
                  <a:pt x="296413" y="449376"/>
                  <a:pt x="284570" y="446898"/>
                  <a:pt x="274065" y="450763"/>
                </a:cubicBezTo>
                <a:cubicBezTo>
                  <a:pt x="264601" y="454232"/>
                  <a:pt x="257267" y="462705"/>
                  <a:pt x="254939" y="472863"/>
                </a:cubicBezTo>
                <a:cubicBezTo>
                  <a:pt x="251619" y="487332"/>
                  <a:pt x="253700" y="554374"/>
                  <a:pt x="254542" y="577018"/>
                </a:cubicBezTo>
                <a:cubicBezTo>
                  <a:pt x="225406" y="576969"/>
                  <a:pt x="200036" y="576672"/>
                  <a:pt x="194388" y="575383"/>
                </a:cubicBezTo>
                <a:cubicBezTo>
                  <a:pt x="187252" y="573748"/>
                  <a:pt x="181356" y="568694"/>
                  <a:pt x="178977" y="562153"/>
                </a:cubicBezTo>
                <a:cubicBezTo>
                  <a:pt x="176252" y="554721"/>
                  <a:pt x="178284" y="546000"/>
                  <a:pt x="184626" y="537576"/>
                </a:cubicBezTo>
                <a:cubicBezTo>
                  <a:pt x="194041" y="525089"/>
                  <a:pt x="198798" y="501701"/>
                  <a:pt x="189086" y="482922"/>
                </a:cubicBezTo>
                <a:cubicBezTo>
                  <a:pt x="183932" y="473011"/>
                  <a:pt x="170355" y="456660"/>
                  <a:pt x="137156" y="457750"/>
                </a:cubicBezTo>
                <a:cubicBezTo>
                  <a:pt x="103561" y="456610"/>
                  <a:pt x="89984" y="473011"/>
                  <a:pt x="84880" y="482922"/>
                </a:cubicBezTo>
                <a:cubicBezTo>
                  <a:pt x="75119" y="501701"/>
                  <a:pt x="79876" y="525089"/>
                  <a:pt x="89340" y="537576"/>
                </a:cubicBezTo>
                <a:cubicBezTo>
                  <a:pt x="95682" y="546000"/>
                  <a:pt x="97665" y="554721"/>
                  <a:pt x="94989" y="562153"/>
                </a:cubicBezTo>
                <a:cubicBezTo>
                  <a:pt x="92610" y="568694"/>
                  <a:pt x="86664" y="573748"/>
                  <a:pt x="79529" y="575383"/>
                </a:cubicBezTo>
                <a:cubicBezTo>
                  <a:pt x="72691" y="576969"/>
                  <a:pt x="36568" y="577068"/>
                  <a:pt x="0" y="577018"/>
                </a:cubicBezTo>
                <a:lnTo>
                  <a:pt x="0" y="586929"/>
                </a:lnTo>
                <a:cubicBezTo>
                  <a:pt x="44744" y="586929"/>
                  <a:pt x="74277" y="586780"/>
                  <a:pt x="81759" y="585046"/>
                </a:cubicBezTo>
                <a:cubicBezTo>
                  <a:pt x="92115" y="582667"/>
                  <a:pt x="100786" y="575185"/>
                  <a:pt x="104304" y="565572"/>
                </a:cubicBezTo>
                <a:cubicBezTo>
                  <a:pt x="108169" y="554820"/>
                  <a:pt x="105692" y="542779"/>
                  <a:pt x="97219" y="531580"/>
                </a:cubicBezTo>
                <a:cubicBezTo>
                  <a:pt x="89637" y="521522"/>
                  <a:pt x="85822" y="502643"/>
                  <a:pt x="93700" y="487480"/>
                </a:cubicBezTo>
                <a:cubicBezTo>
                  <a:pt x="100786" y="473804"/>
                  <a:pt x="115701" y="466917"/>
                  <a:pt x="137156" y="467660"/>
                </a:cubicBezTo>
                <a:cubicBezTo>
                  <a:pt x="158216" y="466917"/>
                  <a:pt x="173180" y="473804"/>
                  <a:pt x="180266" y="487480"/>
                </a:cubicBezTo>
                <a:cubicBezTo>
                  <a:pt x="188144" y="502643"/>
                  <a:pt x="184329" y="521522"/>
                  <a:pt x="176698" y="531580"/>
                </a:cubicBezTo>
                <a:cubicBezTo>
                  <a:pt x="168274" y="542779"/>
                  <a:pt x="165747" y="554820"/>
                  <a:pt x="169662" y="565572"/>
                </a:cubicBezTo>
                <a:cubicBezTo>
                  <a:pt x="173180" y="575185"/>
                  <a:pt x="181802" y="582667"/>
                  <a:pt x="192207" y="585046"/>
                </a:cubicBezTo>
                <a:cubicBezTo>
                  <a:pt x="198550" y="586483"/>
                  <a:pt x="220749" y="586879"/>
                  <a:pt x="254592" y="586929"/>
                </a:cubicBezTo>
                <a:cubicBezTo>
                  <a:pt x="253848" y="607096"/>
                  <a:pt x="251520" y="678350"/>
                  <a:pt x="254939" y="693264"/>
                </a:cubicBezTo>
                <a:cubicBezTo>
                  <a:pt x="257267" y="703472"/>
                  <a:pt x="264601" y="711945"/>
                  <a:pt x="274065" y="715414"/>
                </a:cubicBezTo>
                <a:cubicBezTo>
                  <a:pt x="284570" y="719229"/>
                  <a:pt x="296413" y="716801"/>
                  <a:pt x="307413" y="708476"/>
                </a:cubicBezTo>
                <a:cubicBezTo>
                  <a:pt x="317224" y="701044"/>
                  <a:pt x="335657" y="697328"/>
                  <a:pt x="350472" y="705008"/>
                </a:cubicBezTo>
                <a:cubicBezTo>
                  <a:pt x="363802" y="711945"/>
                  <a:pt x="370491" y="726513"/>
                  <a:pt x="369797" y="747473"/>
                </a:cubicBezTo>
                <a:cubicBezTo>
                  <a:pt x="370491" y="768086"/>
                  <a:pt x="363802" y="782654"/>
                  <a:pt x="350472" y="789542"/>
                </a:cubicBezTo>
                <a:cubicBezTo>
                  <a:pt x="335657" y="797271"/>
                  <a:pt x="317224" y="793506"/>
                  <a:pt x="307413" y="786073"/>
                </a:cubicBezTo>
                <a:cubicBezTo>
                  <a:pt x="296413" y="777798"/>
                  <a:pt x="284570" y="775370"/>
                  <a:pt x="274065" y="779185"/>
                </a:cubicBezTo>
                <a:cubicBezTo>
                  <a:pt x="264601" y="782654"/>
                  <a:pt x="257267" y="791127"/>
                  <a:pt x="254939" y="801285"/>
                </a:cubicBezTo>
                <a:cubicBezTo>
                  <a:pt x="251619" y="815754"/>
                  <a:pt x="253700" y="882647"/>
                  <a:pt x="254542" y="905391"/>
                </a:cubicBezTo>
                <a:cubicBezTo>
                  <a:pt x="220699" y="905441"/>
                  <a:pt x="198550" y="905837"/>
                  <a:pt x="192207" y="907274"/>
                </a:cubicBezTo>
                <a:cubicBezTo>
                  <a:pt x="181802" y="909653"/>
                  <a:pt x="173180" y="917085"/>
                  <a:pt x="169662" y="926748"/>
                </a:cubicBezTo>
                <a:cubicBezTo>
                  <a:pt x="165747" y="937450"/>
                  <a:pt x="168274" y="949541"/>
                  <a:pt x="176698" y="960739"/>
                </a:cubicBezTo>
                <a:cubicBezTo>
                  <a:pt x="184329" y="970798"/>
                  <a:pt x="188144" y="989677"/>
                  <a:pt x="180266" y="1004839"/>
                </a:cubicBezTo>
                <a:cubicBezTo>
                  <a:pt x="173180" y="1018516"/>
                  <a:pt x="158265" y="1025403"/>
                  <a:pt x="136810" y="1024660"/>
                </a:cubicBezTo>
                <a:cubicBezTo>
                  <a:pt x="115701" y="1025403"/>
                  <a:pt x="100786" y="1018516"/>
                  <a:pt x="93700" y="1004839"/>
                </a:cubicBezTo>
                <a:cubicBezTo>
                  <a:pt x="85822" y="989677"/>
                  <a:pt x="89637" y="970798"/>
                  <a:pt x="97219" y="960739"/>
                </a:cubicBezTo>
                <a:cubicBezTo>
                  <a:pt x="105692" y="949541"/>
                  <a:pt x="108169" y="937450"/>
                  <a:pt x="104304" y="926748"/>
                </a:cubicBezTo>
                <a:cubicBezTo>
                  <a:pt x="100786" y="917085"/>
                  <a:pt x="92115" y="909653"/>
                  <a:pt x="81759" y="907274"/>
                </a:cubicBezTo>
                <a:cubicBezTo>
                  <a:pt x="74277" y="905540"/>
                  <a:pt x="44744" y="905342"/>
                  <a:pt x="0" y="905342"/>
                </a:cubicBezTo>
                <a:lnTo>
                  <a:pt x="0" y="915252"/>
                </a:lnTo>
                <a:cubicBezTo>
                  <a:pt x="36618" y="915252"/>
                  <a:pt x="72691" y="915351"/>
                  <a:pt x="79529" y="916936"/>
                </a:cubicBezTo>
                <a:cubicBezTo>
                  <a:pt x="86664" y="918572"/>
                  <a:pt x="92610" y="923626"/>
                  <a:pt x="94989" y="930167"/>
                </a:cubicBezTo>
                <a:cubicBezTo>
                  <a:pt x="97665" y="937599"/>
                  <a:pt x="95682" y="946320"/>
                  <a:pt x="89340" y="954744"/>
                </a:cubicBezTo>
                <a:cubicBezTo>
                  <a:pt x="79876" y="967230"/>
                  <a:pt x="75119" y="990618"/>
                  <a:pt x="84880" y="1009398"/>
                </a:cubicBezTo>
                <a:cubicBezTo>
                  <a:pt x="89984" y="1019308"/>
                  <a:pt x="103660" y="1035660"/>
                  <a:pt x="136810" y="1034570"/>
                </a:cubicBezTo>
                <a:cubicBezTo>
                  <a:pt x="170405" y="1035660"/>
                  <a:pt x="183932" y="1019308"/>
                  <a:pt x="189086" y="1009398"/>
                </a:cubicBezTo>
                <a:cubicBezTo>
                  <a:pt x="198798" y="990618"/>
                  <a:pt x="194041" y="967230"/>
                  <a:pt x="184626" y="954744"/>
                </a:cubicBezTo>
                <a:cubicBezTo>
                  <a:pt x="178284" y="946320"/>
                  <a:pt x="176252" y="937599"/>
                  <a:pt x="178977" y="930167"/>
                </a:cubicBezTo>
                <a:cubicBezTo>
                  <a:pt x="181356" y="923626"/>
                  <a:pt x="187252" y="918572"/>
                  <a:pt x="194388" y="916936"/>
                </a:cubicBezTo>
                <a:cubicBezTo>
                  <a:pt x="200036" y="915648"/>
                  <a:pt x="225456" y="915301"/>
                  <a:pt x="254641" y="915301"/>
                </a:cubicBezTo>
                <a:cubicBezTo>
                  <a:pt x="253898" y="935320"/>
                  <a:pt x="251520" y="1006722"/>
                  <a:pt x="254939" y="1021687"/>
                </a:cubicBezTo>
                <a:cubicBezTo>
                  <a:pt x="257267" y="1031894"/>
                  <a:pt x="264601" y="1040367"/>
                  <a:pt x="274065" y="1043836"/>
                </a:cubicBezTo>
                <a:cubicBezTo>
                  <a:pt x="284570" y="1047651"/>
                  <a:pt x="296413" y="1045223"/>
                  <a:pt x="307413" y="1036899"/>
                </a:cubicBezTo>
                <a:cubicBezTo>
                  <a:pt x="317224" y="1029466"/>
                  <a:pt x="335657" y="1025750"/>
                  <a:pt x="350472" y="1033430"/>
                </a:cubicBezTo>
                <a:cubicBezTo>
                  <a:pt x="363802" y="1040367"/>
                  <a:pt x="370491" y="1054935"/>
                  <a:pt x="369797" y="1075895"/>
                </a:cubicBezTo>
                <a:cubicBezTo>
                  <a:pt x="370491" y="1096508"/>
                  <a:pt x="363802" y="1111076"/>
                  <a:pt x="350472" y="1117964"/>
                </a:cubicBezTo>
                <a:cubicBezTo>
                  <a:pt x="335657" y="1125694"/>
                  <a:pt x="317224" y="1121928"/>
                  <a:pt x="307413" y="1114545"/>
                </a:cubicBezTo>
                <a:cubicBezTo>
                  <a:pt x="296413" y="1106220"/>
                  <a:pt x="284570" y="1103792"/>
                  <a:pt x="274065" y="1107608"/>
                </a:cubicBezTo>
                <a:cubicBezTo>
                  <a:pt x="264601" y="1111076"/>
                  <a:pt x="257267" y="1119549"/>
                  <a:pt x="254939" y="1129707"/>
                </a:cubicBezTo>
                <a:cubicBezTo>
                  <a:pt x="251619" y="1144176"/>
                  <a:pt x="253700" y="1211070"/>
                  <a:pt x="254542" y="1233813"/>
                </a:cubicBezTo>
                <a:cubicBezTo>
                  <a:pt x="220699" y="1233863"/>
                  <a:pt x="198550" y="1234259"/>
                  <a:pt x="192207" y="1235696"/>
                </a:cubicBezTo>
                <a:cubicBezTo>
                  <a:pt x="181802" y="1238075"/>
                  <a:pt x="173180" y="1245507"/>
                  <a:pt x="169662" y="1255170"/>
                </a:cubicBezTo>
                <a:cubicBezTo>
                  <a:pt x="165747" y="1265873"/>
                  <a:pt x="168274" y="1277963"/>
                  <a:pt x="176698" y="1289162"/>
                </a:cubicBezTo>
                <a:cubicBezTo>
                  <a:pt x="184329" y="1299221"/>
                  <a:pt x="188144" y="1318099"/>
                  <a:pt x="180266" y="1333262"/>
                </a:cubicBezTo>
                <a:cubicBezTo>
                  <a:pt x="173180" y="1346938"/>
                  <a:pt x="158265" y="1353825"/>
                  <a:pt x="136810" y="1353082"/>
                </a:cubicBezTo>
                <a:cubicBezTo>
                  <a:pt x="115651" y="1353776"/>
                  <a:pt x="100786" y="1346938"/>
                  <a:pt x="93700" y="1333262"/>
                </a:cubicBezTo>
                <a:cubicBezTo>
                  <a:pt x="85822" y="1318099"/>
                  <a:pt x="89637" y="1299221"/>
                  <a:pt x="97219" y="1289162"/>
                </a:cubicBezTo>
                <a:cubicBezTo>
                  <a:pt x="105692" y="1277963"/>
                  <a:pt x="108169" y="1265873"/>
                  <a:pt x="104304" y="1255170"/>
                </a:cubicBezTo>
                <a:cubicBezTo>
                  <a:pt x="100786" y="1245507"/>
                  <a:pt x="92115" y="1238075"/>
                  <a:pt x="81759" y="1235696"/>
                </a:cubicBezTo>
                <a:cubicBezTo>
                  <a:pt x="74277" y="1233962"/>
                  <a:pt x="44744" y="1233764"/>
                  <a:pt x="0" y="1233764"/>
                </a:cubicBezTo>
                <a:lnTo>
                  <a:pt x="0" y="1243674"/>
                </a:lnTo>
                <a:cubicBezTo>
                  <a:pt x="36568" y="1243625"/>
                  <a:pt x="72691" y="1243773"/>
                  <a:pt x="79529" y="1245359"/>
                </a:cubicBezTo>
                <a:cubicBezTo>
                  <a:pt x="86664" y="1246994"/>
                  <a:pt x="92610" y="1252048"/>
                  <a:pt x="94989" y="1258589"/>
                </a:cubicBezTo>
                <a:cubicBezTo>
                  <a:pt x="97665" y="1266021"/>
                  <a:pt x="95682" y="1274742"/>
                  <a:pt x="89340" y="1283166"/>
                </a:cubicBezTo>
                <a:cubicBezTo>
                  <a:pt x="79876" y="1295653"/>
                  <a:pt x="75119" y="1319041"/>
                  <a:pt x="84880" y="1337820"/>
                </a:cubicBezTo>
                <a:cubicBezTo>
                  <a:pt x="89984" y="1347731"/>
                  <a:pt x="103660" y="1364181"/>
                  <a:pt x="136810" y="1362992"/>
                </a:cubicBezTo>
                <a:cubicBezTo>
                  <a:pt x="170455" y="1364132"/>
                  <a:pt x="183932" y="1347731"/>
                  <a:pt x="189086" y="1337820"/>
                </a:cubicBezTo>
                <a:cubicBezTo>
                  <a:pt x="198798" y="1319041"/>
                  <a:pt x="194041" y="1295653"/>
                  <a:pt x="184626" y="1283166"/>
                </a:cubicBezTo>
                <a:cubicBezTo>
                  <a:pt x="178284" y="1274742"/>
                  <a:pt x="176252" y="1266021"/>
                  <a:pt x="178977" y="1258589"/>
                </a:cubicBezTo>
                <a:cubicBezTo>
                  <a:pt x="181356" y="1252048"/>
                  <a:pt x="187252" y="1246994"/>
                  <a:pt x="194388" y="1245359"/>
                </a:cubicBezTo>
                <a:cubicBezTo>
                  <a:pt x="200036" y="1244071"/>
                  <a:pt x="225456" y="1243724"/>
                  <a:pt x="254641" y="1243724"/>
                </a:cubicBezTo>
                <a:cubicBezTo>
                  <a:pt x="253898" y="1263742"/>
                  <a:pt x="251520" y="1335145"/>
                  <a:pt x="254939" y="1350109"/>
                </a:cubicBezTo>
                <a:cubicBezTo>
                  <a:pt x="257267" y="1360317"/>
                  <a:pt x="264601" y="1368790"/>
                  <a:pt x="274065" y="1372258"/>
                </a:cubicBezTo>
                <a:cubicBezTo>
                  <a:pt x="284570" y="1376074"/>
                  <a:pt x="296413" y="1373646"/>
                  <a:pt x="307413" y="1365321"/>
                </a:cubicBezTo>
                <a:cubicBezTo>
                  <a:pt x="317224" y="1357889"/>
                  <a:pt x="335657" y="1354172"/>
                  <a:pt x="350472" y="1361853"/>
                </a:cubicBezTo>
                <a:cubicBezTo>
                  <a:pt x="363802" y="1368790"/>
                  <a:pt x="370491" y="1383358"/>
                  <a:pt x="369797" y="1404318"/>
                </a:cubicBezTo>
                <a:cubicBezTo>
                  <a:pt x="370491" y="1424931"/>
                  <a:pt x="363802" y="1439499"/>
                  <a:pt x="350472" y="1446436"/>
                </a:cubicBezTo>
                <a:cubicBezTo>
                  <a:pt x="335657" y="1454116"/>
                  <a:pt x="317224" y="1450350"/>
                  <a:pt x="307413" y="1442967"/>
                </a:cubicBezTo>
                <a:cubicBezTo>
                  <a:pt x="296413" y="1434643"/>
                  <a:pt x="284570" y="1432215"/>
                  <a:pt x="274065" y="1436030"/>
                </a:cubicBezTo>
                <a:cubicBezTo>
                  <a:pt x="264601" y="1439499"/>
                  <a:pt x="257267" y="1447972"/>
                  <a:pt x="254939" y="1458130"/>
                </a:cubicBezTo>
                <a:cubicBezTo>
                  <a:pt x="251619" y="1472599"/>
                  <a:pt x="253700" y="1539641"/>
                  <a:pt x="254542" y="1562285"/>
                </a:cubicBezTo>
                <a:cubicBezTo>
                  <a:pt x="225406" y="1562285"/>
                  <a:pt x="200036" y="1561938"/>
                  <a:pt x="194388" y="1560650"/>
                </a:cubicBezTo>
                <a:cubicBezTo>
                  <a:pt x="187252" y="1559015"/>
                  <a:pt x="181356" y="1553961"/>
                  <a:pt x="178977" y="1547420"/>
                </a:cubicBezTo>
                <a:cubicBezTo>
                  <a:pt x="176252" y="1539988"/>
                  <a:pt x="178284" y="1531267"/>
                  <a:pt x="184626" y="1522843"/>
                </a:cubicBezTo>
                <a:cubicBezTo>
                  <a:pt x="194041" y="1510356"/>
                  <a:pt x="198798" y="1486968"/>
                  <a:pt x="189086" y="1468188"/>
                </a:cubicBezTo>
                <a:cubicBezTo>
                  <a:pt x="183932" y="1458278"/>
                  <a:pt x="170256" y="1441828"/>
                  <a:pt x="137156" y="1443017"/>
                </a:cubicBezTo>
                <a:cubicBezTo>
                  <a:pt x="103611" y="1441828"/>
                  <a:pt x="89984" y="1458278"/>
                  <a:pt x="84880" y="1468188"/>
                </a:cubicBezTo>
                <a:cubicBezTo>
                  <a:pt x="75119" y="1486968"/>
                  <a:pt x="79876" y="1510356"/>
                  <a:pt x="89340" y="1522843"/>
                </a:cubicBezTo>
                <a:cubicBezTo>
                  <a:pt x="95682" y="1531267"/>
                  <a:pt x="97665" y="1539988"/>
                  <a:pt x="94989" y="1547420"/>
                </a:cubicBezTo>
                <a:cubicBezTo>
                  <a:pt x="92610" y="1553961"/>
                  <a:pt x="86664" y="1559015"/>
                  <a:pt x="79529" y="1560650"/>
                </a:cubicBezTo>
                <a:cubicBezTo>
                  <a:pt x="72691" y="1562236"/>
                  <a:pt x="36568" y="1562384"/>
                  <a:pt x="0" y="1562335"/>
                </a:cubicBezTo>
                <a:lnTo>
                  <a:pt x="0" y="1572245"/>
                </a:lnTo>
                <a:cubicBezTo>
                  <a:pt x="44744" y="1572245"/>
                  <a:pt x="74277" y="1572047"/>
                  <a:pt x="81759" y="1570313"/>
                </a:cubicBezTo>
                <a:cubicBezTo>
                  <a:pt x="92115" y="1567934"/>
                  <a:pt x="100786" y="1560501"/>
                  <a:pt x="104304" y="1550839"/>
                </a:cubicBezTo>
                <a:cubicBezTo>
                  <a:pt x="108169" y="1540136"/>
                  <a:pt x="105692" y="1528046"/>
                  <a:pt x="97219" y="1516847"/>
                </a:cubicBezTo>
                <a:cubicBezTo>
                  <a:pt x="89637" y="1506788"/>
                  <a:pt x="85822" y="1487910"/>
                  <a:pt x="93700" y="1472747"/>
                </a:cubicBezTo>
                <a:cubicBezTo>
                  <a:pt x="100786" y="1459071"/>
                  <a:pt x="115651" y="1452332"/>
                  <a:pt x="137156" y="1452927"/>
                </a:cubicBezTo>
                <a:cubicBezTo>
                  <a:pt x="158216" y="1452233"/>
                  <a:pt x="173180" y="1459071"/>
                  <a:pt x="180266" y="1472747"/>
                </a:cubicBezTo>
                <a:cubicBezTo>
                  <a:pt x="188144" y="1487910"/>
                  <a:pt x="184329" y="1506788"/>
                  <a:pt x="176698" y="1516847"/>
                </a:cubicBezTo>
                <a:cubicBezTo>
                  <a:pt x="168274" y="1528046"/>
                  <a:pt x="165747" y="1540136"/>
                  <a:pt x="169662" y="1550839"/>
                </a:cubicBezTo>
                <a:cubicBezTo>
                  <a:pt x="173180" y="1560501"/>
                  <a:pt x="181802" y="1567934"/>
                  <a:pt x="192207" y="1570313"/>
                </a:cubicBezTo>
                <a:cubicBezTo>
                  <a:pt x="198550" y="1571750"/>
                  <a:pt x="220749" y="1572146"/>
                  <a:pt x="254592" y="1572196"/>
                </a:cubicBezTo>
                <a:cubicBezTo>
                  <a:pt x="253848" y="1592363"/>
                  <a:pt x="251520" y="1663617"/>
                  <a:pt x="254939" y="1678531"/>
                </a:cubicBezTo>
                <a:cubicBezTo>
                  <a:pt x="257267" y="1688739"/>
                  <a:pt x="264601" y="1697212"/>
                  <a:pt x="274065" y="1700681"/>
                </a:cubicBezTo>
                <a:cubicBezTo>
                  <a:pt x="284570" y="1704496"/>
                  <a:pt x="296413" y="1702068"/>
                  <a:pt x="307413" y="1693743"/>
                </a:cubicBezTo>
                <a:cubicBezTo>
                  <a:pt x="317224" y="1686311"/>
                  <a:pt x="335657" y="1682595"/>
                  <a:pt x="350472" y="1690275"/>
                </a:cubicBezTo>
                <a:cubicBezTo>
                  <a:pt x="363802" y="1697212"/>
                  <a:pt x="370491" y="1711780"/>
                  <a:pt x="369797" y="1732740"/>
                </a:cubicBezTo>
                <a:cubicBezTo>
                  <a:pt x="370491" y="1753353"/>
                  <a:pt x="363802" y="1767921"/>
                  <a:pt x="350472" y="1774858"/>
                </a:cubicBezTo>
                <a:cubicBezTo>
                  <a:pt x="335657" y="1782538"/>
                  <a:pt x="317224" y="1778773"/>
                  <a:pt x="307413" y="1771389"/>
                </a:cubicBezTo>
                <a:cubicBezTo>
                  <a:pt x="296413" y="1763065"/>
                  <a:pt x="284570" y="1760637"/>
                  <a:pt x="274065" y="1764452"/>
                </a:cubicBezTo>
                <a:cubicBezTo>
                  <a:pt x="264601" y="1767921"/>
                  <a:pt x="257267" y="1776394"/>
                  <a:pt x="254939" y="1786602"/>
                </a:cubicBezTo>
                <a:cubicBezTo>
                  <a:pt x="251619" y="1801021"/>
                  <a:pt x="253700" y="1867914"/>
                  <a:pt x="254542" y="1890658"/>
                </a:cubicBezTo>
                <a:cubicBezTo>
                  <a:pt x="220699" y="1890708"/>
                  <a:pt x="198550" y="1891104"/>
                  <a:pt x="192207" y="1892541"/>
                </a:cubicBezTo>
                <a:cubicBezTo>
                  <a:pt x="181802" y="1894920"/>
                  <a:pt x="173180" y="1902402"/>
                  <a:pt x="169662" y="1912014"/>
                </a:cubicBezTo>
                <a:cubicBezTo>
                  <a:pt x="165747" y="1922767"/>
                  <a:pt x="168274" y="1934808"/>
                  <a:pt x="176698" y="1946006"/>
                </a:cubicBezTo>
                <a:cubicBezTo>
                  <a:pt x="184329" y="1956065"/>
                  <a:pt x="188144" y="1974944"/>
                  <a:pt x="180266" y="1990106"/>
                </a:cubicBezTo>
                <a:cubicBezTo>
                  <a:pt x="173180" y="2003783"/>
                  <a:pt x="158315" y="2010521"/>
                  <a:pt x="136810" y="2009927"/>
                </a:cubicBezTo>
                <a:cubicBezTo>
                  <a:pt x="115701" y="2010620"/>
                  <a:pt x="100786" y="2003783"/>
                  <a:pt x="93700" y="1990106"/>
                </a:cubicBezTo>
                <a:cubicBezTo>
                  <a:pt x="85822" y="1974944"/>
                  <a:pt x="89637" y="1956065"/>
                  <a:pt x="97219" y="1946006"/>
                </a:cubicBezTo>
                <a:cubicBezTo>
                  <a:pt x="105692" y="1934808"/>
                  <a:pt x="108169" y="1922767"/>
                  <a:pt x="104304" y="1912014"/>
                </a:cubicBezTo>
                <a:cubicBezTo>
                  <a:pt x="100786" y="1902402"/>
                  <a:pt x="92115" y="1894920"/>
                  <a:pt x="81759" y="1892541"/>
                </a:cubicBezTo>
                <a:cubicBezTo>
                  <a:pt x="74277" y="1890807"/>
                  <a:pt x="44744" y="1890608"/>
                  <a:pt x="0" y="1890658"/>
                </a:cubicBezTo>
                <a:lnTo>
                  <a:pt x="0" y="1900568"/>
                </a:lnTo>
                <a:cubicBezTo>
                  <a:pt x="36568" y="1900469"/>
                  <a:pt x="72691" y="1900618"/>
                  <a:pt x="79529" y="1902203"/>
                </a:cubicBezTo>
                <a:cubicBezTo>
                  <a:pt x="86664" y="1903839"/>
                  <a:pt x="92610" y="1908893"/>
                  <a:pt x="94989" y="1915433"/>
                </a:cubicBezTo>
                <a:cubicBezTo>
                  <a:pt x="97665" y="1922866"/>
                  <a:pt x="95682" y="1931587"/>
                  <a:pt x="89340" y="1940011"/>
                </a:cubicBezTo>
                <a:cubicBezTo>
                  <a:pt x="79876" y="1952497"/>
                  <a:pt x="75119" y="1975885"/>
                  <a:pt x="84880" y="1994715"/>
                </a:cubicBezTo>
                <a:cubicBezTo>
                  <a:pt x="89984" y="2004575"/>
                  <a:pt x="103611" y="2020927"/>
                  <a:pt x="136810" y="2019837"/>
                </a:cubicBezTo>
                <a:cubicBezTo>
                  <a:pt x="170355" y="2021026"/>
                  <a:pt x="183932" y="2004575"/>
                  <a:pt x="189086" y="1994715"/>
                </a:cubicBezTo>
                <a:cubicBezTo>
                  <a:pt x="198798" y="1975885"/>
                  <a:pt x="194041" y="1952497"/>
                  <a:pt x="184626" y="1940011"/>
                </a:cubicBezTo>
                <a:cubicBezTo>
                  <a:pt x="178284" y="1931587"/>
                  <a:pt x="176252" y="1922866"/>
                  <a:pt x="178977" y="1915433"/>
                </a:cubicBezTo>
                <a:cubicBezTo>
                  <a:pt x="181356" y="1908893"/>
                  <a:pt x="187252" y="1903839"/>
                  <a:pt x="194388" y="1902203"/>
                </a:cubicBezTo>
                <a:cubicBezTo>
                  <a:pt x="200036" y="1900915"/>
                  <a:pt x="225456" y="1900618"/>
                  <a:pt x="254641" y="1900568"/>
                </a:cubicBezTo>
                <a:cubicBezTo>
                  <a:pt x="253898" y="1920587"/>
                  <a:pt x="251520" y="1991989"/>
                  <a:pt x="254939" y="2006954"/>
                </a:cubicBezTo>
                <a:cubicBezTo>
                  <a:pt x="257267" y="2017161"/>
                  <a:pt x="264601" y="2025634"/>
                  <a:pt x="274065" y="2029103"/>
                </a:cubicBezTo>
                <a:cubicBezTo>
                  <a:pt x="284570" y="2032918"/>
                  <a:pt x="296413" y="2030490"/>
                  <a:pt x="307413" y="2022166"/>
                </a:cubicBezTo>
                <a:cubicBezTo>
                  <a:pt x="317224" y="2014733"/>
                  <a:pt x="335657" y="2011017"/>
                  <a:pt x="350472" y="2018697"/>
                </a:cubicBezTo>
                <a:cubicBezTo>
                  <a:pt x="363802" y="2025634"/>
                  <a:pt x="370491" y="2040202"/>
                  <a:pt x="369797" y="2061162"/>
                </a:cubicBezTo>
                <a:cubicBezTo>
                  <a:pt x="370491" y="2081775"/>
                  <a:pt x="363802" y="2096343"/>
                  <a:pt x="350472" y="2103280"/>
                </a:cubicBezTo>
                <a:cubicBezTo>
                  <a:pt x="335657" y="2110961"/>
                  <a:pt x="317224" y="2107195"/>
                  <a:pt x="307413" y="2099812"/>
                </a:cubicBezTo>
                <a:cubicBezTo>
                  <a:pt x="296413" y="2091487"/>
                  <a:pt x="284570" y="2089059"/>
                  <a:pt x="274065" y="2092875"/>
                </a:cubicBezTo>
                <a:cubicBezTo>
                  <a:pt x="264601" y="2096343"/>
                  <a:pt x="257267" y="2104816"/>
                  <a:pt x="254939" y="2115024"/>
                </a:cubicBezTo>
                <a:cubicBezTo>
                  <a:pt x="251619" y="2129443"/>
                  <a:pt x="253700" y="2196337"/>
                  <a:pt x="254542" y="2219080"/>
                </a:cubicBezTo>
                <a:cubicBezTo>
                  <a:pt x="220699" y="2219130"/>
                  <a:pt x="198550" y="2219526"/>
                  <a:pt x="192207" y="2220963"/>
                </a:cubicBezTo>
                <a:cubicBezTo>
                  <a:pt x="181802" y="2223342"/>
                  <a:pt x="173180" y="2230824"/>
                  <a:pt x="169662" y="2240437"/>
                </a:cubicBezTo>
                <a:cubicBezTo>
                  <a:pt x="165747" y="2251189"/>
                  <a:pt x="168274" y="2263230"/>
                  <a:pt x="176698" y="2274429"/>
                </a:cubicBezTo>
                <a:cubicBezTo>
                  <a:pt x="184329" y="2284487"/>
                  <a:pt x="188144" y="2303366"/>
                  <a:pt x="180266" y="2318529"/>
                </a:cubicBezTo>
                <a:cubicBezTo>
                  <a:pt x="173180" y="2332205"/>
                  <a:pt x="158315" y="2338993"/>
                  <a:pt x="136810" y="2338349"/>
                </a:cubicBezTo>
                <a:cubicBezTo>
                  <a:pt x="115701" y="2339043"/>
                  <a:pt x="100786" y="2332205"/>
                  <a:pt x="93700" y="2318529"/>
                </a:cubicBezTo>
                <a:cubicBezTo>
                  <a:pt x="85822" y="2303366"/>
                  <a:pt x="89637" y="2284487"/>
                  <a:pt x="97219" y="2274429"/>
                </a:cubicBezTo>
                <a:cubicBezTo>
                  <a:pt x="105692" y="2263230"/>
                  <a:pt x="108169" y="2251189"/>
                  <a:pt x="104304" y="2240437"/>
                </a:cubicBezTo>
                <a:cubicBezTo>
                  <a:pt x="100786" y="2230824"/>
                  <a:pt x="92115" y="2223342"/>
                  <a:pt x="81759" y="2220963"/>
                </a:cubicBezTo>
                <a:cubicBezTo>
                  <a:pt x="74277" y="2219229"/>
                  <a:pt x="44744" y="2219031"/>
                  <a:pt x="0" y="2219080"/>
                </a:cubicBezTo>
                <a:lnTo>
                  <a:pt x="0" y="2228991"/>
                </a:lnTo>
                <a:cubicBezTo>
                  <a:pt x="36618" y="2228941"/>
                  <a:pt x="72691" y="2229040"/>
                  <a:pt x="79529" y="2230626"/>
                </a:cubicBezTo>
                <a:cubicBezTo>
                  <a:pt x="86664" y="2232261"/>
                  <a:pt x="92610" y="2237315"/>
                  <a:pt x="94989" y="2243856"/>
                </a:cubicBezTo>
                <a:cubicBezTo>
                  <a:pt x="97665" y="2251288"/>
                  <a:pt x="95682" y="2260009"/>
                  <a:pt x="89340" y="2268433"/>
                </a:cubicBezTo>
                <a:cubicBezTo>
                  <a:pt x="79876" y="2280920"/>
                  <a:pt x="75119" y="2304308"/>
                  <a:pt x="84880" y="2323137"/>
                </a:cubicBezTo>
                <a:cubicBezTo>
                  <a:pt x="89984" y="2332998"/>
                  <a:pt x="103611" y="2349448"/>
                  <a:pt x="136810" y="2348259"/>
                </a:cubicBezTo>
                <a:cubicBezTo>
                  <a:pt x="170355" y="2349399"/>
                  <a:pt x="183932" y="2332998"/>
                  <a:pt x="189086" y="2323137"/>
                </a:cubicBezTo>
                <a:cubicBezTo>
                  <a:pt x="198798" y="2304308"/>
                  <a:pt x="194041" y="2280920"/>
                  <a:pt x="184626" y="2268433"/>
                </a:cubicBezTo>
                <a:cubicBezTo>
                  <a:pt x="178284" y="2260009"/>
                  <a:pt x="176252" y="2251288"/>
                  <a:pt x="178977" y="2243856"/>
                </a:cubicBezTo>
                <a:cubicBezTo>
                  <a:pt x="181356" y="2237315"/>
                  <a:pt x="187252" y="2232261"/>
                  <a:pt x="194388" y="2230626"/>
                </a:cubicBezTo>
                <a:cubicBezTo>
                  <a:pt x="200036" y="2229337"/>
                  <a:pt x="225456" y="2229040"/>
                  <a:pt x="254641" y="2228991"/>
                </a:cubicBezTo>
                <a:cubicBezTo>
                  <a:pt x="253898" y="2249009"/>
                  <a:pt x="251520" y="2320461"/>
                  <a:pt x="254939" y="2335376"/>
                </a:cubicBezTo>
                <a:cubicBezTo>
                  <a:pt x="257267" y="2345583"/>
                  <a:pt x="264601" y="2354057"/>
                  <a:pt x="274065" y="2357525"/>
                </a:cubicBezTo>
                <a:cubicBezTo>
                  <a:pt x="284570" y="2361341"/>
                  <a:pt x="296413" y="2358913"/>
                  <a:pt x="307413" y="2350588"/>
                </a:cubicBezTo>
                <a:cubicBezTo>
                  <a:pt x="317224" y="2343205"/>
                  <a:pt x="335657" y="2339439"/>
                  <a:pt x="350472" y="2347120"/>
                </a:cubicBezTo>
                <a:cubicBezTo>
                  <a:pt x="363802" y="2354057"/>
                  <a:pt x="370491" y="2368625"/>
                  <a:pt x="369797" y="2389585"/>
                </a:cubicBezTo>
                <a:cubicBezTo>
                  <a:pt x="370491" y="2410198"/>
                  <a:pt x="363802" y="2424766"/>
                  <a:pt x="350472" y="2431703"/>
                </a:cubicBezTo>
                <a:cubicBezTo>
                  <a:pt x="335657" y="2439383"/>
                  <a:pt x="317224" y="2435617"/>
                  <a:pt x="307413" y="2428234"/>
                </a:cubicBezTo>
                <a:cubicBezTo>
                  <a:pt x="296413" y="2419910"/>
                  <a:pt x="284570" y="2417482"/>
                  <a:pt x="274065" y="2421297"/>
                </a:cubicBezTo>
                <a:cubicBezTo>
                  <a:pt x="264601" y="2424766"/>
                  <a:pt x="257267" y="2433239"/>
                  <a:pt x="254939" y="2443446"/>
                </a:cubicBezTo>
                <a:cubicBezTo>
                  <a:pt x="253650" y="2448946"/>
                  <a:pt x="253155" y="2462127"/>
                  <a:pt x="253105" y="2477537"/>
                </a:cubicBezTo>
                <a:lnTo>
                  <a:pt x="263015" y="2477537"/>
                </a:lnTo>
                <a:cubicBezTo>
                  <a:pt x="263065" y="2462622"/>
                  <a:pt x="263511" y="2450383"/>
                  <a:pt x="264601" y="2445626"/>
                </a:cubicBezTo>
                <a:cubicBezTo>
                  <a:pt x="266187" y="2438689"/>
                  <a:pt x="271092" y="2432941"/>
                  <a:pt x="277484" y="2430613"/>
                </a:cubicBezTo>
                <a:cubicBezTo>
                  <a:pt x="284719" y="2427986"/>
                  <a:pt x="293241" y="2429919"/>
                  <a:pt x="301417" y="2436113"/>
                </a:cubicBezTo>
                <a:cubicBezTo>
                  <a:pt x="313656" y="2445379"/>
                  <a:pt x="336648" y="2450037"/>
                  <a:pt x="355031" y="2440473"/>
                </a:cubicBezTo>
                <a:cubicBezTo>
                  <a:pt x="364743" y="2435469"/>
                  <a:pt x="380798" y="2422139"/>
                  <a:pt x="379707" y="2389585"/>
                </a:cubicBezTo>
                <a:cubicBezTo>
                  <a:pt x="380798" y="2356683"/>
                  <a:pt x="364743" y="2343354"/>
                  <a:pt x="355031" y="2338349"/>
                </a:cubicBezTo>
                <a:cubicBezTo>
                  <a:pt x="336648" y="2328786"/>
                  <a:pt x="313706" y="2333444"/>
                  <a:pt x="301417" y="2342710"/>
                </a:cubicBezTo>
                <a:cubicBezTo>
                  <a:pt x="293241" y="2348903"/>
                  <a:pt x="284719" y="2350836"/>
                  <a:pt x="277484" y="2348210"/>
                </a:cubicBezTo>
                <a:cubicBezTo>
                  <a:pt x="271092" y="2345881"/>
                  <a:pt x="266187" y="2340133"/>
                  <a:pt x="264601" y="2333196"/>
                </a:cubicBezTo>
                <a:cubicBezTo>
                  <a:pt x="261777" y="2320808"/>
                  <a:pt x="263461" y="2257730"/>
                  <a:pt x="264601" y="2228991"/>
                </a:cubicBezTo>
                <a:cubicBezTo>
                  <a:pt x="273570" y="2228991"/>
                  <a:pt x="282687" y="2228991"/>
                  <a:pt x="291557" y="2229040"/>
                </a:cubicBezTo>
                <a:cubicBezTo>
                  <a:pt x="346062" y="2229139"/>
                  <a:pt x="382433" y="2229090"/>
                  <a:pt x="390856" y="2227157"/>
                </a:cubicBezTo>
                <a:cubicBezTo>
                  <a:pt x="401212" y="2224779"/>
                  <a:pt x="409834" y="2217346"/>
                  <a:pt x="413352" y="2207684"/>
                </a:cubicBezTo>
                <a:cubicBezTo>
                  <a:pt x="417267" y="2196981"/>
                  <a:pt x="414789" y="2184890"/>
                  <a:pt x="406316" y="2173692"/>
                </a:cubicBezTo>
                <a:cubicBezTo>
                  <a:pt x="398735" y="2163633"/>
                  <a:pt x="394870" y="2144754"/>
                  <a:pt x="402748" y="2129592"/>
                </a:cubicBezTo>
                <a:cubicBezTo>
                  <a:pt x="409834" y="2115916"/>
                  <a:pt x="424749" y="2109078"/>
                  <a:pt x="446254" y="2109772"/>
                </a:cubicBezTo>
                <a:cubicBezTo>
                  <a:pt x="467313" y="2109078"/>
                  <a:pt x="482277" y="2115916"/>
                  <a:pt x="489363" y="2129592"/>
                </a:cubicBezTo>
                <a:cubicBezTo>
                  <a:pt x="497242" y="2144754"/>
                  <a:pt x="493426" y="2163633"/>
                  <a:pt x="485796" y="2173692"/>
                </a:cubicBezTo>
                <a:cubicBezTo>
                  <a:pt x="477372" y="2184890"/>
                  <a:pt x="474845" y="2196981"/>
                  <a:pt x="478759" y="2207684"/>
                </a:cubicBezTo>
                <a:cubicBezTo>
                  <a:pt x="482277" y="2217346"/>
                  <a:pt x="490899" y="2224779"/>
                  <a:pt x="501305" y="2227157"/>
                </a:cubicBezTo>
                <a:cubicBezTo>
                  <a:pt x="507400" y="2228594"/>
                  <a:pt x="528360" y="2228991"/>
                  <a:pt x="560270" y="2229040"/>
                </a:cubicBezTo>
                <a:cubicBezTo>
                  <a:pt x="561360" y="2257829"/>
                  <a:pt x="563045" y="2320808"/>
                  <a:pt x="560221" y="2333196"/>
                </a:cubicBezTo>
                <a:cubicBezTo>
                  <a:pt x="558635" y="2340133"/>
                  <a:pt x="553680" y="2345881"/>
                  <a:pt x="547338" y="2348210"/>
                </a:cubicBezTo>
                <a:cubicBezTo>
                  <a:pt x="540103" y="2350836"/>
                  <a:pt x="531580" y="2348903"/>
                  <a:pt x="523355" y="2342710"/>
                </a:cubicBezTo>
                <a:cubicBezTo>
                  <a:pt x="511116" y="2333444"/>
                  <a:pt x="488174" y="2328786"/>
                  <a:pt x="469741" y="2338349"/>
                </a:cubicBezTo>
                <a:cubicBezTo>
                  <a:pt x="460079" y="2343354"/>
                  <a:pt x="443975" y="2356683"/>
                  <a:pt x="445114" y="2389238"/>
                </a:cubicBezTo>
                <a:cubicBezTo>
                  <a:pt x="443975" y="2422139"/>
                  <a:pt x="460079" y="2435469"/>
                  <a:pt x="469741" y="2440473"/>
                </a:cubicBezTo>
                <a:cubicBezTo>
                  <a:pt x="488174" y="2450037"/>
                  <a:pt x="511116" y="2445379"/>
                  <a:pt x="523355" y="2436113"/>
                </a:cubicBezTo>
                <a:cubicBezTo>
                  <a:pt x="531580" y="2429919"/>
                  <a:pt x="540054" y="2427986"/>
                  <a:pt x="547338" y="2430613"/>
                </a:cubicBezTo>
                <a:cubicBezTo>
                  <a:pt x="553680" y="2432941"/>
                  <a:pt x="558635" y="2438689"/>
                  <a:pt x="560221" y="2445626"/>
                </a:cubicBezTo>
                <a:cubicBezTo>
                  <a:pt x="561311" y="2450433"/>
                  <a:pt x="561707" y="2462672"/>
                  <a:pt x="561757" y="2477537"/>
                </a:cubicBezTo>
                <a:lnTo>
                  <a:pt x="571667" y="2477537"/>
                </a:lnTo>
                <a:cubicBezTo>
                  <a:pt x="571617" y="2462077"/>
                  <a:pt x="571122" y="2448946"/>
                  <a:pt x="569883" y="2443446"/>
                </a:cubicBezTo>
                <a:cubicBezTo>
                  <a:pt x="567554" y="2433239"/>
                  <a:pt x="560221" y="2424766"/>
                  <a:pt x="550707" y="2421297"/>
                </a:cubicBezTo>
                <a:cubicBezTo>
                  <a:pt x="540202" y="2417432"/>
                  <a:pt x="528360" y="2419910"/>
                  <a:pt x="517359" y="2428234"/>
                </a:cubicBezTo>
                <a:cubicBezTo>
                  <a:pt x="507548" y="2435617"/>
                  <a:pt x="489115" y="2439383"/>
                  <a:pt x="474300" y="2431703"/>
                </a:cubicBezTo>
                <a:cubicBezTo>
                  <a:pt x="460971" y="2424766"/>
                  <a:pt x="454331" y="2410198"/>
                  <a:pt x="455025" y="2389238"/>
                </a:cubicBezTo>
                <a:cubicBezTo>
                  <a:pt x="454331" y="2368625"/>
                  <a:pt x="460971" y="2354057"/>
                  <a:pt x="474300" y="2347120"/>
                </a:cubicBezTo>
                <a:cubicBezTo>
                  <a:pt x="489115" y="2339439"/>
                  <a:pt x="507548" y="2343205"/>
                  <a:pt x="517359" y="2350588"/>
                </a:cubicBezTo>
                <a:cubicBezTo>
                  <a:pt x="528360" y="2358913"/>
                  <a:pt x="540202" y="2361390"/>
                  <a:pt x="550707" y="2357525"/>
                </a:cubicBezTo>
                <a:cubicBezTo>
                  <a:pt x="560221" y="2354057"/>
                  <a:pt x="567554" y="2345583"/>
                  <a:pt x="569883" y="2335376"/>
                </a:cubicBezTo>
                <a:cubicBezTo>
                  <a:pt x="573302" y="2320461"/>
                  <a:pt x="570924" y="2249207"/>
                  <a:pt x="570180" y="2229040"/>
                </a:cubicBezTo>
                <a:lnTo>
                  <a:pt x="600555" y="2229040"/>
                </a:lnTo>
                <a:cubicBezTo>
                  <a:pt x="642326" y="2228941"/>
                  <a:pt x="689746" y="2228792"/>
                  <a:pt x="697675" y="2230626"/>
                </a:cubicBezTo>
                <a:cubicBezTo>
                  <a:pt x="704810" y="2232261"/>
                  <a:pt x="710706" y="2237315"/>
                  <a:pt x="713085" y="2243856"/>
                </a:cubicBezTo>
                <a:cubicBezTo>
                  <a:pt x="715810" y="2251288"/>
                  <a:pt x="713828" y="2260009"/>
                  <a:pt x="707436" y="2268433"/>
                </a:cubicBezTo>
                <a:cubicBezTo>
                  <a:pt x="698021" y="2280920"/>
                  <a:pt x="693265" y="2304308"/>
                  <a:pt x="703026" y="2323137"/>
                </a:cubicBezTo>
                <a:cubicBezTo>
                  <a:pt x="708130" y="2332998"/>
                  <a:pt x="721707" y="2349448"/>
                  <a:pt x="754955" y="2348259"/>
                </a:cubicBezTo>
                <a:cubicBezTo>
                  <a:pt x="788501" y="2349399"/>
                  <a:pt x="802078" y="2332998"/>
                  <a:pt x="807182" y="2323137"/>
                </a:cubicBezTo>
                <a:cubicBezTo>
                  <a:pt x="816943" y="2304308"/>
                  <a:pt x="812186" y="2280920"/>
                  <a:pt x="802772" y="2268433"/>
                </a:cubicBezTo>
                <a:cubicBezTo>
                  <a:pt x="796380" y="2260009"/>
                  <a:pt x="794398" y="2251288"/>
                  <a:pt x="797123" y="2243856"/>
                </a:cubicBezTo>
                <a:cubicBezTo>
                  <a:pt x="799501" y="2237315"/>
                  <a:pt x="805398" y="2232261"/>
                  <a:pt x="812533" y="2230626"/>
                </a:cubicBezTo>
                <a:cubicBezTo>
                  <a:pt x="816993" y="2229585"/>
                  <a:pt x="836466" y="2229189"/>
                  <a:pt x="861291" y="2229040"/>
                </a:cubicBezTo>
                <a:cubicBezTo>
                  <a:pt x="860548" y="2249158"/>
                  <a:pt x="858169" y="2320461"/>
                  <a:pt x="861588" y="2335376"/>
                </a:cubicBezTo>
                <a:cubicBezTo>
                  <a:pt x="863917" y="2345583"/>
                  <a:pt x="871251" y="2354057"/>
                  <a:pt x="880715" y="2357525"/>
                </a:cubicBezTo>
                <a:cubicBezTo>
                  <a:pt x="891269" y="2361341"/>
                  <a:pt x="903112" y="2358913"/>
                  <a:pt x="914063" y="2350588"/>
                </a:cubicBezTo>
                <a:cubicBezTo>
                  <a:pt x="923923" y="2343205"/>
                  <a:pt x="942356" y="2339439"/>
                  <a:pt x="957172" y="2347120"/>
                </a:cubicBezTo>
                <a:cubicBezTo>
                  <a:pt x="970501" y="2354057"/>
                  <a:pt x="977141" y="2368625"/>
                  <a:pt x="976447" y="2389585"/>
                </a:cubicBezTo>
                <a:cubicBezTo>
                  <a:pt x="977141" y="2410198"/>
                  <a:pt x="970501" y="2424766"/>
                  <a:pt x="957172" y="2431703"/>
                </a:cubicBezTo>
                <a:cubicBezTo>
                  <a:pt x="942356" y="2439383"/>
                  <a:pt x="923923" y="2435617"/>
                  <a:pt x="914063" y="2428234"/>
                </a:cubicBezTo>
                <a:cubicBezTo>
                  <a:pt x="903112" y="2419910"/>
                  <a:pt x="891269" y="2417482"/>
                  <a:pt x="880715" y="2421297"/>
                </a:cubicBezTo>
                <a:cubicBezTo>
                  <a:pt x="871251" y="2424766"/>
                  <a:pt x="863917" y="2433239"/>
                  <a:pt x="861588" y="2443446"/>
                </a:cubicBezTo>
                <a:cubicBezTo>
                  <a:pt x="860350" y="2448946"/>
                  <a:pt x="859854" y="2462077"/>
                  <a:pt x="859805" y="2477537"/>
                </a:cubicBezTo>
                <a:lnTo>
                  <a:pt x="869715" y="2477537"/>
                </a:lnTo>
                <a:cubicBezTo>
                  <a:pt x="869715" y="2462622"/>
                  <a:pt x="870161" y="2450383"/>
                  <a:pt x="871251" y="2445626"/>
                </a:cubicBezTo>
                <a:cubicBezTo>
                  <a:pt x="872836" y="2438689"/>
                  <a:pt x="877792" y="2432941"/>
                  <a:pt x="884134" y="2430613"/>
                </a:cubicBezTo>
                <a:cubicBezTo>
                  <a:pt x="891368" y="2427986"/>
                  <a:pt x="899891" y="2429919"/>
                  <a:pt x="908117" y="2436113"/>
                </a:cubicBezTo>
                <a:cubicBezTo>
                  <a:pt x="920356" y="2445379"/>
                  <a:pt x="943298" y="2450037"/>
                  <a:pt x="961730" y="2440473"/>
                </a:cubicBezTo>
                <a:cubicBezTo>
                  <a:pt x="971393" y="2435469"/>
                  <a:pt x="987497" y="2422139"/>
                  <a:pt x="986357" y="2389585"/>
                </a:cubicBezTo>
                <a:cubicBezTo>
                  <a:pt x="987497" y="2356683"/>
                  <a:pt x="971393" y="2343354"/>
                  <a:pt x="961730" y="2338349"/>
                </a:cubicBezTo>
                <a:cubicBezTo>
                  <a:pt x="943298" y="2328786"/>
                  <a:pt x="920356" y="2333444"/>
                  <a:pt x="908117" y="2342710"/>
                </a:cubicBezTo>
                <a:cubicBezTo>
                  <a:pt x="899891" y="2348903"/>
                  <a:pt x="891368" y="2350836"/>
                  <a:pt x="884134" y="2348210"/>
                </a:cubicBezTo>
                <a:cubicBezTo>
                  <a:pt x="877792" y="2345881"/>
                  <a:pt x="872836" y="2340133"/>
                  <a:pt x="871251" y="2333196"/>
                </a:cubicBezTo>
                <a:cubicBezTo>
                  <a:pt x="868426" y="2320808"/>
                  <a:pt x="870111" y="2257780"/>
                  <a:pt x="871201" y="2228991"/>
                </a:cubicBezTo>
                <a:cubicBezTo>
                  <a:pt x="887999" y="2228941"/>
                  <a:pt x="906481" y="2228991"/>
                  <a:pt x="924121" y="2229040"/>
                </a:cubicBezTo>
                <a:cubicBezTo>
                  <a:pt x="989231" y="2229189"/>
                  <a:pt x="1029417" y="2229090"/>
                  <a:pt x="1037840" y="2227157"/>
                </a:cubicBezTo>
                <a:cubicBezTo>
                  <a:pt x="1048197" y="2224779"/>
                  <a:pt x="1056868" y="2217346"/>
                  <a:pt x="1060337" y="2207684"/>
                </a:cubicBezTo>
                <a:cubicBezTo>
                  <a:pt x="1064251" y="2196981"/>
                  <a:pt x="1061773" y="2184890"/>
                  <a:pt x="1053300" y="2173692"/>
                </a:cubicBezTo>
                <a:cubicBezTo>
                  <a:pt x="1045719" y="2163633"/>
                  <a:pt x="1041854" y="2144754"/>
                  <a:pt x="1049733" y="2129592"/>
                </a:cubicBezTo>
                <a:cubicBezTo>
                  <a:pt x="1056868" y="2115916"/>
                  <a:pt x="1071733" y="2109078"/>
                  <a:pt x="1093238" y="2109772"/>
                </a:cubicBezTo>
                <a:cubicBezTo>
                  <a:pt x="1114347" y="2109078"/>
                  <a:pt x="1129262" y="2115916"/>
                  <a:pt x="1136347" y="2129592"/>
                </a:cubicBezTo>
                <a:cubicBezTo>
                  <a:pt x="1144226" y="2144754"/>
                  <a:pt x="1140411" y="2163633"/>
                  <a:pt x="1132780" y="2173692"/>
                </a:cubicBezTo>
                <a:cubicBezTo>
                  <a:pt x="1124356" y="2184890"/>
                  <a:pt x="1121829" y="2196981"/>
                  <a:pt x="1125744" y="2207684"/>
                </a:cubicBezTo>
                <a:cubicBezTo>
                  <a:pt x="1129262" y="2217346"/>
                  <a:pt x="1137883" y="2224779"/>
                  <a:pt x="1148289" y="2227157"/>
                </a:cubicBezTo>
                <a:cubicBezTo>
                  <a:pt x="1153789" y="2228446"/>
                  <a:pt x="1175294" y="2229288"/>
                  <a:pt x="1203092" y="2229783"/>
                </a:cubicBezTo>
                <a:cubicBezTo>
                  <a:pt x="1204182" y="2258919"/>
                  <a:pt x="1205768" y="2320907"/>
                  <a:pt x="1202993" y="2333196"/>
                </a:cubicBezTo>
                <a:cubicBezTo>
                  <a:pt x="1201408" y="2340133"/>
                  <a:pt x="1196452" y="2345881"/>
                  <a:pt x="1190110" y="2348210"/>
                </a:cubicBezTo>
                <a:cubicBezTo>
                  <a:pt x="1182876" y="2350836"/>
                  <a:pt x="1174353" y="2348903"/>
                  <a:pt x="1166127" y="2342710"/>
                </a:cubicBezTo>
                <a:cubicBezTo>
                  <a:pt x="1153888" y="2333444"/>
                  <a:pt x="1130946" y="2328786"/>
                  <a:pt x="1112513" y="2338349"/>
                </a:cubicBezTo>
                <a:cubicBezTo>
                  <a:pt x="1102851" y="2343354"/>
                  <a:pt x="1086797" y="2356683"/>
                  <a:pt x="1087887" y="2389238"/>
                </a:cubicBezTo>
                <a:cubicBezTo>
                  <a:pt x="1086797" y="2422139"/>
                  <a:pt x="1102851" y="2435469"/>
                  <a:pt x="1112513" y="2440473"/>
                </a:cubicBezTo>
                <a:cubicBezTo>
                  <a:pt x="1130946" y="2450037"/>
                  <a:pt x="1153888" y="2445379"/>
                  <a:pt x="1166127" y="2436113"/>
                </a:cubicBezTo>
                <a:cubicBezTo>
                  <a:pt x="1174353" y="2429919"/>
                  <a:pt x="1182876" y="2427986"/>
                  <a:pt x="1190110" y="2430613"/>
                </a:cubicBezTo>
                <a:cubicBezTo>
                  <a:pt x="1196452" y="2432941"/>
                  <a:pt x="1201408" y="2438689"/>
                  <a:pt x="1202993" y="2445626"/>
                </a:cubicBezTo>
                <a:cubicBezTo>
                  <a:pt x="1204083" y="2450383"/>
                  <a:pt x="1204480" y="2462622"/>
                  <a:pt x="1204529" y="2477537"/>
                </a:cubicBezTo>
                <a:lnTo>
                  <a:pt x="1214439" y="2477537"/>
                </a:lnTo>
                <a:cubicBezTo>
                  <a:pt x="1214439" y="2462127"/>
                  <a:pt x="1213894" y="2448946"/>
                  <a:pt x="1212656" y="2443446"/>
                </a:cubicBezTo>
                <a:cubicBezTo>
                  <a:pt x="1210327" y="2433239"/>
                  <a:pt x="1202993" y="2424766"/>
                  <a:pt x="1193529" y="2421297"/>
                </a:cubicBezTo>
                <a:cubicBezTo>
                  <a:pt x="1182975" y="2417432"/>
                  <a:pt x="1171132" y="2419910"/>
                  <a:pt x="1160181" y="2428234"/>
                </a:cubicBezTo>
                <a:cubicBezTo>
                  <a:pt x="1150370" y="2435617"/>
                  <a:pt x="1131888" y="2439383"/>
                  <a:pt x="1117122" y="2431703"/>
                </a:cubicBezTo>
                <a:cubicBezTo>
                  <a:pt x="1103793" y="2424766"/>
                  <a:pt x="1097103" y="2410198"/>
                  <a:pt x="1097797" y="2389238"/>
                </a:cubicBezTo>
                <a:cubicBezTo>
                  <a:pt x="1097103" y="2368625"/>
                  <a:pt x="1103793" y="2354057"/>
                  <a:pt x="1117122" y="2347120"/>
                </a:cubicBezTo>
                <a:cubicBezTo>
                  <a:pt x="1131937" y="2339439"/>
                  <a:pt x="1150370" y="2343205"/>
                  <a:pt x="1160181" y="2350588"/>
                </a:cubicBezTo>
                <a:cubicBezTo>
                  <a:pt x="1171132" y="2358913"/>
                  <a:pt x="1182975" y="2361341"/>
                  <a:pt x="1193529" y="2357525"/>
                </a:cubicBezTo>
                <a:cubicBezTo>
                  <a:pt x="1202993" y="2354057"/>
                  <a:pt x="1210327" y="2345583"/>
                  <a:pt x="1212656" y="2335376"/>
                </a:cubicBezTo>
                <a:cubicBezTo>
                  <a:pt x="1216025" y="2320659"/>
                  <a:pt x="1213795" y="2251189"/>
                  <a:pt x="1213002" y="2229932"/>
                </a:cubicBezTo>
                <a:cubicBezTo>
                  <a:pt x="1276279" y="2230824"/>
                  <a:pt x="1363835" y="2229882"/>
                  <a:pt x="1375777" y="2227157"/>
                </a:cubicBezTo>
                <a:cubicBezTo>
                  <a:pt x="1386133" y="2224779"/>
                  <a:pt x="1394804" y="2217346"/>
                  <a:pt x="1398322" y="2207684"/>
                </a:cubicBezTo>
                <a:cubicBezTo>
                  <a:pt x="1402187" y="2196981"/>
                  <a:pt x="1399710" y="2184890"/>
                  <a:pt x="1391236" y="2173692"/>
                </a:cubicBezTo>
                <a:cubicBezTo>
                  <a:pt x="1383655" y="2163633"/>
                  <a:pt x="1379840" y="2144754"/>
                  <a:pt x="1387718" y="2129592"/>
                </a:cubicBezTo>
                <a:cubicBezTo>
                  <a:pt x="1394804" y="2115916"/>
                  <a:pt x="1409719" y="2109078"/>
                  <a:pt x="1431174" y="2109772"/>
                </a:cubicBezTo>
                <a:cubicBezTo>
                  <a:pt x="1452333" y="2109078"/>
                  <a:pt x="1467198" y="2115916"/>
                  <a:pt x="1474283" y="2129592"/>
                </a:cubicBezTo>
                <a:cubicBezTo>
                  <a:pt x="1482162" y="2144754"/>
                  <a:pt x="1478347" y="2163633"/>
                  <a:pt x="1470765" y="2173692"/>
                </a:cubicBezTo>
                <a:cubicBezTo>
                  <a:pt x="1462292" y="2184890"/>
                  <a:pt x="1459765" y="2196981"/>
                  <a:pt x="1463680" y="2207684"/>
                </a:cubicBezTo>
                <a:cubicBezTo>
                  <a:pt x="1467198" y="2217346"/>
                  <a:pt x="1475820" y="2224779"/>
                  <a:pt x="1486225" y="2227157"/>
                </a:cubicBezTo>
                <a:cubicBezTo>
                  <a:pt x="1494649" y="2229090"/>
                  <a:pt x="1534785" y="2229189"/>
                  <a:pt x="1599944" y="2229040"/>
                </a:cubicBezTo>
                <a:cubicBezTo>
                  <a:pt x="1606336" y="2228991"/>
                  <a:pt x="1612877" y="2228991"/>
                  <a:pt x="1619418" y="2228991"/>
                </a:cubicBezTo>
                <a:cubicBezTo>
                  <a:pt x="1620508" y="2257730"/>
                  <a:pt x="1622192" y="2320808"/>
                  <a:pt x="1619368" y="2333196"/>
                </a:cubicBezTo>
                <a:cubicBezTo>
                  <a:pt x="1617782" y="2340133"/>
                  <a:pt x="1612827" y="2345881"/>
                  <a:pt x="1606485" y="2348210"/>
                </a:cubicBezTo>
                <a:cubicBezTo>
                  <a:pt x="1599250" y="2350836"/>
                  <a:pt x="1590728" y="2348903"/>
                  <a:pt x="1582502" y="2342710"/>
                </a:cubicBezTo>
                <a:cubicBezTo>
                  <a:pt x="1570263" y="2333444"/>
                  <a:pt x="1547321" y="2328786"/>
                  <a:pt x="1528888" y="2338349"/>
                </a:cubicBezTo>
                <a:cubicBezTo>
                  <a:pt x="1519226" y="2343354"/>
                  <a:pt x="1503171" y="2356683"/>
                  <a:pt x="1504262" y="2389238"/>
                </a:cubicBezTo>
                <a:cubicBezTo>
                  <a:pt x="1503171" y="2422139"/>
                  <a:pt x="1519226" y="2435469"/>
                  <a:pt x="1528888" y="2440473"/>
                </a:cubicBezTo>
                <a:cubicBezTo>
                  <a:pt x="1547321" y="2450037"/>
                  <a:pt x="1570263" y="2445379"/>
                  <a:pt x="1582502" y="2436113"/>
                </a:cubicBezTo>
                <a:cubicBezTo>
                  <a:pt x="1590728" y="2429919"/>
                  <a:pt x="1599250" y="2427986"/>
                  <a:pt x="1606485" y="2430613"/>
                </a:cubicBezTo>
                <a:cubicBezTo>
                  <a:pt x="1612827" y="2432941"/>
                  <a:pt x="1617782" y="2438689"/>
                  <a:pt x="1619368" y="2445626"/>
                </a:cubicBezTo>
                <a:cubicBezTo>
                  <a:pt x="1620458" y="2450383"/>
                  <a:pt x="1620855" y="2462622"/>
                  <a:pt x="1620904" y="2477537"/>
                </a:cubicBezTo>
                <a:lnTo>
                  <a:pt x="1630814" y="2477537"/>
                </a:lnTo>
                <a:cubicBezTo>
                  <a:pt x="1630765" y="2462127"/>
                  <a:pt x="1630269" y="2448946"/>
                  <a:pt x="1629031" y="2443446"/>
                </a:cubicBezTo>
                <a:cubicBezTo>
                  <a:pt x="1626702" y="2433239"/>
                  <a:pt x="1619368" y="2424766"/>
                  <a:pt x="1609904" y="2421297"/>
                </a:cubicBezTo>
                <a:cubicBezTo>
                  <a:pt x="1599350" y="2417432"/>
                  <a:pt x="1587507" y="2419910"/>
                  <a:pt x="1576556" y="2428234"/>
                </a:cubicBezTo>
                <a:cubicBezTo>
                  <a:pt x="1566745" y="2435667"/>
                  <a:pt x="1548312" y="2439383"/>
                  <a:pt x="1533497" y="2431703"/>
                </a:cubicBezTo>
                <a:cubicBezTo>
                  <a:pt x="1520168" y="2424766"/>
                  <a:pt x="1513478" y="2410198"/>
                  <a:pt x="1514172" y="2389238"/>
                </a:cubicBezTo>
                <a:cubicBezTo>
                  <a:pt x="1513478" y="2368625"/>
                  <a:pt x="1520168" y="2354057"/>
                  <a:pt x="1533497" y="2347120"/>
                </a:cubicBezTo>
                <a:cubicBezTo>
                  <a:pt x="1548312" y="2339489"/>
                  <a:pt x="1566745" y="2343205"/>
                  <a:pt x="1576556" y="2350588"/>
                </a:cubicBezTo>
                <a:cubicBezTo>
                  <a:pt x="1587507" y="2358913"/>
                  <a:pt x="1599350" y="2361390"/>
                  <a:pt x="1609904" y="2357525"/>
                </a:cubicBezTo>
                <a:cubicBezTo>
                  <a:pt x="1619368" y="2354057"/>
                  <a:pt x="1626702" y="2345583"/>
                  <a:pt x="1629031" y="2335376"/>
                </a:cubicBezTo>
                <a:cubicBezTo>
                  <a:pt x="1632450" y="2320461"/>
                  <a:pt x="1630071" y="2249009"/>
                  <a:pt x="1629328" y="2228991"/>
                </a:cubicBezTo>
                <a:cubicBezTo>
                  <a:pt x="1668572" y="2228941"/>
                  <a:pt x="1705140" y="2229189"/>
                  <a:pt x="1711532" y="2230626"/>
                </a:cubicBezTo>
                <a:cubicBezTo>
                  <a:pt x="1718668" y="2232261"/>
                  <a:pt x="1724564" y="2237315"/>
                  <a:pt x="1726943" y="2243856"/>
                </a:cubicBezTo>
                <a:cubicBezTo>
                  <a:pt x="1729668" y="2251288"/>
                  <a:pt x="1727636" y="2260009"/>
                  <a:pt x="1721294" y="2268433"/>
                </a:cubicBezTo>
                <a:cubicBezTo>
                  <a:pt x="1711879" y="2280920"/>
                  <a:pt x="1707073" y="2304308"/>
                  <a:pt x="1716834" y="2323137"/>
                </a:cubicBezTo>
                <a:cubicBezTo>
                  <a:pt x="1721988" y="2332998"/>
                  <a:pt x="1735416" y="2349448"/>
                  <a:pt x="1768764" y="2348259"/>
                </a:cubicBezTo>
                <a:cubicBezTo>
                  <a:pt x="1802359" y="2349399"/>
                  <a:pt x="1815886" y="2332998"/>
                  <a:pt x="1821040" y="2323137"/>
                </a:cubicBezTo>
                <a:cubicBezTo>
                  <a:pt x="1830801" y="2304308"/>
                  <a:pt x="1826044" y="2280920"/>
                  <a:pt x="1816580" y="2268433"/>
                </a:cubicBezTo>
                <a:cubicBezTo>
                  <a:pt x="1810237" y="2260009"/>
                  <a:pt x="1808206" y="2251288"/>
                  <a:pt x="1810931" y="2243856"/>
                </a:cubicBezTo>
                <a:cubicBezTo>
                  <a:pt x="1813310" y="2237315"/>
                  <a:pt x="1819206" y="2232261"/>
                  <a:pt x="1826341" y="2230626"/>
                </a:cubicBezTo>
                <a:cubicBezTo>
                  <a:pt x="1833378" y="2229040"/>
                  <a:pt x="1876933" y="2228892"/>
                  <a:pt x="1920438" y="2228991"/>
                </a:cubicBezTo>
                <a:cubicBezTo>
                  <a:pt x="1919695" y="2249009"/>
                  <a:pt x="1917317" y="2320461"/>
                  <a:pt x="1920736" y="2335376"/>
                </a:cubicBezTo>
                <a:cubicBezTo>
                  <a:pt x="1923065" y="2345583"/>
                  <a:pt x="1930398" y="2354057"/>
                  <a:pt x="1939862" y="2357525"/>
                </a:cubicBezTo>
                <a:cubicBezTo>
                  <a:pt x="1950417" y="2361341"/>
                  <a:pt x="1962259" y="2358913"/>
                  <a:pt x="1973210" y="2350588"/>
                </a:cubicBezTo>
                <a:cubicBezTo>
                  <a:pt x="1983071" y="2343205"/>
                  <a:pt x="2001503" y="2339439"/>
                  <a:pt x="2016319" y="2347120"/>
                </a:cubicBezTo>
                <a:cubicBezTo>
                  <a:pt x="2029648" y="2354057"/>
                  <a:pt x="2036288" y="2368625"/>
                  <a:pt x="2035594" y="2389585"/>
                </a:cubicBezTo>
                <a:cubicBezTo>
                  <a:pt x="2036288" y="2410198"/>
                  <a:pt x="2029648" y="2424766"/>
                  <a:pt x="2016319" y="2431703"/>
                </a:cubicBezTo>
                <a:cubicBezTo>
                  <a:pt x="2001454" y="2439383"/>
                  <a:pt x="1983071" y="2435617"/>
                  <a:pt x="1973210" y="2428234"/>
                </a:cubicBezTo>
                <a:cubicBezTo>
                  <a:pt x="1962259" y="2419910"/>
                  <a:pt x="1950417" y="2417482"/>
                  <a:pt x="1939862" y="2421297"/>
                </a:cubicBezTo>
                <a:cubicBezTo>
                  <a:pt x="1930398" y="2424766"/>
                  <a:pt x="1923065" y="2433239"/>
                  <a:pt x="1920736" y="2443446"/>
                </a:cubicBezTo>
                <a:cubicBezTo>
                  <a:pt x="1919497" y="2448996"/>
                  <a:pt x="1919001" y="2462127"/>
                  <a:pt x="1918952" y="2477537"/>
                </a:cubicBezTo>
                <a:lnTo>
                  <a:pt x="1928862" y="2477537"/>
                </a:lnTo>
                <a:cubicBezTo>
                  <a:pt x="1928862" y="2462622"/>
                  <a:pt x="1929308" y="2450383"/>
                  <a:pt x="1930398" y="2445626"/>
                </a:cubicBezTo>
                <a:cubicBezTo>
                  <a:pt x="1931984" y="2438689"/>
                  <a:pt x="1936939" y="2432941"/>
                  <a:pt x="1943281" y="2430613"/>
                </a:cubicBezTo>
                <a:cubicBezTo>
                  <a:pt x="1950516" y="2427986"/>
                  <a:pt x="1959038" y="2429919"/>
                  <a:pt x="1967264" y="2436113"/>
                </a:cubicBezTo>
                <a:cubicBezTo>
                  <a:pt x="1979503" y="2445379"/>
                  <a:pt x="2002445" y="2450037"/>
                  <a:pt x="2020878" y="2440473"/>
                </a:cubicBezTo>
                <a:cubicBezTo>
                  <a:pt x="2030540" y="2435469"/>
                  <a:pt x="2046644" y="2422139"/>
                  <a:pt x="2045504" y="2389585"/>
                </a:cubicBezTo>
                <a:cubicBezTo>
                  <a:pt x="2046644" y="2356683"/>
                  <a:pt x="2030540" y="2343354"/>
                  <a:pt x="2020878" y="2338349"/>
                </a:cubicBezTo>
                <a:cubicBezTo>
                  <a:pt x="2002445" y="2328786"/>
                  <a:pt x="1979503" y="2333444"/>
                  <a:pt x="1967264" y="2342710"/>
                </a:cubicBezTo>
                <a:cubicBezTo>
                  <a:pt x="1959038" y="2348903"/>
                  <a:pt x="1950516" y="2350836"/>
                  <a:pt x="1943281" y="2348210"/>
                </a:cubicBezTo>
                <a:cubicBezTo>
                  <a:pt x="1936939" y="2345881"/>
                  <a:pt x="1931984" y="2340133"/>
                  <a:pt x="1930398" y="2333196"/>
                </a:cubicBezTo>
                <a:cubicBezTo>
                  <a:pt x="1927574" y="2320808"/>
                  <a:pt x="1929258" y="2257780"/>
                  <a:pt x="1930349" y="2228991"/>
                </a:cubicBezTo>
                <a:cubicBezTo>
                  <a:pt x="1932876" y="2228991"/>
                  <a:pt x="1935452" y="2229040"/>
                  <a:pt x="1937930" y="2229040"/>
                </a:cubicBezTo>
                <a:cubicBezTo>
                  <a:pt x="2003089" y="2229189"/>
                  <a:pt x="2043225" y="2229090"/>
                  <a:pt x="2051649" y="2227157"/>
                </a:cubicBezTo>
                <a:cubicBezTo>
                  <a:pt x="2062054" y="2224779"/>
                  <a:pt x="2070676" y="2217346"/>
                  <a:pt x="2074194" y="2207684"/>
                </a:cubicBezTo>
                <a:cubicBezTo>
                  <a:pt x="2078109" y="2196981"/>
                  <a:pt x="2075582" y="2184890"/>
                  <a:pt x="2067158" y="2173692"/>
                </a:cubicBezTo>
                <a:cubicBezTo>
                  <a:pt x="2059527" y="2163633"/>
                  <a:pt x="2055712" y="2144754"/>
                  <a:pt x="2063590" y="2129592"/>
                </a:cubicBezTo>
                <a:cubicBezTo>
                  <a:pt x="2070676" y="2115916"/>
                  <a:pt x="2085542" y="2109078"/>
                  <a:pt x="2107047" y="2109772"/>
                </a:cubicBezTo>
                <a:cubicBezTo>
                  <a:pt x="2128205" y="2109028"/>
                  <a:pt x="2143070" y="2115916"/>
                  <a:pt x="2150156" y="2129592"/>
                </a:cubicBezTo>
                <a:cubicBezTo>
                  <a:pt x="2158084" y="2144754"/>
                  <a:pt x="2154219" y="2163633"/>
                  <a:pt x="2146638" y="2173692"/>
                </a:cubicBezTo>
                <a:cubicBezTo>
                  <a:pt x="2138165" y="2184890"/>
                  <a:pt x="2135687" y="2196981"/>
                  <a:pt x="2139552" y="2207684"/>
                </a:cubicBezTo>
                <a:cubicBezTo>
                  <a:pt x="2143070" y="2217346"/>
                  <a:pt x="2151741" y="2224779"/>
                  <a:pt x="2162097" y="2227157"/>
                </a:cubicBezTo>
                <a:cubicBezTo>
                  <a:pt x="2170521" y="2229090"/>
                  <a:pt x="2210707" y="2229189"/>
                  <a:pt x="2275816" y="2229040"/>
                </a:cubicBezTo>
                <a:cubicBezTo>
                  <a:pt x="2276907" y="2229040"/>
                  <a:pt x="2277997" y="2229040"/>
                  <a:pt x="2279087" y="2228991"/>
                </a:cubicBezTo>
                <a:cubicBezTo>
                  <a:pt x="2280177" y="2257780"/>
                  <a:pt x="2281862" y="2320808"/>
                  <a:pt x="2279037" y="2333196"/>
                </a:cubicBezTo>
                <a:cubicBezTo>
                  <a:pt x="2277452" y="2340133"/>
                  <a:pt x="2272497" y="2345881"/>
                  <a:pt x="2266154" y="2348210"/>
                </a:cubicBezTo>
                <a:cubicBezTo>
                  <a:pt x="2258920" y="2350836"/>
                  <a:pt x="2250397" y="2348903"/>
                  <a:pt x="2242171" y="2342710"/>
                </a:cubicBezTo>
                <a:cubicBezTo>
                  <a:pt x="2229982" y="2333444"/>
                  <a:pt x="2207040" y="2328786"/>
                  <a:pt x="2188607" y="2338349"/>
                </a:cubicBezTo>
                <a:cubicBezTo>
                  <a:pt x="2178895" y="2343354"/>
                  <a:pt x="2162841" y="2356683"/>
                  <a:pt x="2163931" y="2389238"/>
                </a:cubicBezTo>
                <a:cubicBezTo>
                  <a:pt x="2162841" y="2422139"/>
                  <a:pt x="2178895" y="2435469"/>
                  <a:pt x="2188607" y="2440473"/>
                </a:cubicBezTo>
                <a:cubicBezTo>
                  <a:pt x="2207040" y="2450037"/>
                  <a:pt x="2229982" y="2445379"/>
                  <a:pt x="2242171" y="2436113"/>
                </a:cubicBezTo>
                <a:cubicBezTo>
                  <a:pt x="2250397" y="2429919"/>
                  <a:pt x="2258920" y="2427986"/>
                  <a:pt x="2266154" y="2430613"/>
                </a:cubicBezTo>
                <a:cubicBezTo>
                  <a:pt x="2272497" y="2432941"/>
                  <a:pt x="2277452" y="2438689"/>
                  <a:pt x="2279037" y="2445626"/>
                </a:cubicBezTo>
                <a:cubicBezTo>
                  <a:pt x="2280127" y="2450383"/>
                  <a:pt x="2280573" y="2462622"/>
                  <a:pt x="2280623" y="2477537"/>
                </a:cubicBezTo>
                <a:lnTo>
                  <a:pt x="2290483" y="2477537"/>
                </a:lnTo>
                <a:cubicBezTo>
                  <a:pt x="2290434" y="2462127"/>
                  <a:pt x="2289938" y="2448946"/>
                  <a:pt x="2288700" y="2443446"/>
                </a:cubicBezTo>
                <a:cubicBezTo>
                  <a:pt x="2286371" y="2433239"/>
                  <a:pt x="2279037" y="2424766"/>
                  <a:pt x="2269573" y="2421297"/>
                </a:cubicBezTo>
                <a:cubicBezTo>
                  <a:pt x="2259068" y="2417432"/>
                  <a:pt x="2247226" y="2419910"/>
                  <a:pt x="2236225" y="2428234"/>
                </a:cubicBezTo>
                <a:cubicBezTo>
                  <a:pt x="2226414" y="2435617"/>
                  <a:pt x="2207981" y="2439383"/>
                  <a:pt x="2193166" y="2431703"/>
                </a:cubicBezTo>
                <a:cubicBezTo>
                  <a:pt x="2179837" y="2424766"/>
                  <a:pt x="2173147" y="2410198"/>
                  <a:pt x="2173841" y="2389238"/>
                </a:cubicBezTo>
                <a:cubicBezTo>
                  <a:pt x="2173147" y="2368625"/>
                  <a:pt x="2179837" y="2354057"/>
                  <a:pt x="2193166" y="2347120"/>
                </a:cubicBezTo>
                <a:cubicBezTo>
                  <a:pt x="2207981" y="2339489"/>
                  <a:pt x="2226414" y="2343205"/>
                  <a:pt x="2236225" y="2350588"/>
                </a:cubicBezTo>
                <a:cubicBezTo>
                  <a:pt x="2247226" y="2358913"/>
                  <a:pt x="2259068" y="2361390"/>
                  <a:pt x="2269573" y="2357525"/>
                </a:cubicBezTo>
                <a:cubicBezTo>
                  <a:pt x="2279037" y="2354057"/>
                  <a:pt x="2286371" y="2345583"/>
                  <a:pt x="2288700" y="2335376"/>
                </a:cubicBezTo>
                <a:cubicBezTo>
                  <a:pt x="2292119" y="2320461"/>
                  <a:pt x="2289740" y="2249059"/>
                  <a:pt x="2288997" y="2228991"/>
                </a:cubicBezTo>
                <a:cubicBezTo>
                  <a:pt x="2333890" y="2228892"/>
                  <a:pt x="2380170" y="2228991"/>
                  <a:pt x="2387405" y="2230626"/>
                </a:cubicBezTo>
                <a:cubicBezTo>
                  <a:pt x="2394540" y="2232261"/>
                  <a:pt x="2400437" y="2237315"/>
                  <a:pt x="2402815" y="2243856"/>
                </a:cubicBezTo>
                <a:cubicBezTo>
                  <a:pt x="2405540" y="2251288"/>
                  <a:pt x="2403558" y="2260009"/>
                  <a:pt x="2397166" y="2268433"/>
                </a:cubicBezTo>
                <a:cubicBezTo>
                  <a:pt x="2387752" y="2280920"/>
                  <a:pt x="2382995" y="2304308"/>
                  <a:pt x="2392756" y="2323137"/>
                </a:cubicBezTo>
                <a:cubicBezTo>
                  <a:pt x="2397711" y="2332651"/>
                  <a:pt x="2410545" y="2348309"/>
                  <a:pt x="2441465" y="2348309"/>
                </a:cubicBezTo>
                <a:cubicBezTo>
                  <a:pt x="2442505" y="2348309"/>
                  <a:pt x="2443546" y="2348309"/>
                  <a:pt x="2444685" y="2348259"/>
                </a:cubicBezTo>
                <a:cubicBezTo>
                  <a:pt x="2459006" y="2348755"/>
                  <a:pt x="2469659" y="2346079"/>
                  <a:pt x="2477587" y="2342065"/>
                </a:cubicBezTo>
                <a:lnTo>
                  <a:pt x="2477587" y="2330520"/>
                </a:lnTo>
                <a:cubicBezTo>
                  <a:pt x="2469510" y="2336070"/>
                  <a:pt x="2458411" y="2338745"/>
                  <a:pt x="2444685" y="2338349"/>
                </a:cubicBezTo>
                <a:cubicBezTo>
                  <a:pt x="2423527" y="2339043"/>
                  <a:pt x="2408612" y="2332205"/>
                  <a:pt x="2401527" y="2318529"/>
                </a:cubicBezTo>
                <a:cubicBezTo>
                  <a:pt x="2393648" y="2303366"/>
                  <a:pt x="2397464" y="2284487"/>
                  <a:pt x="2405094" y="2274429"/>
                </a:cubicBezTo>
                <a:cubicBezTo>
                  <a:pt x="2413518" y="2263230"/>
                  <a:pt x="2416045" y="2251189"/>
                  <a:pt x="2412130" y="2240437"/>
                </a:cubicBezTo>
                <a:cubicBezTo>
                  <a:pt x="2408612" y="2230824"/>
                  <a:pt x="2399991" y="2223342"/>
                  <a:pt x="2389585" y="2220963"/>
                </a:cubicBezTo>
                <a:cubicBezTo>
                  <a:pt x="2381657" y="2219130"/>
                  <a:pt x="2345485" y="2218981"/>
                  <a:pt x="2286767" y="2219080"/>
                </a:cubicBezTo>
                <a:cubicBezTo>
                  <a:pt x="2285677" y="2189400"/>
                  <a:pt x="2284141" y="2129245"/>
                  <a:pt x="2286916" y="2117204"/>
                </a:cubicBezTo>
                <a:cubicBezTo>
                  <a:pt x="2288501" y="2110267"/>
                  <a:pt x="2293407" y="2104519"/>
                  <a:pt x="2299749" y="2102190"/>
                </a:cubicBezTo>
                <a:cubicBezTo>
                  <a:pt x="2307033" y="2099564"/>
                  <a:pt x="2315556" y="2101496"/>
                  <a:pt x="2323732" y="2107690"/>
                </a:cubicBezTo>
                <a:cubicBezTo>
                  <a:pt x="2335971" y="2116956"/>
                  <a:pt x="2358913" y="2121614"/>
                  <a:pt x="2377346" y="2112051"/>
                </a:cubicBezTo>
                <a:cubicBezTo>
                  <a:pt x="2387008" y="2107046"/>
                  <a:pt x="2403112" y="2093717"/>
                  <a:pt x="2401973" y="2061162"/>
                </a:cubicBezTo>
                <a:cubicBezTo>
                  <a:pt x="2403112" y="2028260"/>
                  <a:pt x="2387008" y="2014931"/>
                  <a:pt x="2377346" y="2009927"/>
                </a:cubicBezTo>
                <a:cubicBezTo>
                  <a:pt x="2358913" y="2000363"/>
                  <a:pt x="2335971" y="2005021"/>
                  <a:pt x="2323732" y="2014287"/>
                </a:cubicBezTo>
                <a:cubicBezTo>
                  <a:pt x="2315556" y="2020481"/>
                  <a:pt x="2307033" y="2022413"/>
                  <a:pt x="2299749" y="2019787"/>
                </a:cubicBezTo>
                <a:cubicBezTo>
                  <a:pt x="2293407" y="2017458"/>
                  <a:pt x="2288501" y="2011711"/>
                  <a:pt x="2286916" y="2004773"/>
                </a:cubicBezTo>
                <a:cubicBezTo>
                  <a:pt x="2284042" y="1992386"/>
                  <a:pt x="2285727" y="1929407"/>
                  <a:pt x="2286817" y="1900618"/>
                </a:cubicBezTo>
                <a:cubicBezTo>
                  <a:pt x="2345534" y="1900717"/>
                  <a:pt x="2381657" y="1900568"/>
                  <a:pt x="2389585" y="1898735"/>
                </a:cubicBezTo>
                <a:cubicBezTo>
                  <a:pt x="2399991" y="1896356"/>
                  <a:pt x="2408612" y="1888924"/>
                  <a:pt x="2412130" y="1879261"/>
                </a:cubicBezTo>
                <a:cubicBezTo>
                  <a:pt x="2416045" y="1868558"/>
                  <a:pt x="2413518" y="1856468"/>
                  <a:pt x="2405094" y="1845270"/>
                </a:cubicBezTo>
                <a:cubicBezTo>
                  <a:pt x="2397464" y="1835211"/>
                  <a:pt x="2393648" y="1816332"/>
                  <a:pt x="2401527" y="1801169"/>
                </a:cubicBezTo>
                <a:cubicBezTo>
                  <a:pt x="2408612" y="1787493"/>
                  <a:pt x="2423626" y="1780755"/>
                  <a:pt x="2444983" y="1781349"/>
                </a:cubicBezTo>
                <a:cubicBezTo>
                  <a:pt x="2458609" y="1781002"/>
                  <a:pt x="2469609" y="1783628"/>
                  <a:pt x="2477587" y="1789178"/>
                </a:cubicBezTo>
                <a:lnTo>
                  <a:pt x="2477587" y="1777633"/>
                </a:lnTo>
                <a:cubicBezTo>
                  <a:pt x="2469709" y="1773619"/>
                  <a:pt x="2459154" y="1770943"/>
                  <a:pt x="2444983" y="1771439"/>
                </a:cubicBezTo>
                <a:cubicBezTo>
                  <a:pt x="2411437" y="1770250"/>
                  <a:pt x="2397860" y="1786750"/>
                  <a:pt x="2392756" y="1796611"/>
                </a:cubicBezTo>
                <a:cubicBezTo>
                  <a:pt x="2382995" y="1815390"/>
                  <a:pt x="2387752" y="1838778"/>
                  <a:pt x="2397166" y="1851265"/>
                </a:cubicBezTo>
                <a:cubicBezTo>
                  <a:pt x="2403558" y="1859689"/>
                  <a:pt x="2405540" y="1868410"/>
                  <a:pt x="2402815" y="1875892"/>
                </a:cubicBezTo>
                <a:cubicBezTo>
                  <a:pt x="2400437" y="1882383"/>
                  <a:pt x="2394540" y="1887437"/>
                  <a:pt x="2387405" y="1889072"/>
                </a:cubicBezTo>
                <a:cubicBezTo>
                  <a:pt x="2380022" y="1890757"/>
                  <a:pt x="2332304" y="1890807"/>
                  <a:pt x="2286767" y="1890708"/>
                </a:cubicBezTo>
                <a:cubicBezTo>
                  <a:pt x="2285677" y="1861027"/>
                  <a:pt x="2284141" y="1800872"/>
                  <a:pt x="2286916" y="1788782"/>
                </a:cubicBezTo>
                <a:cubicBezTo>
                  <a:pt x="2288501" y="1781845"/>
                  <a:pt x="2293407" y="1776097"/>
                  <a:pt x="2299749" y="1773768"/>
                </a:cubicBezTo>
                <a:cubicBezTo>
                  <a:pt x="2307033" y="1771142"/>
                  <a:pt x="2315556" y="1773074"/>
                  <a:pt x="2323732" y="1779268"/>
                </a:cubicBezTo>
                <a:cubicBezTo>
                  <a:pt x="2335971" y="1788534"/>
                  <a:pt x="2358913" y="1793192"/>
                  <a:pt x="2377346" y="1783628"/>
                </a:cubicBezTo>
                <a:cubicBezTo>
                  <a:pt x="2387008" y="1778624"/>
                  <a:pt x="2403112" y="1765295"/>
                  <a:pt x="2401973" y="1732740"/>
                </a:cubicBezTo>
                <a:cubicBezTo>
                  <a:pt x="2403112" y="1699838"/>
                  <a:pt x="2387008" y="1686509"/>
                  <a:pt x="2377346" y="1681504"/>
                </a:cubicBezTo>
                <a:cubicBezTo>
                  <a:pt x="2358913" y="1671941"/>
                  <a:pt x="2335971" y="1676599"/>
                  <a:pt x="2323732" y="1685865"/>
                </a:cubicBezTo>
                <a:cubicBezTo>
                  <a:pt x="2315556" y="1692059"/>
                  <a:pt x="2307033" y="1693991"/>
                  <a:pt x="2299749" y="1691365"/>
                </a:cubicBezTo>
                <a:cubicBezTo>
                  <a:pt x="2293407" y="1689036"/>
                  <a:pt x="2288501" y="1683288"/>
                  <a:pt x="2286916" y="1676351"/>
                </a:cubicBezTo>
                <a:cubicBezTo>
                  <a:pt x="2284091" y="1664162"/>
                  <a:pt x="2285677" y="1602719"/>
                  <a:pt x="2286767" y="1573385"/>
                </a:cubicBezTo>
                <a:cubicBezTo>
                  <a:pt x="2335277" y="1573286"/>
                  <a:pt x="2381211" y="1572245"/>
                  <a:pt x="2389585" y="1570313"/>
                </a:cubicBezTo>
                <a:cubicBezTo>
                  <a:pt x="2399991" y="1567934"/>
                  <a:pt x="2408612" y="1560501"/>
                  <a:pt x="2412130" y="1550839"/>
                </a:cubicBezTo>
                <a:cubicBezTo>
                  <a:pt x="2416045" y="1540136"/>
                  <a:pt x="2413518" y="1528046"/>
                  <a:pt x="2405094" y="1516847"/>
                </a:cubicBezTo>
                <a:cubicBezTo>
                  <a:pt x="2397464" y="1506788"/>
                  <a:pt x="2393648" y="1487910"/>
                  <a:pt x="2401527" y="1472747"/>
                </a:cubicBezTo>
                <a:cubicBezTo>
                  <a:pt x="2408612" y="1459071"/>
                  <a:pt x="2423626" y="1452332"/>
                  <a:pt x="2444983" y="1452927"/>
                </a:cubicBezTo>
                <a:cubicBezTo>
                  <a:pt x="2458609" y="1452531"/>
                  <a:pt x="2469609" y="1455206"/>
                  <a:pt x="2477587" y="1460756"/>
                </a:cubicBezTo>
                <a:lnTo>
                  <a:pt x="2477587" y="1449211"/>
                </a:lnTo>
                <a:cubicBezTo>
                  <a:pt x="2469709" y="1445197"/>
                  <a:pt x="2459154" y="1442521"/>
                  <a:pt x="2444983" y="1443017"/>
                </a:cubicBezTo>
                <a:cubicBezTo>
                  <a:pt x="2411437" y="1441877"/>
                  <a:pt x="2397860" y="1458278"/>
                  <a:pt x="2392756" y="1468188"/>
                </a:cubicBezTo>
                <a:cubicBezTo>
                  <a:pt x="2382995" y="1486968"/>
                  <a:pt x="2387752" y="1510356"/>
                  <a:pt x="2397166" y="1522843"/>
                </a:cubicBezTo>
                <a:cubicBezTo>
                  <a:pt x="2403558" y="1531267"/>
                  <a:pt x="2405540" y="1539988"/>
                  <a:pt x="2402815" y="1547420"/>
                </a:cubicBezTo>
                <a:cubicBezTo>
                  <a:pt x="2400437" y="1553961"/>
                  <a:pt x="2394540" y="1559015"/>
                  <a:pt x="2387405" y="1560650"/>
                </a:cubicBezTo>
                <a:cubicBezTo>
                  <a:pt x="2379774" y="1562384"/>
                  <a:pt x="2335971" y="1563376"/>
                  <a:pt x="2289046" y="1563524"/>
                </a:cubicBezTo>
                <a:cubicBezTo>
                  <a:pt x="2289839" y="1542168"/>
                  <a:pt x="2292069" y="1472846"/>
                  <a:pt x="2288700" y="1458130"/>
                </a:cubicBezTo>
                <a:cubicBezTo>
                  <a:pt x="2286371" y="1447972"/>
                  <a:pt x="2279037" y="1439499"/>
                  <a:pt x="2269573" y="1436030"/>
                </a:cubicBezTo>
                <a:cubicBezTo>
                  <a:pt x="2259019" y="1432215"/>
                  <a:pt x="2247176" y="1434643"/>
                  <a:pt x="2236225" y="1442967"/>
                </a:cubicBezTo>
                <a:cubicBezTo>
                  <a:pt x="2226414" y="1450350"/>
                  <a:pt x="2207981" y="1454116"/>
                  <a:pt x="2193166" y="1446436"/>
                </a:cubicBezTo>
                <a:cubicBezTo>
                  <a:pt x="2179837" y="1439499"/>
                  <a:pt x="2173147" y="1424931"/>
                  <a:pt x="2173841" y="1403971"/>
                </a:cubicBezTo>
                <a:cubicBezTo>
                  <a:pt x="2173147" y="1383358"/>
                  <a:pt x="2179837" y="1368790"/>
                  <a:pt x="2193166" y="1361853"/>
                </a:cubicBezTo>
                <a:cubicBezTo>
                  <a:pt x="2207981" y="1354172"/>
                  <a:pt x="2226414" y="1357938"/>
                  <a:pt x="2236225" y="1365321"/>
                </a:cubicBezTo>
                <a:cubicBezTo>
                  <a:pt x="2247226" y="1373596"/>
                  <a:pt x="2259019" y="1376074"/>
                  <a:pt x="2269573" y="1372258"/>
                </a:cubicBezTo>
                <a:cubicBezTo>
                  <a:pt x="2279037" y="1368790"/>
                  <a:pt x="2286371" y="1360317"/>
                  <a:pt x="2288700" y="1350109"/>
                </a:cubicBezTo>
                <a:cubicBezTo>
                  <a:pt x="2292119" y="1335145"/>
                  <a:pt x="2289740" y="1263792"/>
                  <a:pt x="2288997" y="1243724"/>
                </a:cubicBezTo>
                <a:cubicBezTo>
                  <a:pt x="2333890" y="1243625"/>
                  <a:pt x="2380170" y="1243674"/>
                  <a:pt x="2387405" y="1245359"/>
                </a:cubicBezTo>
                <a:cubicBezTo>
                  <a:pt x="2394540" y="1246994"/>
                  <a:pt x="2400437" y="1252048"/>
                  <a:pt x="2402815" y="1258589"/>
                </a:cubicBezTo>
                <a:cubicBezTo>
                  <a:pt x="2405540" y="1266021"/>
                  <a:pt x="2403558" y="1274742"/>
                  <a:pt x="2397166" y="1283166"/>
                </a:cubicBezTo>
                <a:cubicBezTo>
                  <a:pt x="2387752" y="1295653"/>
                  <a:pt x="2382995" y="1319041"/>
                  <a:pt x="2392756" y="1337820"/>
                </a:cubicBezTo>
                <a:cubicBezTo>
                  <a:pt x="2397860" y="1347731"/>
                  <a:pt x="2411288" y="1364132"/>
                  <a:pt x="2444685" y="1362992"/>
                </a:cubicBezTo>
                <a:cubicBezTo>
                  <a:pt x="2458956" y="1363488"/>
                  <a:pt x="2469659" y="1360762"/>
                  <a:pt x="2477587" y="1356699"/>
                </a:cubicBezTo>
                <a:lnTo>
                  <a:pt x="2477587" y="1345253"/>
                </a:lnTo>
                <a:cubicBezTo>
                  <a:pt x="2469560" y="1350852"/>
                  <a:pt x="2458460" y="1353478"/>
                  <a:pt x="2444685" y="1353082"/>
                </a:cubicBezTo>
                <a:cubicBezTo>
                  <a:pt x="2423478" y="1353776"/>
                  <a:pt x="2408612" y="1346938"/>
                  <a:pt x="2401527" y="1333262"/>
                </a:cubicBezTo>
                <a:cubicBezTo>
                  <a:pt x="2393648" y="1318099"/>
                  <a:pt x="2397464" y="1299221"/>
                  <a:pt x="2405094" y="1289162"/>
                </a:cubicBezTo>
                <a:cubicBezTo>
                  <a:pt x="2413518" y="1277963"/>
                  <a:pt x="2416045" y="1265873"/>
                  <a:pt x="2412130" y="1255170"/>
                </a:cubicBezTo>
                <a:cubicBezTo>
                  <a:pt x="2408612" y="1245507"/>
                  <a:pt x="2399991" y="1238075"/>
                  <a:pt x="2389585" y="1235696"/>
                </a:cubicBezTo>
                <a:cubicBezTo>
                  <a:pt x="2381657" y="1233863"/>
                  <a:pt x="2345485" y="1233714"/>
                  <a:pt x="2286767" y="1233813"/>
                </a:cubicBezTo>
                <a:cubicBezTo>
                  <a:pt x="2285677" y="1204133"/>
                  <a:pt x="2284141" y="1143978"/>
                  <a:pt x="2286916" y="1131937"/>
                </a:cubicBezTo>
                <a:cubicBezTo>
                  <a:pt x="2288501" y="1125000"/>
                  <a:pt x="2293407" y="1119252"/>
                  <a:pt x="2299749" y="1116923"/>
                </a:cubicBezTo>
                <a:cubicBezTo>
                  <a:pt x="2307033" y="1114297"/>
                  <a:pt x="2315556" y="1116230"/>
                  <a:pt x="2323732" y="1122423"/>
                </a:cubicBezTo>
                <a:cubicBezTo>
                  <a:pt x="2335971" y="1131689"/>
                  <a:pt x="2358913" y="1136347"/>
                  <a:pt x="2377346" y="1126784"/>
                </a:cubicBezTo>
                <a:cubicBezTo>
                  <a:pt x="2387008" y="1121779"/>
                  <a:pt x="2403112" y="1108401"/>
                  <a:pt x="2401973" y="1075895"/>
                </a:cubicBezTo>
                <a:cubicBezTo>
                  <a:pt x="2403112" y="1042994"/>
                  <a:pt x="2387008" y="1029664"/>
                  <a:pt x="2377346" y="1024660"/>
                </a:cubicBezTo>
                <a:cubicBezTo>
                  <a:pt x="2358913" y="1015096"/>
                  <a:pt x="2335971" y="1019754"/>
                  <a:pt x="2323732" y="1029020"/>
                </a:cubicBezTo>
                <a:cubicBezTo>
                  <a:pt x="2315556" y="1035214"/>
                  <a:pt x="2306984" y="1037147"/>
                  <a:pt x="2299749" y="1034520"/>
                </a:cubicBezTo>
                <a:cubicBezTo>
                  <a:pt x="2293407" y="1032191"/>
                  <a:pt x="2288501" y="1026444"/>
                  <a:pt x="2286916" y="1019507"/>
                </a:cubicBezTo>
                <a:cubicBezTo>
                  <a:pt x="2284042" y="1007119"/>
                  <a:pt x="2285727" y="944140"/>
                  <a:pt x="2286817" y="915351"/>
                </a:cubicBezTo>
                <a:cubicBezTo>
                  <a:pt x="2345485" y="915450"/>
                  <a:pt x="2381657" y="915301"/>
                  <a:pt x="2389585" y="913468"/>
                </a:cubicBezTo>
                <a:cubicBezTo>
                  <a:pt x="2399991" y="911089"/>
                  <a:pt x="2408612" y="903657"/>
                  <a:pt x="2412130" y="893994"/>
                </a:cubicBezTo>
                <a:cubicBezTo>
                  <a:pt x="2416045" y="883291"/>
                  <a:pt x="2413518" y="871201"/>
                  <a:pt x="2405094" y="860003"/>
                </a:cubicBezTo>
                <a:cubicBezTo>
                  <a:pt x="2397464" y="849944"/>
                  <a:pt x="2393648" y="831065"/>
                  <a:pt x="2401527" y="815903"/>
                </a:cubicBezTo>
                <a:cubicBezTo>
                  <a:pt x="2408612" y="802226"/>
                  <a:pt x="2423527" y="795389"/>
                  <a:pt x="2444983" y="796082"/>
                </a:cubicBezTo>
                <a:cubicBezTo>
                  <a:pt x="2458560" y="795686"/>
                  <a:pt x="2469560" y="798312"/>
                  <a:pt x="2477587" y="803862"/>
                </a:cubicBezTo>
                <a:lnTo>
                  <a:pt x="2477587" y="792415"/>
                </a:lnTo>
                <a:cubicBezTo>
                  <a:pt x="2469709" y="788402"/>
                  <a:pt x="2459105" y="785726"/>
                  <a:pt x="2444983" y="786172"/>
                </a:cubicBezTo>
                <a:cubicBezTo>
                  <a:pt x="2411586" y="785082"/>
                  <a:pt x="2397860" y="801434"/>
                  <a:pt x="2392756" y="811344"/>
                </a:cubicBezTo>
                <a:cubicBezTo>
                  <a:pt x="2382995" y="830124"/>
                  <a:pt x="2387752" y="853512"/>
                  <a:pt x="2397166" y="865998"/>
                </a:cubicBezTo>
                <a:cubicBezTo>
                  <a:pt x="2403558" y="874422"/>
                  <a:pt x="2405540" y="883143"/>
                  <a:pt x="2402815" y="890575"/>
                </a:cubicBezTo>
                <a:cubicBezTo>
                  <a:pt x="2400437" y="897116"/>
                  <a:pt x="2394540" y="902170"/>
                  <a:pt x="2387405" y="903805"/>
                </a:cubicBezTo>
                <a:cubicBezTo>
                  <a:pt x="2380022" y="905490"/>
                  <a:pt x="2332304" y="905540"/>
                  <a:pt x="2286767" y="905441"/>
                </a:cubicBezTo>
                <a:cubicBezTo>
                  <a:pt x="2285677" y="875760"/>
                  <a:pt x="2284141" y="815556"/>
                  <a:pt x="2286916" y="803515"/>
                </a:cubicBezTo>
                <a:cubicBezTo>
                  <a:pt x="2288501" y="796578"/>
                  <a:pt x="2293407" y="790830"/>
                  <a:pt x="2299749" y="788501"/>
                </a:cubicBezTo>
                <a:cubicBezTo>
                  <a:pt x="2307033" y="785875"/>
                  <a:pt x="2315556" y="787807"/>
                  <a:pt x="2323732" y="794001"/>
                </a:cubicBezTo>
                <a:cubicBezTo>
                  <a:pt x="2335971" y="803267"/>
                  <a:pt x="2358913" y="807925"/>
                  <a:pt x="2377346" y="798362"/>
                </a:cubicBezTo>
                <a:cubicBezTo>
                  <a:pt x="2387008" y="793357"/>
                  <a:pt x="2403112" y="779978"/>
                  <a:pt x="2401973" y="747473"/>
                </a:cubicBezTo>
                <a:cubicBezTo>
                  <a:pt x="2403112" y="714571"/>
                  <a:pt x="2387008" y="701242"/>
                  <a:pt x="2377346" y="696237"/>
                </a:cubicBezTo>
                <a:cubicBezTo>
                  <a:pt x="2358913" y="686674"/>
                  <a:pt x="2335971" y="691332"/>
                  <a:pt x="2323732" y="700598"/>
                </a:cubicBezTo>
                <a:cubicBezTo>
                  <a:pt x="2315556" y="706792"/>
                  <a:pt x="2307033" y="708724"/>
                  <a:pt x="2299749" y="706098"/>
                </a:cubicBezTo>
                <a:cubicBezTo>
                  <a:pt x="2293407" y="703769"/>
                  <a:pt x="2288501" y="698021"/>
                  <a:pt x="2286916" y="691084"/>
                </a:cubicBezTo>
                <a:cubicBezTo>
                  <a:pt x="2284091" y="678845"/>
                  <a:pt x="2285677" y="617402"/>
                  <a:pt x="2286767" y="588118"/>
                </a:cubicBezTo>
                <a:cubicBezTo>
                  <a:pt x="2335277" y="588019"/>
                  <a:pt x="2381211" y="586978"/>
                  <a:pt x="2389585" y="585046"/>
                </a:cubicBezTo>
                <a:cubicBezTo>
                  <a:pt x="2399991" y="582667"/>
                  <a:pt x="2408612" y="575185"/>
                  <a:pt x="2412130" y="565572"/>
                </a:cubicBezTo>
                <a:cubicBezTo>
                  <a:pt x="2416045" y="554869"/>
                  <a:pt x="2413518" y="542779"/>
                  <a:pt x="2405094" y="531580"/>
                </a:cubicBezTo>
                <a:cubicBezTo>
                  <a:pt x="2397464" y="521522"/>
                  <a:pt x="2393648" y="502643"/>
                  <a:pt x="2401527" y="487480"/>
                </a:cubicBezTo>
                <a:cubicBezTo>
                  <a:pt x="2408612" y="473804"/>
                  <a:pt x="2423527" y="466966"/>
                  <a:pt x="2444983" y="467660"/>
                </a:cubicBezTo>
                <a:cubicBezTo>
                  <a:pt x="2458560" y="467214"/>
                  <a:pt x="2469609" y="469890"/>
                  <a:pt x="2477587" y="475489"/>
                </a:cubicBezTo>
                <a:lnTo>
                  <a:pt x="2477587" y="463993"/>
                </a:lnTo>
                <a:cubicBezTo>
                  <a:pt x="2469709" y="459980"/>
                  <a:pt x="2459105" y="457304"/>
                  <a:pt x="2444983" y="457750"/>
                </a:cubicBezTo>
                <a:cubicBezTo>
                  <a:pt x="2411586" y="456610"/>
                  <a:pt x="2397860" y="473011"/>
                  <a:pt x="2392756" y="482922"/>
                </a:cubicBezTo>
                <a:cubicBezTo>
                  <a:pt x="2382995" y="501701"/>
                  <a:pt x="2387752" y="525089"/>
                  <a:pt x="2397166" y="537576"/>
                </a:cubicBezTo>
                <a:cubicBezTo>
                  <a:pt x="2403558" y="546000"/>
                  <a:pt x="2405540" y="554721"/>
                  <a:pt x="2402815" y="562153"/>
                </a:cubicBezTo>
                <a:cubicBezTo>
                  <a:pt x="2400437" y="568694"/>
                  <a:pt x="2394540" y="573748"/>
                  <a:pt x="2387405" y="575383"/>
                </a:cubicBezTo>
                <a:cubicBezTo>
                  <a:pt x="2379774" y="577118"/>
                  <a:pt x="2335971" y="578059"/>
                  <a:pt x="2289046" y="578208"/>
                </a:cubicBezTo>
                <a:cubicBezTo>
                  <a:pt x="2289839" y="556901"/>
                  <a:pt x="2292069" y="487579"/>
                  <a:pt x="2288700" y="472863"/>
                </a:cubicBezTo>
                <a:cubicBezTo>
                  <a:pt x="2286371" y="462705"/>
                  <a:pt x="2279037" y="454232"/>
                  <a:pt x="2269573" y="450763"/>
                </a:cubicBezTo>
                <a:cubicBezTo>
                  <a:pt x="2259068" y="446898"/>
                  <a:pt x="2247176" y="449376"/>
                  <a:pt x="2236225" y="457651"/>
                </a:cubicBezTo>
                <a:cubicBezTo>
                  <a:pt x="2226414" y="465083"/>
                  <a:pt x="2207981" y="468849"/>
                  <a:pt x="2193166" y="461119"/>
                </a:cubicBezTo>
                <a:cubicBezTo>
                  <a:pt x="2179837" y="454232"/>
                  <a:pt x="2173147" y="439664"/>
                  <a:pt x="2173841" y="418704"/>
                </a:cubicBezTo>
                <a:cubicBezTo>
                  <a:pt x="2173147" y="398091"/>
                  <a:pt x="2179837" y="383523"/>
                  <a:pt x="2193166" y="376586"/>
                </a:cubicBezTo>
                <a:cubicBezTo>
                  <a:pt x="2207981" y="368905"/>
                  <a:pt x="2226414" y="372622"/>
                  <a:pt x="2236225" y="380054"/>
                </a:cubicBezTo>
                <a:cubicBezTo>
                  <a:pt x="2247226" y="388329"/>
                  <a:pt x="2259019" y="390807"/>
                  <a:pt x="2269573" y="386991"/>
                </a:cubicBezTo>
                <a:cubicBezTo>
                  <a:pt x="2279037" y="383523"/>
                  <a:pt x="2286371" y="375050"/>
                  <a:pt x="2288700" y="364842"/>
                </a:cubicBezTo>
                <a:cubicBezTo>
                  <a:pt x="2292119" y="349878"/>
                  <a:pt x="2289740" y="278525"/>
                  <a:pt x="2288997" y="258457"/>
                </a:cubicBezTo>
                <a:cubicBezTo>
                  <a:pt x="2333890" y="258358"/>
                  <a:pt x="2380170" y="258407"/>
                  <a:pt x="2387405" y="260092"/>
                </a:cubicBezTo>
                <a:cubicBezTo>
                  <a:pt x="2394540" y="261727"/>
                  <a:pt x="2400437" y="266781"/>
                  <a:pt x="2402815" y="273272"/>
                </a:cubicBezTo>
                <a:cubicBezTo>
                  <a:pt x="2405540" y="280755"/>
                  <a:pt x="2403558" y="289475"/>
                  <a:pt x="2397166" y="297899"/>
                </a:cubicBezTo>
                <a:cubicBezTo>
                  <a:pt x="2387752" y="310386"/>
                  <a:pt x="2382995" y="333774"/>
                  <a:pt x="2392756" y="352554"/>
                </a:cubicBezTo>
                <a:close/>
                <a:moveTo>
                  <a:pt x="1629278" y="258407"/>
                </a:moveTo>
                <a:cubicBezTo>
                  <a:pt x="1668522" y="258407"/>
                  <a:pt x="1705091" y="258605"/>
                  <a:pt x="1711483" y="260092"/>
                </a:cubicBezTo>
                <a:cubicBezTo>
                  <a:pt x="1718618" y="261727"/>
                  <a:pt x="1724515" y="266781"/>
                  <a:pt x="1726893" y="273272"/>
                </a:cubicBezTo>
                <a:cubicBezTo>
                  <a:pt x="1729618" y="280755"/>
                  <a:pt x="1727587" y="289475"/>
                  <a:pt x="1721244" y="297899"/>
                </a:cubicBezTo>
                <a:cubicBezTo>
                  <a:pt x="1711830" y="310386"/>
                  <a:pt x="1707023" y="333774"/>
                  <a:pt x="1716785" y="352554"/>
                </a:cubicBezTo>
                <a:cubicBezTo>
                  <a:pt x="1721938" y="362414"/>
                  <a:pt x="1735366" y="378815"/>
                  <a:pt x="1768714" y="377725"/>
                </a:cubicBezTo>
                <a:cubicBezTo>
                  <a:pt x="1802309" y="378766"/>
                  <a:pt x="1815837" y="362414"/>
                  <a:pt x="1820990" y="352554"/>
                </a:cubicBezTo>
                <a:cubicBezTo>
                  <a:pt x="1830752" y="333774"/>
                  <a:pt x="1825995" y="310386"/>
                  <a:pt x="1816531" y="297899"/>
                </a:cubicBezTo>
                <a:cubicBezTo>
                  <a:pt x="1810188" y="289475"/>
                  <a:pt x="1808156" y="280755"/>
                  <a:pt x="1810882" y="273272"/>
                </a:cubicBezTo>
                <a:cubicBezTo>
                  <a:pt x="1813260" y="266781"/>
                  <a:pt x="1819206" y="261727"/>
                  <a:pt x="1826292" y="260092"/>
                </a:cubicBezTo>
                <a:cubicBezTo>
                  <a:pt x="1833328" y="258457"/>
                  <a:pt x="1876883" y="258358"/>
                  <a:pt x="1920389" y="258457"/>
                </a:cubicBezTo>
                <a:cubicBezTo>
                  <a:pt x="1919646" y="278475"/>
                  <a:pt x="1917267" y="349878"/>
                  <a:pt x="1920686" y="364842"/>
                </a:cubicBezTo>
                <a:cubicBezTo>
                  <a:pt x="1923015" y="375050"/>
                  <a:pt x="1930349" y="383523"/>
                  <a:pt x="1939813" y="386991"/>
                </a:cubicBezTo>
                <a:cubicBezTo>
                  <a:pt x="1950367" y="390807"/>
                  <a:pt x="1962210" y="388329"/>
                  <a:pt x="1973160" y="380054"/>
                </a:cubicBezTo>
                <a:cubicBezTo>
                  <a:pt x="1983021" y="372622"/>
                  <a:pt x="2001454" y="368905"/>
                  <a:pt x="2016270" y="376586"/>
                </a:cubicBezTo>
                <a:cubicBezTo>
                  <a:pt x="2029599" y="383523"/>
                  <a:pt x="2036239" y="398091"/>
                  <a:pt x="2035545" y="419051"/>
                </a:cubicBezTo>
                <a:cubicBezTo>
                  <a:pt x="2036239" y="439664"/>
                  <a:pt x="2029599" y="454232"/>
                  <a:pt x="2016270" y="461119"/>
                </a:cubicBezTo>
                <a:cubicBezTo>
                  <a:pt x="2001454" y="468849"/>
                  <a:pt x="1983021" y="465083"/>
                  <a:pt x="1973160" y="457651"/>
                </a:cubicBezTo>
                <a:cubicBezTo>
                  <a:pt x="1962210" y="449376"/>
                  <a:pt x="1950367" y="446898"/>
                  <a:pt x="1939813" y="450763"/>
                </a:cubicBezTo>
                <a:cubicBezTo>
                  <a:pt x="1930349" y="454182"/>
                  <a:pt x="1923015" y="462705"/>
                  <a:pt x="1920686" y="472863"/>
                </a:cubicBezTo>
                <a:cubicBezTo>
                  <a:pt x="1917317" y="487579"/>
                  <a:pt x="1919547" y="556851"/>
                  <a:pt x="1920339" y="578208"/>
                </a:cubicBezTo>
                <a:cubicBezTo>
                  <a:pt x="1875100" y="578009"/>
                  <a:pt x="1833725" y="577068"/>
                  <a:pt x="1826292" y="575383"/>
                </a:cubicBezTo>
                <a:cubicBezTo>
                  <a:pt x="1819157" y="573748"/>
                  <a:pt x="1813260" y="568694"/>
                  <a:pt x="1810882" y="562153"/>
                </a:cubicBezTo>
                <a:cubicBezTo>
                  <a:pt x="1808156" y="554721"/>
                  <a:pt x="1810188" y="546000"/>
                  <a:pt x="1816531" y="537576"/>
                </a:cubicBezTo>
                <a:cubicBezTo>
                  <a:pt x="1825995" y="525089"/>
                  <a:pt x="1830752" y="501701"/>
                  <a:pt x="1820990" y="482922"/>
                </a:cubicBezTo>
                <a:cubicBezTo>
                  <a:pt x="1815837" y="473011"/>
                  <a:pt x="1802309" y="456610"/>
                  <a:pt x="1769061" y="457750"/>
                </a:cubicBezTo>
                <a:cubicBezTo>
                  <a:pt x="1735664" y="456610"/>
                  <a:pt x="1721938" y="473011"/>
                  <a:pt x="1716785" y="482922"/>
                </a:cubicBezTo>
                <a:cubicBezTo>
                  <a:pt x="1707023" y="501701"/>
                  <a:pt x="1711830" y="525089"/>
                  <a:pt x="1721244" y="537576"/>
                </a:cubicBezTo>
                <a:cubicBezTo>
                  <a:pt x="1727587" y="546000"/>
                  <a:pt x="1729618" y="554721"/>
                  <a:pt x="1726893" y="562153"/>
                </a:cubicBezTo>
                <a:cubicBezTo>
                  <a:pt x="1724515" y="568694"/>
                  <a:pt x="1718618" y="573748"/>
                  <a:pt x="1711483" y="575383"/>
                </a:cubicBezTo>
                <a:cubicBezTo>
                  <a:pt x="1705091" y="576820"/>
                  <a:pt x="1668572" y="577068"/>
                  <a:pt x="1629377" y="577018"/>
                </a:cubicBezTo>
                <a:cubicBezTo>
                  <a:pt x="1630170" y="554374"/>
                  <a:pt x="1632251" y="487332"/>
                  <a:pt x="1628981" y="472863"/>
                </a:cubicBezTo>
                <a:cubicBezTo>
                  <a:pt x="1626652" y="462705"/>
                  <a:pt x="1619318" y="454232"/>
                  <a:pt x="1609854" y="450763"/>
                </a:cubicBezTo>
                <a:cubicBezTo>
                  <a:pt x="1599300" y="446898"/>
                  <a:pt x="1587457" y="449376"/>
                  <a:pt x="1576507" y="457651"/>
                </a:cubicBezTo>
                <a:cubicBezTo>
                  <a:pt x="1566696" y="465083"/>
                  <a:pt x="1548263" y="468849"/>
                  <a:pt x="1533447" y="461119"/>
                </a:cubicBezTo>
                <a:cubicBezTo>
                  <a:pt x="1520118" y="454232"/>
                  <a:pt x="1513429" y="439664"/>
                  <a:pt x="1514122" y="418704"/>
                </a:cubicBezTo>
                <a:cubicBezTo>
                  <a:pt x="1513429" y="398091"/>
                  <a:pt x="1520118" y="383523"/>
                  <a:pt x="1533447" y="376586"/>
                </a:cubicBezTo>
                <a:cubicBezTo>
                  <a:pt x="1548213" y="368905"/>
                  <a:pt x="1566696" y="372622"/>
                  <a:pt x="1576507" y="380054"/>
                </a:cubicBezTo>
                <a:cubicBezTo>
                  <a:pt x="1587457" y="388329"/>
                  <a:pt x="1599300" y="390807"/>
                  <a:pt x="1609854" y="386991"/>
                </a:cubicBezTo>
                <a:cubicBezTo>
                  <a:pt x="1619318" y="383523"/>
                  <a:pt x="1626652" y="375050"/>
                  <a:pt x="1628981" y="364842"/>
                </a:cubicBezTo>
                <a:cubicBezTo>
                  <a:pt x="1632400" y="349878"/>
                  <a:pt x="1630021" y="278475"/>
                  <a:pt x="1629278" y="258407"/>
                </a:cubicBezTo>
                <a:close/>
                <a:moveTo>
                  <a:pt x="1807710" y="747126"/>
                </a:moveTo>
                <a:cubicBezTo>
                  <a:pt x="1806620" y="779978"/>
                  <a:pt x="1822675" y="793357"/>
                  <a:pt x="1832387" y="798362"/>
                </a:cubicBezTo>
                <a:cubicBezTo>
                  <a:pt x="1850820" y="807925"/>
                  <a:pt x="1873762" y="803267"/>
                  <a:pt x="1885951" y="794001"/>
                </a:cubicBezTo>
                <a:cubicBezTo>
                  <a:pt x="1894176" y="787807"/>
                  <a:pt x="1902650" y="785825"/>
                  <a:pt x="1909934" y="788501"/>
                </a:cubicBezTo>
                <a:cubicBezTo>
                  <a:pt x="1916276" y="790830"/>
                  <a:pt x="1921231" y="796578"/>
                  <a:pt x="1922817" y="803515"/>
                </a:cubicBezTo>
                <a:cubicBezTo>
                  <a:pt x="1925592" y="815556"/>
                  <a:pt x="1924056" y="875760"/>
                  <a:pt x="1922965" y="905441"/>
                </a:cubicBezTo>
                <a:cubicBezTo>
                  <a:pt x="1878618" y="905540"/>
                  <a:pt x="1833477" y="905441"/>
                  <a:pt x="1826292" y="903805"/>
                </a:cubicBezTo>
                <a:cubicBezTo>
                  <a:pt x="1819206" y="902170"/>
                  <a:pt x="1813260" y="897116"/>
                  <a:pt x="1810882" y="890575"/>
                </a:cubicBezTo>
                <a:cubicBezTo>
                  <a:pt x="1808156" y="883143"/>
                  <a:pt x="1810188" y="874422"/>
                  <a:pt x="1816531" y="865998"/>
                </a:cubicBezTo>
                <a:cubicBezTo>
                  <a:pt x="1825995" y="853512"/>
                  <a:pt x="1830752" y="830124"/>
                  <a:pt x="1820990" y="811344"/>
                </a:cubicBezTo>
                <a:cubicBezTo>
                  <a:pt x="1815837" y="801434"/>
                  <a:pt x="1802309" y="785082"/>
                  <a:pt x="1769061" y="786172"/>
                </a:cubicBezTo>
                <a:cubicBezTo>
                  <a:pt x="1735664" y="785082"/>
                  <a:pt x="1721938" y="801434"/>
                  <a:pt x="1716785" y="811344"/>
                </a:cubicBezTo>
                <a:cubicBezTo>
                  <a:pt x="1707023" y="830124"/>
                  <a:pt x="1711830" y="853512"/>
                  <a:pt x="1721244" y="865998"/>
                </a:cubicBezTo>
                <a:cubicBezTo>
                  <a:pt x="1727587" y="874422"/>
                  <a:pt x="1729618" y="883143"/>
                  <a:pt x="1726893" y="890575"/>
                </a:cubicBezTo>
                <a:cubicBezTo>
                  <a:pt x="1724515" y="897116"/>
                  <a:pt x="1718618" y="902170"/>
                  <a:pt x="1711483" y="903805"/>
                </a:cubicBezTo>
                <a:cubicBezTo>
                  <a:pt x="1704744" y="905342"/>
                  <a:pt x="1669712" y="906283"/>
                  <a:pt x="1629328" y="906580"/>
                </a:cubicBezTo>
                <a:cubicBezTo>
                  <a:pt x="1630121" y="885125"/>
                  <a:pt x="1632350" y="816002"/>
                  <a:pt x="1628981" y="801285"/>
                </a:cubicBezTo>
                <a:cubicBezTo>
                  <a:pt x="1626652" y="791127"/>
                  <a:pt x="1619318" y="782654"/>
                  <a:pt x="1609854" y="779185"/>
                </a:cubicBezTo>
                <a:cubicBezTo>
                  <a:pt x="1599300" y="775370"/>
                  <a:pt x="1587457" y="777798"/>
                  <a:pt x="1576507" y="786073"/>
                </a:cubicBezTo>
                <a:cubicBezTo>
                  <a:pt x="1566696" y="793506"/>
                  <a:pt x="1548263" y="797271"/>
                  <a:pt x="1533447" y="789542"/>
                </a:cubicBezTo>
                <a:cubicBezTo>
                  <a:pt x="1520118" y="782654"/>
                  <a:pt x="1513429" y="768086"/>
                  <a:pt x="1514122" y="747126"/>
                </a:cubicBezTo>
                <a:cubicBezTo>
                  <a:pt x="1513429" y="726513"/>
                  <a:pt x="1520118" y="711945"/>
                  <a:pt x="1533447" y="705008"/>
                </a:cubicBezTo>
                <a:cubicBezTo>
                  <a:pt x="1548263" y="697328"/>
                  <a:pt x="1566696" y="701044"/>
                  <a:pt x="1576507" y="708476"/>
                </a:cubicBezTo>
                <a:cubicBezTo>
                  <a:pt x="1587457" y="716751"/>
                  <a:pt x="1599300" y="719229"/>
                  <a:pt x="1609854" y="715414"/>
                </a:cubicBezTo>
                <a:cubicBezTo>
                  <a:pt x="1619318" y="711945"/>
                  <a:pt x="1626652" y="703472"/>
                  <a:pt x="1628981" y="693264"/>
                </a:cubicBezTo>
                <a:cubicBezTo>
                  <a:pt x="1632400" y="678350"/>
                  <a:pt x="1630021" y="607096"/>
                  <a:pt x="1629278" y="586929"/>
                </a:cubicBezTo>
                <a:cubicBezTo>
                  <a:pt x="1677095" y="586929"/>
                  <a:pt x="1706577" y="586681"/>
                  <a:pt x="1713663" y="585046"/>
                </a:cubicBezTo>
                <a:cubicBezTo>
                  <a:pt x="1724069" y="582667"/>
                  <a:pt x="1732691" y="575185"/>
                  <a:pt x="1736209" y="565572"/>
                </a:cubicBezTo>
                <a:cubicBezTo>
                  <a:pt x="1740123" y="554869"/>
                  <a:pt x="1737596" y="542779"/>
                  <a:pt x="1729123" y="531580"/>
                </a:cubicBezTo>
                <a:cubicBezTo>
                  <a:pt x="1721542" y="521522"/>
                  <a:pt x="1717726" y="502643"/>
                  <a:pt x="1725605" y="487480"/>
                </a:cubicBezTo>
                <a:cubicBezTo>
                  <a:pt x="1732691" y="473804"/>
                  <a:pt x="1747605" y="466966"/>
                  <a:pt x="1769061" y="467660"/>
                </a:cubicBezTo>
                <a:cubicBezTo>
                  <a:pt x="1790169" y="466966"/>
                  <a:pt x="1805084" y="473804"/>
                  <a:pt x="1812170" y="487480"/>
                </a:cubicBezTo>
                <a:cubicBezTo>
                  <a:pt x="1820049" y="502643"/>
                  <a:pt x="1816233" y="521522"/>
                  <a:pt x="1808652" y="531580"/>
                </a:cubicBezTo>
                <a:cubicBezTo>
                  <a:pt x="1800179" y="542779"/>
                  <a:pt x="1797652" y="554869"/>
                  <a:pt x="1801566" y="565572"/>
                </a:cubicBezTo>
                <a:cubicBezTo>
                  <a:pt x="1805084" y="575185"/>
                  <a:pt x="1813706" y="582667"/>
                  <a:pt x="1824112" y="585046"/>
                </a:cubicBezTo>
                <a:cubicBezTo>
                  <a:pt x="1832288" y="586929"/>
                  <a:pt x="1875942" y="587920"/>
                  <a:pt x="1922916" y="588118"/>
                </a:cubicBezTo>
                <a:cubicBezTo>
                  <a:pt x="1924006" y="617402"/>
                  <a:pt x="1925592" y="678845"/>
                  <a:pt x="1922817" y="691084"/>
                </a:cubicBezTo>
                <a:cubicBezTo>
                  <a:pt x="1921231" y="698021"/>
                  <a:pt x="1916276" y="703769"/>
                  <a:pt x="1909934" y="706098"/>
                </a:cubicBezTo>
                <a:cubicBezTo>
                  <a:pt x="1902650" y="708724"/>
                  <a:pt x="1894176" y="706792"/>
                  <a:pt x="1885951" y="700598"/>
                </a:cubicBezTo>
                <a:cubicBezTo>
                  <a:pt x="1873762" y="691332"/>
                  <a:pt x="1850770" y="686674"/>
                  <a:pt x="1832387" y="696237"/>
                </a:cubicBezTo>
                <a:cubicBezTo>
                  <a:pt x="1822675" y="701242"/>
                  <a:pt x="1806620" y="714571"/>
                  <a:pt x="1807710" y="747126"/>
                </a:cubicBezTo>
                <a:close/>
                <a:moveTo>
                  <a:pt x="1807710" y="1732393"/>
                </a:moveTo>
                <a:cubicBezTo>
                  <a:pt x="1806620" y="1765295"/>
                  <a:pt x="1822675" y="1778624"/>
                  <a:pt x="1832387" y="1783628"/>
                </a:cubicBezTo>
                <a:cubicBezTo>
                  <a:pt x="1850820" y="1793192"/>
                  <a:pt x="1873762" y="1788534"/>
                  <a:pt x="1885951" y="1779268"/>
                </a:cubicBezTo>
                <a:cubicBezTo>
                  <a:pt x="1894176" y="1773074"/>
                  <a:pt x="1902650" y="1771142"/>
                  <a:pt x="1909934" y="1773768"/>
                </a:cubicBezTo>
                <a:cubicBezTo>
                  <a:pt x="1916276" y="1776097"/>
                  <a:pt x="1921231" y="1781845"/>
                  <a:pt x="1922817" y="1788782"/>
                </a:cubicBezTo>
                <a:cubicBezTo>
                  <a:pt x="1925592" y="1800872"/>
                  <a:pt x="1924056" y="1861027"/>
                  <a:pt x="1922965" y="1890708"/>
                </a:cubicBezTo>
                <a:cubicBezTo>
                  <a:pt x="1878618" y="1890807"/>
                  <a:pt x="1833477" y="1890708"/>
                  <a:pt x="1826292" y="1889072"/>
                </a:cubicBezTo>
                <a:cubicBezTo>
                  <a:pt x="1819206" y="1887437"/>
                  <a:pt x="1813260" y="1882383"/>
                  <a:pt x="1810882" y="1875892"/>
                </a:cubicBezTo>
                <a:cubicBezTo>
                  <a:pt x="1808156" y="1868410"/>
                  <a:pt x="1810188" y="1859689"/>
                  <a:pt x="1816531" y="1851265"/>
                </a:cubicBezTo>
                <a:cubicBezTo>
                  <a:pt x="1825995" y="1838778"/>
                  <a:pt x="1830752" y="1815390"/>
                  <a:pt x="1820990" y="1796611"/>
                </a:cubicBezTo>
                <a:cubicBezTo>
                  <a:pt x="1815837" y="1786750"/>
                  <a:pt x="1802458" y="1770299"/>
                  <a:pt x="1769061" y="1771439"/>
                </a:cubicBezTo>
                <a:cubicBezTo>
                  <a:pt x="1735465" y="1770299"/>
                  <a:pt x="1721938" y="1786750"/>
                  <a:pt x="1716785" y="1796611"/>
                </a:cubicBezTo>
                <a:cubicBezTo>
                  <a:pt x="1707023" y="1815390"/>
                  <a:pt x="1711830" y="1838778"/>
                  <a:pt x="1721244" y="1851265"/>
                </a:cubicBezTo>
                <a:cubicBezTo>
                  <a:pt x="1727587" y="1859689"/>
                  <a:pt x="1729618" y="1868410"/>
                  <a:pt x="1726893" y="1875892"/>
                </a:cubicBezTo>
                <a:cubicBezTo>
                  <a:pt x="1724515" y="1882383"/>
                  <a:pt x="1718618" y="1887437"/>
                  <a:pt x="1711483" y="1889072"/>
                </a:cubicBezTo>
                <a:cubicBezTo>
                  <a:pt x="1704744" y="1890608"/>
                  <a:pt x="1669712" y="1891550"/>
                  <a:pt x="1629328" y="1891847"/>
                </a:cubicBezTo>
                <a:cubicBezTo>
                  <a:pt x="1630121" y="1870392"/>
                  <a:pt x="1632350" y="1801269"/>
                  <a:pt x="1628981" y="1786602"/>
                </a:cubicBezTo>
                <a:cubicBezTo>
                  <a:pt x="1626652" y="1776394"/>
                  <a:pt x="1619318" y="1767921"/>
                  <a:pt x="1609854" y="1764452"/>
                </a:cubicBezTo>
                <a:cubicBezTo>
                  <a:pt x="1599300" y="1760637"/>
                  <a:pt x="1587457" y="1763065"/>
                  <a:pt x="1576507" y="1771389"/>
                </a:cubicBezTo>
                <a:cubicBezTo>
                  <a:pt x="1566696" y="1778773"/>
                  <a:pt x="1548263" y="1782538"/>
                  <a:pt x="1533447" y="1774858"/>
                </a:cubicBezTo>
                <a:cubicBezTo>
                  <a:pt x="1520118" y="1767921"/>
                  <a:pt x="1513429" y="1753353"/>
                  <a:pt x="1514122" y="1732393"/>
                </a:cubicBezTo>
                <a:cubicBezTo>
                  <a:pt x="1513429" y="1711780"/>
                  <a:pt x="1520118" y="1697212"/>
                  <a:pt x="1533447" y="1690275"/>
                </a:cubicBezTo>
                <a:cubicBezTo>
                  <a:pt x="1548213" y="1682595"/>
                  <a:pt x="1566696" y="1686360"/>
                  <a:pt x="1576507" y="1693743"/>
                </a:cubicBezTo>
                <a:cubicBezTo>
                  <a:pt x="1587457" y="1702068"/>
                  <a:pt x="1599300" y="1704496"/>
                  <a:pt x="1609854" y="1700681"/>
                </a:cubicBezTo>
                <a:cubicBezTo>
                  <a:pt x="1619318" y="1697212"/>
                  <a:pt x="1626652" y="1688739"/>
                  <a:pt x="1628981" y="1678531"/>
                </a:cubicBezTo>
                <a:cubicBezTo>
                  <a:pt x="1632400" y="1663617"/>
                  <a:pt x="1630021" y="1592363"/>
                  <a:pt x="1629278" y="1572196"/>
                </a:cubicBezTo>
                <a:cubicBezTo>
                  <a:pt x="1677095" y="1572245"/>
                  <a:pt x="1706577" y="1571948"/>
                  <a:pt x="1713663" y="1570313"/>
                </a:cubicBezTo>
                <a:cubicBezTo>
                  <a:pt x="1724069" y="1567934"/>
                  <a:pt x="1732691" y="1560501"/>
                  <a:pt x="1736209" y="1550839"/>
                </a:cubicBezTo>
                <a:cubicBezTo>
                  <a:pt x="1740123" y="1540136"/>
                  <a:pt x="1737596" y="1528046"/>
                  <a:pt x="1729123" y="1516847"/>
                </a:cubicBezTo>
                <a:cubicBezTo>
                  <a:pt x="1721542" y="1506788"/>
                  <a:pt x="1717726" y="1487910"/>
                  <a:pt x="1725605" y="1472747"/>
                </a:cubicBezTo>
                <a:cubicBezTo>
                  <a:pt x="1732691" y="1459071"/>
                  <a:pt x="1747704" y="1452332"/>
                  <a:pt x="1769061" y="1452927"/>
                </a:cubicBezTo>
                <a:cubicBezTo>
                  <a:pt x="1790169" y="1452184"/>
                  <a:pt x="1805084" y="1459071"/>
                  <a:pt x="1812170" y="1472747"/>
                </a:cubicBezTo>
                <a:cubicBezTo>
                  <a:pt x="1820049" y="1487910"/>
                  <a:pt x="1816233" y="1506788"/>
                  <a:pt x="1808652" y="1516847"/>
                </a:cubicBezTo>
                <a:cubicBezTo>
                  <a:pt x="1800179" y="1528046"/>
                  <a:pt x="1797652" y="1540136"/>
                  <a:pt x="1801566" y="1550839"/>
                </a:cubicBezTo>
                <a:cubicBezTo>
                  <a:pt x="1805084" y="1560501"/>
                  <a:pt x="1813706" y="1567934"/>
                  <a:pt x="1824112" y="1570313"/>
                </a:cubicBezTo>
                <a:cubicBezTo>
                  <a:pt x="1832288" y="1572196"/>
                  <a:pt x="1875942" y="1573236"/>
                  <a:pt x="1922916" y="1573385"/>
                </a:cubicBezTo>
                <a:cubicBezTo>
                  <a:pt x="1924006" y="1602669"/>
                  <a:pt x="1925592" y="1664162"/>
                  <a:pt x="1922817" y="1676351"/>
                </a:cubicBezTo>
                <a:cubicBezTo>
                  <a:pt x="1921231" y="1683288"/>
                  <a:pt x="1916276" y="1689036"/>
                  <a:pt x="1909934" y="1691365"/>
                </a:cubicBezTo>
                <a:cubicBezTo>
                  <a:pt x="1902699" y="1693991"/>
                  <a:pt x="1894176" y="1692059"/>
                  <a:pt x="1885951" y="1685865"/>
                </a:cubicBezTo>
                <a:cubicBezTo>
                  <a:pt x="1873762" y="1676599"/>
                  <a:pt x="1850770" y="1671941"/>
                  <a:pt x="1832387" y="1681504"/>
                </a:cubicBezTo>
                <a:cubicBezTo>
                  <a:pt x="1822675" y="1686509"/>
                  <a:pt x="1806620" y="1699838"/>
                  <a:pt x="1807710" y="1732393"/>
                </a:cubicBezTo>
                <a:close/>
                <a:moveTo>
                  <a:pt x="1483054" y="1796611"/>
                </a:moveTo>
                <a:cubicBezTo>
                  <a:pt x="1477901" y="1786750"/>
                  <a:pt x="1464472" y="1770299"/>
                  <a:pt x="1431125" y="1771439"/>
                </a:cubicBezTo>
                <a:cubicBezTo>
                  <a:pt x="1397579" y="1770250"/>
                  <a:pt x="1383952" y="1786701"/>
                  <a:pt x="1378849" y="1796611"/>
                </a:cubicBezTo>
                <a:cubicBezTo>
                  <a:pt x="1369087" y="1815390"/>
                  <a:pt x="1373844" y="1838778"/>
                  <a:pt x="1383308" y="1851265"/>
                </a:cubicBezTo>
                <a:cubicBezTo>
                  <a:pt x="1389651" y="1859689"/>
                  <a:pt x="1391682" y="1868410"/>
                  <a:pt x="1388957" y="1875892"/>
                </a:cubicBezTo>
                <a:cubicBezTo>
                  <a:pt x="1386579" y="1882383"/>
                  <a:pt x="1380633" y="1887437"/>
                  <a:pt x="1373497" y="1889072"/>
                </a:cubicBezTo>
                <a:cubicBezTo>
                  <a:pt x="1365569" y="1890906"/>
                  <a:pt x="1310518" y="1890757"/>
                  <a:pt x="1262008" y="1890708"/>
                </a:cubicBezTo>
                <a:cubicBezTo>
                  <a:pt x="1242535" y="1890658"/>
                  <a:pt x="1225340" y="1890608"/>
                  <a:pt x="1210525" y="1890658"/>
                </a:cubicBezTo>
                <a:cubicBezTo>
                  <a:pt x="1209484" y="1860977"/>
                  <a:pt x="1207948" y="1800823"/>
                  <a:pt x="1210674" y="1788782"/>
                </a:cubicBezTo>
                <a:cubicBezTo>
                  <a:pt x="1212259" y="1781845"/>
                  <a:pt x="1217214" y="1776097"/>
                  <a:pt x="1223557" y="1773768"/>
                </a:cubicBezTo>
                <a:cubicBezTo>
                  <a:pt x="1230791" y="1771142"/>
                  <a:pt x="1239314" y="1773074"/>
                  <a:pt x="1247539" y="1779268"/>
                </a:cubicBezTo>
                <a:cubicBezTo>
                  <a:pt x="1259778" y="1788534"/>
                  <a:pt x="1282720" y="1793192"/>
                  <a:pt x="1301153" y="1783628"/>
                </a:cubicBezTo>
                <a:cubicBezTo>
                  <a:pt x="1310816" y="1778624"/>
                  <a:pt x="1326920" y="1765295"/>
                  <a:pt x="1325780" y="1732740"/>
                </a:cubicBezTo>
                <a:cubicBezTo>
                  <a:pt x="1326920" y="1699838"/>
                  <a:pt x="1310816" y="1686509"/>
                  <a:pt x="1301153" y="1681504"/>
                </a:cubicBezTo>
                <a:cubicBezTo>
                  <a:pt x="1282720" y="1671941"/>
                  <a:pt x="1259778" y="1676599"/>
                  <a:pt x="1247539" y="1685865"/>
                </a:cubicBezTo>
                <a:cubicBezTo>
                  <a:pt x="1239314" y="1692059"/>
                  <a:pt x="1230791" y="1693991"/>
                  <a:pt x="1223557" y="1691365"/>
                </a:cubicBezTo>
                <a:cubicBezTo>
                  <a:pt x="1217214" y="1689036"/>
                  <a:pt x="1212259" y="1683288"/>
                  <a:pt x="1210674" y="1676351"/>
                </a:cubicBezTo>
                <a:cubicBezTo>
                  <a:pt x="1207849" y="1663815"/>
                  <a:pt x="1209583" y="1599547"/>
                  <a:pt x="1210674" y="1571254"/>
                </a:cubicBezTo>
                <a:cubicBezTo>
                  <a:pt x="1273107" y="1570362"/>
                  <a:pt x="1362299" y="1571204"/>
                  <a:pt x="1373497" y="1573781"/>
                </a:cubicBezTo>
                <a:cubicBezTo>
                  <a:pt x="1380633" y="1575416"/>
                  <a:pt x="1386579" y="1580470"/>
                  <a:pt x="1388957" y="1587011"/>
                </a:cubicBezTo>
                <a:cubicBezTo>
                  <a:pt x="1391682" y="1594444"/>
                  <a:pt x="1389651" y="1603165"/>
                  <a:pt x="1383308" y="1611588"/>
                </a:cubicBezTo>
                <a:cubicBezTo>
                  <a:pt x="1373844" y="1624075"/>
                  <a:pt x="1369087" y="1647463"/>
                  <a:pt x="1378849" y="1666243"/>
                </a:cubicBezTo>
                <a:cubicBezTo>
                  <a:pt x="1383804" y="1675806"/>
                  <a:pt x="1396687" y="1691464"/>
                  <a:pt x="1427557" y="1691464"/>
                </a:cubicBezTo>
                <a:cubicBezTo>
                  <a:pt x="1428598" y="1691464"/>
                  <a:pt x="1429688" y="1691415"/>
                  <a:pt x="1430778" y="1691415"/>
                </a:cubicBezTo>
                <a:cubicBezTo>
                  <a:pt x="1464373" y="1692604"/>
                  <a:pt x="1477901" y="1676153"/>
                  <a:pt x="1483054" y="1666243"/>
                </a:cubicBezTo>
                <a:cubicBezTo>
                  <a:pt x="1492815" y="1647463"/>
                  <a:pt x="1488009" y="1624075"/>
                  <a:pt x="1478594" y="1611588"/>
                </a:cubicBezTo>
                <a:cubicBezTo>
                  <a:pt x="1472252" y="1603165"/>
                  <a:pt x="1470220" y="1594444"/>
                  <a:pt x="1472946" y="1587011"/>
                </a:cubicBezTo>
                <a:cubicBezTo>
                  <a:pt x="1475324" y="1580470"/>
                  <a:pt x="1481221" y="1575416"/>
                  <a:pt x="1488356" y="1573781"/>
                </a:cubicBezTo>
                <a:cubicBezTo>
                  <a:pt x="1496334" y="1571948"/>
                  <a:pt x="1551335" y="1572047"/>
                  <a:pt x="1599895" y="1572196"/>
                </a:cubicBezTo>
                <a:lnTo>
                  <a:pt x="1619368" y="1572196"/>
                </a:lnTo>
                <a:cubicBezTo>
                  <a:pt x="1620458" y="1600985"/>
                  <a:pt x="1622143" y="1663963"/>
                  <a:pt x="1619318" y="1676351"/>
                </a:cubicBezTo>
                <a:cubicBezTo>
                  <a:pt x="1617733" y="1683288"/>
                  <a:pt x="1612778" y="1689036"/>
                  <a:pt x="1606435" y="1691365"/>
                </a:cubicBezTo>
                <a:cubicBezTo>
                  <a:pt x="1599201" y="1693991"/>
                  <a:pt x="1590678" y="1692059"/>
                  <a:pt x="1582453" y="1685865"/>
                </a:cubicBezTo>
                <a:cubicBezTo>
                  <a:pt x="1570214" y="1676599"/>
                  <a:pt x="1547272" y="1671941"/>
                  <a:pt x="1528839" y="1681504"/>
                </a:cubicBezTo>
                <a:cubicBezTo>
                  <a:pt x="1519176" y="1686509"/>
                  <a:pt x="1503122" y="1699838"/>
                  <a:pt x="1504212" y="1732393"/>
                </a:cubicBezTo>
                <a:cubicBezTo>
                  <a:pt x="1503122" y="1765295"/>
                  <a:pt x="1519176" y="1778624"/>
                  <a:pt x="1528839" y="1783628"/>
                </a:cubicBezTo>
                <a:cubicBezTo>
                  <a:pt x="1547272" y="1793192"/>
                  <a:pt x="1570214" y="1788534"/>
                  <a:pt x="1582453" y="1779268"/>
                </a:cubicBezTo>
                <a:cubicBezTo>
                  <a:pt x="1590678" y="1773074"/>
                  <a:pt x="1599201" y="1771142"/>
                  <a:pt x="1606435" y="1773768"/>
                </a:cubicBezTo>
                <a:cubicBezTo>
                  <a:pt x="1612778" y="1776097"/>
                  <a:pt x="1617733" y="1781845"/>
                  <a:pt x="1619318" y="1788782"/>
                </a:cubicBezTo>
                <a:cubicBezTo>
                  <a:pt x="1622093" y="1801021"/>
                  <a:pt x="1620508" y="1862662"/>
                  <a:pt x="1619418" y="1891897"/>
                </a:cubicBezTo>
                <a:cubicBezTo>
                  <a:pt x="1562087" y="1892194"/>
                  <a:pt x="1497770" y="1891253"/>
                  <a:pt x="1488356" y="1889072"/>
                </a:cubicBezTo>
                <a:cubicBezTo>
                  <a:pt x="1481221" y="1887437"/>
                  <a:pt x="1475324" y="1882383"/>
                  <a:pt x="1472946" y="1875892"/>
                </a:cubicBezTo>
                <a:cubicBezTo>
                  <a:pt x="1470220" y="1868410"/>
                  <a:pt x="1472252" y="1859689"/>
                  <a:pt x="1478594" y="1851265"/>
                </a:cubicBezTo>
                <a:cubicBezTo>
                  <a:pt x="1488009" y="1838778"/>
                  <a:pt x="1492815" y="1815390"/>
                  <a:pt x="1483054" y="1796611"/>
                </a:cubicBezTo>
                <a:close/>
                <a:moveTo>
                  <a:pt x="1200615" y="1890708"/>
                </a:moveTo>
                <a:cubicBezTo>
                  <a:pt x="1171627" y="1890856"/>
                  <a:pt x="1153541" y="1891302"/>
                  <a:pt x="1148240" y="1892541"/>
                </a:cubicBezTo>
                <a:cubicBezTo>
                  <a:pt x="1137834" y="1894920"/>
                  <a:pt x="1129212" y="1902402"/>
                  <a:pt x="1125694" y="1912014"/>
                </a:cubicBezTo>
                <a:cubicBezTo>
                  <a:pt x="1121779" y="1922767"/>
                  <a:pt x="1124307" y="1934808"/>
                  <a:pt x="1132730" y="1946006"/>
                </a:cubicBezTo>
                <a:cubicBezTo>
                  <a:pt x="1140361" y="1956065"/>
                  <a:pt x="1144176" y="1974944"/>
                  <a:pt x="1136298" y="1990106"/>
                </a:cubicBezTo>
                <a:cubicBezTo>
                  <a:pt x="1129212" y="2003783"/>
                  <a:pt x="1114347" y="2010521"/>
                  <a:pt x="1092842" y="2009927"/>
                </a:cubicBezTo>
                <a:cubicBezTo>
                  <a:pt x="1071684" y="2010571"/>
                  <a:pt x="1056818" y="2003783"/>
                  <a:pt x="1049683" y="1990106"/>
                </a:cubicBezTo>
                <a:cubicBezTo>
                  <a:pt x="1041805" y="1974944"/>
                  <a:pt x="1045669" y="1956065"/>
                  <a:pt x="1053251" y="1946006"/>
                </a:cubicBezTo>
                <a:cubicBezTo>
                  <a:pt x="1061724" y="1934808"/>
                  <a:pt x="1064202" y="1922767"/>
                  <a:pt x="1060287" y="1912014"/>
                </a:cubicBezTo>
                <a:cubicBezTo>
                  <a:pt x="1056818" y="1902402"/>
                  <a:pt x="1048147" y="1894920"/>
                  <a:pt x="1037791" y="1892541"/>
                </a:cubicBezTo>
                <a:cubicBezTo>
                  <a:pt x="1029367" y="1890608"/>
                  <a:pt x="989182" y="1890559"/>
                  <a:pt x="924022" y="1890708"/>
                </a:cubicBezTo>
                <a:cubicBezTo>
                  <a:pt x="906382" y="1890708"/>
                  <a:pt x="887850" y="1890708"/>
                  <a:pt x="871053" y="1890708"/>
                </a:cubicBezTo>
                <a:cubicBezTo>
                  <a:pt x="869963" y="1861027"/>
                  <a:pt x="868476" y="1800872"/>
                  <a:pt x="871201" y="1788782"/>
                </a:cubicBezTo>
                <a:cubicBezTo>
                  <a:pt x="872787" y="1781845"/>
                  <a:pt x="877742" y="1776097"/>
                  <a:pt x="884084" y="1773768"/>
                </a:cubicBezTo>
                <a:cubicBezTo>
                  <a:pt x="891319" y="1771142"/>
                  <a:pt x="899842" y="1773074"/>
                  <a:pt x="908067" y="1779268"/>
                </a:cubicBezTo>
                <a:cubicBezTo>
                  <a:pt x="920306" y="1788534"/>
                  <a:pt x="943248" y="1793192"/>
                  <a:pt x="961681" y="1783628"/>
                </a:cubicBezTo>
                <a:cubicBezTo>
                  <a:pt x="971343" y="1778624"/>
                  <a:pt x="987447" y="1765295"/>
                  <a:pt x="986308" y="1732740"/>
                </a:cubicBezTo>
                <a:cubicBezTo>
                  <a:pt x="987447" y="1699838"/>
                  <a:pt x="971343" y="1686509"/>
                  <a:pt x="961681" y="1681504"/>
                </a:cubicBezTo>
                <a:cubicBezTo>
                  <a:pt x="943248" y="1671941"/>
                  <a:pt x="920306" y="1676599"/>
                  <a:pt x="908067" y="1685865"/>
                </a:cubicBezTo>
                <a:cubicBezTo>
                  <a:pt x="899842" y="1692059"/>
                  <a:pt x="891319" y="1693991"/>
                  <a:pt x="884084" y="1691365"/>
                </a:cubicBezTo>
                <a:cubicBezTo>
                  <a:pt x="877742" y="1689036"/>
                  <a:pt x="872787" y="1683288"/>
                  <a:pt x="871201" y="1676351"/>
                </a:cubicBezTo>
                <a:cubicBezTo>
                  <a:pt x="868377" y="1663963"/>
                  <a:pt x="870062" y="1600985"/>
                  <a:pt x="871152" y="1572196"/>
                </a:cubicBezTo>
                <a:cubicBezTo>
                  <a:pt x="886265" y="1572245"/>
                  <a:pt x="903954" y="1572196"/>
                  <a:pt x="924022" y="1572196"/>
                </a:cubicBezTo>
                <a:cubicBezTo>
                  <a:pt x="972582" y="1572047"/>
                  <a:pt x="1027633" y="1571948"/>
                  <a:pt x="1035561" y="1573781"/>
                </a:cubicBezTo>
                <a:cubicBezTo>
                  <a:pt x="1042696" y="1575416"/>
                  <a:pt x="1048643" y="1580470"/>
                  <a:pt x="1051021" y="1587011"/>
                </a:cubicBezTo>
                <a:cubicBezTo>
                  <a:pt x="1053697" y="1594444"/>
                  <a:pt x="1051715" y="1603165"/>
                  <a:pt x="1045372" y="1611588"/>
                </a:cubicBezTo>
                <a:cubicBezTo>
                  <a:pt x="1035908" y="1624075"/>
                  <a:pt x="1031151" y="1647463"/>
                  <a:pt x="1040913" y="1666243"/>
                </a:cubicBezTo>
                <a:cubicBezTo>
                  <a:pt x="1046016" y="1676153"/>
                  <a:pt x="1059742" y="1692604"/>
                  <a:pt x="1092842" y="1691415"/>
                </a:cubicBezTo>
                <a:cubicBezTo>
                  <a:pt x="1126437" y="1692604"/>
                  <a:pt x="1139965" y="1676153"/>
                  <a:pt x="1145118" y="1666243"/>
                </a:cubicBezTo>
                <a:cubicBezTo>
                  <a:pt x="1154830" y="1647463"/>
                  <a:pt x="1150073" y="1624075"/>
                  <a:pt x="1140658" y="1611588"/>
                </a:cubicBezTo>
                <a:cubicBezTo>
                  <a:pt x="1134316" y="1603165"/>
                  <a:pt x="1132284" y="1594444"/>
                  <a:pt x="1135009" y="1587011"/>
                </a:cubicBezTo>
                <a:cubicBezTo>
                  <a:pt x="1137388" y="1580470"/>
                  <a:pt x="1143284" y="1575416"/>
                  <a:pt x="1150420" y="1573781"/>
                </a:cubicBezTo>
                <a:cubicBezTo>
                  <a:pt x="1155325" y="1572641"/>
                  <a:pt x="1174997" y="1571898"/>
                  <a:pt x="1200763" y="1571403"/>
                </a:cubicBezTo>
                <a:cubicBezTo>
                  <a:pt x="1200020" y="1590331"/>
                  <a:pt x="1197543" y="1663369"/>
                  <a:pt x="1201011" y="1678531"/>
                </a:cubicBezTo>
                <a:cubicBezTo>
                  <a:pt x="1203340" y="1688739"/>
                  <a:pt x="1210674" y="1697212"/>
                  <a:pt x="1220187" y="1700681"/>
                </a:cubicBezTo>
                <a:cubicBezTo>
                  <a:pt x="1230692" y="1704496"/>
                  <a:pt x="1242535" y="1702068"/>
                  <a:pt x="1253485" y="1693743"/>
                </a:cubicBezTo>
                <a:cubicBezTo>
                  <a:pt x="1263296" y="1686311"/>
                  <a:pt x="1281729" y="1682595"/>
                  <a:pt x="1296595" y="1690275"/>
                </a:cubicBezTo>
                <a:cubicBezTo>
                  <a:pt x="1309924" y="1697212"/>
                  <a:pt x="1316564" y="1711780"/>
                  <a:pt x="1315870" y="1732740"/>
                </a:cubicBezTo>
                <a:cubicBezTo>
                  <a:pt x="1316564" y="1753353"/>
                  <a:pt x="1309924" y="1767921"/>
                  <a:pt x="1296595" y="1774858"/>
                </a:cubicBezTo>
                <a:cubicBezTo>
                  <a:pt x="1281779" y="1782538"/>
                  <a:pt x="1263346" y="1778773"/>
                  <a:pt x="1253485" y="1771389"/>
                </a:cubicBezTo>
                <a:cubicBezTo>
                  <a:pt x="1242535" y="1763065"/>
                  <a:pt x="1230692" y="1760637"/>
                  <a:pt x="1220187" y="1764452"/>
                </a:cubicBezTo>
                <a:cubicBezTo>
                  <a:pt x="1210674" y="1767921"/>
                  <a:pt x="1203340" y="1776394"/>
                  <a:pt x="1201011" y="1786602"/>
                </a:cubicBezTo>
                <a:cubicBezTo>
                  <a:pt x="1197741" y="1801021"/>
                  <a:pt x="1199822" y="1868013"/>
                  <a:pt x="1200615" y="1890708"/>
                </a:cubicBezTo>
                <a:close/>
                <a:moveTo>
                  <a:pt x="861142" y="1890658"/>
                </a:moveTo>
                <a:cubicBezTo>
                  <a:pt x="836367" y="1890509"/>
                  <a:pt x="816943" y="1890113"/>
                  <a:pt x="812484" y="1889072"/>
                </a:cubicBezTo>
                <a:cubicBezTo>
                  <a:pt x="805348" y="1887437"/>
                  <a:pt x="799452" y="1882383"/>
                  <a:pt x="797073" y="1875892"/>
                </a:cubicBezTo>
                <a:cubicBezTo>
                  <a:pt x="794348" y="1868410"/>
                  <a:pt x="796330" y="1859689"/>
                  <a:pt x="802722" y="1851265"/>
                </a:cubicBezTo>
                <a:cubicBezTo>
                  <a:pt x="812137" y="1838778"/>
                  <a:pt x="816894" y="1815390"/>
                  <a:pt x="807132" y="1796611"/>
                </a:cubicBezTo>
                <a:cubicBezTo>
                  <a:pt x="802028" y="1786750"/>
                  <a:pt x="788352" y="1770299"/>
                  <a:pt x="755203" y="1771439"/>
                </a:cubicBezTo>
                <a:cubicBezTo>
                  <a:pt x="721657" y="1770349"/>
                  <a:pt x="708080" y="1786750"/>
                  <a:pt x="702976" y="1796611"/>
                </a:cubicBezTo>
                <a:cubicBezTo>
                  <a:pt x="693215" y="1815390"/>
                  <a:pt x="697972" y="1838778"/>
                  <a:pt x="707386" y="1851265"/>
                </a:cubicBezTo>
                <a:cubicBezTo>
                  <a:pt x="713779" y="1859689"/>
                  <a:pt x="715761" y="1868410"/>
                  <a:pt x="713035" y="1875892"/>
                </a:cubicBezTo>
                <a:cubicBezTo>
                  <a:pt x="710657" y="1882383"/>
                  <a:pt x="704760" y="1887437"/>
                  <a:pt x="697625" y="1889072"/>
                </a:cubicBezTo>
                <a:cubicBezTo>
                  <a:pt x="687418" y="1891401"/>
                  <a:pt x="620524" y="1892293"/>
                  <a:pt x="567802" y="1891699"/>
                </a:cubicBezTo>
                <a:cubicBezTo>
                  <a:pt x="566712" y="1862414"/>
                  <a:pt x="565126" y="1800971"/>
                  <a:pt x="567901" y="1788782"/>
                </a:cubicBezTo>
                <a:cubicBezTo>
                  <a:pt x="569487" y="1781845"/>
                  <a:pt x="574442" y="1776097"/>
                  <a:pt x="580784" y="1773768"/>
                </a:cubicBezTo>
                <a:cubicBezTo>
                  <a:pt x="588019" y="1771142"/>
                  <a:pt x="596541" y="1773074"/>
                  <a:pt x="604767" y="1779268"/>
                </a:cubicBezTo>
                <a:cubicBezTo>
                  <a:pt x="617006" y="1788534"/>
                  <a:pt x="639948" y="1793192"/>
                  <a:pt x="658331" y="1783628"/>
                </a:cubicBezTo>
                <a:cubicBezTo>
                  <a:pt x="668043" y="1778624"/>
                  <a:pt x="684098" y="1765295"/>
                  <a:pt x="683008" y="1732740"/>
                </a:cubicBezTo>
                <a:cubicBezTo>
                  <a:pt x="684098" y="1699838"/>
                  <a:pt x="668043" y="1686509"/>
                  <a:pt x="658331" y="1681504"/>
                </a:cubicBezTo>
                <a:cubicBezTo>
                  <a:pt x="639948" y="1671941"/>
                  <a:pt x="617006" y="1676599"/>
                  <a:pt x="604767" y="1685865"/>
                </a:cubicBezTo>
                <a:cubicBezTo>
                  <a:pt x="596541" y="1692059"/>
                  <a:pt x="588019" y="1693991"/>
                  <a:pt x="580784" y="1691365"/>
                </a:cubicBezTo>
                <a:cubicBezTo>
                  <a:pt x="574442" y="1689036"/>
                  <a:pt x="569487" y="1683288"/>
                  <a:pt x="567901" y="1676351"/>
                </a:cubicBezTo>
                <a:cubicBezTo>
                  <a:pt x="565077" y="1663963"/>
                  <a:pt x="566761" y="1600885"/>
                  <a:pt x="567852" y="1572146"/>
                </a:cubicBezTo>
                <a:cubicBezTo>
                  <a:pt x="578604" y="1572146"/>
                  <a:pt x="589753" y="1572146"/>
                  <a:pt x="600506" y="1572196"/>
                </a:cubicBezTo>
                <a:cubicBezTo>
                  <a:pt x="655061" y="1572295"/>
                  <a:pt x="691431" y="1572245"/>
                  <a:pt x="699855" y="1570313"/>
                </a:cubicBezTo>
                <a:cubicBezTo>
                  <a:pt x="710211" y="1567934"/>
                  <a:pt x="718833" y="1560501"/>
                  <a:pt x="722351" y="1550839"/>
                </a:cubicBezTo>
                <a:cubicBezTo>
                  <a:pt x="726265" y="1540136"/>
                  <a:pt x="723788" y="1528046"/>
                  <a:pt x="715315" y="1516847"/>
                </a:cubicBezTo>
                <a:cubicBezTo>
                  <a:pt x="707733" y="1506788"/>
                  <a:pt x="703868" y="1487910"/>
                  <a:pt x="711747" y="1472747"/>
                </a:cubicBezTo>
                <a:cubicBezTo>
                  <a:pt x="718833" y="1459071"/>
                  <a:pt x="733748" y="1452332"/>
                  <a:pt x="755203" y="1452927"/>
                </a:cubicBezTo>
                <a:cubicBezTo>
                  <a:pt x="776411" y="1452382"/>
                  <a:pt x="791276" y="1459071"/>
                  <a:pt x="798362" y="1472747"/>
                </a:cubicBezTo>
                <a:cubicBezTo>
                  <a:pt x="806240" y="1487910"/>
                  <a:pt x="802425" y="1506788"/>
                  <a:pt x="794794" y="1516847"/>
                </a:cubicBezTo>
                <a:cubicBezTo>
                  <a:pt x="786370" y="1528046"/>
                  <a:pt x="783843" y="1540136"/>
                  <a:pt x="787758" y="1550839"/>
                </a:cubicBezTo>
                <a:cubicBezTo>
                  <a:pt x="791276" y="1560501"/>
                  <a:pt x="799898" y="1567934"/>
                  <a:pt x="810254" y="1570313"/>
                </a:cubicBezTo>
                <a:cubicBezTo>
                  <a:pt x="815506" y="1571502"/>
                  <a:pt x="833047" y="1571997"/>
                  <a:pt x="861242" y="1572146"/>
                </a:cubicBezTo>
                <a:cubicBezTo>
                  <a:pt x="860498" y="1592214"/>
                  <a:pt x="858120" y="1663617"/>
                  <a:pt x="861539" y="1678531"/>
                </a:cubicBezTo>
                <a:cubicBezTo>
                  <a:pt x="863868" y="1688739"/>
                  <a:pt x="871201" y="1697212"/>
                  <a:pt x="880665" y="1700681"/>
                </a:cubicBezTo>
                <a:cubicBezTo>
                  <a:pt x="891220" y="1704496"/>
                  <a:pt x="903062" y="1702068"/>
                  <a:pt x="914013" y="1693743"/>
                </a:cubicBezTo>
                <a:cubicBezTo>
                  <a:pt x="923874" y="1686360"/>
                  <a:pt x="942307" y="1682595"/>
                  <a:pt x="957073" y="1690275"/>
                </a:cubicBezTo>
                <a:cubicBezTo>
                  <a:pt x="970451" y="1697212"/>
                  <a:pt x="977091" y="1711780"/>
                  <a:pt x="976398" y="1732740"/>
                </a:cubicBezTo>
                <a:cubicBezTo>
                  <a:pt x="977091" y="1753353"/>
                  <a:pt x="970451" y="1767921"/>
                  <a:pt x="957122" y="1774858"/>
                </a:cubicBezTo>
                <a:cubicBezTo>
                  <a:pt x="942307" y="1782538"/>
                  <a:pt x="923874" y="1778773"/>
                  <a:pt x="914013" y="1771389"/>
                </a:cubicBezTo>
                <a:cubicBezTo>
                  <a:pt x="903062" y="1763065"/>
                  <a:pt x="891220" y="1760637"/>
                  <a:pt x="880715" y="1764452"/>
                </a:cubicBezTo>
                <a:cubicBezTo>
                  <a:pt x="871201" y="1767921"/>
                  <a:pt x="863868" y="1776394"/>
                  <a:pt x="861539" y="1786602"/>
                </a:cubicBezTo>
                <a:cubicBezTo>
                  <a:pt x="858269" y="1801021"/>
                  <a:pt x="860350" y="1867964"/>
                  <a:pt x="861142" y="1890658"/>
                </a:cubicBezTo>
                <a:close/>
                <a:moveTo>
                  <a:pt x="683008" y="1075895"/>
                </a:moveTo>
                <a:cubicBezTo>
                  <a:pt x="684098" y="1042994"/>
                  <a:pt x="668043" y="1029664"/>
                  <a:pt x="658331" y="1024660"/>
                </a:cubicBezTo>
                <a:cubicBezTo>
                  <a:pt x="639948" y="1015096"/>
                  <a:pt x="617006" y="1019754"/>
                  <a:pt x="604767" y="1029020"/>
                </a:cubicBezTo>
                <a:cubicBezTo>
                  <a:pt x="596541" y="1035214"/>
                  <a:pt x="588019" y="1037147"/>
                  <a:pt x="580784" y="1034520"/>
                </a:cubicBezTo>
                <a:cubicBezTo>
                  <a:pt x="574442" y="1032191"/>
                  <a:pt x="569487" y="1026444"/>
                  <a:pt x="567901" y="1019507"/>
                </a:cubicBezTo>
                <a:cubicBezTo>
                  <a:pt x="565126" y="1007267"/>
                  <a:pt x="566712" y="945527"/>
                  <a:pt x="567802" y="916292"/>
                </a:cubicBezTo>
                <a:cubicBezTo>
                  <a:pt x="621416" y="916936"/>
                  <a:pt x="688855" y="915995"/>
                  <a:pt x="699855" y="913468"/>
                </a:cubicBezTo>
                <a:cubicBezTo>
                  <a:pt x="710211" y="911089"/>
                  <a:pt x="718833" y="903657"/>
                  <a:pt x="722351" y="893994"/>
                </a:cubicBezTo>
                <a:cubicBezTo>
                  <a:pt x="726265" y="883291"/>
                  <a:pt x="723788" y="871201"/>
                  <a:pt x="715315" y="860003"/>
                </a:cubicBezTo>
                <a:cubicBezTo>
                  <a:pt x="707733" y="849944"/>
                  <a:pt x="703868" y="831065"/>
                  <a:pt x="711747" y="815903"/>
                </a:cubicBezTo>
                <a:cubicBezTo>
                  <a:pt x="718833" y="802226"/>
                  <a:pt x="733797" y="795389"/>
                  <a:pt x="755203" y="796082"/>
                </a:cubicBezTo>
                <a:cubicBezTo>
                  <a:pt x="776361" y="795339"/>
                  <a:pt x="791276" y="802226"/>
                  <a:pt x="798362" y="815903"/>
                </a:cubicBezTo>
                <a:cubicBezTo>
                  <a:pt x="806240" y="831065"/>
                  <a:pt x="802425" y="849944"/>
                  <a:pt x="794794" y="860003"/>
                </a:cubicBezTo>
                <a:cubicBezTo>
                  <a:pt x="786370" y="871201"/>
                  <a:pt x="783843" y="883291"/>
                  <a:pt x="787758" y="893994"/>
                </a:cubicBezTo>
                <a:cubicBezTo>
                  <a:pt x="791276" y="903657"/>
                  <a:pt x="799898" y="911089"/>
                  <a:pt x="810254" y="913468"/>
                </a:cubicBezTo>
                <a:cubicBezTo>
                  <a:pt x="815506" y="914657"/>
                  <a:pt x="833047" y="915153"/>
                  <a:pt x="861242" y="915301"/>
                </a:cubicBezTo>
                <a:cubicBezTo>
                  <a:pt x="860498" y="935369"/>
                  <a:pt x="858120" y="1006722"/>
                  <a:pt x="861539" y="1021687"/>
                </a:cubicBezTo>
                <a:cubicBezTo>
                  <a:pt x="863868" y="1031894"/>
                  <a:pt x="871201" y="1040367"/>
                  <a:pt x="880665" y="1043836"/>
                </a:cubicBezTo>
                <a:cubicBezTo>
                  <a:pt x="891220" y="1047651"/>
                  <a:pt x="903062" y="1045223"/>
                  <a:pt x="914013" y="1036899"/>
                </a:cubicBezTo>
                <a:cubicBezTo>
                  <a:pt x="923874" y="1029466"/>
                  <a:pt x="942257" y="1025750"/>
                  <a:pt x="957122" y="1033430"/>
                </a:cubicBezTo>
                <a:cubicBezTo>
                  <a:pt x="970451" y="1040367"/>
                  <a:pt x="977091" y="1054935"/>
                  <a:pt x="976398" y="1075895"/>
                </a:cubicBezTo>
                <a:cubicBezTo>
                  <a:pt x="977091" y="1096508"/>
                  <a:pt x="970451" y="1111076"/>
                  <a:pt x="957122" y="1117964"/>
                </a:cubicBezTo>
                <a:cubicBezTo>
                  <a:pt x="942257" y="1125694"/>
                  <a:pt x="923874" y="1121928"/>
                  <a:pt x="914013" y="1114545"/>
                </a:cubicBezTo>
                <a:cubicBezTo>
                  <a:pt x="903062" y="1106220"/>
                  <a:pt x="891220" y="1103792"/>
                  <a:pt x="880665" y="1107608"/>
                </a:cubicBezTo>
                <a:cubicBezTo>
                  <a:pt x="871201" y="1111076"/>
                  <a:pt x="863868" y="1119549"/>
                  <a:pt x="861539" y="1129707"/>
                </a:cubicBezTo>
                <a:cubicBezTo>
                  <a:pt x="858269" y="1144176"/>
                  <a:pt x="860350" y="1211169"/>
                  <a:pt x="861142" y="1233863"/>
                </a:cubicBezTo>
                <a:cubicBezTo>
                  <a:pt x="833047" y="1234012"/>
                  <a:pt x="815506" y="1234507"/>
                  <a:pt x="810303" y="1235696"/>
                </a:cubicBezTo>
                <a:cubicBezTo>
                  <a:pt x="799898" y="1238075"/>
                  <a:pt x="791276" y="1245507"/>
                  <a:pt x="787758" y="1255170"/>
                </a:cubicBezTo>
                <a:cubicBezTo>
                  <a:pt x="783843" y="1265873"/>
                  <a:pt x="786370" y="1277963"/>
                  <a:pt x="794794" y="1289162"/>
                </a:cubicBezTo>
                <a:cubicBezTo>
                  <a:pt x="802425" y="1299221"/>
                  <a:pt x="806240" y="1318099"/>
                  <a:pt x="798362" y="1333262"/>
                </a:cubicBezTo>
                <a:cubicBezTo>
                  <a:pt x="791276" y="1346938"/>
                  <a:pt x="776361" y="1353825"/>
                  <a:pt x="754906" y="1353082"/>
                </a:cubicBezTo>
                <a:cubicBezTo>
                  <a:pt x="733797" y="1353776"/>
                  <a:pt x="718833" y="1346938"/>
                  <a:pt x="711747" y="1333262"/>
                </a:cubicBezTo>
                <a:cubicBezTo>
                  <a:pt x="703868" y="1318099"/>
                  <a:pt x="707733" y="1299221"/>
                  <a:pt x="715315" y="1289162"/>
                </a:cubicBezTo>
                <a:cubicBezTo>
                  <a:pt x="723788" y="1277963"/>
                  <a:pt x="726265" y="1265873"/>
                  <a:pt x="722351" y="1255170"/>
                </a:cubicBezTo>
                <a:cubicBezTo>
                  <a:pt x="718833" y="1245507"/>
                  <a:pt x="710211" y="1238075"/>
                  <a:pt x="699855" y="1235696"/>
                </a:cubicBezTo>
                <a:cubicBezTo>
                  <a:pt x="691431" y="1233764"/>
                  <a:pt x="655011" y="1233714"/>
                  <a:pt x="600506" y="1233813"/>
                </a:cubicBezTo>
                <a:cubicBezTo>
                  <a:pt x="589703" y="1233863"/>
                  <a:pt x="578555" y="1233913"/>
                  <a:pt x="567753" y="1233863"/>
                </a:cubicBezTo>
                <a:cubicBezTo>
                  <a:pt x="566662" y="1204232"/>
                  <a:pt x="565126" y="1143978"/>
                  <a:pt x="567901" y="1131937"/>
                </a:cubicBezTo>
                <a:cubicBezTo>
                  <a:pt x="569487" y="1125000"/>
                  <a:pt x="574442" y="1119252"/>
                  <a:pt x="580784" y="1116923"/>
                </a:cubicBezTo>
                <a:cubicBezTo>
                  <a:pt x="588019" y="1114248"/>
                  <a:pt x="596541" y="1116230"/>
                  <a:pt x="604767" y="1122423"/>
                </a:cubicBezTo>
                <a:cubicBezTo>
                  <a:pt x="617006" y="1131689"/>
                  <a:pt x="639948" y="1136347"/>
                  <a:pt x="658331" y="1126784"/>
                </a:cubicBezTo>
                <a:cubicBezTo>
                  <a:pt x="668043" y="1121779"/>
                  <a:pt x="684098" y="1108401"/>
                  <a:pt x="683008" y="1075895"/>
                </a:cubicBezTo>
                <a:close/>
                <a:moveTo>
                  <a:pt x="683008" y="747473"/>
                </a:moveTo>
                <a:cubicBezTo>
                  <a:pt x="684098" y="714571"/>
                  <a:pt x="668043" y="701242"/>
                  <a:pt x="658331" y="696237"/>
                </a:cubicBezTo>
                <a:cubicBezTo>
                  <a:pt x="639948" y="686674"/>
                  <a:pt x="617006" y="691332"/>
                  <a:pt x="604767" y="700598"/>
                </a:cubicBezTo>
                <a:cubicBezTo>
                  <a:pt x="596541" y="706792"/>
                  <a:pt x="588019" y="708724"/>
                  <a:pt x="580784" y="706098"/>
                </a:cubicBezTo>
                <a:cubicBezTo>
                  <a:pt x="574442" y="703769"/>
                  <a:pt x="569487" y="698021"/>
                  <a:pt x="567901" y="691084"/>
                </a:cubicBezTo>
                <a:cubicBezTo>
                  <a:pt x="565077" y="678697"/>
                  <a:pt x="566761" y="615618"/>
                  <a:pt x="567852" y="586829"/>
                </a:cubicBezTo>
                <a:cubicBezTo>
                  <a:pt x="578604" y="586829"/>
                  <a:pt x="589703" y="586879"/>
                  <a:pt x="600506" y="586879"/>
                </a:cubicBezTo>
                <a:cubicBezTo>
                  <a:pt x="655011" y="587028"/>
                  <a:pt x="691431" y="586978"/>
                  <a:pt x="699855" y="585046"/>
                </a:cubicBezTo>
                <a:cubicBezTo>
                  <a:pt x="710211" y="582667"/>
                  <a:pt x="718833" y="575185"/>
                  <a:pt x="722351" y="565572"/>
                </a:cubicBezTo>
                <a:cubicBezTo>
                  <a:pt x="726265" y="554820"/>
                  <a:pt x="723788" y="542779"/>
                  <a:pt x="715315" y="531580"/>
                </a:cubicBezTo>
                <a:cubicBezTo>
                  <a:pt x="707733" y="521522"/>
                  <a:pt x="703868" y="502643"/>
                  <a:pt x="711747" y="487480"/>
                </a:cubicBezTo>
                <a:cubicBezTo>
                  <a:pt x="718833" y="473804"/>
                  <a:pt x="733748" y="466917"/>
                  <a:pt x="755203" y="467660"/>
                </a:cubicBezTo>
                <a:cubicBezTo>
                  <a:pt x="776312" y="466966"/>
                  <a:pt x="791276" y="473804"/>
                  <a:pt x="798362" y="487480"/>
                </a:cubicBezTo>
                <a:cubicBezTo>
                  <a:pt x="806240" y="502643"/>
                  <a:pt x="802425" y="521522"/>
                  <a:pt x="794794" y="531580"/>
                </a:cubicBezTo>
                <a:cubicBezTo>
                  <a:pt x="786370" y="542779"/>
                  <a:pt x="783843" y="554820"/>
                  <a:pt x="787758" y="565572"/>
                </a:cubicBezTo>
                <a:cubicBezTo>
                  <a:pt x="791276" y="575185"/>
                  <a:pt x="799898" y="582667"/>
                  <a:pt x="810254" y="585046"/>
                </a:cubicBezTo>
                <a:cubicBezTo>
                  <a:pt x="815506" y="586235"/>
                  <a:pt x="833047" y="586730"/>
                  <a:pt x="861242" y="586879"/>
                </a:cubicBezTo>
                <a:cubicBezTo>
                  <a:pt x="860498" y="606947"/>
                  <a:pt x="858120" y="678300"/>
                  <a:pt x="861539" y="693264"/>
                </a:cubicBezTo>
                <a:cubicBezTo>
                  <a:pt x="863868" y="703472"/>
                  <a:pt x="871201" y="711945"/>
                  <a:pt x="880665" y="715414"/>
                </a:cubicBezTo>
                <a:cubicBezTo>
                  <a:pt x="891220" y="719229"/>
                  <a:pt x="903062" y="716801"/>
                  <a:pt x="914013" y="708476"/>
                </a:cubicBezTo>
                <a:cubicBezTo>
                  <a:pt x="923874" y="701044"/>
                  <a:pt x="942257" y="697328"/>
                  <a:pt x="957122" y="705008"/>
                </a:cubicBezTo>
                <a:cubicBezTo>
                  <a:pt x="970451" y="711945"/>
                  <a:pt x="977091" y="726513"/>
                  <a:pt x="976398" y="747473"/>
                </a:cubicBezTo>
                <a:cubicBezTo>
                  <a:pt x="977091" y="768086"/>
                  <a:pt x="970451" y="782654"/>
                  <a:pt x="957122" y="789542"/>
                </a:cubicBezTo>
                <a:cubicBezTo>
                  <a:pt x="942257" y="797271"/>
                  <a:pt x="923874" y="793506"/>
                  <a:pt x="914013" y="786073"/>
                </a:cubicBezTo>
                <a:cubicBezTo>
                  <a:pt x="903062" y="777798"/>
                  <a:pt x="891220" y="775370"/>
                  <a:pt x="880665" y="779185"/>
                </a:cubicBezTo>
                <a:cubicBezTo>
                  <a:pt x="871201" y="782654"/>
                  <a:pt x="863868" y="791127"/>
                  <a:pt x="861539" y="801285"/>
                </a:cubicBezTo>
                <a:cubicBezTo>
                  <a:pt x="858269" y="815754"/>
                  <a:pt x="860350" y="882697"/>
                  <a:pt x="861142" y="905391"/>
                </a:cubicBezTo>
                <a:cubicBezTo>
                  <a:pt x="836367" y="905243"/>
                  <a:pt x="816943" y="904846"/>
                  <a:pt x="812484" y="903805"/>
                </a:cubicBezTo>
                <a:cubicBezTo>
                  <a:pt x="805348" y="902170"/>
                  <a:pt x="799452" y="897116"/>
                  <a:pt x="797073" y="890575"/>
                </a:cubicBezTo>
                <a:cubicBezTo>
                  <a:pt x="794348" y="883143"/>
                  <a:pt x="796330" y="874422"/>
                  <a:pt x="802722" y="865998"/>
                </a:cubicBezTo>
                <a:cubicBezTo>
                  <a:pt x="812137" y="853512"/>
                  <a:pt x="816894" y="830124"/>
                  <a:pt x="807132" y="811344"/>
                </a:cubicBezTo>
                <a:cubicBezTo>
                  <a:pt x="802028" y="801434"/>
                  <a:pt x="788402" y="785082"/>
                  <a:pt x="755203" y="786172"/>
                </a:cubicBezTo>
                <a:cubicBezTo>
                  <a:pt x="721707" y="785131"/>
                  <a:pt x="708080" y="801434"/>
                  <a:pt x="702976" y="811344"/>
                </a:cubicBezTo>
                <a:cubicBezTo>
                  <a:pt x="693215" y="830124"/>
                  <a:pt x="697972" y="853512"/>
                  <a:pt x="707386" y="865998"/>
                </a:cubicBezTo>
                <a:cubicBezTo>
                  <a:pt x="713779" y="874422"/>
                  <a:pt x="715761" y="883143"/>
                  <a:pt x="713035" y="890575"/>
                </a:cubicBezTo>
                <a:cubicBezTo>
                  <a:pt x="710657" y="897116"/>
                  <a:pt x="704760" y="902170"/>
                  <a:pt x="697625" y="903805"/>
                </a:cubicBezTo>
                <a:cubicBezTo>
                  <a:pt x="687418" y="906134"/>
                  <a:pt x="620524" y="907026"/>
                  <a:pt x="567802" y="906432"/>
                </a:cubicBezTo>
                <a:cubicBezTo>
                  <a:pt x="566712" y="877147"/>
                  <a:pt x="565126" y="815704"/>
                  <a:pt x="567901" y="803515"/>
                </a:cubicBezTo>
                <a:cubicBezTo>
                  <a:pt x="569487" y="796578"/>
                  <a:pt x="574442" y="790830"/>
                  <a:pt x="580784" y="788501"/>
                </a:cubicBezTo>
                <a:cubicBezTo>
                  <a:pt x="588019" y="785825"/>
                  <a:pt x="596541" y="787807"/>
                  <a:pt x="604767" y="794001"/>
                </a:cubicBezTo>
                <a:cubicBezTo>
                  <a:pt x="617006" y="803267"/>
                  <a:pt x="639948" y="807925"/>
                  <a:pt x="658331" y="798362"/>
                </a:cubicBezTo>
                <a:cubicBezTo>
                  <a:pt x="668043" y="793357"/>
                  <a:pt x="684098" y="779978"/>
                  <a:pt x="683008" y="747473"/>
                </a:cubicBezTo>
                <a:close/>
                <a:moveTo>
                  <a:pt x="1040913" y="680976"/>
                </a:moveTo>
                <a:cubicBezTo>
                  <a:pt x="1046016" y="690886"/>
                  <a:pt x="1059643" y="707287"/>
                  <a:pt x="1092842" y="706148"/>
                </a:cubicBezTo>
                <a:cubicBezTo>
                  <a:pt x="1126437" y="707188"/>
                  <a:pt x="1139965" y="690886"/>
                  <a:pt x="1145118" y="680976"/>
                </a:cubicBezTo>
                <a:cubicBezTo>
                  <a:pt x="1154830" y="662196"/>
                  <a:pt x="1150073" y="638808"/>
                  <a:pt x="1140658" y="626321"/>
                </a:cubicBezTo>
                <a:cubicBezTo>
                  <a:pt x="1134316" y="617898"/>
                  <a:pt x="1132284" y="609177"/>
                  <a:pt x="1135009" y="601744"/>
                </a:cubicBezTo>
                <a:cubicBezTo>
                  <a:pt x="1137388" y="595204"/>
                  <a:pt x="1143284" y="590149"/>
                  <a:pt x="1150420" y="588514"/>
                </a:cubicBezTo>
                <a:cubicBezTo>
                  <a:pt x="1155276" y="587375"/>
                  <a:pt x="1174997" y="586582"/>
                  <a:pt x="1200763" y="586136"/>
                </a:cubicBezTo>
                <a:cubicBezTo>
                  <a:pt x="1200020" y="605064"/>
                  <a:pt x="1197543" y="678102"/>
                  <a:pt x="1201011" y="693264"/>
                </a:cubicBezTo>
                <a:cubicBezTo>
                  <a:pt x="1203340" y="703472"/>
                  <a:pt x="1210674" y="711945"/>
                  <a:pt x="1220187" y="715414"/>
                </a:cubicBezTo>
                <a:cubicBezTo>
                  <a:pt x="1230692" y="719229"/>
                  <a:pt x="1242535" y="716751"/>
                  <a:pt x="1253485" y="708476"/>
                </a:cubicBezTo>
                <a:cubicBezTo>
                  <a:pt x="1263296" y="701044"/>
                  <a:pt x="1281729" y="697328"/>
                  <a:pt x="1296595" y="705008"/>
                </a:cubicBezTo>
                <a:cubicBezTo>
                  <a:pt x="1309924" y="711945"/>
                  <a:pt x="1316564" y="726513"/>
                  <a:pt x="1315870" y="747473"/>
                </a:cubicBezTo>
                <a:cubicBezTo>
                  <a:pt x="1316564" y="768086"/>
                  <a:pt x="1309924" y="782654"/>
                  <a:pt x="1296595" y="789542"/>
                </a:cubicBezTo>
                <a:cubicBezTo>
                  <a:pt x="1281729" y="797271"/>
                  <a:pt x="1263296" y="793506"/>
                  <a:pt x="1253485" y="786073"/>
                </a:cubicBezTo>
                <a:cubicBezTo>
                  <a:pt x="1242535" y="777798"/>
                  <a:pt x="1230692" y="775370"/>
                  <a:pt x="1220187" y="779185"/>
                </a:cubicBezTo>
                <a:cubicBezTo>
                  <a:pt x="1210674" y="782654"/>
                  <a:pt x="1203340" y="791127"/>
                  <a:pt x="1201011" y="801285"/>
                </a:cubicBezTo>
                <a:cubicBezTo>
                  <a:pt x="1197741" y="815754"/>
                  <a:pt x="1199822" y="882746"/>
                  <a:pt x="1200615" y="905441"/>
                </a:cubicBezTo>
                <a:cubicBezTo>
                  <a:pt x="1171627" y="905589"/>
                  <a:pt x="1153541" y="906035"/>
                  <a:pt x="1148240" y="907274"/>
                </a:cubicBezTo>
                <a:cubicBezTo>
                  <a:pt x="1137834" y="909653"/>
                  <a:pt x="1129212" y="917085"/>
                  <a:pt x="1125694" y="926748"/>
                </a:cubicBezTo>
                <a:cubicBezTo>
                  <a:pt x="1121779" y="937450"/>
                  <a:pt x="1124307" y="949541"/>
                  <a:pt x="1132730" y="960739"/>
                </a:cubicBezTo>
                <a:cubicBezTo>
                  <a:pt x="1140361" y="970798"/>
                  <a:pt x="1144176" y="989677"/>
                  <a:pt x="1136298" y="1004839"/>
                </a:cubicBezTo>
                <a:cubicBezTo>
                  <a:pt x="1129212" y="1018516"/>
                  <a:pt x="1114297" y="1025403"/>
                  <a:pt x="1092842" y="1024660"/>
                </a:cubicBezTo>
                <a:cubicBezTo>
                  <a:pt x="1071733" y="1025403"/>
                  <a:pt x="1056818" y="1018516"/>
                  <a:pt x="1049683" y="1004839"/>
                </a:cubicBezTo>
                <a:cubicBezTo>
                  <a:pt x="1041805" y="989677"/>
                  <a:pt x="1045669" y="970798"/>
                  <a:pt x="1053251" y="960739"/>
                </a:cubicBezTo>
                <a:cubicBezTo>
                  <a:pt x="1061724" y="949541"/>
                  <a:pt x="1064202" y="937450"/>
                  <a:pt x="1060287" y="926748"/>
                </a:cubicBezTo>
                <a:cubicBezTo>
                  <a:pt x="1056818" y="917085"/>
                  <a:pt x="1048147" y="909653"/>
                  <a:pt x="1037791" y="907274"/>
                </a:cubicBezTo>
                <a:cubicBezTo>
                  <a:pt x="1029367" y="905342"/>
                  <a:pt x="989182" y="905292"/>
                  <a:pt x="924022" y="905391"/>
                </a:cubicBezTo>
                <a:cubicBezTo>
                  <a:pt x="906382" y="905441"/>
                  <a:pt x="887850" y="905490"/>
                  <a:pt x="871053" y="905441"/>
                </a:cubicBezTo>
                <a:cubicBezTo>
                  <a:pt x="869963" y="875760"/>
                  <a:pt x="868476" y="815556"/>
                  <a:pt x="871201" y="803515"/>
                </a:cubicBezTo>
                <a:cubicBezTo>
                  <a:pt x="872787" y="796578"/>
                  <a:pt x="877742" y="790830"/>
                  <a:pt x="884084" y="788501"/>
                </a:cubicBezTo>
                <a:cubicBezTo>
                  <a:pt x="891368" y="785825"/>
                  <a:pt x="899842" y="787807"/>
                  <a:pt x="908067" y="794001"/>
                </a:cubicBezTo>
                <a:cubicBezTo>
                  <a:pt x="920306" y="803267"/>
                  <a:pt x="943248" y="807925"/>
                  <a:pt x="961681" y="798362"/>
                </a:cubicBezTo>
                <a:cubicBezTo>
                  <a:pt x="971343" y="793357"/>
                  <a:pt x="987447" y="779978"/>
                  <a:pt x="986308" y="747473"/>
                </a:cubicBezTo>
                <a:cubicBezTo>
                  <a:pt x="987447" y="714571"/>
                  <a:pt x="971343" y="701242"/>
                  <a:pt x="961681" y="696237"/>
                </a:cubicBezTo>
                <a:cubicBezTo>
                  <a:pt x="943248" y="686674"/>
                  <a:pt x="920306" y="691332"/>
                  <a:pt x="908067" y="700598"/>
                </a:cubicBezTo>
                <a:cubicBezTo>
                  <a:pt x="899842" y="706792"/>
                  <a:pt x="891319" y="708724"/>
                  <a:pt x="884084" y="706098"/>
                </a:cubicBezTo>
                <a:cubicBezTo>
                  <a:pt x="877742" y="703769"/>
                  <a:pt x="872787" y="698021"/>
                  <a:pt x="871201" y="691084"/>
                </a:cubicBezTo>
                <a:cubicBezTo>
                  <a:pt x="868377" y="678697"/>
                  <a:pt x="870062" y="615718"/>
                  <a:pt x="871152" y="586929"/>
                </a:cubicBezTo>
                <a:cubicBezTo>
                  <a:pt x="886265" y="586929"/>
                  <a:pt x="903954" y="586929"/>
                  <a:pt x="924072" y="586879"/>
                </a:cubicBezTo>
                <a:cubicBezTo>
                  <a:pt x="972632" y="586780"/>
                  <a:pt x="1027633" y="586681"/>
                  <a:pt x="1035561" y="588514"/>
                </a:cubicBezTo>
                <a:cubicBezTo>
                  <a:pt x="1042696" y="590149"/>
                  <a:pt x="1048643" y="595204"/>
                  <a:pt x="1051021" y="601744"/>
                </a:cubicBezTo>
                <a:cubicBezTo>
                  <a:pt x="1053697" y="609177"/>
                  <a:pt x="1051715" y="617898"/>
                  <a:pt x="1045372" y="626321"/>
                </a:cubicBezTo>
                <a:cubicBezTo>
                  <a:pt x="1035908" y="638808"/>
                  <a:pt x="1031151" y="662196"/>
                  <a:pt x="1040913" y="680976"/>
                </a:cubicBezTo>
                <a:close/>
                <a:moveTo>
                  <a:pt x="1378849" y="680976"/>
                </a:moveTo>
                <a:cubicBezTo>
                  <a:pt x="1383804" y="690539"/>
                  <a:pt x="1396687" y="706197"/>
                  <a:pt x="1427557" y="706197"/>
                </a:cubicBezTo>
                <a:cubicBezTo>
                  <a:pt x="1428598" y="706197"/>
                  <a:pt x="1429688" y="706197"/>
                  <a:pt x="1430778" y="706197"/>
                </a:cubicBezTo>
                <a:cubicBezTo>
                  <a:pt x="1464225" y="707238"/>
                  <a:pt x="1477901" y="690936"/>
                  <a:pt x="1483054" y="681025"/>
                </a:cubicBezTo>
                <a:cubicBezTo>
                  <a:pt x="1492815" y="662246"/>
                  <a:pt x="1488009" y="638858"/>
                  <a:pt x="1478594" y="626371"/>
                </a:cubicBezTo>
                <a:cubicBezTo>
                  <a:pt x="1472252" y="617947"/>
                  <a:pt x="1470220" y="609226"/>
                  <a:pt x="1472946" y="601794"/>
                </a:cubicBezTo>
                <a:cubicBezTo>
                  <a:pt x="1475324" y="595253"/>
                  <a:pt x="1481221" y="590199"/>
                  <a:pt x="1488356" y="588564"/>
                </a:cubicBezTo>
                <a:cubicBezTo>
                  <a:pt x="1496334" y="586730"/>
                  <a:pt x="1551335" y="586829"/>
                  <a:pt x="1599895" y="586929"/>
                </a:cubicBezTo>
                <a:cubicBezTo>
                  <a:pt x="1606683" y="586978"/>
                  <a:pt x="1613125" y="586978"/>
                  <a:pt x="1619368" y="586978"/>
                </a:cubicBezTo>
                <a:cubicBezTo>
                  <a:pt x="1620458" y="615767"/>
                  <a:pt x="1622143" y="678746"/>
                  <a:pt x="1619318" y="691134"/>
                </a:cubicBezTo>
                <a:cubicBezTo>
                  <a:pt x="1617733" y="698071"/>
                  <a:pt x="1612778" y="703819"/>
                  <a:pt x="1606435" y="706148"/>
                </a:cubicBezTo>
                <a:cubicBezTo>
                  <a:pt x="1599201" y="708774"/>
                  <a:pt x="1590678" y="706841"/>
                  <a:pt x="1582453" y="700647"/>
                </a:cubicBezTo>
                <a:cubicBezTo>
                  <a:pt x="1570214" y="691382"/>
                  <a:pt x="1547272" y="686724"/>
                  <a:pt x="1528839" y="696287"/>
                </a:cubicBezTo>
                <a:cubicBezTo>
                  <a:pt x="1519176" y="701292"/>
                  <a:pt x="1503122" y="714621"/>
                  <a:pt x="1504212" y="747176"/>
                </a:cubicBezTo>
                <a:cubicBezTo>
                  <a:pt x="1503122" y="780028"/>
                  <a:pt x="1519176" y="793406"/>
                  <a:pt x="1528839" y="798411"/>
                </a:cubicBezTo>
                <a:cubicBezTo>
                  <a:pt x="1547272" y="807974"/>
                  <a:pt x="1570214" y="803317"/>
                  <a:pt x="1582453" y="794051"/>
                </a:cubicBezTo>
                <a:cubicBezTo>
                  <a:pt x="1590678" y="787857"/>
                  <a:pt x="1599201" y="785875"/>
                  <a:pt x="1606435" y="788551"/>
                </a:cubicBezTo>
                <a:cubicBezTo>
                  <a:pt x="1612778" y="790879"/>
                  <a:pt x="1617733" y="796627"/>
                  <a:pt x="1619318" y="803564"/>
                </a:cubicBezTo>
                <a:cubicBezTo>
                  <a:pt x="1622093" y="815803"/>
                  <a:pt x="1620508" y="877445"/>
                  <a:pt x="1619418" y="906679"/>
                </a:cubicBezTo>
                <a:cubicBezTo>
                  <a:pt x="1562087" y="906927"/>
                  <a:pt x="1497770" y="906035"/>
                  <a:pt x="1488356" y="903855"/>
                </a:cubicBezTo>
                <a:cubicBezTo>
                  <a:pt x="1481221" y="902220"/>
                  <a:pt x="1475324" y="897166"/>
                  <a:pt x="1472946" y="890625"/>
                </a:cubicBezTo>
                <a:cubicBezTo>
                  <a:pt x="1470220" y="883192"/>
                  <a:pt x="1472252" y="874471"/>
                  <a:pt x="1478594" y="866048"/>
                </a:cubicBezTo>
                <a:cubicBezTo>
                  <a:pt x="1488009" y="853561"/>
                  <a:pt x="1492815" y="830173"/>
                  <a:pt x="1483054" y="811393"/>
                </a:cubicBezTo>
                <a:cubicBezTo>
                  <a:pt x="1477901" y="801483"/>
                  <a:pt x="1464373" y="785131"/>
                  <a:pt x="1431125" y="786222"/>
                </a:cubicBezTo>
                <a:cubicBezTo>
                  <a:pt x="1397678" y="785131"/>
                  <a:pt x="1383952" y="801483"/>
                  <a:pt x="1378849" y="811393"/>
                </a:cubicBezTo>
                <a:cubicBezTo>
                  <a:pt x="1369087" y="830173"/>
                  <a:pt x="1373844" y="853561"/>
                  <a:pt x="1383308" y="866048"/>
                </a:cubicBezTo>
                <a:cubicBezTo>
                  <a:pt x="1389651" y="874471"/>
                  <a:pt x="1391682" y="883192"/>
                  <a:pt x="1388957" y="890625"/>
                </a:cubicBezTo>
                <a:cubicBezTo>
                  <a:pt x="1386579" y="897166"/>
                  <a:pt x="1380633" y="902220"/>
                  <a:pt x="1373497" y="903855"/>
                </a:cubicBezTo>
                <a:cubicBezTo>
                  <a:pt x="1365569" y="905688"/>
                  <a:pt x="1310518" y="905540"/>
                  <a:pt x="1261958" y="905441"/>
                </a:cubicBezTo>
                <a:cubicBezTo>
                  <a:pt x="1242535" y="905441"/>
                  <a:pt x="1225340" y="905391"/>
                  <a:pt x="1210525" y="905441"/>
                </a:cubicBezTo>
                <a:cubicBezTo>
                  <a:pt x="1209484" y="875760"/>
                  <a:pt x="1207948" y="815605"/>
                  <a:pt x="1210674" y="803564"/>
                </a:cubicBezTo>
                <a:cubicBezTo>
                  <a:pt x="1212259" y="796627"/>
                  <a:pt x="1217214" y="790879"/>
                  <a:pt x="1223557" y="788551"/>
                </a:cubicBezTo>
                <a:cubicBezTo>
                  <a:pt x="1230791" y="785875"/>
                  <a:pt x="1239314" y="787857"/>
                  <a:pt x="1247539" y="794051"/>
                </a:cubicBezTo>
                <a:cubicBezTo>
                  <a:pt x="1259778" y="803317"/>
                  <a:pt x="1282720" y="807974"/>
                  <a:pt x="1301153" y="798411"/>
                </a:cubicBezTo>
                <a:cubicBezTo>
                  <a:pt x="1310816" y="793406"/>
                  <a:pt x="1326920" y="780028"/>
                  <a:pt x="1325780" y="747522"/>
                </a:cubicBezTo>
                <a:cubicBezTo>
                  <a:pt x="1326920" y="714621"/>
                  <a:pt x="1310816" y="701292"/>
                  <a:pt x="1301153" y="696287"/>
                </a:cubicBezTo>
                <a:cubicBezTo>
                  <a:pt x="1282720" y="686724"/>
                  <a:pt x="1259778" y="691382"/>
                  <a:pt x="1247539" y="700647"/>
                </a:cubicBezTo>
                <a:cubicBezTo>
                  <a:pt x="1239314" y="706841"/>
                  <a:pt x="1230791" y="708774"/>
                  <a:pt x="1223557" y="706148"/>
                </a:cubicBezTo>
                <a:cubicBezTo>
                  <a:pt x="1217214" y="703819"/>
                  <a:pt x="1212259" y="698071"/>
                  <a:pt x="1210674" y="691134"/>
                </a:cubicBezTo>
                <a:cubicBezTo>
                  <a:pt x="1207849" y="678597"/>
                  <a:pt x="1209583" y="614330"/>
                  <a:pt x="1210674" y="586037"/>
                </a:cubicBezTo>
                <a:cubicBezTo>
                  <a:pt x="1273107" y="585145"/>
                  <a:pt x="1362299" y="585987"/>
                  <a:pt x="1373497" y="588564"/>
                </a:cubicBezTo>
                <a:cubicBezTo>
                  <a:pt x="1380633" y="590199"/>
                  <a:pt x="1386579" y="595253"/>
                  <a:pt x="1388957" y="601794"/>
                </a:cubicBezTo>
                <a:cubicBezTo>
                  <a:pt x="1391682" y="609226"/>
                  <a:pt x="1389651" y="617947"/>
                  <a:pt x="1383308" y="626371"/>
                </a:cubicBezTo>
                <a:cubicBezTo>
                  <a:pt x="1373844" y="638858"/>
                  <a:pt x="1369087" y="662246"/>
                  <a:pt x="1378849" y="681025"/>
                </a:cubicBezTo>
                <a:close/>
                <a:moveTo>
                  <a:pt x="1504212" y="1075548"/>
                </a:moveTo>
                <a:cubicBezTo>
                  <a:pt x="1503122" y="1108401"/>
                  <a:pt x="1519176" y="1121779"/>
                  <a:pt x="1528839" y="1126784"/>
                </a:cubicBezTo>
                <a:cubicBezTo>
                  <a:pt x="1547272" y="1136347"/>
                  <a:pt x="1570214" y="1131689"/>
                  <a:pt x="1582453" y="1122423"/>
                </a:cubicBezTo>
                <a:cubicBezTo>
                  <a:pt x="1590678" y="1116230"/>
                  <a:pt x="1599201" y="1114248"/>
                  <a:pt x="1606435" y="1116923"/>
                </a:cubicBezTo>
                <a:cubicBezTo>
                  <a:pt x="1612778" y="1119252"/>
                  <a:pt x="1617733" y="1125000"/>
                  <a:pt x="1619318" y="1131937"/>
                </a:cubicBezTo>
                <a:cubicBezTo>
                  <a:pt x="1622044" y="1143978"/>
                  <a:pt x="1620557" y="1204133"/>
                  <a:pt x="1619467" y="1233813"/>
                </a:cubicBezTo>
                <a:lnTo>
                  <a:pt x="1599895" y="1233813"/>
                </a:lnTo>
                <a:cubicBezTo>
                  <a:pt x="1551335" y="1233913"/>
                  <a:pt x="1496334" y="1234061"/>
                  <a:pt x="1488356" y="1232228"/>
                </a:cubicBezTo>
                <a:cubicBezTo>
                  <a:pt x="1481221" y="1230593"/>
                  <a:pt x="1475324" y="1225539"/>
                  <a:pt x="1472946" y="1218998"/>
                </a:cubicBezTo>
                <a:cubicBezTo>
                  <a:pt x="1470220" y="1211565"/>
                  <a:pt x="1472252" y="1202844"/>
                  <a:pt x="1478594" y="1194421"/>
                </a:cubicBezTo>
                <a:cubicBezTo>
                  <a:pt x="1488009" y="1181934"/>
                  <a:pt x="1492815" y="1158546"/>
                  <a:pt x="1483054" y="1139766"/>
                </a:cubicBezTo>
                <a:cubicBezTo>
                  <a:pt x="1477901" y="1129856"/>
                  <a:pt x="1464373" y="1113554"/>
                  <a:pt x="1431125" y="1114594"/>
                </a:cubicBezTo>
                <a:cubicBezTo>
                  <a:pt x="1397678" y="1113554"/>
                  <a:pt x="1384002" y="1129856"/>
                  <a:pt x="1378849" y="1139766"/>
                </a:cubicBezTo>
                <a:cubicBezTo>
                  <a:pt x="1369087" y="1158546"/>
                  <a:pt x="1373844" y="1181934"/>
                  <a:pt x="1383308" y="1194421"/>
                </a:cubicBezTo>
                <a:cubicBezTo>
                  <a:pt x="1389651" y="1202844"/>
                  <a:pt x="1391682" y="1211565"/>
                  <a:pt x="1388957" y="1218998"/>
                </a:cubicBezTo>
                <a:cubicBezTo>
                  <a:pt x="1386579" y="1225539"/>
                  <a:pt x="1380633" y="1230593"/>
                  <a:pt x="1373497" y="1232228"/>
                </a:cubicBezTo>
                <a:cubicBezTo>
                  <a:pt x="1362299" y="1234804"/>
                  <a:pt x="1273058" y="1235647"/>
                  <a:pt x="1210574" y="1234755"/>
                </a:cubicBezTo>
                <a:cubicBezTo>
                  <a:pt x="1209484" y="1205421"/>
                  <a:pt x="1207899" y="1144127"/>
                  <a:pt x="1210674" y="1131937"/>
                </a:cubicBezTo>
                <a:cubicBezTo>
                  <a:pt x="1212259" y="1125000"/>
                  <a:pt x="1217214" y="1119252"/>
                  <a:pt x="1223557" y="1116923"/>
                </a:cubicBezTo>
                <a:cubicBezTo>
                  <a:pt x="1230791" y="1114248"/>
                  <a:pt x="1239314" y="1116230"/>
                  <a:pt x="1247539" y="1122423"/>
                </a:cubicBezTo>
                <a:cubicBezTo>
                  <a:pt x="1259778" y="1131689"/>
                  <a:pt x="1282720" y="1136347"/>
                  <a:pt x="1301153" y="1126784"/>
                </a:cubicBezTo>
                <a:cubicBezTo>
                  <a:pt x="1310816" y="1121779"/>
                  <a:pt x="1326920" y="1108401"/>
                  <a:pt x="1325780" y="1075895"/>
                </a:cubicBezTo>
                <a:cubicBezTo>
                  <a:pt x="1326920" y="1042994"/>
                  <a:pt x="1310816" y="1029664"/>
                  <a:pt x="1301153" y="1024660"/>
                </a:cubicBezTo>
                <a:cubicBezTo>
                  <a:pt x="1282720" y="1015096"/>
                  <a:pt x="1259778" y="1019754"/>
                  <a:pt x="1247539" y="1029020"/>
                </a:cubicBezTo>
                <a:cubicBezTo>
                  <a:pt x="1239314" y="1035214"/>
                  <a:pt x="1230841" y="1037147"/>
                  <a:pt x="1223557" y="1034520"/>
                </a:cubicBezTo>
                <a:cubicBezTo>
                  <a:pt x="1217214" y="1032191"/>
                  <a:pt x="1212259" y="1026444"/>
                  <a:pt x="1210674" y="1019507"/>
                </a:cubicBezTo>
                <a:cubicBezTo>
                  <a:pt x="1207849" y="1007119"/>
                  <a:pt x="1209534" y="944041"/>
                  <a:pt x="1210674" y="915301"/>
                </a:cubicBezTo>
                <a:cubicBezTo>
                  <a:pt x="1227025" y="915252"/>
                  <a:pt x="1244913" y="915301"/>
                  <a:pt x="1262008" y="915301"/>
                </a:cubicBezTo>
                <a:cubicBezTo>
                  <a:pt x="1327118" y="915450"/>
                  <a:pt x="1367353" y="915400"/>
                  <a:pt x="1375777" y="913468"/>
                </a:cubicBezTo>
                <a:cubicBezTo>
                  <a:pt x="1386133" y="911089"/>
                  <a:pt x="1394804" y="903657"/>
                  <a:pt x="1398322" y="893994"/>
                </a:cubicBezTo>
                <a:cubicBezTo>
                  <a:pt x="1402187" y="883291"/>
                  <a:pt x="1399710" y="871201"/>
                  <a:pt x="1391236" y="860003"/>
                </a:cubicBezTo>
                <a:cubicBezTo>
                  <a:pt x="1383655" y="849944"/>
                  <a:pt x="1379840" y="831065"/>
                  <a:pt x="1387718" y="815903"/>
                </a:cubicBezTo>
                <a:cubicBezTo>
                  <a:pt x="1394804" y="802226"/>
                  <a:pt x="1409719" y="795339"/>
                  <a:pt x="1431174" y="796082"/>
                </a:cubicBezTo>
                <a:cubicBezTo>
                  <a:pt x="1452333" y="795438"/>
                  <a:pt x="1467198" y="802226"/>
                  <a:pt x="1474283" y="815903"/>
                </a:cubicBezTo>
                <a:cubicBezTo>
                  <a:pt x="1482162" y="831065"/>
                  <a:pt x="1478347" y="849944"/>
                  <a:pt x="1470765" y="860003"/>
                </a:cubicBezTo>
                <a:cubicBezTo>
                  <a:pt x="1462292" y="871201"/>
                  <a:pt x="1459765" y="883291"/>
                  <a:pt x="1463680" y="893994"/>
                </a:cubicBezTo>
                <a:cubicBezTo>
                  <a:pt x="1467198" y="903657"/>
                  <a:pt x="1475820" y="911089"/>
                  <a:pt x="1486225" y="913468"/>
                </a:cubicBezTo>
                <a:cubicBezTo>
                  <a:pt x="1496383" y="915797"/>
                  <a:pt x="1561344" y="916788"/>
                  <a:pt x="1619467" y="916540"/>
                </a:cubicBezTo>
                <a:cubicBezTo>
                  <a:pt x="1620557" y="945825"/>
                  <a:pt x="1622143" y="1007267"/>
                  <a:pt x="1619368" y="1019507"/>
                </a:cubicBezTo>
                <a:cubicBezTo>
                  <a:pt x="1617782" y="1026444"/>
                  <a:pt x="1612827" y="1032191"/>
                  <a:pt x="1606485" y="1034520"/>
                </a:cubicBezTo>
                <a:cubicBezTo>
                  <a:pt x="1599250" y="1037147"/>
                  <a:pt x="1590728" y="1035214"/>
                  <a:pt x="1582502" y="1029020"/>
                </a:cubicBezTo>
                <a:cubicBezTo>
                  <a:pt x="1570263" y="1019754"/>
                  <a:pt x="1547321" y="1015096"/>
                  <a:pt x="1528888" y="1024660"/>
                </a:cubicBezTo>
                <a:cubicBezTo>
                  <a:pt x="1519226" y="1029664"/>
                  <a:pt x="1503171" y="1042994"/>
                  <a:pt x="1504262" y="1075548"/>
                </a:cubicBezTo>
                <a:close/>
                <a:moveTo>
                  <a:pt x="1504212" y="1403971"/>
                </a:moveTo>
                <a:cubicBezTo>
                  <a:pt x="1503122" y="1436872"/>
                  <a:pt x="1519176" y="1450202"/>
                  <a:pt x="1528839" y="1455206"/>
                </a:cubicBezTo>
                <a:cubicBezTo>
                  <a:pt x="1547272" y="1464769"/>
                  <a:pt x="1570214" y="1460112"/>
                  <a:pt x="1582453" y="1450846"/>
                </a:cubicBezTo>
                <a:cubicBezTo>
                  <a:pt x="1590678" y="1444652"/>
                  <a:pt x="1599201" y="1442719"/>
                  <a:pt x="1606435" y="1445346"/>
                </a:cubicBezTo>
                <a:cubicBezTo>
                  <a:pt x="1612778" y="1447675"/>
                  <a:pt x="1617733" y="1453422"/>
                  <a:pt x="1619318" y="1460359"/>
                </a:cubicBezTo>
                <a:cubicBezTo>
                  <a:pt x="1622044" y="1472450"/>
                  <a:pt x="1620557" y="1532654"/>
                  <a:pt x="1619467" y="1562285"/>
                </a:cubicBezTo>
                <a:lnTo>
                  <a:pt x="1599944" y="1562285"/>
                </a:lnTo>
                <a:cubicBezTo>
                  <a:pt x="1534735" y="1562137"/>
                  <a:pt x="1494599" y="1562186"/>
                  <a:pt x="1486176" y="1564119"/>
                </a:cubicBezTo>
                <a:cubicBezTo>
                  <a:pt x="1475770" y="1566497"/>
                  <a:pt x="1467148" y="1573930"/>
                  <a:pt x="1463630" y="1583592"/>
                </a:cubicBezTo>
                <a:cubicBezTo>
                  <a:pt x="1459716" y="1594295"/>
                  <a:pt x="1462243" y="1606386"/>
                  <a:pt x="1470716" y="1617584"/>
                </a:cubicBezTo>
                <a:cubicBezTo>
                  <a:pt x="1478297" y="1627643"/>
                  <a:pt x="1482112" y="1646522"/>
                  <a:pt x="1474234" y="1661684"/>
                </a:cubicBezTo>
                <a:cubicBezTo>
                  <a:pt x="1467148" y="1675360"/>
                  <a:pt x="1452134" y="1682099"/>
                  <a:pt x="1430778" y="1681504"/>
                </a:cubicBezTo>
                <a:cubicBezTo>
                  <a:pt x="1409669" y="1682149"/>
                  <a:pt x="1394755" y="1675360"/>
                  <a:pt x="1387669" y="1661684"/>
                </a:cubicBezTo>
                <a:cubicBezTo>
                  <a:pt x="1379790" y="1646522"/>
                  <a:pt x="1383606" y="1627643"/>
                  <a:pt x="1391187" y="1617584"/>
                </a:cubicBezTo>
                <a:cubicBezTo>
                  <a:pt x="1399660" y="1606386"/>
                  <a:pt x="1402138" y="1594295"/>
                  <a:pt x="1398273" y="1583592"/>
                </a:cubicBezTo>
                <a:cubicBezTo>
                  <a:pt x="1394755" y="1573930"/>
                  <a:pt x="1386083" y="1566497"/>
                  <a:pt x="1375727" y="1564119"/>
                </a:cubicBezTo>
                <a:cubicBezTo>
                  <a:pt x="1363785" y="1561393"/>
                  <a:pt x="1276279" y="1560452"/>
                  <a:pt x="1213052" y="1561344"/>
                </a:cubicBezTo>
                <a:cubicBezTo>
                  <a:pt x="1213845" y="1537807"/>
                  <a:pt x="1215876" y="1472400"/>
                  <a:pt x="1212606" y="1458130"/>
                </a:cubicBezTo>
                <a:cubicBezTo>
                  <a:pt x="1210277" y="1447972"/>
                  <a:pt x="1202944" y="1439499"/>
                  <a:pt x="1193479" y="1436030"/>
                </a:cubicBezTo>
                <a:cubicBezTo>
                  <a:pt x="1182925" y="1432215"/>
                  <a:pt x="1171082" y="1434643"/>
                  <a:pt x="1160132" y="1442967"/>
                </a:cubicBezTo>
                <a:cubicBezTo>
                  <a:pt x="1150321" y="1450350"/>
                  <a:pt x="1131838" y="1454116"/>
                  <a:pt x="1117072" y="1446436"/>
                </a:cubicBezTo>
                <a:cubicBezTo>
                  <a:pt x="1103743" y="1439499"/>
                  <a:pt x="1097054" y="1424931"/>
                  <a:pt x="1097747" y="1403971"/>
                </a:cubicBezTo>
                <a:cubicBezTo>
                  <a:pt x="1097054" y="1383358"/>
                  <a:pt x="1103743" y="1368790"/>
                  <a:pt x="1117072" y="1361853"/>
                </a:cubicBezTo>
                <a:cubicBezTo>
                  <a:pt x="1131888" y="1354172"/>
                  <a:pt x="1150321" y="1357938"/>
                  <a:pt x="1160132" y="1365321"/>
                </a:cubicBezTo>
                <a:cubicBezTo>
                  <a:pt x="1171082" y="1373646"/>
                  <a:pt x="1182925" y="1376074"/>
                  <a:pt x="1193479" y="1372258"/>
                </a:cubicBezTo>
                <a:cubicBezTo>
                  <a:pt x="1202944" y="1368790"/>
                  <a:pt x="1210277" y="1360317"/>
                  <a:pt x="1212606" y="1350109"/>
                </a:cubicBezTo>
                <a:cubicBezTo>
                  <a:pt x="1215975" y="1335393"/>
                  <a:pt x="1213746" y="1265873"/>
                  <a:pt x="1212953" y="1244665"/>
                </a:cubicBezTo>
                <a:cubicBezTo>
                  <a:pt x="1276229" y="1245557"/>
                  <a:pt x="1363785" y="1244616"/>
                  <a:pt x="1375727" y="1241890"/>
                </a:cubicBezTo>
                <a:cubicBezTo>
                  <a:pt x="1386083" y="1239512"/>
                  <a:pt x="1394755" y="1232079"/>
                  <a:pt x="1398273" y="1222417"/>
                </a:cubicBezTo>
                <a:cubicBezTo>
                  <a:pt x="1402138" y="1211714"/>
                  <a:pt x="1399660" y="1199624"/>
                  <a:pt x="1391187" y="1188425"/>
                </a:cubicBezTo>
                <a:cubicBezTo>
                  <a:pt x="1383606" y="1178366"/>
                  <a:pt x="1379790" y="1159487"/>
                  <a:pt x="1387669" y="1144325"/>
                </a:cubicBezTo>
                <a:cubicBezTo>
                  <a:pt x="1394755" y="1130649"/>
                  <a:pt x="1409669" y="1123811"/>
                  <a:pt x="1431125" y="1124505"/>
                </a:cubicBezTo>
                <a:cubicBezTo>
                  <a:pt x="1452233" y="1123761"/>
                  <a:pt x="1467148" y="1130649"/>
                  <a:pt x="1474234" y="1144325"/>
                </a:cubicBezTo>
                <a:cubicBezTo>
                  <a:pt x="1482112" y="1159487"/>
                  <a:pt x="1478297" y="1178366"/>
                  <a:pt x="1470716" y="1188425"/>
                </a:cubicBezTo>
                <a:cubicBezTo>
                  <a:pt x="1462243" y="1199624"/>
                  <a:pt x="1459716" y="1211714"/>
                  <a:pt x="1463630" y="1222417"/>
                </a:cubicBezTo>
                <a:cubicBezTo>
                  <a:pt x="1467148" y="1232079"/>
                  <a:pt x="1475770" y="1239512"/>
                  <a:pt x="1486176" y="1241890"/>
                </a:cubicBezTo>
                <a:cubicBezTo>
                  <a:pt x="1494599" y="1243823"/>
                  <a:pt x="1534785" y="1243872"/>
                  <a:pt x="1599895" y="1243724"/>
                </a:cubicBezTo>
                <a:lnTo>
                  <a:pt x="1619368" y="1243724"/>
                </a:lnTo>
                <a:cubicBezTo>
                  <a:pt x="1620458" y="1272463"/>
                  <a:pt x="1622143" y="1335541"/>
                  <a:pt x="1619318" y="1347929"/>
                </a:cubicBezTo>
                <a:cubicBezTo>
                  <a:pt x="1617733" y="1354866"/>
                  <a:pt x="1612778" y="1360614"/>
                  <a:pt x="1606435" y="1362943"/>
                </a:cubicBezTo>
                <a:cubicBezTo>
                  <a:pt x="1599201" y="1365569"/>
                  <a:pt x="1590678" y="1363636"/>
                  <a:pt x="1582453" y="1357443"/>
                </a:cubicBezTo>
                <a:cubicBezTo>
                  <a:pt x="1570214" y="1348177"/>
                  <a:pt x="1547272" y="1343519"/>
                  <a:pt x="1528839" y="1353082"/>
                </a:cubicBezTo>
                <a:cubicBezTo>
                  <a:pt x="1519176" y="1358087"/>
                  <a:pt x="1503122" y="1371416"/>
                  <a:pt x="1504212" y="1403971"/>
                </a:cubicBezTo>
                <a:close/>
                <a:moveTo>
                  <a:pt x="1132730" y="1617584"/>
                </a:moveTo>
                <a:cubicBezTo>
                  <a:pt x="1140361" y="1627643"/>
                  <a:pt x="1144176" y="1646522"/>
                  <a:pt x="1136298" y="1661684"/>
                </a:cubicBezTo>
                <a:cubicBezTo>
                  <a:pt x="1129212" y="1675360"/>
                  <a:pt x="1114297" y="1682099"/>
                  <a:pt x="1092842" y="1681504"/>
                </a:cubicBezTo>
                <a:cubicBezTo>
                  <a:pt x="1071684" y="1682149"/>
                  <a:pt x="1056769" y="1675360"/>
                  <a:pt x="1049683" y="1661684"/>
                </a:cubicBezTo>
                <a:cubicBezTo>
                  <a:pt x="1041805" y="1646522"/>
                  <a:pt x="1045669" y="1627643"/>
                  <a:pt x="1053251" y="1617584"/>
                </a:cubicBezTo>
                <a:cubicBezTo>
                  <a:pt x="1061724" y="1606386"/>
                  <a:pt x="1064202" y="1594295"/>
                  <a:pt x="1060287" y="1583592"/>
                </a:cubicBezTo>
                <a:cubicBezTo>
                  <a:pt x="1056769" y="1573930"/>
                  <a:pt x="1048147" y="1566497"/>
                  <a:pt x="1037791" y="1564119"/>
                </a:cubicBezTo>
                <a:cubicBezTo>
                  <a:pt x="1029367" y="1562186"/>
                  <a:pt x="989182" y="1562137"/>
                  <a:pt x="924022" y="1562285"/>
                </a:cubicBezTo>
                <a:cubicBezTo>
                  <a:pt x="906382" y="1562285"/>
                  <a:pt x="887850" y="1562335"/>
                  <a:pt x="871053" y="1562285"/>
                </a:cubicBezTo>
                <a:cubicBezTo>
                  <a:pt x="869963" y="1532604"/>
                  <a:pt x="868476" y="1472400"/>
                  <a:pt x="871201" y="1460359"/>
                </a:cubicBezTo>
                <a:cubicBezTo>
                  <a:pt x="872787" y="1453422"/>
                  <a:pt x="877742" y="1447675"/>
                  <a:pt x="884084" y="1445346"/>
                </a:cubicBezTo>
                <a:cubicBezTo>
                  <a:pt x="891319" y="1442670"/>
                  <a:pt x="899842" y="1444652"/>
                  <a:pt x="908067" y="1450846"/>
                </a:cubicBezTo>
                <a:cubicBezTo>
                  <a:pt x="920306" y="1460112"/>
                  <a:pt x="943248" y="1464769"/>
                  <a:pt x="961681" y="1455206"/>
                </a:cubicBezTo>
                <a:cubicBezTo>
                  <a:pt x="971343" y="1450202"/>
                  <a:pt x="987447" y="1436872"/>
                  <a:pt x="986308" y="1404318"/>
                </a:cubicBezTo>
                <a:cubicBezTo>
                  <a:pt x="987447" y="1371416"/>
                  <a:pt x="971343" y="1358087"/>
                  <a:pt x="961681" y="1353082"/>
                </a:cubicBezTo>
                <a:cubicBezTo>
                  <a:pt x="943248" y="1343519"/>
                  <a:pt x="920306" y="1348177"/>
                  <a:pt x="908067" y="1357443"/>
                </a:cubicBezTo>
                <a:cubicBezTo>
                  <a:pt x="899842" y="1363636"/>
                  <a:pt x="891319" y="1365569"/>
                  <a:pt x="884084" y="1362943"/>
                </a:cubicBezTo>
                <a:cubicBezTo>
                  <a:pt x="877742" y="1360614"/>
                  <a:pt x="872787" y="1354866"/>
                  <a:pt x="871201" y="1347929"/>
                </a:cubicBezTo>
                <a:cubicBezTo>
                  <a:pt x="868377" y="1335541"/>
                  <a:pt x="870062" y="1272513"/>
                  <a:pt x="871152" y="1243724"/>
                </a:cubicBezTo>
                <a:cubicBezTo>
                  <a:pt x="887949" y="1243674"/>
                  <a:pt x="906382" y="1243724"/>
                  <a:pt x="924022" y="1243724"/>
                </a:cubicBezTo>
                <a:cubicBezTo>
                  <a:pt x="989182" y="1243872"/>
                  <a:pt x="1029367" y="1243823"/>
                  <a:pt x="1037791" y="1241890"/>
                </a:cubicBezTo>
                <a:cubicBezTo>
                  <a:pt x="1048147" y="1239512"/>
                  <a:pt x="1056818" y="1232079"/>
                  <a:pt x="1060287" y="1222417"/>
                </a:cubicBezTo>
                <a:cubicBezTo>
                  <a:pt x="1064202" y="1211714"/>
                  <a:pt x="1061724" y="1199624"/>
                  <a:pt x="1053251" y="1188425"/>
                </a:cubicBezTo>
                <a:cubicBezTo>
                  <a:pt x="1045669" y="1178366"/>
                  <a:pt x="1041805" y="1159487"/>
                  <a:pt x="1049683" y="1144325"/>
                </a:cubicBezTo>
                <a:cubicBezTo>
                  <a:pt x="1056818" y="1130649"/>
                  <a:pt x="1071684" y="1123761"/>
                  <a:pt x="1093189" y="1124505"/>
                </a:cubicBezTo>
                <a:cubicBezTo>
                  <a:pt x="1114248" y="1123811"/>
                  <a:pt x="1129212" y="1130649"/>
                  <a:pt x="1136298" y="1144325"/>
                </a:cubicBezTo>
                <a:cubicBezTo>
                  <a:pt x="1144176" y="1159487"/>
                  <a:pt x="1140361" y="1178366"/>
                  <a:pt x="1132730" y="1188425"/>
                </a:cubicBezTo>
                <a:cubicBezTo>
                  <a:pt x="1124307" y="1199624"/>
                  <a:pt x="1121779" y="1211714"/>
                  <a:pt x="1125694" y="1222417"/>
                </a:cubicBezTo>
                <a:cubicBezTo>
                  <a:pt x="1129212" y="1232079"/>
                  <a:pt x="1137834" y="1239512"/>
                  <a:pt x="1148240" y="1241890"/>
                </a:cubicBezTo>
                <a:cubicBezTo>
                  <a:pt x="1153740" y="1243129"/>
                  <a:pt x="1175245" y="1244021"/>
                  <a:pt x="1203043" y="1244516"/>
                </a:cubicBezTo>
                <a:cubicBezTo>
                  <a:pt x="1204133" y="1273603"/>
                  <a:pt x="1205718" y="1335640"/>
                  <a:pt x="1202944" y="1347929"/>
                </a:cubicBezTo>
                <a:cubicBezTo>
                  <a:pt x="1201358" y="1354866"/>
                  <a:pt x="1196403" y="1360614"/>
                  <a:pt x="1190060" y="1362943"/>
                </a:cubicBezTo>
                <a:cubicBezTo>
                  <a:pt x="1182826" y="1365569"/>
                  <a:pt x="1174303" y="1363636"/>
                  <a:pt x="1166078" y="1357443"/>
                </a:cubicBezTo>
                <a:cubicBezTo>
                  <a:pt x="1153839" y="1348177"/>
                  <a:pt x="1130897" y="1343519"/>
                  <a:pt x="1112464" y="1353082"/>
                </a:cubicBezTo>
                <a:cubicBezTo>
                  <a:pt x="1102802" y="1358087"/>
                  <a:pt x="1086747" y="1371416"/>
                  <a:pt x="1087837" y="1403971"/>
                </a:cubicBezTo>
                <a:cubicBezTo>
                  <a:pt x="1086747" y="1436872"/>
                  <a:pt x="1102802" y="1450202"/>
                  <a:pt x="1112464" y="1455206"/>
                </a:cubicBezTo>
                <a:cubicBezTo>
                  <a:pt x="1130897" y="1464769"/>
                  <a:pt x="1153839" y="1460112"/>
                  <a:pt x="1166078" y="1450846"/>
                </a:cubicBezTo>
                <a:cubicBezTo>
                  <a:pt x="1174303" y="1444652"/>
                  <a:pt x="1182826" y="1442670"/>
                  <a:pt x="1190060" y="1445346"/>
                </a:cubicBezTo>
                <a:cubicBezTo>
                  <a:pt x="1196403" y="1447675"/>
                  <a:pt x="1201358" y="1453422"/>
                  <a:pt x="1202944" y="1460359"/>
                </a:cubicBezTo>
                <a:cubicBezTo>
                  <a:pt x="1205669" y="1472301"/>
                  <a:pt x="1204182" y="1531564"/>
                  <a:pt x="1203092" y="1561493"/>
                </a:cubicBezTo>
                <a:cubicBezTo>
                  <a:pt x="1175294" y="1561988"/>
                  <a:pt x="1153740" y="1562880"/>
                  <a:pt x="1148240" y="1564119"/>
                </a:cubicBezTo>
                <a:cubicBezTo>
                  <a:pt x="1137834" y="1566497"/>
                  <a:pt x="1129212" y="1573930"/>
                  <a:pt x="1125694" y="1583592"/>
                </a:cubicBezTo>
                <a:cubicBezTo>
                  <a:pt x="1121779" y="1594295"/>
                  <a:pt x="1124307" y="1606386"/>
                  <a:pt x="1132730" y="1617584"/>
                </a:cubicBezTo>
                <a:close/>
                <a:moveTo>
                  <a:pt x="986308" y="1075895"/>
                </a:moveTo>
                <a:cubicBezTo>
                  <a:pt x="987447" y="1042994"/>
                  <a:pt x="971343" y="1029664"/>
                  <a:pt x="961681" y="1024660"/>
                </a:cubicBezTo>
                <a:cubicBezTo>
                  <a:pt x="943248" y="1015096"/>
                  <a:pt x="920306" y="1019754"/>
                  <a:pt x="908067" y="1029020"/>
                </a:cubicBezTo>
                <a:cubicBezTo>
                  <a:pt x="899842" y="1035214"/>
                  <a:pt x="891319" y="1037147"/>
                  <a:pt x="884084" y="1034520"/>
                </a:cubicBezTo>
                <a:cubicBezTo>
                  <a:pt x="877742" y="1032191"/>
                  <a:pt x="872787" y="1026444"/>
                  <a:pt x="871201" y="1019507"/>
                </a:cubicBezTo>
                <a:cubicBezTo>
                  <a:pt x="868377" y="1007119"/>
                  <a:pt x="870062" y="944140"/>
                  <a:pt x="871152" y="915351"/>
                </a:cubicBezTo>
                <a:cubicBezTo>
                  <a:pt x="886265" y="915400"/>
                  <a:pt x="903954" y="915351"/>
                  <a:pt x="924072" y="915301"/>
                </a:cubicBezTo>
                <a:cubicBezTo>
                  <a:pt x="972632" y="915202"/>
                  <a:pt x="1027633" y="915103"/>
                  <a:pt x="1035561" y="916936"/>
                </a:cubicBezTo>
                <a:cubicBezTo>
                  <a:pt x="1042696" y="918572"/>
                  <a:pt x="1048643" y="923626"/>
                  <a:pt x="1051021" y="930167"/>
                </a:cubicBezTo>
                <a:cubicBezTo>
                  <a:pt x="1053697" y="937599"/>
                  <a:pt x="1051715" y="946320"/>
                  <a:pt x="1045372" y="954744"/>
                </a:cubicBezTo>
                <a:cubicBezTo>
                  <a:pt x="1035908" y="967230"/>
                  <a:pt x="1031151" y="990618"/>
                  <a:pt x="1040913" y="1009398"/>
                </a:cubicBezTo>
                <a:cubicBezTo>
                  <a:pt x="1046016" y="1019308"/>
                  <a:pt x="1059692" y="1035710"/>
                  <a:pt x="1092842" y="1034570"/>
                </a:cubicBezTo>
                <a:cubicBezTo>
                  <a:pt x="1126437" y="1035660"/>
                  <a:pt x="1139965" y="1019308"/>
                  <a:pt x="1145118" y="1009398"/>
                </a:cubicBezTo>
                <a:cubicBezTo>
                  <a:pt x="1154830" y="990618"/>
                  <a:pt x="1150073" y="967230"/>
                  <a:pt x="1140658" y="954744"/>
                </a:cubicBezTo>
                <a:cubicBezTo>
                  <a:pt x="1134316" y="946320"/>
                  <a:pt x="1132284" y="937599"/>
                  <a:pt x="1135009" y="930167"/>
                </a:cubicBezTo>
                <a:cubicBezTo>
                  <a:pt x="1137388" y="923626"/>
                  <a:pt x="1143284" y="918572"/>
                  <a:pt x="1150420" y="916936"/>
                </a:cubicBezTo>
                <a:cubicBezTo>
                  <a:pt x="1154978" y="915896"/>
                  <a:pt x="1175195" y="915499"/>
                  <a:pt x="1200714" y="915351"/>
                </a:cubicBezTo>
                <a:cubicBezTo>
                  <a:pt x="1199971" y="935468"/>
                  <a:pt x="1197592" y="1006772"/>
                  <a:pt x="1201011" y="1021687"/>
                </a:cubicBezTo>
                <a:cubicBezTo>
                  <a:pt x="1203340" y="1031894"/>
                  <a:pt x="1210674" y="1040367"/>
                  <a:pt x="1220187" y="1043836"/>
                </a:cubicBezTo>
                <a:cubicBezTo>
                  <a:pt x="1230692" y="1047651"/>
                  <a:pt x="1242535" y="1045223"/>
                  <a:pt x="1253485" y="1036899"/>
                </a:cubicBezTo>
                <a:cubicBezTo>
                  <a:pt x="1263296" y="1029466"/>
                  <a:pt x="1281729" y="1025750"/>
                  <a:pt x="1296595" y="1033430"/>
                </a:cubicBezTo>
                <a:cubicBezTo>
                  <a:pt x="1309924" y="1040367"/>
                  <a:pt x="1316564" y="1054935"/>
                  <a:pt x="1315870" y="1075895"/>
                </a:cubicBezTo>
                <a:cubicBezTo>
                  <a:pt x="1316564" y="1096508"/>
                  <a:pt x="1309924" y="1111076"/>
                  <a:pt x="1296595" y="1117964"/>
                </a:cubicBezTo>
                <a:cubicBezTo>
                  <a:pt x="1281729" y="1125694"/>
                  <a:pt x="1263296" y="1121928"/>
                  <a:pt x="1253485" y="1114545"/>
                </a:cubicBezTo>
                <a:cubicBezTo>
                  <a:pt x="1242535" y="1106220"/>
                  <a:pt x="1230692" y="1103792"/>
                  <a:pt x="1220138" y="1107608"/>
                </a:cubicBezTo>
                <a:cubicBezTo>
                  <a:pt x="1210674" y="1111076"/>
                  <a:pt x="1203340" y="1119549"/>
                  <a:pt x="1201011" y="1129707"/>
                </a:cubicBezTo>
                <a:cubicBezTo>
                  <a:pt x="1197691" y="1144325"/>
                  <a:pt x="1199871" y="1212705"/>
                  <a:pt x="1200664" y="1234606"/>
                </a:cubicBezTo>
                <a:cubicBezTo>
                  <a:pt x="1174947" y="1234111"/>
                  <a:pt x="1155276" y="1233368"/>
                  <a:pt x="1150420" y="1232228"/>
                </a:cubicBezTo>
                <a:cubicBezTo>
                  <a:pt x="1143284" y="1230593"/>
                  <a:pt x="1137388" y="1225539"/>
                  <a:pt x="1135009" y="1218998"/>
                </a:cubicBezTo>
                <a:cubicBezTo>
                  <a:pt x="1132284" y="1211565"/>
                  <a:pt x="1134316" y="1202844"/>
                  <a:pt x="1140658" y="1194421"/>
                </a:cubicBezTo>
                <a:cubicBezTo>
                  <a:pt x="1150073" y="1181934"/>
                  <a:pt x="1154830" y="1158546"/>
                  <a:pt x="1145118" y="1139766"/>
                </a:cubicBezTo>
                <a:cubicBezTo>
                  <a:pt x="1139965" y="1129856"/>
                  <a:pt x="1126338" y="1113554"/>
                  <a:pt x="1093189" y="1114594"/>
                </a:cubicBezTo>
                <a:cubicBezTo>
                  <a:pt x="1059593" y="1113554"/>
                  <a:pt x="1046016" y="1129856"/>
                  <a:pt x="1040913" y="1139766"/>
                </a:cubicBezTo>
                <a:cubicBezTo>
                  <a:pt x="1031151" y="1158546"/>
                  <a:pt x="1035908" y="1181934"/>
                  <a:pt x="1045372" y="1194421"/>
                </a:cubicBezTo>
                <a:cubicBezTo>
                  <a:pt x="1051715" y="1202844"/>
                  <a:pt x="1053697" y="1211565"/>
                  <a:pt x="1051021" y="1218998"/>
                </a:cubicBezTo>
                <a:cubicBezTo>
                  <a:pt x="1048643" y="1225539"/>
                  <a:pt x="1042696" y="1230593"/>
                  <a:pt x="1035561" y="1232228"/>
                </a:cubicBezTo>
                <a:cubicBezTo>
                  <a:pt x="1027633" y="1234061"/>
                  <a:pt x="972632" y="1233962"/>
                  <a:pt x="924072" y="1233813"/>
                </a:cubicBezTo>
                <a:cubicBezTo>
                  <a:pt x="903954" y="1233813"/>
                  <a:pt x="886215" y="1233764"/>
                  <a:pt x="871053" y="1233813"/>
                </a:cubicBezTo>
                <a:cubicBezTo>
                  <a:pt x="869963" y="1204133"/>
                  <a:pt x="868476" y="1143978"/>
                  <a:pt x="871201" y="1131937"/>
                </a:cubicBezTo>
                <a:cubicBezTo>
                  <a:pt x="872787" y="1125000"/>
                  <a:pt x="877742" y="1119252"/>
                  <a:pt x="884084" y="1116923"/>
                </a:cubicBezTo>
                <a:cubicBezTo>
                  <a:pt x="891319" y="1114248"/>
                  <a:pt x="899842" y="1116230"/>
                  <a:pt x="908067" y="1122423"/>
                </a:cubicBezTo>
                <a:cubicBezTo>
                  <a:pt x="920306" y="1131689"/>
                  <a:pt x="943248" y="1136347"/>
                  <a:pt x="961681" y="1126784"/>
                </a:cubicBezTo>
                <a:cubicBezTo>
                  <a:pt x="971343" y="1121779"/>
                  <a:pt x="987447" y="1108401"/>
                  <a:pt x="986308" y="1075895"/>
                </a:cubicBezTo>
                <a:close/>
                <a:moveTo>
                  <a:pt x="569834" y="1350109"/>
                </a:moveTo>
                <a:cubicBezTo>
                  <a:pt x="573253" y="1335194"/>
                  <a:pt x="570874" y="1263940"/>
                  <a:pt x="570131" y="1243773"/>
                </a:cubicBezTo>
                <a:cubicBezTo>
                  <a:pt x="579496" y="1243773"/>
                  <a:pt x="589654" y="1243773"/>
                  <a:pt x="600506" y="1243724"/>
                </a:cubicBezTo>
                <a:cubicBezTo>
                  <a:pt x="642326" y="1243625"/>
                  <a:pt x="689697" y="1243525"/>
                  <a:pt x="697625" y="1245359"/>
                </a:cubicBezTo>
                <a:cubicBezTo>
                  <a:pt x="704760" y="1246994"/>
                  <a:pt x="710657" y="1252048"/>
                  <a:pt x="713035" y="1258589"/>
                </a:cubicBezTo>
                <a:cubicBezTo>
                  <a:pt x="715761" y="1266021"/>
                  <a:pt x="713779" y="1274742"/>
                  <a:pt x="707386" y="1283166"/>
                </a:cubicBezTo>
                <a:cubicBezTo>
                  <a:pt x="697972" y="1295653"/>
                  <a:pt x="693215" y="1319041"/>
                  <a:pt x="702976" y="1337820"/>
                </a:cubicBezTo>
                <a:cubicBezTo>
                  <a:pt x="707932" y="1347384"/>
                  <a:pt x="720815" y="1363042"/>
                  <a:pt x="751685" y="1363042"/>
                </a:cubicBezTo>
                <a:cubicBezTo>
                  <a:pt x="752725" y="1363042"/>
                  <a:pt x="753816" y="1363042"/>
                  <a:pt x="754906" y="1363042"/>
                </a:cubicBezTo>
                <a:cubicBezTo>
                  <a:pt x="788452" y="1364181"/>
                  <a:pt x="802028" y="1347780"/>
                  <a:pt x="807132" y="1337870"/>
                </a:cubicBezTo>
                <a:cubicBezTo>
                  <a:pt x="816894" y="1319090"/>
                  <a:pt x="812137" y="1295702"/>
                  <a:pt x="802722" y="1283216"/>
                </a:cubicBezTo>
                <a:cubicBezTo>
                  <a:pt x="796330" y="1274792"/>
                  <a:pt x="794348" y="1266071"/>
                  <a:pt x="797073" y="1258638"/>
                </a:cubicBezTo>
                <a:cubicBezTo>
                  <a:pt x="799452" y="1252098"/>
                  <a:pt x="805348" y="1247044"/>
                  <a:pt x="812484" y="1245408"/>
                </a:cubicBezTo>
                <a:cubicBezTo>
                  <a:pt x="816993" y="1244368"/>
                  <a:pt x="836417" y="1243971"/>
                  <a:pt x="861242" y="1243823"/>
                </a:cubicBezTo>
                <a:cubicBezTo>
                  <a:pt x="860498" y="1263940"/>
                  <a:pt x="858120" y="1335244"/>
                  <a:pt x="861539" y="1350159"/>
                </a:cubicBezTo>
                <a:cubicBezTo>
                  <a:pt x="863868" y="1360366"/>
                  <a:pt x="871201" y="1368839"/>
                  <a:pt x="880715" y="1372308"/>
                </a:cubicBezTo>
                <a:cubicBezTo>
                  <a:pt x="891220" y="1376123"/>
                  <a:pt x="903062" y="1373695"/>
                  <a:pt x="914013" y="1365371"/>
                </a:cubicBezTo>
                <a:cubicBezTo>
                  <a:pt x="923874" y="1357938"/>
                  <a:pt x="942307" y="1354222"/>
                  <a:pt x="957122" y="1361902"/>
                </a:cubicBezTo>
                <a:cubicBezTo>
                  <a:pt x="970451" y="1368839"/>
                  <a:pt x="977091" y="1383407"/>
                  <a:pt x="976398" y="1404367"/>
                </a:cubicBezTo>
                <a:cubicBezTo>
                  <a:pt x="977091" y="1424980"/>
                  <a:pt x="970451" y="1439548"/>
                  <a:pt x="957073" y="1446485"/>
                </a:cubicBezTo>
                <a:cubicBezTo>
                  <a:pt x="942307" y="1454166"/>
                  <a:pt x="923874" y="1450400"/>
                  <a:pt x="914013" y="1443017"/>
                </a:cubicBezTo>
                <a:cubicBezTo>
                  <a:pt x="903062" y="1434692"/>
                  <a:pt x="891220" y="1432264"/>
                  <a:pt x="880665" y="1436080"/>
                </a:cubicBezTo>
                <a:cubicBezTo>
                  <a:pt x="871201" y="1439548"/>
                  <a:pt x="863868" y="1448021"/>
                  <a:pt x="861539" y="1458179"/>
                </a:cubicBezTo>
                <a:cubicBezTo>
                  <a:pt x="858269" y="1472648"/>
                  <a:pt x="860350" y="1539591"/>
                  <a:pt x="861142" y="1562285"/>
                </a:cubicBezTo>
                <a:cubicBezTo>
                  <a:pt x="836367" y="1562137"/>
                  <a:pt x="816943" y="1561740"/>
                  <a:pt x="812484" y="1560700"/>
                </a:cubicBezTo>
                <a:cubicBezTo>
                  <a:pt x="805348" y="1559065"/>
                  <a:pt x="799452" y="1554010"/>
                  <a:pt x="797073" y="1547470"/>
                </a:cubicBezTo>
                <a:cubicBezTo>
                  <a:pt x="794348" y="1540037"/>
                  <a:pt x="796330" y="1531316"/>
                  <a:pt x="802722" y="1522892"/>
                </a:cubicBezTo>
                <a:cubicBezTo>
                  <a:pt x="812137" y="1510406"/>
                  <a:pt x="816894" y="1487018"/>
                  <a:pt x="807132" y="1468238"/>
                </a:cubicBezTo>
                <a:cubicBezTo>
                  <a:pt x="802028" y="1458328"/>
                  <a:pt x="788402" y="1441877"/>
                  <a:pt x="755203" y="1443066"/>
                </a:cubicBezTo>
                <a:cubicBezTo>
                  <a:pt x="721707" y="1441927"/>
                  <a:pt x="708080" y="1458328"/>
                  <a:pt x="702976" y="1468238"/>
                </a:cubicBezTo>
                <a:cubicBezTo>
                  <a:pt x="693215" y="1487018"/>
                  <a:pt x="697972" y="1510406"/>
                  <a:pt x="707386" y="1522892"/>
                </a:cubicBezTo>
                <a:cubicBezTo>
                  <a:pt x="713779" y="1531316"/>
                  <a:pt x="715761" y="1540037"/>
                  <a:pt x="713035" y="1547470"/>
                </a:cubicBezTo>
                <a:cubicBezTo>
                  <a:pt x="710657" y="1554010"/>
                  <a:pt x="704760" y="1559065"/>
                  <a:pt x="697625" y="1560700"/>
                </a:cubicBezTo>
                <a:cubicBezTo>
                  <a:pt x="689697" y="1562533"/>
                  <a:pt x="642326" y="1562434"/>
                  <a:pt x="600555" y="1562335"/>
                </a:cubicBezTo>
                <a:cubicBezTo>
                  <a:pt x="589654" y="1562285"/>
                  <a:pt x="579546" y="1562285"/>
                  <a:pt x="570230" y="1562285"/>
                </a:cubicBezTo>
                <a:cubicBezTo>
                  <a:pt x="571023" y="1539542"/>
                  <a:pt x="573104" y="1472648"/>
                  <a:pt x="569834" y="1458179"/>
                </a:cubicBezTo>
                <a:cubicBezTo>
                  <a:pt x="567505" y="1448021"/>
                  <a:pt x="560171" y="1439548"/>
                  <a:pt x="550657" y="1436080"/>
                </a:cubicBezTo>
                <a:cubicBezTo>
                  <a:pt x="540153" y="1432264"/>
                  <a:pt x="528310" y="1434692"/>
                  <a:pt x="517310" y="1443017"/>
                </a:cubicBezTo>
                <a:cubicBezTo>
                  <a:pt x="507499" y="1450400"/>
                  <a:pt x="489066" y="1454166"/>
                  <a:pt x="474250" y="1446485"/>
                </a:cubicBezTo>
                <a:cubicBezTo>
                  <a:pt x="460921" y="1439548"/>
                  <a:pt x="454281" y="1424980"/>
                  <a:pt x="454975" y="1404020"/>
                </a:cubicBezTo>
                <a:cubicBezTo>
                  <a:pt x="454281" y="1383407"/>
                  <a:pt x="460921" y="1368839"/>
                  <a:pt x="474250" y="1361902"/>
                </a:cubicBezTo>
                <a:cubicBezTo>
                  <a:pt x="489066" y="1354222"/>
                  <a:pt x="507499" y="1357988"/>
                  <a:pt x="517310" y="1365371"/>
                </a:cubicBezTo>
                <a:cubicBezTo>
                  <a:pt x="528310" y="1373695"/>
                  <a:pt x="540153" y="1376123"/>
                  <a:pt x="550657" y="1372308"/>
                </a:cubicBezTo>
                <a:cubicBezTo>
                  <a:pt x="560171" y="1368839"/>
                  <a:pt x="567505" y="1360366"/>
                  <a:pt x="569834" y="1350159"/>
                </a:cubicBezTo>
                <a:close/>
                <a:moveTo>
                  <a:pt x="1920686" y="1458130"/>
                </a:moveTo>
                <a:cubicBezTo>
                  <a:pt x="1917317" y="1472846"/>
                  <a:pt x="1919547" y="1542118"/>
                  <a:pt x="1920339" y="1563475"/>
                </a:cubicBezTo>
                <a:cubicBezTo>
                  <a:pt x="1875100" y="1563276"/>
                  <a:pt x="1833725" y="1562335"/>
                  <a:pt x="1826292" y="1560650"/>
                </a:cubicBezTo>
                <a:cubicBezTo>
                  <a:pt x="1819157" y="1559015"/>
                  <a:pt x="1813260" y="1553961"/>
                  <a:pt x="1810882" y="1547420"/>
                </a:cubicBezTo>
                <a:cubicBezTo>
                  <a:pt x="1808156" y="1539988"/>
                  <a:pt x="1810188" y="1531267"/>
                  <a:pt x="1816531" y="1522843"/>
                </a:cubicBezTo>
                <a:cubicBezTo>
                  <a:pt x="1825995" y="1510356"/>
                  <a:pt x="1830752" y="1486968"/>
                  <a:pt x="1820990" y="1468188"/>
                </a:cubicBezTo>
                <a:cubicBezTo>
                  <a:pt x="1815837" y="1458278"/>
                  <a:pt x="1802458" y="1441877"/>
                  <a:pt x="1769061" y="1443017"/>
                </a:cubicBezTo>
                <a:cubicBezTo>
                  <a:pt x="1735465" y="1441927"/>
                  <a:pt x="1721938" y="1458328"/>
                  <a:pt x="1716785" y="1468188"/>
                </a:cubicBezTo>
                <a:cubicBezTo>
                  <a:pt x="1707023" y="1486968"/>
                  <a:pt x="1711830" y="1510356"/>
                  <a:pt x="1721244" y="1522843"/>
                </a:cubicBezTo>
                <a:cubicBezTo>
                  <a:pt x="1727587" y="1531267"/>
                  <a:pt x="1729618" y="1539988"/>
                  <a:pt x="1726893" y="1547420"/>
                </a:cubicBezTo>
                <a:cubicBezTo>
                  <a:pt x="1724515" y="1553961"/>
                  <a:pt x="1718618" y="1559015"/>
                  <a:pt x="1711483" y="1560650"/>
                </a:cubicBezTo>
                <a:cubicBezTo>
                  <a:pt x="1705091" y="1562137"/>
                  <a:pt x="1668572" y="1562335"/>
                  <a:pt x="1629377" y="1562285"/>
                </a:cubicBezTo>
                <a:cubicBezTo>
                  <a:pt x="1630170" y="1539641"/>
                  <a:pt x="1632251" y="1472599"/>
                  <a:pt x="1628981" y="1458130"/>
                </a:cubicBezTo>
                <a:cubicBezTo>
                  <a:pt x="1626652" y="1447972"/>
                  <a:pt x="1619318" y="1439499"/>
                  <a:pt x="1609854" y="1436030"/>
                </a:cubicBezTo>
                <a:cubicBezTo>
                  <a:pt x="1599300" y="1432215"/>
                  <a:pt x="1587457" y="1434643"/>
                  <a:pt x="1576507" y="1442967"/>
                </a:cubicBezTo>
                <a:cubicBezTo>
                  <a:pt x="1566696" y="1450350"/>
                  <a:pt x="1548263" y="1454116"/>
                  <a:pt x="1533447" y="1446436"/>
                </a:cubicBezTo>
                <a:cubicBezTo>
                  <a:pt x="1520118" y="1439499"/>
                  <a:pt x="1513429" y="1424931"/>
                  <a:pt x="1514122" y="1403971"/>
                </a:cubicBezTo>
                <a:cubicBezTo>
                  <a:pt x="1513429" y="1383358"/>
                  <a:pt x="1520118" y="1368790"/>
                  <a:pt x="1533447" y="1361853"/>
                </a:cubicBezTo>
                <a:cubicBezTo>
                  <a:pt x="1548263" y="1354172"/>
                  <a:pt x="1566696" y="1357938"/>
                  <a:pt x="1576507" y="1365321"/>
                </a:cubicBezTo>
                <a:cubicBezTo>
                  <a:pt x="1587457" y="1373596"/>
                  <a:pt x="1599300" y="1376074"/>
                  <a:pt x="1609854" y="1372258"/>
                </a:cubicBezTo>
                <a:cubicBezTo>
                  <a:pt x="1619318" y="1368790"/>
                  <a:pt x="1626652" y="1360317"/>
                  <a:pt x="1628981" y="1350109"/>
                </a:cubicBezTo>
                <a:cubicBezTo>
                  <a:pt x="1632400" y="1335145"/>
                  <a:pt x="1630021" y="1263742"/>
                  <a:pt x="1629278" y="1243724"/>
                </a:cubicBezTo>
                <a:cubicBezTo>
                  <a:pt x="1668522" y="1243674"/>
                  <a:pt x="1705091" y="1243872"/>
                  <a:pt x="1711483" y="1245359"/>
                </a:cubicBezTo>
                <a:cubicBezTo>
                  <a:pt x="1718618" y="1246994"/>
                  <a:pt x="1724515" y="1252048"/>
                  <a:pt x="1726893" y="1258589"/>
                </a:cubicBezTo>
                <a:cubicBezTo>
                  <a:pt x="1729618" y="1266021"/>
                  <a:pt x="1727587" y="1274742"/>
                  <a:pt x="1721244" y="1283166"/>
                </a:cubicBezTo>
                <a:cubicBezTo>
                  <a:pt x="1711830" y="1295653"/>
                  <a:pt x="1707023" y="1319041"/>
                  <a:pt x="1716785" y="1337820"/>
                </a:cubicBezTo>
                <a:cubicBezTo>
                  <a:pt x="1721938" y="1347731"/>
                  <a:pt x="1735267" y="1364132"/>
                  <a:pt x="1768714" y="1362992"/>
                </a:cubicBezTo>
                <a:cubicBezTo>
                  <a:pt x="1802062" y="1364132"/>
                  <a:pt x="1815837" y="1347731"/>
                  <a:pt x="1820990" y="1337820"/>
                </a:cubicBezTo>
                <a:cubicBezTo>
                  <a:pt x="1830752" y="1319041"/>
                  <a:pt x="1825995" y="1295653"/>
                  <a:pt x="1816531" y="1283166"/>
                </a:cubicBezTo>
                <a:cubicBezTo>
                  <a:pt x="1810188" y="1274742"/>
                  <a:pt x="1808156" y="1266021"/>
                  <a:pt x="1810882" y="1258589"/>
                </a:cubicBezTo>
                <a:cubicBezTo>
                  <a:pt x="1813260" y="1252048"/>
                  <a:pt x="1819206" y="1246994"/>
                  <a:pt x="1826292" y="1245359"/>
                </a:cubicBezTo>
                <a:cubicBezTo>
                  <a:pt x="1833328" y="1243773"/>
                  <a:pt x="1876883" y="1243625"/>
                  <a:pt x="1920389" y="1243724"/>
                </a:cubicBezTo>
                <a:cubicBezTo>
                  <a:pt x="1919646" y="1263742"/>
                  <a:pt x="1917267" y="1335145"/>
                  <a:pt x="1920686" y="1350109"/>
                </a:cubicBezTo>
                <a:cubicBezTo>
                  <a:pt x="1923015" y="1360317"/>
                  <a:pt x="1930349" y="1368790"/>
                  <a:pt x="1939813" y="1372258"/>
                </a:cubicBezTo>
                <a:cubicBezTo>
                  <a:pt x="1950367" y="1376074"/>
                  <a:pt x="1962210" y="1373646"/>
                  <a:pt x="1973160" y="1365321"/>
                </a:cubicBezTo>
                <a:cubicBezTo>
                  <a:pt x="1983021" y="1357889"/>
                  <a:pt x="2001454" y="1354172"/>
                  <a:pt x="2016270" y="1361853"/>
                </a:cubicBezTo>
                <a:cubicBezTo>
                  <a:pt x="2029599" y="1368790"/>
                  <a:pt x="2036239" y="1383358"/>
                  <a:pt x="2035545" y="1404318"/>
                </a:cubicBezTo>
                <a:cubicBezTo>
                  <a:pt x="2036239" y="1424931"/>
                  <a:pt x="2029599" y="1439499"/>
                  <a:pt x="2016220" y="1446436"/>
                </a:cubicBezTo>
                <a:cubicBezTo>
                  <a:pt x="2001454" y="1454116"/>
                  <a:pt x="1983021" y="1450350"/>
                  <a:pt x="1973160" y="1442967"/>
                </a:cubicBezTo>
                <a:cubicBezTo>
                  <a:pt x="1962210" y="1434643"/>
                  <a:pt x="1950367" y="1432215"/>
                  <a:pt x="1939813" y="1436030"/>
                </a:cubicBezTo>
                <a:cubicBezTo>
                  <a:pt x="1930349" y="1439499"/>
                  <a:pt x="1923015" y="1447972"/>
                  <a:pt x="1920686" y="1458130"/>
                </a:cubicBezTo>
                <a:close/>
                <a:moveTo>
                  <a:pt x="1920290" y="1233813"/>
                </a:moveTo>
                <a:cubicBezTo>
                  <a:pt x="1865536" y="1233714"/>
                  <a:pt x="1831743" y="1233962"/>
                  <a:pt x="1824112" y="1235696"/>
                </a:cubicBezTo>
                <a:cubicBezTo>
                  <a:pt x="1813706" y="1238075"/>
                  <a:pt x="1805084" y="1245507"/>
                  <a:pt x="1801566" y="1255170"/>
                </a:cubicBezTo>
                <a:cubicBezTo>
                  <a:pt x="1797652" y="1265873"/>
                  <a:pt x="1800179" y="1277963"/>
                  <a:pt x="1808652" y="1289162"/>
                </a:cubicBezTo>
                <a:cubicBezTo>
                  <a:pt x="1816233" y="1299221"/>
                  <a:pt x="1820049" y="1318099"/>
                  <a:pt x="1812170" y="1333262"/>
                </a:cubicBezTo>
                <a:cubicBezTo>
                  <a:pt x="1805084" y="1346938"/>
                  <a:pt x="1790169" y="1353726"/>
                  <a:pt x="1768714" y="1353082"/>
                </a:cubicBezTo>
                <a:cubicBezTo>
                  <a:pt x="1747605" y="1353776"/>
                  <a:pt x="1732691" y="1346938"/>
                  <a:pt x="1725605" y="1333262"/>
                </a:cubicBezTo>
                <a:cubicBezTo>
                  <a:pt x="1717726" y="1318099"/>
                  <a:pt x="1721542" y="1299221"/>
                  <a:pt x="1729123" y="1289162"/>
                </a:cubicBezTo>
                <a:cubicBezTo>
                  <a:pt x="1737596" y="1277963"/>
                  <a:pt x="1740123" y="1265873"/>
                  <a:pt x="1736209" y="1255170"/>
                </a:cubicBezTo>
                <a:cubicBezTo>
                  <a:pt x="1732691" y="1245507"/>
                  <a:pt x="1724069" y="1238075"/>
                  <a:pt x="1713663" y="1235696"/>
                </a:cubicBezTo>
                <a:cubicBezTo>
                  <a:pt x="1706577" y="1234061"/>
                  <a:pt x="1677144" y="1233764"/>
                  <a:pt x="1629377" y="1233813"/>
                </a:cubicBezTo>
                <a:cubicBezTo>
                  <a:pt x="1630170" y="1211070"/>
                  <a:pt x="1632251" y="1144176"/>
                  <a:pt x="1628981" y="1129707"/>
                </a:cubicBezTo>
                <a:cubicBezTo>
                  <a:pt x="1626652" y="1119549"/>
                  <a:pt x="1619318" y="1111076"/>
                  <a:pt x="1609854" y="1107608"/>
                </a:cubicBezTo>
                <a:cubicBezTo>
                  <a:pt x="1599300" y="1103743"/>
                  <a:pt x="1587457" y="1106220"/>
                  <a:pt x="1576507" y="1114545"/>
                </a:cubicBezTo>
                <a:cubicBezTo>
                  <a:pt x="1566696" y="1121928"/>
                  <a:pt x="1548263" y="1125694"/>
                  <a:pt x="1533447" y="1117964"/>
                </a:cubicBezTo>
                <a:cubicBezTo>
                  <a:pt x="1520118" y="1111076"/>
                  <a:pt x="1513429" y="1096508"/>
                  <a:pt x="1514122" y="1075548"/>
                </a:cubicBezTo>
                <a:cubicBezTo>
                  <a:pt x="1513429" y="1054935"/>
                  <a:pt x="1520118" y="1040367"/>
                  <a:pt x="1533447" y="1033430"/>
                </a:cubicBezTo>
                <a:cubicBezTo>
                  <a:pt x="1548263" y="1025750"/>
                  <a:pt x="1566696" y="1029466"/>
                  <a:pt x="1576507" y="1036899"/>
                </a:cubicBezTo>
                <a:cubicBezTo>
                  <a:pt x="1587457" y="1045223"/>
                  <a:pt x="1599300" y="1047651"/>
                  <a:pt x="1609854" y="1043836"/>
                </a:cubicBezTo>
                <a:cubicBezTo>
                  <a:pt x="1619318" y="1040367"/>
                  <a:pt x="1626652" y="1031894"/>
                  <a:pt x="1628981" y="1021687"/>
                </a:cubicBezTo>
                <a:cubicBezTo>
                  <a:pt x="1632301" y="1007020"/>
                  <a:pt x="1630121" y="937896"/>
                  <a:pt x="1629328" y="916441"/>
                </a:cubicBezTo>
                <a:cubicBezTo>
                  <a:pt x="1670554" y="916144"/>
                  <a:pt x="1706330" y="915153"/>
                  <a:pt x="1713663" y="913468"/>
                </a:cubicBezTo>
                <a:cubicBezTo>
                  <a:pt x="1724069" y="911089"/>
                  <a:pt x="1732691" y="903657"/>
                  <a:pt x="1736209" y="893994"/>
                </a:cubicBezTo>
                <a:cubicBezTo>
                  <a:pt x="1740123" y="883291"/>
                  <a:pt x="1737596" y="871201"/>
                  <a:pt x="1729123" y="860003"/>
                </a:cubicBezTo>
                <a:cubicBezTo>
                  <a:pt x="1721542" y="849944"/>
                  <a:pt x="1717726" y="831065"/>
                  <a:pt x="1725605" y="815903"/>
                </a:cubicBezTo>
                <a:cubicBezTo>
                  <a:pt x="1732691" y="802226"/>
                  <a:pt x="1747605" y="795339"/>
                  <a:pt x="1769061" y="796082"/>
                </a:cubicBezTo>
                <a:cubicBezTo>
                  <a:pt x="1790169" y="795339"/>
                  <a:pt x="1805084" y="802226"/>
                  <a:pt x="1812170" y="815903"/>
                </a:cubicBezTo>
                <a:cubicBezTo>
                  <a:pt x="1820049" y="831065"/>
                  <a:pt x="1816233" y="849944"/>
                  <a:pt x="1808652" y="860003"/>
                </a:cubicBezTo>
                <a:cubicBezTo>
                  <a:pt x="1800179" y="871201"/>
                  <a:pt x="1797652" y="883291"/>
                  <a:pt x="1801566" y="893994"/>
                </a:cubicBezTo>
                <a:cubicBezTo>
                  <a:pt x="1805084" y="903657"/>
                  <a:pt x="1813706" y="911089"/>
                  <a:pt x="1824112" y="913468"/>
                </a:cubicBezTo>
                <a:cubicBezTo>
                  <a:pt x="1831743" y="915202"/>
                  <a:pt x="1865586" y="915450"/>
                  <a:pt x="1920389" y="915351"/>
                </a:cubicBezTo>
                <a:cubicBezTo>
                  <a:pt x="1919646" y="935518"/>
                  <a:pt x="1917267" y="1006772"/>
                  <a:pt x="1920686" y="1021687"/>
                </a:cubicBezTo>
                <a:cubicBezTo>
                  <a:pt x="1923015" y="1031894"/>
                  <a:pt x="1930349" y="1040367"/>
                  <a:pt x="1939813" y="1043836"/>
                </a:cubicBezTo>
                <a:cubicBezTo>
                  <a:pt x="1950367" y="1047651"/>
                  <a:pt x="1962210" y="1045223"/>
                  <a:pt x="1973160" y="1036899"/>
                </a:cubicBezTo>
                <a:cubicBezTo>
                  <a:pt x="1983021" y="1029466"/>
                  <a:pt x="2001454" y="1025750"/>
                  <a:pt x="2016270" y="1033430"/>
                </a:cubicBezTo>
                <a:cubicBezTo>
                  <a:pt x="2029599" y="1040367"/>
                  <a:pt x="2036239" y="1054935"/>
                  <a:pt x="2035545" y="1075895"/>
                </a:cubicBezTo>
                <a:cubicBezTo>
                  <a:pt x="2036239" y="1096508"/>
                  <a:pt x="2029599" y="1111076"/>
                  <a:pt x="2016270" y="1117964"/>
                </a:cubicBezTo>
                <a:cubicBezTo>
                  <a:pt x="2001454" y="1125694"/>
                  <a:pt x="1983021" y="1121928"/>
                  <a:pt x="1973160" y="1114545"/>
                </a:cubicBezTo>
                <a:cubicBezTo>
                  <a:pt x="1962210" y="1106220"/>
                  <a:pt x="1950367" y="1103792"/>
                  <a:pt x="1939813" y="1107608"/>
                </a:cubicBezTo>
                <a:cubicBezTo>
                  <a:pt x="1930349" y="1111076"/>
                  <a:pt x="1923015" y="1119549"/>
                  <a:pt x="1920686" y="1129707"/>
                </a:cubicBezTo>
                <a:cubicBezTo>
                  <a:pt x="1917416" y="1144176"/>
                  <a:pt x="1919497" y="1211070"/>
                  <a:pt x="1920290" y="1233813"/>
                </a:cubicBezTo>
                <a:close/>
                <a:moveTo>
                  <a:pt x="1212606" y="364842"/>
                </a:moveTo>
                <a:cubicBezTo>
                  <a:pt x="1215975" y="350126"/>
                  <a:pt x="1213746" y="280606"/>
                  <a:pt x="1212953" y="259398"/>
                </a:cubicBezTo>
                <a:cubicBezTo>
                  <a:pt x="1276229" y="260290"/>
                  <a:pt x="1363785" y="259349"/>
                  <a:pt x="1375727" y="256623"/>
                </a:cubicBezTo>
                <a:cubicBezTo>
                  <a:pt x="1386083" y="254245"/>
                  <a:pt x="1394755" y="246763"/>
                  <a:pt x="1398273" y="237150"/>
                </a:cubicBezTo>
                <a:cubicBezTo>
                  <a:pt x="1402138" y="226397"/>
                  <a:pt x="1399660" y="214357"/>
                  <a:pt x="1391187" y="203158"/>
                </a:cubicBezTo>
                <a:cubicBezTo>
                  <a:pt x="1383606" y="193099"/>
                  <a:pt x="1379790" y="174220"/>
                  <a:pt x="1387669" y="159058"/>
                </a:cubicBezTo>
                <a:cubicBezTo>
                  <a:pt x="1394755" y="145382"/>
                  <a:pt x="1409669" y="138494"/>
                  <a:pt x="1431125" y="139238"/>
                </a:cubicBezTo>
                <a:cubicBezTo>
                  <a:pt x="1452283" y="138544"/>
                  <a:pt x="1467148" y="145382"/>
                  <a:pt x="1474234" y="159058"/>
                </a:cubicBezTo>
                <a:cubicBezTo>
                  <a:pt x="1482112" y="174220"/>
                  <a:pt x="1478297" y="193099"/>
                  <a:pt x="1470716" y="203158"/>
                </a:cubicBezTo>
                <a:cubicBezTo>
                  <a:pt x="1462243" y="214357"/>
                  <a:pt x="1459716" y="226397"/>
                  <a:pt x="1463630" y="237150"/>
                </a:cubicBezTo>
                <a:cubicBezTo>
                  <a:pt x="1467148" y="246763"/>
                  <a:pt x="1475770" y="254245"/>
                  <a:pt x="1486176" y="256623"/>
                </a:cubicBezTo>
                <a:cubicBezTo>
                  <a:pt x="1494599" y="258556"/>
                  <a:pt x="1534785" y="258605"/>
                  <a:pt x="1599895" y="258457"/>
                </a:cubicBezTo>
                <a:lnTo>
                  <a:pt x="1619368" y="258457"/>
                </a:lnTo>
                <a:cubicBezTo>
                  <a:pt x="1620458" y="287196"/>
                  <a:pt x="1622143" y="350274"/>
                  <a:pt x="1619318" y="362662"/>
                </a:cubicBezTo>
                <a:cubicBezTo>
                  <a:pt x="1617733" y="369599"/>
                  <a:pt x="1612778" y="375347"/>
                  <a:pt x="1606435" y="377676"/>
                </a:cubicBezTo>
                <a:cubicBezTo>
                  <a:pt x="1599201" y="380302"/>
                  <a:pt x="1590678" y="378369"/>
                  <a:pt x="1582453" y="372126"/>
                </a:cubicBezTo>
                <a:cubicBezTo>
                  <a:pt x="1570214" y="362910"/>
                  <a:pt x="1547272" y="358252"/>
                  <a:pt x="1528839" y="367815"/>
                </a:cubicBezTo>
                <a:cubicBezTo>
                  <a:pt x="1519176" y="372820"/>
                  <a:pt x="1503122" y="386149"/>
                  <a:pt x="1504212" y="418704"/>
                </a:cubicBezTo>
                <a:cubicBezTo>
                  <a:pt x="1503122" y="451556"/>
                  <a:pt x="1519176" y="464935"/>
                  <a:pt x="1528839" y="469939"/>
                </a:cubicBezTo>
                <a:cubicBezTo>
                  <a:pt x="1547272" y="479503"/>
                  <a:pt x="1570214" y="474845"/>
                  <a:pt x="1582453" y="465579"/>
                </a:cubicBezTo>
                <a:cubicBezTo>
                  <a:pt x="1590678" y="459385"/>
                  <a:pt x="1599201" y="457452"/>
                  <a:pt x="1606435" y="460079"/>
                </a:cubicBezTo>
                <a:cubicBezTo>
                  <a:pt x="1612778" y="462358"/>
                  <a:pt x="1617733" y="468155"/>
                  <a:pt x="1619318" y="475092"/>
                </a:cubicBezTo>
                <a:cubicBezTo>
                  <a:pt x="1622044" y="487133"/>
                  <a:pt x="1620557" y="547338"/>
                  <a:pt x="1619467" y="577018"/>
                </a:cubicBezTo>
                <a:cubicBezTo>
                  <a:pt x="1612927" y="577018"/>
                  <a:pt x="1606336" y="577018"/>
                  <a:pt x="1599895" y="576969"/>
                </a:cubicBezTo>
                <a:cubicBezTo>
                  <a:pt x="1534785" y="576820"/>
                  <a:pt x="1494599" y="576919"/>
                  <a:pt x="1486176" y="578852"/>
                </a:cubicBezTo>
                <a:cubicBezTo>
                  <a:pt x="1475770" y="581230"/>
                  <a:pt x="1467148" y="588663"/>
                  <a:pt x="1463630" y="598325"/>
                </a:cubicBezTo>
                <a:cubicBezTo>
                  <a:pt x="1459716" y="609028"/>
                  <a:pt x="1462243" y="621119"/>
                  <a:pt x="1470716" y="632317"/>
                </a:cubicBezTo>
                <a:cubicBezTo>
                  <a:pt x="1478297" y="642376"/>
                  <a:pt x="1482112" y="661255"/>
                  <a:pt x="1474234" y="676417"/>
                </a:cubicBezTo>
                <a:cubicBezTo>
                  <a:pt x="1467148" y="690093"/>
                  <a:pt x="1452233" y="696931"/>
                  <a:pt x="1430778" y="696237"/>
                </a:cubicBezTo>
                <a:cubicBezTo>
                  <a:pt x="1409620" y="696882"/>
                  <a:pt x="1394755" y="690093"/>
                  <a:pt x="1387669" y="676417"/>
                </a:cubicBezTo>
                <a:cubicBezTo>
                  <a:pt x="1379790" y="661255"/>
                  <a:pt x="1383606" y="642376"/>
                  <a:pt x="1391187" y="632317"/>
                </a:cubicBezTo>
                <a:cubicBezTo>
                  <a:pt x="1399660" y="621119"/>
                  <a:pt x="1402138" y="609028"/>
                  <a:pt x="1398273" y="598325"/>
                </a:cubicBezTo>
                <a:cubicBezTo>
                  <a:pt x="1394755" y="588663"/>
                  <a:pt x="1386083" y="581230"/>
                  <a:pt x="1375727" y="578852"/>
                </a:cubicBezTo>
                <a:cubicBezTo>
                  <a:pt x="1363785" y="576126"/>
                  <a:pt x="1276279" y="575185"/>
                  <a:pt x="1213052" y="576077"/>
                </a:cubicBezTo>
                <a:cubicBezTo>
                  <a:pt x="1213845" y="552540"/>
                  <a:pt x="1215876" y="487133"/>
                  <a:pt x="1212606" y="472863"/>
                </a:cubicBezTo>
                <a:cubicBezTo>
                  <a:pt x="1210277" y="462705"/>
                  <a:pt x="1202944" y="454232"/>
                  <a:pt x="1193479" y="450763"/>
                </a:cubicBezTo>
                <a:cubicBezTo>
                  <a:pt x="1182925" y="446898"/>
                  <a:pt x="1171082" y="449376"/>
                  <a:pt x="1160132" y="457651"/>
                </a:cubicBezTo>
                <a:cubicBezTo>
                  <a:pt x="1150321" y="465083"/>
                  <a:pt x="1131838" y="468800"/>
                  <a:pt x="1117072" y="461119"/>
                </a:cubicBezTo>
                <a:cubicBezTo>
                  <a:pt x="1103743" y="454232"/>
                  <a:pt x="1097054" y="439664"/>
                  <a:pt x="1097747" y="418704"/>
                </a:cubicBezTo>
                <a:cubicBezTo>
                  <a:pt x="1097054" y="398091"/>
                  <a:pt x="1103743" y="383523"/>
                  <a:pt x="1117072" y="376586"/>
                </a:cubicBezTo>
                <a:cubicBezTo>
                  <a:pt x="1131888" y="368905"/>
                  <a:pt x="1150321" y="372622"/>
                  <a:pt x="1160132" y="380054"/>
                </a:cubicBezTo>
                <a:cubicBezTo>
                  <a:pt x="1171082" y="388379"/>
                  <a:pt x="1182925" y="390807"/>
                  <a:pt x="1193479" y="386991"/>
                </a:cubicBezTo>
                <a:cubicBezTo>
                  <a:pt x="1202944" y="383523"/>
                  <a:pt x="1210277" y="375050"/>
                  <a:pt x="1212606" y="364842"/>
                </a:cubicBezTo>
                <a:close/>
                <a:moveTo>
                  <a:pt x="871152" y="258457"/>
                </a:moveTo>
                <a:cubicBezTo>
                  <a:pt x="887949" y="258407"/>
                  <a:pt x="906382" y="258457"/>
                  <a:pt x="924022" y="258457"/>
                </a:cubicBezTo>
                <a:cubicBezTo>
                  <a:pt x="989182" y="258605"/>
                  <a:pt x="1029367" y="258556"/>
                  <a:pt x="1037791" y="256623"/>
                </a:cubicBezTo>
                <a:cubicBezTo>
                  <a:pt x="1048147" y="254245"/>
                  <a:pt x="1056818" y="246763"/>
                  <a:pt x="1060287" y="237150"/>
                </a:cubicBezTo>
                <a:cubicBezTo>
                  <a:pt x="1064202" y="226397"/>
                  <a:pt x="1061724" y="214357"/>
                  <a:pt x="1053251" y="203158"/>
                </a:cubicBezTo>
                <a:cubicBezTo>
                  <a:pt x="1045669" y="193099"/>
                  <a:pt x="1041805" y="174220"/>
                  <a:pt x="1049683" y="159058"/>
                </a:cubicBezTo>
                <a:cubicBezTo>
                  <a:pt x="1056818" y="145382"/>
                  <a:pt x="1071684" y="138494"/>
                  <a:pt x="1093189" y="139238"/>
                </a:cubicBezTo>
                <a:cubicBezTo>
                  <a:pt x="1114248" y="138494"/>
                  <a:pt x="1129212" y="145382"/>
                  <a:pt x="1136298" y="159058"/>
                </a:cubicBezTo>
                <a:cubicBezTo>
                  <a:pt x="1144176" y="174220"/>
                  <a:pt x="1140361" y="193099"/>
                  <a:pt x="1132730" y="203158"/>
                </a:cubicBezTo>
                <a:cubicBezTo>
                  <a:pt x="1124307" y="214357"/>
                  <a:pt x="1121779" y="226397"/>
                  <a:pt x="1125694" y="237150"/>
                </a:cubicBezTo>
                <a:cubicBezTo>
                  <a:pt x="1129212" y="246763"/>
                  <a:pt x="1137834" y="254245"/>
                  <a:pt x="1148240" y="256623"/>
                </a:cubicBezTo>
                <a:cubicBezTo>
                  <a:pt x="1153740" y="257862"/>
                  <a:pt x="1175245" y="258754"/>
                  <a:pt x="1203043" y="259249"/>
                </a:cubicBezTo>
                <a:cubicBezTo>
                  <a:pt x="1204133" y="288336"/>
                  <a:pt x="1205718" y="350373"/>
                  <a:pt x="1202944" y="362662"/>
                </a:cubicBezTo>
                <a:cubicBezTo>
                  <a:pt x="1201358" y="369599"/>
                  <a:pt x="1196403" y="375347"/>
                  <a:pt x="1190060" y="377676"/>
                </a:cubicBezTo>
                <a:cubicBezTo>
                  <a:pt x="1182826" y="380302"/>
                  <a:pt x="1174303" y="378369"/>
                  <a:pt x="1166078" y="372126"/>
                </a:cubicBezTo>
                <a:cubicBezTo>
                  <a:pt x="1153839" y="362910"/>
                  <a:pt x="1130897" y="358252"/>
                  <a:pt x="1112464" y="367815"/>
                </a:cubicBezTo>
                <a:cubicBezTo>
                  <a:pt x="1102802" y="372820"/>
                  <a:pt x="1086747" y="386149"/>
                  <a:pt x="1087837" y="418704"/>
                </a:cubicBezTo>
                <a:cubicBezTo>
                  <a:pt x="1086747" y="451556"/>
                  <a:pt x="1102802" y="464935"/>
                  <a:pt x="1112464" y="469939"/>
                </a:cubicBezTo>
                <a:cubicBezTo>
                  <a:pt x="1130897" y="479503"/>
                  <a:pt x="1153839" y="474845"/>
                  <a:pt x="1166078" y="465579"/>
                </a:cubicBezTo>
                <a:cubicBezTo>
                  <a:pt x="1174303" y="459385"/>
                  <a:pt x="1182826" y="457403"/>
                  <a:pt x="1190060" y="460079"/>
                </a:cubicBezTo>
                <a:cubicBezTo>
                  <a:pt x="1196403" y="462358"/>
                  <a:pt x="1201358" y="468155"/>
                  <a:pt x="1202944" y="475092"/>
                </a:cubicBezTo>
                <a:cubicBezTo>
                  <a:pt x="1205669" y="487034"/>
                  <a:pt x="1204182" y="546297"/>
                  <a:pt x="1203092" y="576226"/>
                </a:cubicBezTo>
                <a:cubicBezTo>
                  <a:pt x="1175294" y="576721"/>
                  <a:pt x="1153740" y="577563"/>
                  <a:pt x="1148240" y="578852"/>
                </a:cubicBezTo>
                <a:cubicBezTo>
                  <a:pt x="1137834" y="581230"/>
                  <a:pt x="1129212" y="588663"/>
                  <a:pt x="1125694" y="598325"/>
                </a:cubicBezTo>
                <a:cubicBezTo>
                  <a:pt x="1121779" y="609028"/>
                  <a:pt x="1124307" y="621119"/>
                  <a:pt x="1132730" y="632317"/>
                </a:cubicBezTo>
                <a:cubicBezTo>
                  <a:pt x="1140361" y="642376"/>
                  <a:pt x="1144176" y="661255"/>
                  <a:pt x="1136298" y="676417"/>
                </a:cubicBezTo>
                <a:cubicBezTo>
                  <a:pt x="1129212" y="690093"/>
                  <a:pt x="1114297" y="696981"/>
                  <a:pt x="1092842" y="696237"/>
                </a:cubicBezTo>
                <a:cubicBezTo>
                  <a:pt x="1071684" y="696882"/>
                  <a:pt x="1056769" y="690093"/>
                  <a:pt x="1049683" y="676417"/>
                </a:cubicBezTo>
                <a:cubicBezTo>
                  <a:pt x="1041805" y="661255"/>
                  <a:pt x="1045669" y="642376"/>
                  <a:pt x="1053251" y="632317"/>
                </a:cubicBezTo>
                <a:cubicBezTo>
                  <a:pt x="1061724" y="621119"/>
                  <a:pt x="1064202" y="609028"/>
                  <a:pt x="1060287" y="598325"/>
                </a:cubicBezTo>
                <a:cubicBezTo>
                  <a:pt x="1056818" y="588663"/>
                  <a:pt x="1048147" y="581230"/>
                  <a:pt x="1037791" y="578852"/>
                </a:cubicBezTo>
                <a:cubicBezTo>
                  <a:pt x="1029367" y="576919"/>
                  <a:pt x="989182" y="576870"/>
                  <a:pt x="924022" y="576969"/>
                </a:cubicBezTo>
                <a:cubicBezTo>
                  <a:pt x="906382" y="577018"/>
                  <a:pt x="887850" y="577068"/>
                  <a:pt x="871053" y="577018"/>
                </a:cubicBezTo>
                <a:cubicBezTo>
                  <a:pt x="869963" y="547338"/>
                  <a:pt x="868476" y="487133"/>
                  <a:pt x="871201" y="475092"/>
                </a:cubicBezTo>
                <a:cubicBezTo>
                  <a:pt x="872787" y="468155"/>
                  <a:pt x="877742" y="462358"/>
                  <a:pt x="884084" y="460079"/>
                </a:cubicBezTo>
                <a:cubicBezTo>
                  <a:pt x="891319" y="457452"/>
                  <a:pt x="899842" y="459385"/>
                  <a:pt x="908067" y="465579"/>
                </a:cubicBezTo>
                <a:cubicBezTo>
                  <a:pt x="920306" y="474845"/>
                  <a:pt x="943248" y="479503"/>
                  <a:pt x="961681" y="469939"/>
                </a:cubicBezTo>
                <a:cubicBezTo>
                  <a:pt x="971343" y="464935"/>
                  <a:pt x="987447" y="451556"/>
                  <a:pt x="986308" y="419051"/>
                </a:cubicBezTo>
                <a:cubicBezTo>
                  <a:pt x="987447" y="386149"/>
                  <a:pt x="971343" y="372820"/>
                  <a:pt x="961681" y="367815"/>
                </a:cubicBezTo>
                <a:cubicBezTo>
                  <a:pt x="943248" y="358252"/>
                  <a:pt x="920306" y="362910"/>
                  <a:pt x="908067" y="372126"/>
                </a:cubicBezTo>
                <a:cubicBezTo>
                  <a:pt x="899842" y="378369"/>
                  <a:pt x="891319" y="380302"/>
                  <a:pt x="884084" y="377676"/>
                </a:cubicBezTo>
                <a:cubicBezTo>
                  <a:pt x="877742" y="375347"/>
                  <a:pt x="872787" y="369599"/>
                  <a:pt x="871201" y="362662"/>
                </a:cubicBezTo>
                <a:cubicBezTo>
                  <a:pt x="868377" y="350274"/>
                  <a:pt x="870062" y="287196"/>
                  <a:pt x="871152" y="258457"/>
                </a:cubicBezTo>
                <a:close/>
                <a:moveTo>
                  <a:pt x="569834" y="364842"/>
                </a:moveTo>
                <a:cubicBezTo>
                  <a:pt x="573253" y="349927"/>
                  <a:pt x="570874" y="278673"/>
                  <a:pt x="570131" y="258506"/>
                </a:cubicBezTo>
                <a:cubicBezTo>
                  <a:pt x="579496" y="258506"/>
                  <a:pt x="589654" y="258506"/>
                  <a:pt x="600506" y="258457"/>
                </a:cubicBezTo>
                <a:cubicBezTo>
                  <a:pt x="642326" y="258358"/>
                  <a:pt x="689697" y="258258"/>
                  <a:pt x="697625" y="260092"/>
                </a:cubicBezTo>
                <a:cubicBezTo>
                  <a:pt x="704760" y="261727"/>
                  <a:pt x="710657" y="266781"/>
                  <a:pt x="713035" y="273272"/>
                </a:cubicBezTo>
                <a:cubicBezTo>
                  <a:pt x="715761" y="280755"/>
                  <a:pt x="713779" y="289475"/>
                  <a:pt x="707386" y="297899"/>
                </a:cubicBezTo>
                <a:cubicBezTo>
                  <a:pt x="697972" y="310386"/>
                  <a:pt x="693215" y="333774"/>
                  <a:pt x="702976" y="352554"/>
                </a:cubicBezTo>
                <a:cubicBezTo>
                  <a:pt x="707932" y="362117"/>
                  <a:pt x="720815" y="377775"/>
                  <a:pt x="751685" y="377775"/>
                </a:cubicBezTo>
                <a:cubicBezTo>
                  <a:pt x="752725" y="377775"/>
                  <a:pt x="753816" y="377725"/>
                  <a:pt x="754906" y="377725"/>
                </a:cubicBezTo>
                <a:cubicBezTo>
                  <a:pt x="788452" y="378766"/>
                  <a:pt x="802028" y="362414"/>
                  <a:pt x="807132" y="352554"/>
                </a:cubicBezTo>
                <a:cubicBezTo>
                  <a:pt x="816894" y="333774"/>
                  <a:pt x="812137" y="310386"/>
                  <a:pt x="802722" y="297899"/>
                </a:cubicBezTo>
                <a:cubicBezTo>
                  <a:pt x="796330" y="289475"/>
                  <a:pt x="794348" y="280755"/>
                  <a:pt x="797073" y="273272"/>
                </a:cubicBezTo>
                <a:cubicBezTo>
                  <a:pt x="799452" y="266781"/>
                  <a:pt x="805348" y="261727"/>
                  <a:pt x="812484" y="260092"/>
                </a:cubicBezTo>
                <a:cubicBezTo>
                  <a:pt x="816993" y="259051"/>
                  <a:pt x="836417" y="258655"/>
                  <a:pt x="861242" y="258506"/>
                </a:cubicBezTo>
                <a:cubicBezTo>
                  <a:pt x="860498" y="278624"/>
                  <a:pt x="858120" y="349927"/>
                  <a:pt x="861539" y="364842"/>
                </a:cubicBezTo>
                <a:cubicBezTo>
                  <a:pt x="863868" y="375050"/>
                  <a:pt x="871201" y="383523"/>
                  <a:pt x="880665" y="386991"/>
                </a:cubicBezTo>
                <a:cubicBezTo>
                  <a:pt x="891220" y="390807"/>
                  <a:pt x="903062" y="388329"/>
                  <a:pt x="914013" y="380054"/>
                </a:cubicBezTo>
                <a:cubicBezTo>
                  <a:pt x="923874" y="372622"/>
                  <a:pt x="942307" y="368905"/>
                  <a:pt x="957122" y="376586"/>
                </a:cubicBezTo>
                <a:cubicBezTo>
                  <a:pt x="970451" y="383523"/>
                  <a:pt x="977091" y="398091"/>
                  <a:pt x="976398" y="419051"/>
                </a:cubicBezTo>
                <a:cubicBezTo>
                  <a:pt x="977091" y="439664"/>
                  <a:pt x="970451" y="454232"/>
                  <a:pt x="957122" y="461119"/>
                </a:cubicBezTo>
                <a:cubicBezTo>
                  <a:pt x="942307" y="468849"/>
                  <a:pt x="923874" y="465083"/>
                  <a:pt x="914013" y="457651"/>
                </a:cubicBezTo>
                <a:cubicBezTo>
                  <a:pt x="903062" y="449376"/>
                  <a:pt x="891220" y="446948"/>
                  <a:pt x="880665" y="450763"/>
                </a:cubicBezTo>
                <a:cubicBezTo>
                  <a:pt x="871201" y="454232"/>
                  <a:pt x="863868" y="462705"/>
                  <a:pt x="861539" y="472863"/>
                </a:cubicBezTo>
                <a:cubicBezTo>
                  <a:pt x="858269" y="487332"/>
                  <a:pt x="860350" y="554275"/>
                  <a:pt x="861142" y="576969"/>
                </a:cubicBezTo>
                <a:cubicBezTo>
                  <a:pt x="836367" y="576820"/>
                  <a:pt x="816943" y="576424"/>
                  <a:pt x="812484" y="575383"/>
                </a:cubicBezTo>
                <a:cubicBezTo>
                  <a:pt x="805348" y="573748"/>
                  <a:pt x="799452" y="568694"/>
                  <a:pt x="797073" y="562153"/>
                </a:cubicBezTo>
                <a:cubicBezTo>
                  <a:pt x="794348" y="554721"/>
                  <a:pt x="796330" y="546000"/>
                  <a:pt x="802722" y="537576"/>
                </a:cubicBezTo>
                <a:cubicBezTo>
                  <a:pt x="812137" y="525089"/>
                  <a:pt x="816894" y="501701"/>
                  <a:pt x="807132" y="482922"/>
                </a:cubicBezTo>
                <a:cubicBezTo>
                  <a:pt x="802028" y="473011"/>
                  <a:pt x="788402" y="456660"/>
                  <a:pt x="755203" y="457750"/>
                </a:cubicBezTo>
                <a:cubicBezTo>
                  <a:pt x="721707" y="456660"/>
                  <a:pt x="708080" y="473011"/>
                  <a:pt x="702976" y="482922"/>
                </a:cubicBezTo>
                <a:cubicBezTo>
                  <a:pt x="693215" y="501701"/>
                  <a:pt x="697972" y="525089"/>
                  <a:pt x="707386" y="537576"/>
                </a:cubicBezTo>
                <a:cubicBezTo>
                  <a:pt x="713779" y="546000"/>
                  <a:pt x="715761" y="554721"/>
                  <a:pt x="713035" y="562153"/>
                </a:cubicBezTo>
                <a:cubicBezTo>
                  <a:pt x="710657" y="568694"/>
                  <a:pt x="704760" y="573748"/>
                  <a:pt x="697625" y="575383"/>
                </a:cubicBezTo>
                <a:cubicBezTo>
                  <a:pt x="689697" y="577217"/>
                  <a:pt x="642326" y="577068"/>
                  <a:pt x="600506" y="576969"/>
                </a:cubicBezTo>
                <a:lnTo>
                  <a:pt x="570230" y="576969"/>
                </a:lnTo>
                <a:cubicBezTo>
                  <a:pt x="571023" y="554225"/>
                  <a:pt x="573104" y="487282"/>
                  <a:pt x="569834" y="472863"/>
                </a:cubicBezTo>
                <a:cubicBezTo>
                  <a:pt x="567505" y="462705"/>
                  <a:pt x="560171" y="454182"/>
                  <a:pt x="550657" y="450763"/>
                </a:cubicBezTo>
                <a:cubicBezTo>
                  <a:pt x="540153" y="446898"/>
                  <a:pt x="528310" y="449376"/>
                  <a:pt x="517310" y="457651"/>
                </a:cubicBezTo>
                <a:cubicBezTo>
                  <a:pt x="507499" y="465083"/>
                  <a:pt x="489066" y="468849"/>
                  <a:pt x="474250" y="461119"/>
                </a:cubicBezTo>
                <a:cubicBezTo>
                  <a:pt x="460921" y="454232"/>
                  <a:pt x="454281" y="439664"/>
                  <a:pt x="454975" y="418704"/>
                </a:cubicBezTo>
                <a:cubicBezTo>
                  <a:pt x="454281" y="398091"/>
                  <a:pt x="460921" y="383523"/>
                  <a:pt x="474250" y="376586"/>
                </a:cubicBezTo>
                <a:cubicBezTo>
                  <a:pt x="489066" y="368905"/>
                  <a:pt x="507499" y="372622"/>
                  <a:pt x="517310" y="380054"/>
                </a:cubicBezTo>
                <a:cubicBezTo>
                  <a:pt x="528310" y="388329"/>
                  <a:pt x="540153" y="390807"/>
                  <a:pt x="550657" y="386991"/>
                </a:cubicBezTo>
                <a:cubicBezTo>
                  <a:pt x="560171" y="383523"/>
                  <a:pt x="567505" y="375050"/>
                  <a:pt x="569834" y="364842"/>
                </a:cubicBezTo>
                <a:close/>
                <a:moveTo>
                  <a:pt x="264601" y="475092"/>
                </a:moveTo>
                <a:cubicBezTo>
                  <a:pt x="266187" y="468155"/>
                  <a:pt x="271092" y="462358"/>
                  <a:pt x="277484" y="460079"/>
                </a:cubicBezTo>
                <a:cubicBezTo>
                  <a:pt x="284719" y="457452"/>
                  <a:pt x="293241" y="459385"/>
                  <a:pt x="301417" y="465579"/>
                </a:cubicBezTo>
                <a:cubicBezTo>
                  <a:pt x="313656" y="474845"/>
                  <a:pt x="336648" y="479503"/>
                  <a:pt x="355031" y="469939"/>
                </a:cubicBezTo>
                <a:cubicBezTo>
                  <a:pt x="364743" y="464935"/>
                  <a:pt x="380798" y="451556"/>
                  <a:pt x="379707" y="419051"/>
                </a:cubicBezTo>
                <a:cubicBezTo>
                  <a:pt x="380798" y="386149"/>
                  <a:pt x="364743" y="372820"/>
                  <a:pt x="355031" y="367815"/>
                </a:cubicBezTo>
                <a:cubicBezTo>
                  <a:pt x="336648" y="358252"/>
                  <a:pt x="313656" y="362910"/>
                  <a:pt x="301417" y="372126"/>
                </a:cubicBezTo>
                <a:cubicBezTo>
                  <a:pt x="293241" y="378320"/>
                  <a:pt x="284719" y="380302"/>
                  <a:pt x="277484" y="377676"/>
                </a:cubicBezTo>
                <a:cubicBezTo>
                  <a:pt x="271092" y="375347"/>
                  <a:pt x="266187" y="369599"/>
                  <a:pt x="264601" y="362662"/>
                </a:cubicBezTo>
                <a:cubicBezTo>
                  <a:pt x="261777" y="350274"/>
                  <a:pt x="263461" y="287147"/>
                  <a:pt x="264601" y="258407"/>
                </a:cubicBezTo>
                <a:cubicBezTo>
                  <a:pt x="273520" y="258407"/>
                  <a:pt x="282687" y="258457"/>
                  <a:pt x="291557" y="258457"/>
                </a:cubicBezTo>
                <a:cubicBezTo>
                  <a:pt x="346062" y="258605"/>
                  <a:pt x="382433" y="258556"/>
                  <a:pt x="390856" y="256623"/>
                </a:cubicBezTo>
                <a:cubicBezTo>
                  <a:pt x="401212" y="254245"/>
                  <a:pt x="409834" y="246763"/>
                  <a:pt x="413352" y="237150"/>
                </a:cubicBezTo>
                <a:cubicBezTo>
                  <a:pt x="417267" y="226397"/>
                  <a:pt x="414789" y="214357"/>
                  <a:pt x="406316" y="203158"/>
                </a:cubicBezTo>
                <a:cubicBezTo>
                  <a:pt x="398735" y="193099"/>
                  <a:pt x="394870" y="174220"/>
                  <a:pt x="402748" y="159058"/>
                </a:cubicBezTo>
                <a:cubicBezTo>
                  <a:pt x="409834" y="145382"/>
                  <a:pt x="424749" y="138494"/>
                  <a:pt x="446254" y="139238"/>
                </a:cubicBezTo>
                <a:cubicBezTo>
                  <a:pt x="467363" y="138494"/>
                  <a:pt x="482277" y="145382"/>
                  <a:pt x="489363" y="159058"/>
                </a:cubicBezTo>
                <a:cubicBezTo>
                  <a:pt x="497242" y="174220"/>
                  <a:pt x="493426" y="193099"/>
                  <a:pt x="485796" y="203158"/>
                </a:cubicBezTo>
                <a:cubicBezTo>
                  <a:pt x="477372" y="214357"/>
                  <a:pt x="474845" y="226397"/>
                  <a:pt x="478759" y="237150"/>
                </a:cubicBezTo>
                <a:cubicBezTo>
                  <a:pt x="482277" y="246763"/>
                  <a:pt x="490899" y="254245"/>
                  <a:pt x="501305" y="256623"/>
                </a:cubicBezTo>
                <a:cubicBezTo>
                  <a:pt x="507400" y="258011"/>
                  <a:pt x="528360" y="258457"/>
                  <a:pt x="560270" y="258506"/>
                </a:cubicBezTo>
                <a:cubicBezTo>
                  <a:pt x="561360" y="287295"/>
                  <a:pt x="563045" y="350274"/>
                  <a:pt x="560221" y="362662"/>
                </a:cubicBezTo>
                <a:cubicBezTo>
                  <a:pt x="558635" y="369599"/>
                  <a:pt x="553680" y="375347"/>
                  <a:pt x="547338" y="377676"/>
                </a:cubicBezTo>
                <a:cubicBezTo>
                  <a:pt x="540054" y="380302"/>
                  <a:pt x="531580" y="378369"/>
                  <a:pt x="523355" y="372126"/>
                </a:cubicBezTo>
                <a:cubicBezTo>
                  <a:pt x="511116" y="362910"/>
                  <a:pt x="488174" y="358252"/>
                  <a:pt x="469741" y="367815"/>
                </a:cubicBezTo>
                <a:cubicBezTo>
                  <a:pt x="460079" y="372820"/>
                  <a:pt x="443975" y="386149"/>
                  <a:pt x="445114" y="418704"/>
                </a:cubicBezTo>
                <a:cubicBezTo>
                  <a:pt x="443975" y="451556"/>
                  <a:pt x="460079" y="464935"/>
                  <a:pt x="469741" y="469939"/>
                </a:cubicBezTo>
                <a:cubicBezTo>
                  <a:pt x="488174" y="479503"/>
                  <a:pt x="511116" y="474845"/>
                  <a:pt x="523355" y="465579"/>
                </a:cubicBezTo>
                <a:cubicBezTo>
                  <a:pt x="531580" y="459385"/>
                  <a:pt x="540054" y="457452"/>
                  <a:pt x="547338" y="460079"/>
                </a:cubicBezTo>
                <a:cubicBezTo>
                  <a:pt x="553680" y="462358"/>
                  <a:pt x="558635" y="468155"/>
                  <a:pt x="560221" y="475092"/>
                </a:cubicBezTo>
                <a:cubicBezTo>
                  <a:pt x="562946" y="487133"/>
                  <a:pt x="561410" y="547288"/>
                  <a:pt x="560369" y="576969"/>
                </a:cubicBezTo>
                <a:cubicBezTo>
                  <a:pt x="528409" y="577018"/>
                  <a:pt x="507400" y="577415"/>
                  <a:pt x="501305" y="578852"/>
                </a:cubicBezTo>
                <a:cubicBezTo>
                  <a:pt x="490899" y="581230"/>
                  <a:pt x="482277" y="588663"/>
                  <a:pt x="478759" y="598325"/>
                </a:cubicBezTo>
                <a:cubicBezTo>
                  <a:pt x="474845" y="609028"/>
                  <a:pt x="477372" y="621119"/>
                  <a:pt x="485796" y="632317"/>
                </a:cubicBezTo>
                <a:cubicBezTo>
                  <a:pt x="493426" y="642376"/>
                  <a:pt x="497242" y="661255"/>
                  <a:pt x="489363" y="676417"/>
                </a:cubicBezTo>
                <a:cubicBezTo>
                  <a:pt x="482277" y="690093"/>
                  <a:pt x="467313" y="696931"/>
                  <a:pt x="445907" y="696237"/>
                </a:cubicBezTo>
                <a:cubicBezTo>
                  <a:pt x="424799" y="696882"/>
                  <a:pt x="409834" y="690093"/>
                  <a:pt x="402748" y="676417"/>
                </a:cubicBezTo>
                <a:cubicBezTo>
                  <a:pt x="394870" y="661255"/>
                  <a:pt x="398735" y="642376"/>
                  <a:pt x="406316" y="632317"/>
                </a:cubicBezTo>
                <a:cubicBezTo>
                  <a:pt x="414789" y="621119"/>
                  <a:pt x="417267" y="609028"/>
                  <a:pt x="413352" y="598325"/>
                </a:cubicBezTo>
                <a:cubicBezTo>
                  <a:pt x="409834" y="588663"/>
                  <a:pt x="401212" y="581230"/>
                  <a:pt x="390856" y="578852"/>
                </a:cubicBezTo>
                <a:cubicBezTo>
                  <a:pt x="382433" y="576919"/>
                  <a:pt x="346062" y="576870"/>
                  <a:pt x="291557" y="576969"/>
                </a:cubicBezTo>
                <a:cubicBezTo>
                  <a:pt x="282637" y="577018"/>
                  <a:pt x="273471" y="577018"/>
                  <a:pt x="264502" y="577018"/>
                </a:cubicBezTo>
                <a:cubicBezTo>
                  <a:pt x="263412" y="547387"/>
                  <a:pt x="261876" y="487133"/>
                  <a:pt x="264651" y="475092"/>
                </a:cubicBezTo>
                <a:close/>
                <a:moveTo>
                  <a:pt x="264601" y="803515"/>
                </a:moveTo>
                <a:cubicBezTo>
                  <a:pt x="266187" y="796578"/>
                  <a:pt x="271092" y="790830"/>
                  <a:pt x="277484" y="788501"/>
                </a:cubicBezTo>
                <a:cubicBezTo>
                  <a:pt x="284719" y="785825"/>
                  <a:pt x="293241" y="787807"/>
                  <a:pt x="301417" y="794001"/>
                </a:cubicBezTo>
                <a:cubicBezTo>
                  <a:pt x="313656" y="803267"/>
                  <a:pt x="336648" y="807925"/>
                  <a:pt x="355031" y="798362"/>
                </a:cubicBezTo>
                <a:cubicBezTo>
                  <a:pt x="364743" y="793357"/>
                  <a:pt x="380798" y="779978"/>
                  <a:pt x="379707" y="747473"/>
                </a:cubicBezTo>
                <a:cubicBezTo>
                  <a:pt x="380798" y="714571"/>
                  <a:pt x="364743" y="701242"/>
                  <a:pt x="355031" y="696237"/>
                </a:cubicBezTo>
                <a:cubicBezTo>
                  <a:pt x="336648" y="686674"/>
                  <a:pt x="313656" y="691332"/>
                  <a:pt x="301417" y="700598"/>
                </a:cubicBezTo>
                <a:cubicBezTo>
                  <a:pt x="293241" y="706792"/>
                  <a:pt x="284719" y="708724"/>
                  <a:pt x="277484" y="706098"/>
                </a:cubicBezTo>
                <a:cubicBezTo>
                  <a:pt x="271092" y="703769"/>
                  <a:pt x="266187" y="698021"/>
                  <a:pt x="264601" y="691084"/>
                </a:cubicBezTo>
                <a:cubicBezTo>
                  <a:pt x="261777" y="678697"/>
                  <a:pt x="263461" y="615718"/>
                  <a:pt x="264601" y="586929"/>
                </a:cubicBezTo>
                <a:cubicBezTo>
                  <a:pt x="272975" y="586929"/>
                  <a:pt x="281993" y="586929"/>
                  <a:pt x="291557" y="586879"/>
                </a:cubicBezTo>
                <a:cubicBezTo>
                  <a:pt x="333328" y="586780"/>
                  <a:pt x="380698" y="586681"/>
                  <a:pt x="388627" y="588514"/>
                </a:cubicBezTo>
                <a:cubicBezTo>
                  <a:pt x="395762" y="590149"/>
                  <a:pt x="401708" y="595204"/>
                  <a:pt x="404086" y="601744"/>
                </a:cubicBezTo>
                <a:cubicBezTo>
                  <a:pt x="406762" y="609177"/>
                  <a:pt x="404780" y="617898"/>
                  <a:pt x="398438" y="626321"/>
                </a:cubicBezTo>
                <a:cubicBezTo>
                  <a:pt x="388973" y="638808"/>
                  <a:pt x="384217" y="662196"/>
                  <a:pt x="393978" y="680976"/>
                </a:cubicBezTo>
                <a:cubicBezTo>
                  <a:pt x="399082" y="690886"/>
                  <a:pt x="412758" y="707287"/>
                  <a:pt x="445907" y="706148"/>
                </a:cubicBezTo>
                <a:cubicBezTo>
                  <a:pt x="479503" y="707188"/>
                  <a:pt x="493030" y="690886"/>
                  <a:pt x="498183" y="680976"/>
                </a:cubicBezTo>
                <a:cubicBezTo>
                  <a:pt x="507895" y="662196"/>
                  <a:pt x="503138" y="638808"/>
                  <a:pt x="493724" y="626321"/>
                </a:cubicBezTo>
                <a:cubicBezTo>
                  <a:pt x="487381" y="617898"/>
                  <a:pt x="485350" y="609177"/>
                  <a:pt x="488075" y="601744"/>
                </a:cubicBezTo>
                <a:cubicBezTo>
                  <a:pt x="490453" y="595204"/>
                  <a:pt x="496350" y="590149"/>
                  <a:pt x="503485" y="588514"/>
                </a:cubicBezTo>
                <a:cubicBezTo>
                  <a:pt x="508738" y="587325"/>
                  <a:pt x="531283" y="586929"/>
                  <a:pt x="557991" y="586879"/>
                </a:cubicBezTo>
                <a:cubicBezTo>
                  <a:pt x="557248" y="606947"/>
                  <a:pt x="554869" y="678300"/>
                  <a:pt x="558288" y="693264"/>
                </a:cubicBezTo>
                <a:cubicBezTo>
                  <a:pt x="560617" y="703472"/>
                  <a:pt x="567951" y="711945"/>
                  <a:pt x="577415" y="715414"/>
                </a:cubicBezTo>
                <a:cubicBezTo>
                  <a:pt x="587969" y="719229"/>
                  <a:pt x="599812" y="716801"/>
                  <a:pt x="610763" y="708476"/>
                </a:cubicBezTo>
                <a:cubicBezTo>
                  <a:pt x="620574" y="701044"/>
                  <a:pt x="639007" y="697328"/>
                  <a:pt x="653822" y="705008"/>
                </a:cubicBezTo>
                <a:cubicBezTo>
                  <a:pt x="667151" y="711945"/>
                  <a:pt x="673841" y="726513"/>
                  <a:pt x="673147" y="747473"/>
                </a:cubicBezTo>
                <a:cubicBezTo>
                  <a:pt x="673841" y="768086"/>
                  <a:pt x="667151" y="782654"/>
                  <a:pt x="653822" y="789542"/>
                </a:cubicBezTo>
                <a:cubicBezTo>
                  <a:pt x="639007" y="797271"/>
                  <a:pt x="620574" y="793506"/>
                  <a:pt x="610763" y="786073"/>
                </a:cubicBezTo>
                <a:cubicBezTo>
                  <a:pt x="599812" y="777798"/>
                  <a:pt x="587969" y="775370"/>
                  <a:pt x="577415" y="779185"/>
                </a:cubicBezTo>
                <a:cubicBezTo>
                  <a:pt x="567951" y="782654"/>
                  <a:pt x="560617" y="791127"/>
                  <a:pt x="558288" y="801285"/>
                </a:cubicBezTo>
                <a:cubicBezTo>
                  <a:pt x="554968" y="815952"/>
                  <a:pt x="557149" y="884580"/>
                  <a:pt x="557941" y="906283"/>
                </a:cubicBezTo>
                <a:cubicBezTo>
                  <a:pt x="530788" y="905887"/>
                  <a:pt x="508985" y="905044"/>
                  <a:pt x="503485" y="903805"/>
                </a:cubicBezTo>
                <a:cubicBezTo>
                  <a:pt x="496350" y="902170"/>
                  <a:pt x="490453" y="897116"/>
                  <a:pt x="488075" y="890575"/>
                </a:cubicBezTo>
                <a:cubicBezTo>
                  <a:pt x="485350" y="883143"/>
                  <a:pt x="487381" y="874422"/>
                  <a:pt x="493724" y="865998"/>
                </a:cubicBezTo>
                <a:cubicBezTo>
                  <a:pt x="503138" y="853512"/>
                  <a:pt x="507895" y="830124"/>
                  <a:pt x="498183" y="811344"/>
                </a:cubicBezTo>
                <a:cubicBezTo>
                  <a:pt x="493030" y="801434"/>
                  <a:pt x="479404" y="785082"/>
                  <a:pt x="446254" y="786172"/>
                </a:cubicBezTo>
                <a:cubicBezTo>
                  <a:pt x="412659" y="785131"/>
                  <a:pt x="399082" y="801434"/>
                  <a:pt x="393978" y="811344"/>
                </a:cubicBezTo>
                <a:cubicBezTo>
                  <a:pt x="384217" y="830124"/>
                  <a:pt x="388973" y="853512"/>
                  <a:pt x="398438" y="865998"/>
                </a:cubicBezTo>
                <a:cubicBezTo>
                  <a:pt x="404780" y="874422"/>
                  <a:pt x="406762" y="883143"/>
                  <a:pt x="404037" y="890575"/>
                </a:cubicBezTo>
                <a:cubicBezTo>
                  <a:pt x="401708" y="897116"/>
                  <a:pt x="395762" y="902170"/>
                  <a:pt x="388627" y="903805"/>
                </a:cubicBezTo>
                <a:cubicBezTo>
                  <a:pt x="380698" y="905639"/>
                  <a:pt x="333328" y="905540"/>
                  <a:pt x="291557" y="905391"/>
                </a:cubicBezTo>
                <a:lnTo>
                  <a:pt x="264502" y="905391"/>
                </a:lnTo>
                <a:cubicBezTo>
                  <a:pt x="263412" y="875661"/>
                  <a:pt x="261876" y="815556"/>
                  <a:pt x="264651" y="803515"/>
                </a:cubicBezTo>
                <a:close/>
                <a:moveTo>
                  <a:pt x="264601" y="1131937"/>
                </a:moveTo>
                <a:cubicBezTo>
                  <a:pt x="266187" y="1125000"/>
                  <a:pt x="271092" y="1119252"/>
                  <a:pt x="277484" y="1116923"/>
                </a:cubicBezTo>
                <a:cubicBezTo>
                  <a:pt x="284719" y="1114248"/>
                  <a:pt x="293241" y="1116230"/>
                  <a:pt x="301417" y="1122423"/>
                </a:cubicBezTo>
                <a:cubicBezTo>
                  <a:pt x="313656" y="1131689"/>
                  <a:pt x="336648" y="1136347"/>
                  <a:pt x="355031" y="1126784"/>
                </a:cubicBezTo>
                <a:cubicBezTo>
                  <a:pt x="364743" y="1121779"/>
                  <a:pt x="380798" y="1108401"/>
                  <a:pt x="379707" y="1075895"/>
                </a:cubicBezTo>
                <a:cubicBezTo>
                  <a:pt x="380798" y="1042994"/>
                  <a:pt x="364743" y="1029664"/>
                  <a:pt x="355031" y="1024660"/>
                </a:cubicBezTo>
                <a:cubicBezTo>
                  <a:pt x="336648" y="1015096"/>
                  <a:pt x="313656" y="1019754"/>
                  <a:pt x="301417" y="1029020"/>
                </a:cubicBezTo>
                <a:cubicBezTo>
                  <a:pt x="293241" y="1035214"/>
                  <a:pt x="284719" y="1037147"/>
                  <a:pt x="277484" y="1034520"/>
                </a:cubicBezTo>
                <a:cubicBezTo>
                  <a:pt x="271092" y="1032191"/>
                  <a:pt x="266187" y="1026444"/>
                  <a:pt x="264601" y="1019507"/>
                </a:cubicBezTo>
                <a:cubicBezTo>
                  <a:pt x="261777" y="1007119"/>
                  <a:pt x="263461" y="944041"/>
                  <a:pt x="264601" y="915301"/>
                </a:cubicBezTo>
                <a:lnTo>
                  <a:pt x="291507" y="915301"/>
                </a:lnTo>
                <a:cubicBezTo>
                  <a:pt x="346062" y="915450"/>
                  <a:pt x="382433" y="915400"/>
                  <a:pt x="390856" y="913468"/>
                </a:cubicBezTo>
                <a:cubicBezTo>
                  <a:pt x="401212" y="911089"/>
                  <a:pt x="409834" y="903657"/>
                  <a:pt x="413352" y="893994"/>
                </a:cubicBezTo>
                <a:cubicBezTo>
                  <a:pt x="417267" y="883291"/>
                  <a:pt x="414789" y="871201"/>
                  <a:pt x="406316" y="860003"/>
                </a:cubicBezTo>
                <a:cubicBezTo>
                  <a:pt x="398735" y="849944"/>
                  <a:pt x="394870" y="831065"/>
                  <a:pt x="402748" y="815903"/>
                </a:cubicBezTo>
                <a:cubicBezTo>
                  <a:pt x="409834" y="802226"/>
                  <a:pt x="424749" y="795339"/>
                  <a:pt x="446254" y="796082"/>
                </a:cubicBezTo>
                <a:cubicBezTo>
                  <a:pt x="467363" y="795339"/>
                  <a:pt x="482277" y="802226"/>
                  <a:pt x="489363" y="815903"/>
                </a:cubicBezTo>
                <a:cubicBezTo>
                  <a:pt x="497242" y="831065"/>
                  <a:pt x="493426" y="849944"/>
                  <a:pt x="485796" y="860003"/>
                </a:cubicBezTo>
                <a:cubicBezTo>
                  <a:pt x="477372" y="871201"/>
                  <a:pt x="474845" y="883291"/>
                  <a:pt x="478759" y="893994"/>
                </a:cubicBezTo>
                <a:cubicBezTo>
                  <a:pt x="482277" y="903657"/>
                  <a:pt x="490899" y="911089"/>
                  <a:pt x="501305" y="913468"/>
                </a:cubicBezTo>
                <a:cubicBezTo>
                  <a:pt x="507251" y="914855"/>
                  <a:pt x="529896" y="915747"/>
                  <a:pt x="557941" y="916193"/>
                </a:cubicBezTo>
                <a:cubicBezTo>
                  <a:pt x="557149" y="937302"/>
                  <a:pt x="554919" y="1006921"/>
                  <a:pt x="558288" y="1021687"/>
                </a:cubicBezTo>
                <a:cubicBezTo>
                  <a:pt x="560617" y="1031894"/>
                  <a:pt x="567951" y="1040367"/>
                  <a:pt x="577415" y="1043836"/>
                </a:cubicBezTo>
                <a:cubicBezTo>
                  <a:pt x="587969" y="1047651"/>
                  <a:pt x="599812" y="1045223"/>
                  <a:pt x="610763" y="1036899"/>
                </a:cubicBezTo>
                <a:cubicBezTo>
                  <a:pt x="620574" y="1029466"/>
                  <a:pt x="639007" y="1025750"/>
                  <a:pt x="653822" y="1033430"/>
                </a:cubicBezTo>
                <a:cubicBezTo>
                  <a:pt x="667151" y="1040367"/>
                  <a:pt x="673841" y="1054935"/>
                  <a:pt x="673147" y="1075895"/>
                </a:cubicBezTo>
                <a:cubicBezTo>
                  <a:pt x="673841" y="1096508"/>
                  <a:pt x="667151" y="1111076"/>
                  <a:pt x="653822" y="1117964"/>
                </a:cubicBezTo>
                <a:cubicBezTo>
                  <a:pt x="639007" y="1125694"/>
                  <a:pt x="620574" y="1121928"/>
                  <a:pt x="610763" y="1114545"/>
                </a:cubicBezTo>
                <a:cubicBezTo>
                  <a:pt x="599812" y="1106220"/>
                  <a:pt x="587969" y="1103792"/>
                  <a:pt x="577415" y="1107608"/>
                </a:cubicBezTo>
                <a:cubicBezTo>
                  <a:pt x="567951" y="1111076"/>
                  <a:pt x="560617" y="1119549"/>
                  <a:pt x="558288" y="1129707"/>
                </a:cubicBezTo>
                <a:cubicBezTo>
                  <a:pt x="554968" y="1144176"/>
                  <a:pt x="557099" y="1211218"/>
                  <a:pt x="557892" y="1233863"/>
                </a:cubicBezTo>
                <a:cubicBezTo>
                  <a:pt x="531234" y="1233813"/>
                  <a:pt x="508738" y="1233417"/>
                  <a:pt x="503485" y="1232228"/>
                </a:cubicBezTo>
                <a:cubicBezTo>
                  <a:pt x="496350" y="1230593"/>
                  <a:pt x="490453" y="1225539"/>
                  <a:pt x="488075" y="1218998"/>
                </a:cubicBezTo>
                <a:cubicBezTo>
                  <a:pt x="485350" y="1211565"/>
                  <a:pt x="487381" y="1202844"/>
                  <a:pt x="493724" y="1194421"/>
                </a:cubicBezTo>
                <a:cubicBezTo>
                  <a:pt x="503138" y="1181934"/>
                  <a:pt x="507895" y="1158546"/>
                  <a:pt x="498183" y="1139766"/>
                </a:cubicBezTo>
                <a:cubicBezTo>
                  <a:pt x="493030" y="1129856"/>
                  <a:pt x="479404" y="1113554"/>
                  <a:pt x="446254" y="1114594"/>
                </a:cubicBezTo>
                <a:cubicBezTo>
                  <a:pt x="412659" y="1113554"/>
                  <a:pt x="399082" y="1129856"/>
                  <a:pt x="393978" y="1139766"/>
                </a:cubicBezTo>
                <a:cubicBezTo>
                  <a:pt x="384217" y="1158546"/>
                  <a:pt x="388973" y="1181934"/>
                  <a:pt x="398438" y="1194421"/>
                </a:cubicBezTo>
                <a:cubicBezTo>
                  <a:pt x="404780" y="1202844"/>
                  <a:pt x="406762" y="1211565"/>
                  <a:pt x="404086" y="1218998"/>
                </a:cubicBezTo>
                <a:cubicBezTo>
                  <a:pt x="401708" y="1225539"/>
                  <a:pt x="395762" y="1230593"/>
                  <a:pt x="388627" y="1232228"/>
                </a:cubicBezTo>
                <a:cubicBezTo>
                  <a:pt x="380698" y="1234061"/>
                  <a:pt x="333377" y="1233962"/>
                  <a:pt x="291557" y="1233813"/>
                </a:cubicBezTo>
                <a:lnTo>
                  <a:pt x="264502" y="1233813"/>
                </a:lnTo>
                <a:cubicBezTo>
                  <a:pt x="263412" y="1204083"/>
                  <a:pt x="261876" y="1143978"/>
                  <a:pt x="264651" y="1131937"/>
                </a:cubicBezTo>
                <a:close/>
                <a:moveTo>
                  <a:pt x="264601" y="1460359"/>
                </a:moveTo>
                <a:cubicBezTo>
                  <a:pt x="266187" y="1453422"/>
                  <a:pt x="271092" y="1447675"/>
                  <a:pt x="277484" y="1445346"/>
                </a:cubicBezTo>
                <a:cubicBezTo>
                  <a:pt x="284719" y="1442670"/>
                  <a:pt x="293241" y="1444652"/>
                  <a:pt x="301417" y="1450846"/>
                </a:cubicBezTo>
                <a:cubicBezTo>
                  <a:pt x="313656" y="1460112"/>
                  <a:pt x="336598" y="1464769"/>
                  <a:pt x="355031" y="1455206"/>
                </a:cubicBezTo>
                <a:cubicBezTo>
                  <a:pt x="364743" y="1450202"/>
                  <a:pt x="380798" y="1436872"/>
                  <a:pt x="379707" y="1404318"/>
                </a:cubicBezTo>
                <a:cubicBezTo>
                  <a:pt x="380798" y="1371416"/>
                  <a:pt x="364743" y="1358087"/>
                  <a:pt x="355031" y="1353082"/>
                </a:cubicBezTo>
                <a:cubicBezTo>
                  <a:pt x="336648" y="1343519"/>
                  <a:pt x="313706" y="1348177"/>
                  <a:pt x="301417" y="1357443"/>
                </a:cubicBezTo>
                <a:cubicBezTo>
                  <a:pt x="293241" y="1363636"/>
                  <a:pt x="284719" y="1365569"/>
                  <a:pt x="277484" y="1362943"/>
                </a:cubicBezTo>
                <a:cubicBezTo>
                  <a:pt x="271092" y="1360614"/>
                  <a:pt x="266187" y="1354866"/>
                  <a:pt x="264601" y="1347929"/>
                </a:cubicBezTo>
                <a:cubicBezTo>
                  <a:pt x="261777" y="1335541"/>
                  <a:pt x="263461" y="1272463"/>
                  <a:pt x="264601" y="1243724"/>
                </a:cubicBezTo>
                <a:lnTo>
                  <a:pt x="291557" y="1243724"/>
                </a:lnTo>
                <a:cubicBezTo>
                  <a:pt x="346062" y="1243872"/>
                  <a:pt x="382433" y="1243823"/>
                  <a:pt x="390856" y="1241890"/>
                </a:cubicBezTo>
                <a:cubicBezTo>
                  <a:pt x="401212" y="1239512"/>
                  <a:pt x="409834" y="1232079"/>
                  <a:pt x="413352" y="1222417"/>
                </a:cubicBezTo>
                <a:cubicBezTo>
                  <a:pt x="417267" y="1211714"/>
                  <a:pt x="414789" y="1199624"/>
                  <a:pt x="406316" y="1188425"/>
                </a:cubicBezTo>
                <a:cubicBezTo>
                  <a:pt x="398735" y="1178366"/>
                  <a:pt x="394870" y="1159487"/>
                  <a:pt x="402748" y="1144325"/>
                </a:cubicBezTo>
                <a:cubicBezTo>
                  <a:pt x="409834" y="1130649"/>
                  <a:pt x="424749" y="1123761"/>
                  <a:pt x="446254" y="1124505"/>
                </a:cubicBezTo>
                <a:cubicBezTo>
                  <a:pt x="467363" y="1123811"/>
                  <a:pt x="482277" y="1130649"/>
                  <a:pt x="489363" y="1144325"/>
                </a:cubicBezTo>
                <a:cubicBezTo>
                  <a:pt x="497242" y="1159487"/>
                  <a:pt x="493426" y="1178366"/>
                  <a:pt x="485796" y="1188425"/>
                </a:cubicBezTo>
                <a:cubicBezTo>
                  <a:pt x="477372" y="1199624"/>
                  <a:pt x="474845" y="1211714"/>
                  <a:pt x="478759" y="1222417"/>
                </a:cubicBezTo>
                <a:cubicBezTo>
                  <a:pt x="482277" y="1232079"/>
                  <a:pt x="490899" y="1239512"/>
                  <a:pt x="501305" y="1241890"/>
                </a:cubicBezTo>
                <a:cubicBezTo>
                  <a:pt x="507400" y="1243278"/>
                  <a:pt x="528360" y="1243724"/>
                  <a:pt x="560270" y="1243773"/>
                </a:cubicBezTo>
                <a:cubicBezTo>
                  <a:pt x="561360" y="1272562"/>
                  <a:pt x="563045" y="1335541"/>
                  <a:pt x="560221" y="1347929"/>
                </a:cubicBezTo>
                <a:cubicBezTo>
                  <a:pt x="558635" y="1354866"/>
                  <a:pt x="553680" y="1360614"/>
                  <a:pt x="547338" y="1362943"/>
                </a:cubicBezTo>
                <a:cubicBezTo>
                  <a:pt x="540054" y="1365569"/>
                  <a:pt x="531580" y="1363636"/>
                  <a:pt x="523355" y="1357443"/>
                </a:cubicBezTo>
                <a:cubicBezTo>
                  <a:pt x="511116" y="1348177"/>
                  <a:pt x="488174" y="1343519"/>
                  <a:pt x="469741" y="1353082"/>
                </a:cubicBezTo>
                <a:cubicBezTo>
                  <a:pt x="460079" y="1358087"/>
                  <a:pt x="443975" y="1371416"/>
                  <a:pt x="445114" y="1403971"/>
                </a:cubicBezTo>
                <a:cubicBezTo>
                  <a:pt x="443975" y="1436872"/>
                  <a:pt x="460079" y="1450202"/>
                  <a:pt x="469741" y="1455206"/>
                </a:cubicBezTo>
                <a:cubicBezTo>
                  <a:pt x="488174" y="1464769"/>
                  <a:pt x="511116" y="1460112"/>
                  <a:pt x="523355" y="1450846"/>
                </a:cubicBezTo>
                <a:cubicBezTo>
                  <a:pt x="531580" y="1444652"/>
                  <a:pt x="540054" y="1442670"/>
                  <a:pt x="547338" y="1445346"/>
                </a:cubicBezTo>
                <a:cubicBezTo>
                  <a:pt x="553680" y="1447675"/>
                  <a:pt x="558635" y="1453422"/>
                  <a:pt x="560221" y="1460359"/>
                </a:cubicBezTo>
                <a:cubicBezTo>
                  <a:pt x="562946" y="1472400"/>
                  <a:pt x="561410" y="1532555"/>
                  <a:pt x="560369" y="1562236"/>
                </a:cubicBezTo>
                <a:cubicBezTo>
                  <a:pt x="528409" y="1562285"/>
                  <a:pt x="507400" y="1562731"/>
                  <a:pt x="501305" y="1564119"/>
                </a:cubicBezTo>
                <a:cubicBezTo>
                  <a:pt x="490899" y="1566497"/>
                  <a:pt x="482277" y="1573930"/>
                  <a:pt x="478759" y="1583592"/>
                </a:cubicBezTo>
                <a:cubicBezTo>
                  <a:pt x="474845" y="1594295"/>
                  <a:pt x="477372" y="1606386"/>
                  <a:pt x="485796" y="1617584"/>
                </a:cubicBezTo>
                <a:cubicBezTo>
                  <a:pt x="493426" y="1627643"/>
                  <a:pt x="497242" y="1646522"/>
                  <a:pt x="489363" y="1661684"/>
                </a:cubicBezTo>
                <a:cubicBezTo>
                  <a:pt x="482277" y="1675360"/>
                  <a:pt x="467313" y="1682099"/>
                  <a:pt x="445907" y="1681504"/>
                </a:cubicBezTo>
                <a:cubicBezTo>
                  <a:pt x="424749" y="1682149"/>
                  <a:pt x="409834" y="1675360"/>
                  <a:pt x="402748" y="1661684"/>
                </a:cubicBezTo>
                <a:cubicBezTo>
                  <a:pt x="394870" y="1646522"/>
                  <a:pt x="398735" y="1627643"/>
                  <a:pt x="406316" y="1617584"/>
                </a:cubicBezTo>
                <a:cubicBezTo>
                  <a:pt x="414789" y="1606386"/>
                  <a:pt x="417267" y="1594295"/>
                  <a:pt x="413352" y="1583592"/>
                </a:cubicBezTo>
                <a:cubicBezTo>
                  <a:pt x="409834" y="1573930"/>
                  <a:pt x="401212" y="1566497"/>
                  <a:pt x="390856" y="1564119"/>
                </a:cubicBezTo>
                <a:cubicBezTo>
                  <a:pt x="382433" y="1562186"/>
                  <a:pt x="346062" y="1562137"/>
                  <a:pt x="291557" y="1562285"/>
                </a:cubicBezTo>
                <a:lnTo>
                  <a:pt x="264502" y="1562285"/>
                </a:lnTo>
                <a:cubicBezTo>
                  <a:pt x="263412" y="1532654"/>
                  <a:pt x="261876" y="1472450"/>
                  <a:pt x="264651" y="1460359"/>
                </a:cubicBezTo>
                <a:close/>
                <a:moveTo>
                  <a:pt x="264601" y="1788782"/>
                </a:moveTo>
                <a:cubicBezTo>
                  <a:pt x="266187" y="1781845"/>
                  <a:pt x="271092" y="1776097"/>
                  <a:pt x="277484" y="1773768"/>
                </a:cubicBezTo>
                <a:cubicBezTo>
                  <a:pt x="284719" y="1771142"/>
                  <a:pt x="293241" y="1773074"/>
                  <a:pt x="301417" y="1779268"/>
                </a:cubicBezTo>
                <a:cubicBezTo>
                  <a:pt x="313656" y="1788534"/>
                  <a:pt x="336648" y="1793192"/>
                  <a:pt x="355031" y="1783628"/>
                </a:cubicBezTo>
                <a:cubicBezTo>
                  <a:pt x="364743" y="1778624"/>
                  <a:pt x="380798" y="1765295"/>
                  <a:pt x="379707" y="1732740"/>
                </a:cubicBezTo>
                <a:cubicBezTo>
                  <a:pt x="380798" y="1699838"/>
                  <a:pt x="364743" y="1686509"/>
                  <a:pt x="355031" y="1681504"/>
                </a:cubicBezTo>
                <a:cubicBezTo>
                  <a:pt x="336598" y="1671941"/>
                  <a:pt x="313656" y="1676599"/>
                  <a:pt x="301417" y="1685865"/>
                </a:cubicBezTo>
                <a:cubicBezTo>
                  <a:pt x="293241" y="1692059"/>
                  <a:pt x="284719" y="1693991"/>
                  <a:pt x="277484" y="1691365"/>
                </a:cubicBezTo>
                <a:cubicBezTo>
                  <a:pt x="271092" y="1689036"/>
                  <a:pt x="266187" y="1683288"/>
                  <a:pt x="264601" y="1676351"/>
                </a:cubicBezTo>
                <a:cubicBezTo>
                  <a:pt x="261777" y="1663963"/>
                  <a:pt x="263461" y="1600985"/>
                  <a:pt x="264601" y="1572196"/>
                </a:cubicBezTo>
                <a:lnTo>
                  <a:pt x="291557" y="1572196"/>
                </a:lnTo>
                <a:cubicBezTo>
                  <a:pt x="333328" y="1572096"/>
                  <a:pt x="380698" y="1571948"/>
                  <a:pt x="388627" y="1573781"/>
                </a:cubicBezTo>
                <a:cubicBezTo>
                  <a:pt x="395762" y="1575416"/>
                  <a:pt x="401658" y="1580470"/>
                  <a:pt x="404037" y="1587011"/>
                </a:cubicBezTo>
                <a:cubicBezTo>
                  <a:pt x="406762" y="1594444"/>
                  <a:pt x="404780" y="1603165"/>
                  <a:pt x="398438" y="1611588"/>
                </a:cubicBezTo>
                <a:cubicBezTo>
                  <a:pt x="388973" y="1624075"/>
                  <a:pt x="384217" y="1647463"/>
                  <a:pt x="393978" y="1666243"/>
                </a:cubicBezTo>
                <a:cubicBezTo>
                  <a:pt x="399082" y="1676153"/>
                  <a:pt x="412807" y="1692604"/>
                  <a:pt x="445907" y="1691415"/>
                </a:cubicBezTo>
                <a:cubicBezTo>
                  <a:pt x="479503" y="1692604"/>
                  <a:pt x="493030" y="1676153"/>
                  <a:pt x="498183" y="1666243"/>
                </a:cubicBezTo>
                <a:cubicBezTo>
                  <a:pt x="507895" y="1647463"/>
                  <a:pt x="503138" y="1624075"/>
                  <a:pt x="493724" y="1611588"/>
                </a:cubicBezTo>
                <a:cubicBezTo>
                  <a:pt x="487381" y="1603165"/>
                  <a:pt x="485350" y="1594444"/>
                  <a:pt x="488075" y="1587011"/>
                </a:cubicBezTo>
                <a:cubicBezTo>
                  <a:pt x="490453" y="1580470"/>
                  <a:pt x="496350" y="1575416"/>
                  <a:pt x="503485" y="1573781"/>
                </a:cubicBezTo>
                <a:cubicBezTo>
                  <a:pt x="508738" y="1572592"/>
                  <a:pt x="531283" y="1572196"/>
                  <a:pt x="557991" y="1572146"/>
                </a:cubicBezTo>
                <a:cubicBezTo>
                  <a:pt x="557248" y="1592214"/>
                  <a:pt x="554869" y="1663567"/>
                  <a:pt x="558288" y="1678531"/>
                </a:cubicBezTo>
                <a:cubicBezTo>
                  <a:pt x="560617" y="1688739"/>
                  <a:pt x="567951" y="1697212"/>
                  <a:pt x="577415" y="1700681"/>
                </a:cubicBezTo>
                <a:cubicBezTo>
                  <a:pt x="587969" y="1704496"/>
                  <a:pt x="599812" y="1702068"/>
                  <a:pt x="610763" y="1693743"/>
                </a:cubicBezTo>
                <a:cubicBezTo>
                  <a:pt x="620574" y="1686360"/>
                  <a:pt x="639007" y="1682595"/>
                  <a:pt x="653822" y="1690275"/>
                </a:cubicBezTo>
                <a:cubicBezTo>
                  <a:pt x="667151" y="1697212"/>
                  <a:pt x="673841" y="1711780"/>
                  <a:pt x="673147" y="1732740"/>
                </a:cubicBezTo>
                <a:cubicBezTo>
                  <a:pt x="673841" y="1753353"/>
                  <a:pt x="667151" y="1767921"/>
                  <a:pt x="653822" y="1774858"/>
                </a:cubicBezTo>
                <a:cubicBezTo>
                  <a:pt x="639007" y="1782538"/>
                  <a:pt x="620574" y="1778773"/>
                  <a:pt x="610763" y="1771389"/>
                </a:cubicBezTo>
                <a:cubicBezTo>
                  <a:pt x="599812" y="1763065"/>
                  <a:pt x="587969" y="1760637"/>
                  <a:pt x="577415" y="1764452"/>
                </a:cubicBezTo>
                <a:cubicBezTo>
                  <a:pt x="567951" y="1767921"/>
                  <a:pt x="560617" y="1776394"/>
                  <a:pt x="558288" y="1786602"/>
                </a:cubicBezTo>
                <a:cubicBezTo>
                  <a:pt x="554968" y="1801219"/>
                  <a:pt x="557149" y="1869847"/>
                  <a:pt x="557941" y="1891600"/>
                </a:cubicBezTo>
                <a:cubicBezTo>
                  <a:pt x="530788" y="1891154"/>
                  <a:pt x="508985" y="1890361"/>
                  <a:pt x="503485" y="1889072"/>
                </a:cubicBezTo>
                <a:cubicBezTo>
                  <a:pt x="496350" y="1887437"/>
                  <a:pt x="490453" y="1882383"/>
                  <a:pt x="488075" y="1875892"/>
                </a:cubicBezTo>
                <a:cubicBezTo>
                  <a:pt x="485350" y="1868410"/>
                  <a:pt x="487381" y="1859689"/>
                  <a:pt x="493724" y="1851265"/>
                </a:cubicBezTo>
                <a:cubicBezTo>
                  <a:pt x="503138" y="1838778"/>
                  <a:pt x="507895" y="1815390"/>
                  <a:pt x="498183" y="1796611"/>
                </a:cubicBezTo>
                <a:cubicBezTo>
                  <a:pt x="493030" y="1786750"/>
                  <a:pt x="479304" y="1770299"/>
                  <a:pt x="446254" y="1771439"/>
                </a:cubicBezTo>
                <a:cubicBezTo>
                  <a:pt x="412659" y="1770349"/>
                  <a:pt x="399082" y="1786750"/>
                  <a:pt x="393978" y="1796611"/>
                </a:cubicBezTo>
                <a:cubicBezTo>
                  <a:pt x="384217" y="1815390"/>
                  <a:pt x="388973" y="1838778"/>
                  <a:pt x="398438" y="1851265"/>
                </a:cubicBezTo>
                <a:cubicBezTo>
                  <a:pt x="404780" y="1859689"/>
                  <a:pt x="406762" y="1868410"/>
                  <a:pt x="404037" y="1875892"/>
                </a:cubicBezTo>
                <a:cubicBezTo>
                  <a:pt x="401658" y="1882383"/>
                  <a:pt x="395762" y="1887437"/>
                  <a:pt x="388627" y="1889072"/>
                </a:cubicBezTo>
                <a:cubicBezTo>
                  <a:pt x="380698" y="1890906"/>
                  <a:pt x="333328" y="1890807"/>
                  <a:pt x="291557" y="1890708"/>
                </a:cubicBezTo>
                <a:cubicBezTo>
                  <a:pt x="281944" y="1890658"/>
                  <a:pt x="272926" y="1890658"/>
                  <a:pt x="264502" y="1890658"/>
                </a:cubicBezTo>
                <a:cubicBezTo>
                  <a:pt x="263412" y="1860928"/>
                  <a:pt x="261876" y="1800823"/>
                  <a:pt x="264651" y="1788782"/>
                </a:cubicBezTo>
                <a:close/>
                <a:moveTo>
                  <a:pt x="558239" y="2115024"/>
                </a:moveTo>
                <a:cubicBezTo>
                  <a:pt x="554919" y="2129443"/>
                  <a:pt x="557050" y="2196485"/>
                  <a:pt x="557842" y="2219130"/>
                </a:cubicBezTo>
                <a:cubicBezTo>
                  <a:pt x="531184" y="2219080"/>
                  <a:pt x="508688" y="2218734"/>
                  <a:pt x="503436" y="2217495"/>
                </a:cubicBezTo>
                <a:cubicBezTo>
                  <a:pt x="496300" y="2215860"/>
                  <a:pt x="490404" y="2210806"/>
                  <a:pt x="488025" y="2204314"/>
                </a:cubicBezTo>
                <a:cubicBezTo>
                  <a:pt x="485300" y="2196832"/>
                  <a:pt x="487332" y="2188111"/>
                  <a:pt x="493674" y="2179688"/>
                </a:cubicBezTo>
                <a:cubicBezTo>
                  <a:pt x="503089" y="2167201"/>
                  <a:pt x="507846" y="2143813"/>
                  <a:pt x="498134" y="2125033"/>
                </a:cubicBezTo>
                <a:cubicBezTo>
                  <a:pt x="492980" y="2115173"/>
                  <a:pt x="479354" y="2098722"/>
                  <a:pt x="446205" y="2099911"/>
                </a:cubicBezTo>
                <a:cubicBezTo>
                  <a:pt x="412510" y="2098722"/>
                  <a:pt x="399032" y="2115173"/>
                  <a:pt x="393928" y="2125033"/>
                </a:cubicBezTo>
                <a:cubicBezTo>
                  <a:pt x="384167" y="2143813"/>
                  <a:pt x="388924" y="2167201"/>
                  <a:pt x="398388" y="2179688"/>
                </a:cubicBezTo>
                <a:cubicBezTo>
                  <a:pt x="404731" y="2188111"/>
                  <a:pt x="406713" y="2196832"/>
                  <a:pt x="403987" y="2204314"/>
                </a:cubicBezTo>
                <a:cubicBezTo>
                  <a:pt x="401658" y="2210806"/>
                  <a:pt x="395712" y="2215860"/>
                  <a:pt x="388577" y="2217495"/>
                </a:cubicBezTo>
                <a:cubicBezTo>
                  <a:pt x="380649" y="2219328"/>
                  <a:pt x="333328" y="2219229"/>
                  <a:pt x="291557" y="2219130"/>
                </a:cubicBezTo>
                <a:cubicBezTo>
                  <a:pt x="281944" y="2219080"/>
                  <a:pt x="272876" y="2219080"/>
                  <a:pt x="264452" y="2219080"/>
                </a:cubicBezTo>
                <a:cubicBezTo>
                  <a:pt x="263362" y="2189400"/>
                  <a:pt x="261826" y="2129245"/>
                  <a:pt x="264601" y="2117204"/>
                </a:cubicBezTo>
                <a:cubicBezTo>
                  <a:pt x="266187" y="2110267"/>
                  <a:pt x="271092" y="2104519"/>
                  <a:pt x="277484" y="2102190"/>
                </a:cubicBezTo>
                <a:cubicBezTo>
                  <a:pt x="284719" y="2099564"/>
                  <a:pt x="293241" y="2101496"/>
                  <a:pt x="301417" y="2107690"/>
                </a:cubicBezTo>
                <a:cubicBezTo>
                  <a:pt x="313656" y="2116956"/>
                  <a:pt x="336648" y="2121614"/>
                  <a:pt x="355031" y="2112051"/>
                </a:cubicBezTo>
                <a:cubicBezTo>
                  <a:pt x="364743" y="2107046"/>
                  <a:pt x="380798" y="2093717"/>
                  <a:pt x="379707" y="2061162"/>
                </a:cubicBezTo>
                <a:cubicBezTo>
                  <a:pt x="380798" y="2028260"/>
                  <a:pt x="364743" y="2014931"/>
                  <a:pt x="355031" y="2009927"/>
                </a:cubicBezTo>
                <a:cubicBezTo>
                  <a:pt x="336598" y="2000363"/>
                  <a:pt x="313656" y="2005021"/>
                  <a:pt x="301417" y="2014287"/>
                </a:cubicBezTo>
                <a:cubicBezTo>
                  <a:pt x="293241" y="2020481"/>
                  <a:pt x="284719" y="2022413"/>
                  <a:pt x="277484" y="2019787"/>
                </a:cubicBezTo>
                <a:cubicBezTo>
                  <a:pt x="271092" y="2017458"/>
                  <a:pt x="266187" y="2011711"/>
                  <a:pt x="264601" y="2004773"/>
                </a:cubicBezTo>
                <a:cubicBezTo>
                  <a:pt x="261777" y="1992386"/>
                  <a:pt x="263461" y="1929308"/>
                  <a:pt x="264601" y="1900568"/>
                </a:cubicBezTo>
                <a:cubicBezTo>
                  <a:pt x="273520" y="1900568"/>
                  <a:pt x="282637" y="1900568"/>
                  <a:pt x="291557" y="1900618"/>
                </a:cubicBezTo>
                <a:cubicBezTo>
                  <a:pt x="346062" y="1900717"/>
                  <a:pt x="382433" y="1900618"/>
                  <a:pt x="390856" y="1898735"/>
                </a:cubicBezTo>
                <a:cubicBezTo>
                  <a:pt x="401212" y="1896356"/>
                  <a:pt x="409834" y="1888924"/>
                  <a:pt x="413352" y="1879261"/>
                </a:cubicBezTo>
                <a:cubicBezTo>
                  <a:pt x="417267" y="1868558"/>
                  <a:pt x="414789" y="1856468"/>
                  <a:pt x="406316" y="1845270"/>
                </a:cubicBezTo>
                <a:cubicBezTo>
                  <a:pt x="398735" y="1835211"/>
                  <a:pt x="394870" y="1816332"/>
                  <a:pt x="402748" y="1801169"/>
                </a:cubicBezTo>
                <a:cubicBezTo>
                  <a:pt x="409834" y="1787493"/>
                  <a:pt x="424749" y="1780755"/>
                  <a:pt x="446254" y="1781349"/>
                </a:cubicBezTo>
                <a:cubicBezTo>
                  <a:pt x="467412" y="1780804"/>
                  <a:pt x="482277" y="1787493"/>
                  <a:pt x="489363" y="1801169"/>
                </a:cubicBezTo>
                <a:cubicBezTo>
                  <a:pt x="497242" y="1816332"/>
                  <a:pt x="493426" y="1835211"/>
                  <a:pt x="485796" y="1845270"/>
                </a:cubicBezTo>
                <a:cubicBezTo>
                  <a:pt x="477372" y="1856468"/>
                  <a:pt x="474845" y="1868558"/>
                  <a:pt x="478759" y="1879261"/>
                </a:cubicBezTo>
                <a:cubicBezTo>
                  <a:pt x="482277" y="1888924"/>
                  <a:pt x="490899" y="1896356"/>
                  <a:pt x="501305" y="1898735"/>
                </a:cubicBezTo>
                <a:cubicBezTo>
                  <a:pt x="507251" y="1900122"/>
                  <a:pt x="529896" y="1901014"/>
                  <a:pt x="557941" y="1901460"/>
                </a:cubicBezTo>
                <a:cubicBezTo>
                  <a:pt x="557149" y="1922618"/>
                  <a:pt x="554919" y="1992237"/>
                  <a:pt x="558288" y="2006954"/>
                </a:cubicBezTo>
                <a:cubicBezTo>
                  <a:pt x="560617" y="2017161"/>
                  <a:pt x="567951" y="2025634"/>
                  <a:pt x="577415" y="2029103"/>
                </a:cubicBezTo>
                <a:cubicBezTo>
                  <a:pt x="587969" y="2032918"/>
                  <a:pt x="599812" y="2030490"/>
                  <a:pt x="610763" y="2022166"/>
                </a:cubicBezTo>
                <a:cubicBezTo>
                  <a:pt x="620574" y="2014783"/>
                  <a:pt x="639007" y="2011017"/>
                  <a:pt x="653822" y="2018697"/>
                </a:cubicBezTo>
                <a:cubicBezTo>
                  <a:pt x="667151" y="2025634"/>
                  <a:pt x="673841" y="2040202"/>
                  <a:pt x="673147" y="2061162"/>
                </a:cubicBezTo>
                <a:cubicBezTo>
                  <a:pt x="673841" y="2081775"/>
                  <a:pt x="667151" y="2096343"/>
                  <a:pt x="653822" y="2103280"/>
                </a:cubicBezTo>
                <a:cubicBezTo>
                  <a:pt x="639007" y="2110961"/>
                  <a:pt x="620574" y="2107195"/>
                  <a:pt x="610763" y="2099812"/>
                </a:cubicBezTo>
                <a:cubicBezTo>
                  <a:pt x="599812" y="2091487"/>
                  <a:pt x="587969" y="2089059"/>
                  <a:pt x="577415" y="2092875"/>
                </a:cubicBezTo>
                <a:cubicBezTo>
                  <a:pt x="567951" y="2096343"/>
                  <a:pt x="560617" y="2104816"/>
                  <a:pt x="558288" y="2115024"/>
                </a:cubicBezTo>
                <a:close/>
                <a:moveTo>
                  <a:pt x="861539" y="2115024"/>
                </a:moveTo>
                <a:cubicBezTo>
                  <a:pt x="858269" y="2129443"/>
                  <a:pt x="860350" y="2196436"/>
                  <a:pt x="861142" y="2219130"/>
                </a:cubicBezTo>
                <a:cubicBezTo>
                  <a:pt x="833047" y="2219279"/>
                  <a:pt x="815506" y="2219774"/>
                  <a:pt x="810254" y="2220963"/>
                </a:cubicBezTo>
                <a:cubicBezTo>
                  <a:pt x="799898" y="2223342"/>
                  <a:pt x="791276" y="2230824"/>
                  <a:pt x="787758" y="2240437"/>
                </a:cubicBezTo>
                <a:cubicBezTo>
                  <a:pt x="783843" y="2251189"/>
                  <a:pt x="786370" y="2263230"/>
                  <a:pt x="794794" y="2274429"/>
                </a:cubicBezTo>
                <a:cubicBezTo>
                  <a:pt x="802425" y="2284487"/>
                  <a:pt x="806240" y="2303366"/>
                  <a:pt x="798362" y="2318529"/>
                </a:cubicBezTo>
                <a:cubicBezTo>
                  <a:pt x="791276" y="2332205"/>
                  <a:pt x="776411" y="2338944"/>
                  <a:pt x="754906" y="2338349"/>
                </a:cubicBezTo>
                <a:cubicBezTo>
                  <a:pt x="733797" y="2339043"/>
                  <a:pt x="718833" y="2332205"/>
                  <a:pt x="711747" y="2318529"/>
                </a:cubicBezTo>
                <a:cubicBezTo>
                  <a:pt x="703868" y="2303366"/>
                  <a:pt x="707733" y="2284487"/>
                  <a:pt x="715315" y="2274429"/>
                </a:cubicBezTo>
                <a:cubicBezTo>
                  <a:pt x="723788" y="2263230"/>
                  <a:pt x="726265" y="2251189"/>
                  <a:pt x="722351" y="2240437"/>
                </a:cubicBezTo>
                <a:cubicBezTo>
                  <a:pt x="718833" y="2230824"/>
                  <a:pt x="710211" y="2223342"/>
                  <a:pt x="699855" y="2220963"/>
                </a:cubicBezTo>
                <a:cubicBezTo>
                  <a:pt x="691431" y="2219031"/>
                  <a:pt x="655011" y="2218981"/>
                  <a:pt x="600506" y="2219130"/>
                </a:cubicBezTo>
                <a:cubicBezTo>
                  <a:pt x="589703" y="2219130"/>
                  <a:pt x="578505" y="2219179"/>
                  <a:pt x="567753" y="2219179"/>
                </a:cubicBezTo>
                <a:cubicBezTo>
                  <a:pt x="566662" y="2189499"/>
                  <a:pt x="565126" y="2129295"/>
                  <a:pt x="567901" y="2117204"/>
                </a:cubicBezTo>
                <a:cubicBezTo>
                  <a:pt x="569487" y="2110267"/>
                  <a:pt x="574442" y="2104519"/>
                  <a:pt x="580784" y="2102190"/>
                </a:cubicBezTo>
                <a:cubicBezTo>
                  <a:pt x="588019" y="2099564"/>
                  <a:pt x="596541" y="2101496"/>
                  <a:pt x="604767" y="2107690"/>
                </a:cubicBezTo>
                <a:cubicBezTo>
                  <a:pt x="617006" y="2116956"/>
                  <a:pt x="639948" y="2121614"/>
                  <a:pt x="658331" y="2112051"/>
                </a:cubicBezTo>
                <a:cubicBezTo>
                  <a:pt x="668043" y="2107046"/>
                  <a:pt x="684098" y="2093717"/>
                  <a:pt x="683008" y="2061162"/>
                </a:cubicBezTo>
                <a:cubicBezTo>
                  <a:pt x="684098" y="2028260"/>
                  <a:pt x="668043" y="2014931"/>
                  <a:pt x="658331" y="2009927"/>
                </a:cubicBezTo>
                <a:cubicBezTo>
                  <a:pt x="639948" y="2000363"/>
                  <a:pt x="617006" y="2005021"/>
                  <a:pt x="604767" y="2014287"/>
                </a:cubicBezTo>
                <a:cubicBezTo>
                  <a:pt x="596541" y="2020481"/>
                  <a:pt x="588019" y="2022413"/>
                  <a:pt x="580784" y="2019787"/>
                </a:cubicBezTo>
                <a:cubicBezTo>
                  <a:pt x="574442" y="2017458"/>
                  <a:pt x="569487" y="2011711"/>
                  <a:pt x="567901" y="2004773"/>
                </a:cubicBezTo>
                <a:cubicBezTo>
                  <a:pt x="565126" y="1992534"/>
                  <a:pt x="566712" y="1930794"/>
                  <a:pt x="567802" y="1901609"/>
                </a:cubicBezTo>
                <a:cubicBezTo>
                  <a:pt x="621416" y="1902203"/>
                  <a:pt x="688855" y="1901262"/>
                  <a:pt x="699855" y="1898735"/>
                </a:cubicBezTo>
                <a:cubicBezTo>
                  <a:pt x="710211" y="1896356"/>
                  <a:pt x="718833" y="1888924"/>
                  <a:pt x="722351" y="1879261"/>
                </a:cubicBezTo>
                <a:cubicBezTo>
                  <a:pt x="726265" y="1868558"/>
                  <a:pt x="723788" y="1856468"/>
                  <a:pt x="715315" y="1845270"/>
                </a:cubicBezTo>
                <a:cubicBezTo>
                  <a:pt x="707733" y="1835211"/>
                  <a:pt x="703868" y="1816332"/>
                  <a:pt x="711747" y="1801169"/>
                </a:cubicBezTo>
                <a:cubicBezTo>
                  <a:pt x="718833" y="1787493"/>
                  <a:pt x="733797" y="1780755"/>
                  <a:pt x="755203" y="1781349"/>
                </a:cubicBezTo>
                <a:cubicBezTo>
                  <a:pt x="776411" y="1780804"/>
                  <a:pt x="791276" y="1787493"/>
                  <a:pt x="798362" y="1801169"/>
                </a:cubicBezTo>
                <a:cubicBezTo>
                  <a:pt x="806240" y="1816332"/>
                  <a:pt x="802425" y="1835211"/>
                  <a:pt x="794794" y="1845270"/>
                </a:cubicBezTo>
                <a:cubicBezTo>
                  <a:pt x="786370" y="1856468"/>
                  <a:pt x="783843" y="1868558"/>
                  <a:pt x="787758" y="1879261"/>
                </a:cubicBezTo>
                <a:cubicBezTo>
                  <a:pt x="791276" y="1888924"/>
                  <a:pt x="799898" y="1896356"/>
                  <a:pt x="810254" y="1898735"/>
                </a:cubicBezTo>
                <a:cubicBezTo>
                  <a:pt x="815506" y="1899924"/>
                  <a:pt x="833047" y="1900420"/>
                  <a:pt x="861242" y="1900568"/>
                </a:cubicBezTo>
                <a:cubicBezTo>
                  <a:pt x="860498" y="1920636"/>
                  <a:pt x="858120" y="1992039"/>
                  <a:pt x="861539" y="2006954"/>
                </a:cubicBezTo>
                <a:cubicBezTo>
                  <a:pt x="863868" y="2017161"/>
                  <a:pt x="871201" y="2025634"/>
                  <a:pt x="880665" y="2029103"/>
                </a:cubicBezTo>
                <a:cubicBezTo>
                  <a:pt x="891220" y="2032918"/>
                  <a:pt x="903062" y="2030490"/>
                  <a:pt x="914013" y="2022166"/>
                </a:cubicBezTo>
                <a:cubicBezTo>
                  <a:pt x="923874" y="2014783"/>
                  <a:pt x="942307" y="2011017"/>
                  <a:pt x="957073" y="2018697"/>
                </a:cubicBezTo>
                <a:cubicBezTo>
                  <a:pt x="970451" y="2025634"/>
                  <a:pt x="977091" y="2040202"/>
                  <a:pt x="976398" y="2061162"/>
                </a:cubicBezTo>
                <a:cubicBezTo>
                  <a:pt x="977091" y="2081775"/>
                  <a:pt x="970451" y="2096343"/>
                  <a:pt x="957122" y="2103280"/>
                </a:cubicBezTo>
                <a:cubicBezTo>
                  <a:pt x="942307" y="2110961"/>
                  <a:pt x="923874" y="2107195"/>
                  <a:pt x="914013" y="2099812"/>
                </a:cubicBezTo>
                <a:cubicBezTo>
                  <a:pt x="903062" y="2091487"/>
                  <a:pt x="891220" y="2089059"/>
                  <a:pt x="880715" y="2092875"/>
                </a:cubicBezTo>
                <a:cubicBezTo>
                  <a:pt x="871201" y="2096343"/>
                  <a:pt x="863868" y="2104816"/>
                  <a:pt x="861539" y="2115024"/>
                </a:cubicBezTo>
                <a:close/>
                <a:moveTo>
                  <a:pt x="1201011" y="2115024"/>
                </a:moveTo>
                <a:cubicBezTo>
                  <a:pt x="1197691" y="2129592"/>
                  <a:pt x="1199871" y="2197972"/>
                  <a:pt x="1200664" y="2219873"/>
                </a:cubicBezTo>
                <a:cubicBezTo>
                  <a:pt x="1174947" y="2219427"/>
                  <a:pt x="1155276" y="2218635"/>
                  <a:pt x="1150420" y="2217495"/>
                </a:cubicBezTo>
                <a:cubicBezTo>
                  <a:pt x="1143284" y="2215860"/>
                  <a:pt x="1137388" y="2210806"/>
                  <a:pt x="1135009" y="2204314"/>
                </a:cubicBezTo>
                <a:cubicBezTo>
                  <a:pt x="1132284" y="2196832"/>
                  <a:pt x="1134316" y="2188111"/>
                  <a:pt x="1140658" y="2179688"/>
                </a:cubicBezTo>
                <a:cubicBezTo>
                  <a:pt x="1150073" y="2167201"/>
                  <a:pt x="1154830" y="2143813"/>
                  <a:pt x="1145118" y="2125033"/>
                </a:cubicBezTo>
                <a:cubicBezTo>
                  <a:pt x="1139965" y="2115173"/>
                  <a:pt x="1126338" y="2098722"/>
                  <a:pt x="1093189" y="2099911"/>
                </a:cubicBezTo>
                <a:cubicBezTo>
                  <a:pt x="1059494" y="2098722"/>
                  <a:pt x="1046016" y="2115173"/>
                  <a:pt x="1040913" y="2125033"/>
                </a:cubicBezTo>
                <a:cubicBezTo>
                  <a:pt x="1031151" y="2143813"/>
                  <a:pt x="1035908" y="2167201"/>
                  <a:pt x="1045372" y="2179688"/>
                </a:cubicBezTo>
                <a:cubicBezTo>
                  <a:pt x="1051715" y="2188111"/>
                  <a:pt x="1053697" y="2196832"/>
                  <a:pt x="1051021" y="2204314"/>
                </a:cubicBezTo>
                <a:cubicBezTo>
                  <a:pt x="1048643" y="2210806"/>
                  <a:pt x="1042696" y="2215860"/>
                  <a:pt x="1035561" y="2217495"/>
                </a:cubicBezTo>
                <a:cubicBezTo>
                  <a:pt x="1027633" y="2219328"/>
                  <a:pt x="972632" y="2219229"/>
                  <a:pt x="924072" y="2219130"/>
                </a:cubicBezTo>
                <a:cubicBezTo>
                  <a:pt x="903954" y="2219080"/>
                  <a:pt x="886215" y="2219031"/>
                  <a:pt x="871053" y="2219080"/>
                </a:cubicBezTo>
                <a:cubicBezTo>
                  <a:pt x="869963" y="2189400"/>
                  <a:pt x="868476" y="2129245"/>
                  <a:pt x="871201" y="2117204"/>
                </a:cubicBezTo>
                <a:cubicBezTo>
                  <a:pt x="872787" y="2110267"/>
                  <a:pt x="877742" y="2104519"/>
                  <a:pt x="884084" y="2102190"/>
                </a:cubicBezTo>
                <a:cubicBezTo>
                  <a:pt x="891319" y="2099564"/>
                  <a:pt x="899842" y="2101496"/>
                  <a:pt x="908067" y="2107690"/>
                </a:cubicBezTo>
                <a:cubicBezTo>
                  <a:pt x="920306" y="2116956"/>
                  <a:pt x="943248" y="2121614"/>
                  <a:pt x="961681" y="2112051"/>
                </a:cubicBezTo>
                <a:cubicBezTo>
                  <a:pt x="971343" y="2107046"/>
                  <a:pt x="987447" y="2093717"/>
                  <a:pt x="986308" y="2061162"/>
                </a:cubicBezTo>
                <a:cubicBezTo>
                  <a:pt x="987447" y="2028260"/>
                  <a:pt x="971343" y="2014931"/>
                  <a:pt x="961681" y="2009927"/>
                </a:cubicBezTo>
                <a:cubicBezTo>
                  <a:pt x="943248" y="2000363"/>
                  <a:pt x="920306" y="2005021"/>
                  <a:pt x="908067" y="2014287"/>
                </a:cubicBezTo>
                <a:cubicBezTo>
                  <a:pt x="899842" y="2020481"/>
                  <a:pt x="891319" y="2022413"/>
                  <a:pt x="884084" y="2019787"/>
                </a:cubicBezTo>
                <a:cubicBezTo>
                  <a:pt x="877742" y="2017458"/>
                  <a:pt x="872787" y="2011711"/>
                  <a:pt x="871201" y="2004773"/>
                </a:cubicBezTo>
                <a:cubicBezTo>
                  <a:pt x="868377" y="1992386"/>
                  <a:pt x="870062" y="1929407"/>
                  <a:pt x="871152" y="1900618"/>
                </a:cubicBezTo>
                <a:cubicBezTo>
                  <a:pt x="886265" y="1900618"/>
                  <a:pt x="903954" y="1900618"/>
                  <a:pt x="924022" y="1900618"/>
                </a:cubicBezTo>
                <a:cubicBezTo>
                  <a:pt x="972582" y="1900469"/>
                  <a:pt x="1027633" y="1900370"/>
                  <a:pt x="1035561" y="1902203"/>
                </a:cubicBezTo>
                <a:cubicBezTo>
                  <a:pt x="1042696" y="1903839"/>
                  <a:pt x="1048643" y="1908893"/>
                  <a:pt x="1051021" y="1915433"/>
                </a:cubicBezTo>
                <a:cubicBezTo>
                  <a:pt x="1053697" y="1922866"/>
                  <a:pt x="1051715" y="1931587"/>
                  <a:pt x="1045372" y="1940011"/>
                </a:cubicBezTo>
                <a:cubicBezTo>
                  <a:pt x="1035908" y="1952497"/>
                  <a:pt x="1031151" y="1975885"/>
                  <a:pt x="1040913" y="1994715"/>
                </a:cubicBezTo>
                <a:cubicBezTo>
                  <a:pt x="1046016" y="2004575"/>
                  <a:pt x="1059742" y="2021026"/>
                  <a:pt x="1092842" y="2019837"/>
                </a:cubicBezTo>
                <a:cubicBezTo>
                  <a:pt x="1126289" y="2020976"/>
                  <a:pt x="1139965" y="2004575"/>
                  <a:pt x="1145118" y="1994715"/>
                </a:cubicBezTo>
                <a:cubicBezTo>
                  <a:pt x="1154830" y="1975885"/>
                  <a:pt x="1150073" y="1952497"/>
                  <a:pt x="1140658" y="1940011"/>
                </a:cubicBezTo>
                <a:cubicBezTo>
                  <a:pt x="1134316" y="1931587"/>
                  <a:pt x="1132284" y="1922866"/>
                  <a:pt x="1135009" y="1915433"/>
                </a:cubicBezTo>
                <a:cubicBezTo>
                  <a:pt x="1137388" y="1908893"/>
                  <a:pt x="1143284" y="1903839"/>
                  <a:pt x="1150420" y="1902203"/>
                </a:cubicBezTo>
                <a:cubicBezTo>
                  <a:pt x="1154978" y="1901163"/>
                  <a:pt x="1175195" y="1900766"/>
                  <a:pt x="1200714" y="1900618"/>
                </a:cubicBezTo>
                <a:cubicBezTo>
                  <a:pt x="1199971" y="1920735"/>
                  <a:pt x="1197592" y="1992039"/>
                  <a:pt x="1201011" y="2006954"/>
                </a:cubicBezTo>
                <a:cubicBezTo>
                  <a:pt x="1203340" y="2017161"/>
                  <a:pt x="1210674" y="2025634"/>
                  <a:pt x="1220187" y="2029103"/>
                </a:cubicBezTo>
                <a:cubicBezTo>
                  <a:pt x="1230692" y="2032918"/>
                  <a:pt x="1242535" y="2030490"/>
                  <a:pt x="1253485" y="2022166"/>
                </a:cubicBezTo>
                <a:cubicBezTo>
                  <a:pt x="1263296" y="2014733"/>
                  <a:pt x="1281729" y="2011017"/>
                  <a:pt x="1296595" y="2018697"/>
                </a:cubicBezTo>
                <a:cubicBezTo>
                  <a:pt x="1309924" y="2025634"/>
                  <a:pt x="1316564" y="2040202"/>
                  <a:pt x="1315870" y="2061162"/>
                </a:cubicBezTo>
                <a:cubicBezTo>
                  <a:pt x="1316564" y="2081775"/>
                  <a:pt x="1309924" y="2096343"/>
                  <a:pt x="1296595" y="2103280"/>
                </a:cubicBezTo>
                <a:cubicBezTo>
                  <a:pt x="1281779" y="2110961"/>
                  <a:pt x="1263346" y="2107244"/>
                  <a:pt x="1253485" y="2099812"/>
                </a:cubicBezTo>
                <a:cubicBezTo>
                  <a:pt x="1242535" y="2091487"/>
                  <a:pt x="1230692" y="2089059"/>
                  <a:pt x="1220187" y="2092875"/>
                </a:cubicBezTo>
                <a:cubicBezTo>
                  <a:pt x="1210674" y="2096343"/>
                  <a:pt x="1203340" y="2104816"/>
                  <a:pt x="1201011" y="2115024"/>
                </a:cubicBezTo>
                <a:close/>
                <a:moveTo>
                  <a:pt x="1619467" y="2219080"/>
                </a:moveTo>
                <a:cubicBezTo>
                  <a:pt x="1613174" y="2219080"/>
                  <a:pt x="1606683" y="2219080"/>
                  <a:pt x="1599845" y="2219130"/>
                </a:cubicBezTo>
                <a:cubicBezTo>
                  <a:pt x="1551335" y="2219229"/>
                  <a:pt x="1496334" y="2219328"/>
                  <a:pt x="1488356" y="2217495"/>
                </a:cubicBezTo>
                <a:cubicBezTo>
                  <a:pt x="1481221" y="2215860"/>
                  <a:pt x="1475324" y="2210806"/>
                  <a:pt x="1472946" y="2204314"/>
                </a:cubicBezTo>
                <a:cubicBezTo>
                  <a:pt x="1470220" y="2196832"/>
                  <a:pt x="1472252" y="2188111"/>
                  <a:pt x="1478594" y="2179688"/>
                </a:cubicBezTo>
                <a:cubicBezTo>
                  <a:pt x="1488009" y="2167201"/>
                  <a:pt x="1492815" y="2143813"/>
                  <a:pt x="1483054" y="2125033"/>
                </a:cubicBezTo>
                <a:cubicBezTo>
                  <a:pt x="1477901" y="2115173"/>
                  <a:pt x="1464472" y="2098672"/>
                  <a:pt x="1431125" y="2099911"/>
                </a:cubicBezTo>
                <a:cubicBezTo>
                  <a:pt x="1397728" y="2098672"/>
                  <a:pt x="1383952" y="2115123"/>
                  <a:pt x="1378849" y="2125033"/>
                </a:cubicBezTo>
                <a:cubicBezTo>
                  <a:pt x="1369087" y="2143813"/>
                  <a:pt x="1373844" y="2167201"/>
                  <a:pt x="1383308" y="2179688"/>
                </a:cubicBezTo>
                <a:cubicBezTo>
                  <a:pt x="1389651" y="2188111"/>
                  <a:pt x="1391682" y="2196832"/>
                  <a:pt x="1388957" y="2204314"/>
                </a:cubicBezTo>
                <a:cubicBezTo>
                  <a:pt x="1386579" y="2210806"/>
                  <a:pt x="1380633" y="2215860"/>
                  <a:pt x="1373497" y="2217495"/>
                </a:cubicBezTo>
                <a:cubicBezTo>
                  <a:pt x="1362299" y="2220072"/>
                  <a:pt x="1273058" y="2220914"/>
                  <a:pt x="1210574" y="2220022"/>
                </a:cubicBezTo>
                <a:cubicBezTo>
                  <a:pt x="1209484" y="2190688"/>
                  <a:pt x="1207899" y="2129394"/>
                  <a:pt x="1210674" y="2117204"/>
                </a:cubicBezTo>
                <a:cubicBezTo>
                  <a:pt x="1212259" y="2110267"/>
                  <a:pt x="1217214" y="2104519"/>
                  <a:pt x="1223557" y="2102190"/>
                </a:cubicBezTo>
                <a:cubicBezTo>
                  <a:pt x="1230791" y="2099564"/>
                  <a:pt x="1239314" y="2101496"/>
                  <a:pt x="1247539" y="2107690"/>
                </a:cubicBezTo>
                <a:cubicBezTo>
                  <a:pt x="1259778" y="2116956"/>
                  <a:pt x="1282720" y="2121614"/>
                  <a:pt x="1301153" y="2112051"/>
                </a:cubicBezTo>
                <a:cubicBezTo>
                  <a:pt x="1310816" y="2107046"/>
                  <a:pt x="1326920" y="2093717"/>
                  <a:pt x="1325780" y="2061162"/>
                </a:cubicBezTo>
                <a:cubicBezTo>
                  <a:pt x="1326920" y="2028260"/>
                  <a:pt x="1310816" y="2014931"/>
                  <a:pt x="1301153" y="2009927"/>
                </a:cubicBezTo>
                <a:cubicBezTo>
                  <a:pt x="1282720" y="2000363"/>
                  <a:pt x="1259778" y="2005021"/>
                  <a:pt x="1247539" y="2014287"/>
                </a:cubicBezTo>
                <a:cubicBezTo>
                  <a:pt x="1239314" y="2020481"/>
                  <a:pt x="1230791" y="2022413"/>
                  <a:pt x="1223557" y="2019787"/>
                </a:cubicBezTo>
                <a:cubicBezTo>
                  <a:pt x="1217214" y="2017458"/>
                  <a:pt x="1212259" y="2011711"/>
                  <a:pt x="1210674" y="2004773"/>
                </a:cubicBezTo>
                <a:cubicBezTo>
                  <a:pt x="1207849" y="1992386"/>
                  <a:pt x="1209534" y="1929308"/>
                  <a:pt x="1210674" y="1900568"/>
                </a:cubicBezTo>
                <a:cubicBezTo>
                  <a:pt x="1227025" y="1900519"/>
                  <a:pt x="1244913" y="1900568"/>
                  <a:pt x="1262008" y="1900618"/>
                </a:cubicBezTo>
                <a:cubicBezTo>
                  <a:pt x="1327167" y="1900717"/>
                  <a:pt x="1367353" y="1900618"/>
                  <a:pt x="1375777" y="1898735"/>
                </a:cubicBezTo>
                <a:cubicBezTo>
                  <a:pt x="1386133" y="1896356"/>
                  <a:pt x="1394804" y="1888924"/>
                  <a:pt x="1398322" y="1879261"/>
                </a:cubicBezTo>
                <a:cubicBezTo>
                  <a:pt x="1402187" y="1868558"/>
                  <a:pt x="1399710" y="1856468"/>
                  <a:pt x="1391236" y="1845270"/>
                </a:cubicBezTo>
                <a:cubicBezTo>
                  <a:pt x="1383655" y="1835211"/>
                  <a:pt x="1379840" y="1816332"/>
                  <a:pt x="1387718" y="1801169"/>
                </a:cubicBezTo>
                <a:cubicBezTo>
                  <a:pt x="1394804" y="1787493"/>
                  <a:pt x="1409818" y="1780755"/>
                  <a:pt x="1431174" y="1781349"/>
                </a:cubicBezTo>
                <a:cubicBezTo>
                  <a:pt x="1452333" y="1780804"/>
                  <a:pt x="1467198" y="1787493"/>
                  <a:pt x="1474283" y="1801169"/>
                </a:cubicBezTo>
                <a:cubicBezTo>
                  <a:pt x="1482162" y="1816332"/>
                  <a:pt x="1478347" y="1835211"/>
                  <a:pt x="1470765" y="1845270"/>
                </a:cubicBezTo>
                <a:cubicBezTo>
                  <a:pt x="1462292" y="1856468"/>
                  <a:pt x="1459765" y="1868558"/>
                  <a:pt x="1463680" y="1879261"/>
                </a:cubicBezTo>
                <a:cubicBezTo>
                  <a:pt x="1467198" y="1888924"/>
                  <a:pt x="1475820" y="1896356"/>
                  <a:pt x="1486225" y="1898735"/>
                </a:cubicBezTo>
                <a:cubicBezTo>
                  <a:pt x="1496383" y="1901064"/>
                  <a:pt x="1561344" y="1902104"/>
                  <a:pt x="1619467" y="1901807"/>
                </a:cubicBezTo>
                <a:cubicBezTo>
                  <a:pt x="1620557" y="1931092"/>
                  <a:pt x="1622143" y="1992584"/>
                  <a:pt x="1619368" y="2004773"/>
                </a:cubicBezTo>
                <a:cubicBezTo>
                  <a:pt x="1617782" y="2011711"/>
                  <a:pt x="1612827" y="2017458"/>
                  <a:pt x="1606485" y="2019787"/>
                </a:cubicBezTo>
                <a:cubicBezTo>
                  <a:pt x="1599250" y="2022413"/>
                  <a:pt x="1590728" y="2020481"/>
                  <a:pt x="1582502" y="2014287"/>
                </a:cubicBezTo>
                <a:cubicBezTo>
                  <a:pt x="1570263" y="2005021"/>
                  <a:pt x="1547321" y="2000363"/>
                  <a:pt x="1528888" y="2009927"/>
                </a:cubicBezTo>
                <a:cubicBezTo>
                  <a:pt x="1519226" y="2014931"/>
                  <a:pt x="1503171" y="2028260"/>
                  <a:pt x="1504262" y="2060815"/>
                </a:cubicBezTo>
                <a:cubicBezTo>
                  <a:pt x="1503171" y="2093717"/>
                  <a:pt x="1519226" y="2107046"/>
                  <a:pt x="1528888" y="2112051"/>
                </a:cubicBezTo>
                <a:cubicBezTo>
                  <a:pt x="1547321" y="2121614"/>
                  <a:pt x="1570263" y="2116956"/>
                  <a:pt x="1582502" y="2107690"/>
                </a:cubicBezTo>
                <a:cubicBezTo>
                  <a:pt x="1590728" y="2101496"/>
                  <a:pt x="1599250" y="2099564"/>
                  <a:pt x="1606485" y="2102190"/>
                </a:cubicBezTo>
                <a:cubicBezTo>
                  <a:pt x="1612827" y="2104519"/>
                  <a:pt x="1617782" y="2110267"/>
                  <a:pt x="1619368" y="2117204"/>
                </a:cubicBezTo>
                <a:cubicBezTo>
                  <a:pt x="1622093" y="2129245"/>
                  <a:pt x="1620607" y="2189400"/>
                  <a:pt x="1619517" y="2219080"/>
                </a:cubicBezTo>
                <a:close/>
                <a:moveTo>
                  <a:pt x="1922965" y="2219080"/>
                </a:moveTo>
                <a:cubicBezTo>
                  <a:pt x="1866626" y="2218981"/>
                  <a:pt x="1831891" y="2219179"/>
                  <a:pt x="1824112" y="2220963"/>
                </a:cubicBezTo>
                <a:cubicBezTo>
                  <a:pt x="1813706" y="2223342"/>
                  <a:pt x="1805084" y="2230824"/>
                  <a:pt x="1801566" y="2240437"/>
                </a:cubicBezTo>
                <a:cubicBezTo>
                  <a:pt x="1797652" y="2251189"/>
                  <a:pt x="1800179" y="2263230"/>
                  <a:pt x="1808652" y="2274429"/>
                </a:cubicBezTo>
                <a:cubicBezTo>
                  <a:pt x="1816233" y="2284487"/>
                  <a:pt x="1820049" y="2303366"/>
                  <a:pt x="1812170" y="2318529"/>
                </a:cubicBezTo>
                <a:cubicBezTo>
                  <a:pt x="1805084" y="2332205"/>
                  <a:pt x="1790070" y="2338944"/>
                  <a:pt x="1768714" y="2338349"/>
                </a:cubicBezTo>
                <a:cubicBezTo>
                  <a:pt x="1747605" y="2338993"/>
                  <a:pt x="1732691" y="2332205"/>
                  <a:pt x="1725605" y="2318529"/>
                </a:cubicBezTo>
                <a:cubicBezTo>
                  <a:pt x="1717726" y="2303366"/>
                  <a:pt x="1721542" y="2284487"/>
                  <a:pt x="1729123" y="2274429"/>
                </a:cubicBezTo>
                <a:cubicBezTo>
                  <a:pt x="1737596" y="2263230"/>
                  <a:pt x="1740123" y="2251189"/>
                  <a:pt x="1736209" y="2240437"/>
                </a:cubicBezTo>
                <a:cubicBezTo>
                  <a:pt x="1732691" y="2230824"/>
                  <a:pt x="1724069" y="2223342"/>
                  <a:pt x="1713663" y="2220963"/>
                </a:cubicBezTo>
                <a:cubicBezTo>
                  <a:pt x="1706577" y="2219328"/>
                  <a:pt x="1677144" y="2219031"/>
                  <a:pt x="1629377" y="2219080"/>
                </a:cubicBezTo>
                <a:cubicBezTo>
                  <a:pt x="1630170" y="2196337"/>
                  <a:pt x="1632251" y="2129443"/>
                  <a:pt x="1628981" y="2115024"/>
                </a:cubicBezTo>
                <a:cubicBezTo>
                  <a:pt x="1626652" y="2104816"/>
                  <a:pt x="1619318" y="2096343"/>
                  <a:pt x="1609854" y="2092875"/>
                </a:cubicBezTo>
                <a:cubicBezTo>
                  <a:pt x="1599300" y="2089059"/>
                  <a:pt x="1587457" y="2091487"/>
                  <a:pt x="1576507" y="2099812"/>
                </a:cubicBezTo>
                <a:cubicBezTo>
                  <a:pt x="1566696" y="2107244"/>
                  <a:pt x="1548263" y="2110961"/>
                  <a:pt x="1533447" y="2103280"/>
                </a:cubicBezTo>
                <a:cubicBezTo>
                  <a:pt x="1520118" y="2096343"/>
                  <a:pt x="1513429" y="2081775"/>
                  <a:pt x="1514122" y="2060815"/>
                </a:cubicBezTo>
                <a:cubicBezTo>
                  <a:pt x="1513429" y="2040202"/>
                  <a:pt x="1520118" y="2025634"/>
                  <a:pt x="1533447" y="2018697"/>
                </a:cubicBezTo>
                <a:cubicBezTo>
                  <a:pt x="1548213" y="2011017"/>
                  <a:pt x="1566696" y="2014783"/>
                  <a:pt x="1576507" y="2022166"/>
                </a:cubicBezTo>
                <a:cubicBezTo>
                  <a:pt x="1587457" y="2030490"/>
                  <a:pt x="1599300" y="2032918"/>
                  <a:pt x="1609854" y="2029103"/>
                </a:cubicBezTo>
                <a:cubicBezTo>
                  <a:pt x="1619318" y="2025634"/>
                  <a:pt x="1626652" y="2017161"/>
                  <a:pt x="1628981" y="2006954"/>
                </a:cubicBezTo>
                <a:cubicBezTo>
                  <a:pt x="1632301" y="1992287"/>
                  <a:pt x="1630121" y="1923213"/>
                  <a:pt x="1629328" y="1901757"/>
                </a:cubicBezTo>
                <a:cubicBezTo>
                  <a:pt x="1670554" y="1901411"/>
                  <a:pt x="1706330" y="1900420"/>
                  <a:pt x="1713663" y="1898735"/>
                </a:cubicBezTo>
                <a:cubicBezTo>
                  <a:pt x="1724069" y="1896356"/>
                  <a:pt x="1732691" y="1888924"/>
                  <a:pt x="1736209" y="1879261"/>
                </a:cubicBezTo>
                <a:cubicBezTo>
                  <a:pt x="1740123" y="1868558"/>
                  <a:pt x="1737596" y="1856468"/>
                  <a:pt x="1729123" y="1845270"/>
                </a:cubicBezTo>
                <a:cubicBezTo>
                  <a:pt x="1721542" y="1835211"/>
                  <a:pt x="1717726" y="1816332"/>
                  <a:pt x="1725605" y="1801169"/>
                </a:cubicBezTo>
                <a:cubicBezTo>
                  <a:pt x="1732691" y="1787493"/>
                  <a:pt x="1747704" y="1780755"/>
                  <a:pt x="1769061" y="1781349"/>
                </a:cubicBezTo>
                <a:cubicBezTo>
                  <a:pt x="1790219" y="1780804"/>
                  <a:pt x="1805084" y="1787493"/>
                  <a:pt x="1812170" y="1801169"/>
                </a:cubicBezTo>
                <a:cubicBezTo>
                  <a:pt x="1820049" y="1816332"/>
                  <a:pt x="1816233" y="1835211"/>
                  <a:pt x="1808652" y="1845270"/>
                </a:cubicBezTo>
                <a:cubicBezTo>
                  <a:pt x="1800179" y="1856468"/>
                  <a:pt x="1797652" y="1868558"/>
                  <a:pt x="1801566" y="1879261"/>
                </a:cubicBezTo>
                <a:cubicBezTo>
                  <a:pt x="1805084" y="1888924"/>
                  <a:pt x="1813756" y="1896356"/>
                  <a:pt x="1824112" y="1898735"/>
                </a:cubicBezTo>
                <a:cubicBezTo>
                  <a:pt x="1831891" y="1900519"/>
                  <a:pt x="1866577" y="1900717"/>
                  <a:pt x="1922866" y="1900618"/>
                </a:cubicBezTo>
                <a:cubicBezTo>
                  <a:pt x="1923957" y="1929407"/>
                  <a:pt x="1925641" y="1992386"/>
                  <a:pt x="1922817" y="2004773"/>
                </a:cubicBezTo>
                <a:cubicBezTo>
                  <a:pt x="1921231" y="2011711"/>
                  <a:pt x="1916276" y="2017458"/>
                  <a:pt x="1909934" y="2019787"/>
                </a:cubicBezTo>
                <a:cubicBezTo>
                  <a:pt x="1902699" y="2022413"/>
                  <a:pt x="1894176" y="2020481"/>
                  <a:pt x="1885951" y="2014287"/>
                </a:cubicBezTo>
                <a:cubicBezTo>
                  <a:pt x="1873762" y="2005021"/>
                  <a:pt x="1850770" y="2000363"/>
                  <a:pt x="1832387" y="2009927"/>
                </a:cubicBezTo>
                <a:cubicBezTo>
                  <a:pt x="1822675" y="2014931"/>
                  <a:pt x="1806620" y="2028260"/>
                  <a:pt x="1807710" y="2060815"/>
                </a:cubicBezTo>
                <a:cubicBezTo>
                  <a:pt x="1806620" y="2093717"/>
                  <a:pt x="1822675" y="2107046"/>
                  <a:pt x="1832387" y="2112051"/>
                </a:cubicBezTo>
                <a:cubicBezTo>
                  <a:pt x="1850820" y="2121614"/>
                  <a:pt x="1873762" y="2116956"/>
                  <a:pt x="1885951" y="2107690"/>
                </a:cubicBezTo>
                <a:cubicBezTo>
                  <a:pt x="1894176" y="2101496"/>
                  <a:pt x="1902650" y="2099564"/>
                  <a:pt x="1909934" y="2102190"/>
                </a:cubicBezTo>
                <a:cubicBezTo>
                  <a:pt x="1916276" y="2104519"/>
                  <a:pt x="1921231" y="2110267"/>
                  <a:pt x="1922817" y="2117204"/>
                </a:cubicBezTo>
                <a:cubicBezTo>
                  <a:pt x="1925592" y="2129245"/>
                  <a:pt x="1924056" y="2189400"/>
                  <a:pt x="1922965" y="2219080"/>
                </a:cubicBezTo>
                <a:close/>
                <a:moveTo>
                  <a:pt x="2296330" y="2029103"/>
                </a:moveTo>
                <a:cubicBezTo>
                  <a:pt x="2306835" y="2032918"/>
                  <a:pt x="2318678" y="2030490"/>
                  <a:pt x="2329678" y="2022166"/>
                </a:cubicBezTo>
                <a:cubicBezTo>
                  <a:pt x="2339489" y="2014733"/>
                  <a:pt x="2357922" y="2011017"/>
                  <a:pt x="2372738" y="2018697"/>
                </a:cubicBezTo>
                <a:cubicBezTo>
                  <a:pt x="2386067" y="2025634"/>
                  <a:pt x="2392756" y="2040202"/>
                  <a:pt x="2392062" y="2061162"/>
                </a:cubicBezTo>
                <a:cubicBezTo>
                  <a:pt x="2392756" y="2081775"/>
                  <a:pt x="2386067" y="2096343"/>
                  <a:pt x="2372738" y="2103280"/>
                </a:cubicBezTo>
                <a:cubicBezTo>
                  <a:pt x="2357922" y="2110961"/>
                  <a:pt x="2339489" y="2107244"/>
                  <a:pt x="2329678" y="2099812"/>
                </a:cubicBezTo>
                <a:cubicBezTo>
                  <a:pt x="2318678" y="2091487"/>
                  <a:pt x="2306835" y="2089059"/>
                  <a:pt x="2296330" y="2092875"/>
                </a:cubicBezTo>
                <a:cubicBezTo>
                  <a:pt x="2286866" y="2096343"/>
                  <a:pt x="2279533" y="2104816"/>
                  <a:pt x="2277204" y="2115024"/>
                </a:cubicBezTo>
                <a:cubicBezTo>
                  <a:pt x="2273884" y="2129443"/>
                  <a:pt x="2275965" y="2196386"/>
                  <a:pt x="2276758" y="2219130"/>
                </a:cubicBezTo>
                <a:lnTo>
                  <a:pt x="2275767" y="2219130"/>
                </a:lnTo>
                <a:cubicBezTo>
                  <a:pt x="2227207" y="2219229"/>
                  <a:pt x="2172206" y="2219328"/>
                  <a:pt x="2164278" y="2217495"/>
                </a:cubicBezTo>
                <a:cubicBezTo>
                  <a:pt x="2157142" y="2215860"/>
                  <a:pt x="2151196" y="2210806"/>
                  <a:pt x="2148818" y="2204314"/>
                </a:cubicBezTo>
                <a:cubicBezTo>
                  <a:pt x="2146142" y="2196832"/>
                  <a:pt x="2148124" y="2188111"/>
                  <a:pt x="2154467" y="2179688"/>
                </a:cubicBezTo>
                <a:cubicBezTo>
                  <a:pt x="2163931" y="2167201"/>
                  <a:pt x="2168688" y="2143813"/>
                  <a:pt x="2158926" y="2125033"/>
                </a:cubicBezTo>
                <a:cubicBezTo>
                  <a:pt x="2153823" y="2115173"/>
                  <a:pt x="2140345" y="2098672"/>
                  <a:pt x="2106997" y="2099911"/>
                </a:cubicBezTo>
                <a:cubicBezTo>
                  <a:pt x="2073550" y="2098672"/>
                  <a:pt x="2059874" y="2115123"/>
                  <a:pt x="2054721" y="2125033"/>
                </a:cubicBezTo>
                <a:cubicBezTo>
                  <a:pt x="2045009" y="2143813"/>
                  <a:pt x="2049766" y="2167201"/>
                  <a:pt x="2059181" y="2179688"/>
                </a:cubicBezTo>
                <a:cubicBezTo>
                  <a:pt x="2065523" y="2188111"/>
                  <a:pt x="2067555" y="2196832"/>
                  <a:pt x="2064829" y="2204314"/>
                </a:cubicBezTo>
                <a:cubicBezTo>
                  <a:pt x="2062451" y="2210806"/>
                  <a:pt x="2056554" y="2215860"/>
                  <a:pt x="2049419" y="2217495"/>
                </a:cubicBezTo>
                <a:cubicBezTo>
                  <a:pt x="2041441" y="2219328"/>
                  <a:pt x="1986440" y="2219229"/>
                  <a:pt x="1937930" y="2219130"/>
                </a:cubicBezTo>
                <a:cubicBezTo>
                  <a:pt x="1936196" y="2219130"/>
                  <a:pt x="1934560" y="2219080"/>
                  <a:pt x="1932876" y="2219080"/>
                </a:cubicBezTo>
                <a:cubicBezTo>
                  <a:pt x="1933668" y="2196386"/>
                  <a:pt x="1935750" y="2129443"/>
                  <a:pt x="1932479" y="2115024"/>
                </a:cubicBezTo>
                <a:cubicBezTo>
                  <a:pt x="1930150" y="2104816"/>
                  <a:pt x="1922817" y="2096343"/>
                  <a:pt x="1913353" y="2092875"/>
                </a:cubicBezTo>
                <a:cubicBezTo>
                  <a:pt x="1902798" y="2089059"/>
                  <a:pt x="1890956" y="2091487"/>
                  <a:pt x="1880005" y="2099812"/>
                </a:cubicBezTo>
                <a:cubicBezTo>
                  <a:pt x="1870194" y="2107195"/>
                  <a:pt x="1851761" y="2110961"/>
                  <a:pt x="1836945" y="2103280"/>
                </a:cubicBezTo>
                <a:cubicBezTo>
                  <a:pt x="1823616" y="2096343"/>
                  <a:pt x="1816927" y="2081775"/>
                  <a:pt x="1817621" y="2060815"/>
                </a:cubicBezTo>
                <a:cubicBezTo>
                  <a:pt x="1816927" y="2040202"/>
                  <a:pt x="1823616" y="2025634"/>
                  <a:pt x="1836945" y="2018697"/>
                </a:cubicBezTo>
                <a:cubicBezTo>
                  <a:pt x="1851761" y="2011017"/>
                  <a:pt x="1870194" y="2014783"/>
                  <a:pt x="1880005" y="2022166"/>
                </a:cubicBezTo>
                <a:cubicBezTo>
                  <a:pt x="1890956" y="2030490"/>
                  <a:pt x="1902798" y="2032918"/>
                  <a:pt x="1913353" y="2029103"/>
                </a:cubicBezTo>
                <a:cubicBezTo>
                  <a:pt x="1922817" y="2025634"/>
                  <a:pt x="1930150" y="2017161"/>
                  <a:pt x="1932479" y="2006954"/>
                </a:cubicBezTo>
                <a:cubicBezTo>
                  <a:pt x="1935898" y="1992039"/>
                  <a:pt x="1933520" y="1920735"/>
                  <a:pt x="1932777" y="1900618"/>
                </a:cubicBezTo>
                <a:lnTo>
                  <a:pt x="1937880" y="1900618"/>
                </a:lnTo>
                <a:cubicBezTo>
                  <a:pt x="1986440" y="1900469"/>
                  <a:pt x="2041441" y="1900370"/>
                  <a:pt x="2049419" y="1902203"/>
                </a:cubicBezTo>
                <a:cubicBezTo>
                  <a:pt x="2056554" y="1903839"/>
                  <a:pt x="2062451" y="1908893"/>
                  <a:pt x="2064829" y="1915433"/>
                </a:cubicBezTo>
                <a:cubicBezTo>
                  <a:pt x="2067555" y="1922866"/>
                  <a:pt x="2065523" y="1931587"/>
                  <a:pt x="2059181" y="1940011"/>
                </a:cubicBezTo>
                <a:cubicBezTo>
                  <a:pt x="2049766" y="1952497"/>
                  <a:pt x="2045009" y="1975885"/>
                  <a:pt x="2054721" y="1994715"/>
                </a:cubicBezTo>
                <a:cubicBezTo>
                  <a:pt x="2059874" y="2004575"/>
                  <a:pt x="2073253" y="2020976"/>
                  <a:pt x="2106650" y="2019837"/>
                </a:cubicBezTo>
                <a:cubicBezTo>
                  <a:pt x="2107790" y="2019837"/>
                  <a:pt x="2108830" y="2019837"/>
                  <a:pt x="2109921" y="2019837"/>
                </a:cubicBezTo>
                <a:cubicBezTo>
                  <a:pt x="2141088" y="2019837"/>
                  <a:pt x="2153971" y="2004179"/>
                  <a:pt x="2158926" y="1994665"/>
                </a:cubicBezTo>
                <a:cubicBezTo>
                  <a:pt x="2168688" y="1975836"/>
                  <a:pt x="2163931" y="1952448"/>
                  <a:pt x="2154467" y="1939961"/>
                </a:cubicBezTo>
                <a:cubicBezTo>
                  <a:pt x="2148124" y="1931537"/>
                  <a:pt x="2146142" y="1922816"/>
                  <a:pt x="2148818" y="1915384"/>
                </a:cubicBezTo>
                <a:cubicBezTo>
                  <a:pt x="2151196" y="1908843"/>
                  <a:pt x="2157142" y="1903789"/>
                  <a:pt x="2164278" y="1902154"/>
                </a:cubicBezTo>
                <a:cubicBezTo>
                  <a:pt x="2172206" y="1900321"/>
                  <a:pt x="2227257" y="1900420"/>
                  <a:pt x="2275816" y="1900568"/>
                </a:cubicBezTo>
                <a:lnTo>
                  <a:pt x="2276857" y="1900568"/>
                </a:lnTo>
                <a:cubicBezTo>
                  <a:pt x="2276114" y="1920636"/>
                  <a:pt x="2273785" y="1991989"/>
                  <a:pt x="2277204" y="2006904"/>
                </a:cubicBezTo>
                <a:cubicBezTo>
                  <a:pt x="2279533" y="2017112"/>
                  <a:pt x="2286866" y="2025585"/>
                  <a:pt x="2296330" y="2029053"/>
                </a:cubicBezTo>
                <a:close/>
                <a:moveTo>
                  <a:pt x="2296330" y="1700681"/>
                </a:moveTo>
                <a:cubicBezTo>
                  <a:pt x="2306835" y="1704496"/>
                  <a:pt x="2318678" y="1702068"/>
                  <a:pt x="2329678" y="1693743"/>
                </a:cubicBezTo>
                <a:cubicBezTo>
                  <a:pt x="2339489" y="1686360"/>
                  <a:pt x="2357922" y="1682595"/>
                  <a:pt x="2372738" y="1690275"/>
                </a:cubicBezTo>
                <a:cubicBezTo>
                  <a:pt x="2386067" y="1697212"/>
                  <a:pt x="2392756" y="1711780"/>
                  <a:pt x="2392062" y="1732740"/>
                </a:cubicBezTo>
                <a:cubicBezTo>
                  <a:pt x="2392756" y="1753353"/>
                  <a:pt x="2386067" y="1767921"/>
                  <a:pt x="2372738" y="1774858"/>
                </a:cubicBezTo>
                <a:cubicBezTo>
                  <a:pt x="2357922" y="1782538"/>
                  <a:pt x="2339489" y="1778773"/>
                  <a:pt x="2329678" y="1771389"/>
                </a:cubicBezTo>
                <a:cubicBezTo>
                  <a:pt x="2318678" y="1763065"/>
                  <a:pt x="2306835" y="1760637"/>
                  <a:pt x="2296330" y="1764452"/>
                </a:cubicBezTo>
                <a:cubicBezTo>
                  <a:pt x="2286866" y="1767921"/>
                  <a:pt x="2279533" y="1776394"/>
                  <a:pt x="2277204" y="1786602"/>
                </a:cubicBezTo>
                <a:cubicBezTo>
                  <a:pt x="2273884" y="1801021"/>
                  <a:pt x="2275965" y="1868013"/>
                  <a:pt x="2276758" y="1890708"/>
                </a:cubicBezTo>
                <a:lnTo>
                  <a:pt x="2275816" y="1890708"/>
                </a:lnTo>
                <a:cubicBezTo>
                  <a:pt x="2210608" y="1890559"/>
                  <a:pt x="2170472" y="1890608"/>
                  <a:pt x="2162048" y="1892541"/>
                </a:cubicBezTo>
                <a:cubicBezTo>
                  <a:pt x="2151692" y="1894920"/>
                  <a:pt x="2143020" y="1902402"/>
                  <a:pt x="2139502" y="1912014"/>
                </a:cubicBezTo>
                <a:cubicBezTo>
                  <a:pt x="2135637" y="1922767"/>
                  <a:pt x="2138115" y="1934808"/>
                  <a:pt x="2146588" y="1946006"/>
                </a:cubicBezTo>
                <a:cubicBezTo>
                  <a:pt x="2154169" y="1956065"/>
                  <a:pt x="2158034" y="1974944"/>
                  <a:pt x="2150106" y="1990106"/>
                </a:cubicBezTo>
                <a:cubicBezTo>
                  <a:pt x="2143020" y="2003783"/>
                  <a:pt x="2128007" y="2010521"/>
                  <a:pt x="2106650" y="2009927"/>
                </a:cubicBezTo>
                <a:cubicBezTo>
                  <a:pt x="2085492" y="2010521"/>
                  <a:pt x="2070627" y="2003783"/>
                  <a:pt x="2063541" y="1990106"/>
                </a:cubicBezTo>
                <a:cubicBezTo>
                  <a:pt x="2055662" y="1974944"/>
                  <a:pt x="2059478" y="1956065"/>
                  <a:pt x="2067109" y="1946006"/>
                </a:cubicBezTo>
                <a:cubicBezTo>
                  <a:pt x="2075532" y="1934808"/>
                  <a:pt x="2078059" y="1922767"/>
                  <a:pt x="2074145" y="1912014"/>
                </a:cubicBezTo>
                <a:cubicBezTo>
                  <a:pt x="2070627" y="1902402"/>
                  <a:pt x="2062005" y="1894920"/>
                  <a:pt x="2051599" y="1892541"/>
                </a:cubicBezTo>
                <a:cubicBezTo>
                  <a:pt x="2043176" y="1890608"/>
                  <a:pt x="2003039" y="1890559"/>
                  <a:pt x="1937831" y="1890708"/>
                </a:cubicBezTo>
                <a:lnTo>
                  <a:pt x="1932876" y="1890708"/>
                </a:lnTo>
                <a:cubicBezTo>
                  <a:pt x="1933668" y="1868013"/>
                  <a:pt x="1935799" y="1801021"/>
                  <a:pt x="1932479" y="1786602"/>
                </a:cubicBezTo>
                <a:cubicBezTo>
                  <a:pt x="1930150" y="1776394"/>
                  <a:pt x="1922817" y="1767921"/>
                  <a:pt x="1913353" y="1764452"/>
                </a:cubicBezTo>
                <a:cubicBezTo>
                  <a:pt x="1902798" y="1760637"/>
                  <a:pt x="1890956" y="1763065"/>
                  <a:pt x="1880005" y="1771389"/>
                </a:cubicBezTo>
                <a:cubicBezTo>
                  <a:pt x="1870194" y="1778773"/>
                  <a:pt x="1851761" y="1782538"/>
                  <a:pt x="1836945" y="1774858"/>
                </a:cubicBezTo>
                <a:cubicBezTo>
                  <a:pt x="1823616" y="1767921"/>
                  <a:pt x="1816927" y="1753353"/>
                  <a:pt x="1817621" y="1732393"/>
                </a:cubicBezTo>
                <a:cubicBezTo>
                  <a:pt x="1816927" y="1711780"/>
                  <a:pt x="1823616" y="1697212"/>
                  <a:pt x="1836945" y="1690275"/>
                </a:cubicBezTo>
                <a:cubicBezTo>
                  <a:pt x="1851761" y="1682595"/>
                  <a:pt x="1870194" y="1686360"/>
                  <a:pt x="1880005" y="1693743"/>
                </a:cubicBezTo>
                <a:cubicBezTo>
                  <a:pt x="1890956" y="1702068"/>
                  <a:pt x="1902798" y="1704496"/>
                  <a:pt x="1913353" y="1700681"/>
                </a:cubicBezTo>
                <a:cubicBezTo>
                  <a:pt x="1922817" y="1697212"/>
                  <a:pt x="1930150" y="1688739"/>
                  <a:pt x="1932479" y="1678531"/>
                </a:cubicBezTo>
                <a:cubicBezTo>
                  <a:pt x="1935849" y="1663864"/>
                  <a:pt x="1933619" y="1594989"/>
                  <a:pt x="1932826" y="1573434"/>
                </a:cubicBezTo>
                <a:cubicBezTo>
                  <a:pt x="1986836" y="1573484"/>
                  <a:pt x="2042284" y="1572443"/>
                  <a:pt x="2051599" y="1570313"/>
                </a:cubicBezTo>
                <a:cubicBezTo>
                  <a:pt x="2062005" y="1567934"/>
                  <a:pt x="2070627" y="1560501"/>
                  <a:pt x="2074145" y="1550839"/>
                </a:cubicBezTo>
                <a:cubicBezTo>
                  <a:pt x="2078059" y="1540136"/>
                  <a:pt x="2075532" y="1528046"/>
                  <a:pt x="2067109" y="1516847"/>
                </a:cubicBezTo>
                <a:cubicBezTo>
                  <a:pt x="2059478" y="1506788"/>
                  <a:pt x="2055662" y="1487910"/>
                  <a:pt x="2063541" y="1472747"/>
                </a:cubicBezTo>
                <a:cubicBezTo>
                  <a:pt x="2070627" y="1459071"/>
                  <a:pt x="2085641" y="1452332"/>
                  <a:pt x="2106997" y="1452927"/>
                </a:cubicBezTo>
                <a:cubicBezTo>
                  <a:pt x="2128155" y="1452184"/>
                  <a:pt x="2143020" y="1459071"/>
                  <a:pt x="2150106" y="1472747"/>
                </a:cubicBezTo>
                <a:cubicBezTo>
                  <a:pt x="2158034" y="1487910"/>
                  <a:pt x="2154169" y="1506788"/>
                  <a:pt x="2146588" y="1516847"/>
                </a:cubicBezTo>
                <a:cubicBezTo>
                  <a:pt x="2138115" y="1528046"/>
                  <a:pt x="2135637" y="1540136"/>
                  <a:pt x="2139502" y="1550839"/>
                </a:cubicBezTo>
                <a:cubicBezTo>
                  <a:pt x="2143020" y="1560501"/>
                  <a:pt x="2151692" y="1567934"/>
                  <a:pt x="2162048" y="1570313"/>
                </a:cubicBezTo>
                <a:cubicBezTo>
                  <a:pt x="2171165" y="1572394"/>
                  <a:pt x="2224135" y="1573434"/>
                  <a:pt x="2276807" y="1573434"/>
                </a:cubicBezTo>
                <a:cubicBezTo>
                  <a:pt x="2276015" y="1594989"/>
                  <a:pt x="2273834" y="1663864"/>
                  <a:pt x="2277204" y="1678531"/>
                </a:cubicBezTo>
                <a:cubicBezTo>
                  <a:pt x="2279533" y="1688739"/>
                  <a:pt x="2286866" y="1697212"/>
                  <a:pt x="2296330" y="1700681"/>
                </a:cubicBezTo>
                <a:close/>
                <a:moveTo>
                  <a:pt x="2278988" y="1347929"/>
                </a:moveTo>
                <a:cubicBezTo>
                  <a:pt x="2277402" y="1354866"/>
                  <a:pt x="2272447" y="1360614"/>
                  <a:pt x="2266104" y="1362943"/>
                </a:cubicBezTo>
                <a:cubicBezTo>
                  <a:pt x="2258870" y="1365569"/>
                  <a:pt x="2250347" y="1363636"/>
                  <a:pt x="2242122" y="1357443"/>
                </a:cubicBezTo>
                <a:cubicBezTo>
                  <a:pt x="2229932" y="1348177"/>
                  <a:pt x="2206990" y="1343519"/>
                  <a:pt x="2188558" y="1353082"/>
                </a:cubicBezTo>
                <a:cubicBezTo>
                  <a:pt x="2178846" y="1358087"/>
                  <a:pt x="2162791" y="1371416"/>
                  <a:pt x="2163881" y="1403971"/>
                </a:cubicBezTo>
                <a:cubicBezTo>
                  <a:pt x="2162791" y="1436872"/>
                  <a:pt x="2178846" y="1450202"/>
                  <a:pt x="2188558" y="1455206"/>
                </a:cubicBezTo>
                <a:cubicBezTo>
                  <a:pt x="2206990" y="1464769"/>
                  <a:pt x="2229932" y="1460112"/>
                  <a:pt x="2242122" y="1450846"/>
                </a:cubicBezTo>
                <a:cubicBezTo>
                  <a:pt x="2250347" y="1444652"/>
                  <a:pt x="2258870" y="1442719"/>
                  <a:pt x="2266104" y="1445346"/>
                </a:cubicBezTo>
                <a:cubicBezTo>
                  <a:pt x="2272447" y="1447675"/>
                  <a:pt x="2277402" y="1453422"/>
                  <a:pt x="2278988" y="1460359"/>
                </a:cubicBezTo>
                <a:cubicBezTo>
                  <a:pt x="2281812" y="1472599"/>
                  <a:pt x="2280177" y="1534339"/>
                  <a:pt x="2279087" y="1563524"/>
                </a:cubicBezTo>
                <a:cubicBezTo>
                  <a:pt x="2226414" y="1563574"/>
                  <a:pt x="2172800" y="1562632"/>
                  <a:pt x="2164278" y="1560650"/>
                </a:cubicBezTo>
                <a:cubicBezTo>
                  <a:pt x="2157142" y="1559015"/>
                  <a:pt x="2151196" y="1553961"/>
                  <a:pt x="2148818" y="1547420"/>
                </a:cubicBezTo>
                <a:cubicBezTo>
                  <a:pt x="2146142" y="1539988"/>
                  <a:pt x="2148124" y="1531267"/>
                  <a:pt x="2154467" y="1522843"/>
                </a:cubicBezTo>
                <a:cubicBezTo>
                  <a:pt x="2163931" y="1510356"/>
                  <a:pt x="2168688" y="1486968"/>
                  <a:pt x="2158926" y="1468188"/>
                </a:cubicBezTo>
                <a:cubicBezTo>
                  <a:pt x="2153823" y="1458278"/>
                  <a:pt x="2140444" y="1441877"/>
                  <a:pt x="2106997" y="1443017"/>
                </a:cubicBezTo>
                <a:cubicBezTo>
                  <a:pt x="2073451" y="1441927"/>
                  <a:pt x="2059874" y="1458328"/>
                  <a:pt x="2054721" y="1468188"/>
                </a:cubicBezTo>
                <a:cubicBezTo>
                  <a:pt x="2045009" y="1486968"/>
                  <a:pt x="2049766" y="1510356"/>
                  <a:pt x="2059181" y="1522843"/>
                </a:cubicBezTo>
                <a:cubicBezTo>
                  <a:pt x="2065523" y="1531267"/>
                  <a:pt x="2067555" y="1539988"/>
                  <a:pt x="2064829" y="1547420"/>
                </a:cubicBezTo>
                <a:cubicBezTo>
                  <a:pt x="2062451" y="1553961"/>
                  <a:pt x="2056554" y="1559015"/>
                  <a:pt x="2049419" y="1560650"/>
                </a:cubicBezTo>
                <a:cubicBezTo>
                  <a:pt x="2040648" y="1562682"/>
                  <a:pt x="1984309" y="1563623"/>
                  <a:pt x="1930249" y="1563524"/>
                </a:cubicBezTo>
                <a:cubicBezTo>
                  <a:pt x="1929159" y="1534289"/>
                  <a:pt x="1927574" y="1472599"/>
                  <a:pt x="1930349" y="1460359"/>
                </a:cubicBezTo>
                <a:cubicBezTo>
                  <a:pt x="1931934" y="1453422"/>
                  <a:pt x="1936889" y="1447675"/>
                  <a:pt x="1943232" y="1445346"/>
                </a:cubicBezTo>
                <a:cubicBezTo>
                  <a:pt x="1950466" y="1442719"/>
                  <a:pt x="1958989" y="1444652"/>
                  <a:pt x="1967214" y="1450846"/>
                </a:cubicBezTo>
                <a:cubicBezTo>
                  <a:pt x="1979453" y="1460112"/>
                  <a:pt x="2002395" y="1464769"/>
                  <a:pt x="2020828" y="1455206"/>
                </a:cubicBezTo>
                <a:cubicBezTo>
                  <a:pt x="2030491" y="1450202"/>
                  <a:pt x="2046595" y="1436872"/>
                  <a:pt x="2045455" y="1404318"/>
                </a:cubicBezTo>
                <a:cubicBezTo>
                  <a:pt x="2046595" y="1371416"/>
                  <a:pt x="2030491" y="1358087"/>
                  <a:pt x="2020828" y="1353082"/>
                </a:cubicBezTo>
                <a:cubicBezTo>
                  <a:pt x="2002395" y="1343519"/>
                  <a:pt x="1979453" y="1348177"/>
                  <a:pt x="1967214" y="1357443"/>
                </a:cubicBezTo>
                <a:cubicBezTo>
                  <a:pt x="1958989" y="1363636"/>
                  <a:pt x="1950516" y="1365569"/>
                  <a:pt x="1943232" y="1362943"/>
                </a:cubicBezTo>
                <a:cubicBezTo>
                  <a:pt x="1936889" y="1360614"/>
                  <a:pt x="1931934" y="1354866"/>
                  <a:pt x="1930349" y="1347929"/>
                </a:cubicBezTo>
                <a:cubicBezTo>
                  <a:pt x="1927524" y="1335541"/>
                  <a:pt x="1929209" y="1272513"/>
                  <a:pt x="1930299" y="1243724"/>
                </a:cubicBezTo>
                <a:lnTo>
                  <a:pt x="1937880" y="1243724"/>
                </a:lnTo>
                <a:cubicBezTo>
                  <a:pt x="2002990" y="1243872"/>
                  <a:pt x="2043176" y="1243823"/>
                  <a:pt x="2051599" y="1241890"/>
                </a:cubicBezTo>
                <a:cubicBezTo>
                  <a:pt x="2062005" y="1239512"/>
                  <a:pt x="2070627" y="1232079"/>
                  <a:pt x="2074145" y="1222417"/>
                </a:cubicBezTo>
                <a:cubicBezTo>
                  <a:pt x="2078059" y="1211714"/>
                  <a:pt x="2075532" y="1199624"/>
                  <a:pt x="2067109" y="1188425"/>
                </a:cubicBezTo>
                <a:cubicBezTo>
                  <a:pt x="2059478" y="1178366"/>
                  <a:pt x="2055662" y="1159487"/>
                  <a:pt x="2063541" y="1144325"/>
                </a:cubicBezTo>
                <a:cubicBezTo>
                  <a:pt x="2070627" y="1130649"/>
                  <a:pt x="2085542" y="1123761"/>
                  <a:pt x="2106997" y="1124505"/>
                </a:cubicBezTo>
                <a:cubicBezTo>
                  <a:pt x="2128155" y="1123761"/>
                  <a:pt x="2143020" y="1130649"/>
                  <a:pt x="2150106" y="1144325"/>
                </a:cubicBezTo>
                <a:cubicBezTo>
                  <a:pt x="2158034" y="1159487"/>
                  <a:pt x="2154169" y="1178366"/>
                  <a:pt x="2146588" y="1188425"/>
                </a:cubicBezTo>
                <a:cubicBezTo>
                  <a:pt x="2138115" y="1199624"/>
                  <a:pt x="2135637" y="1211714"/>
                  <a:pt x="2139502" y="1222417"/>
                </a:cubicBezTo>
                <a:cubicBezTo>
                  <a:pt x="2143020" y="1232079"/>
                  <a:pt x="2151692" y="1239512"/>
                  <a:pt x="2162048" y="1241890"/>
                </a:cubicBezTo>
                <a:cubicBezTo>
                  <a:pt x="2170472" y="1243823"/>
                  <a:pt x="2210657" y="1243872"/>
                  <a:pt x="2275816" y="1243724"/>
                </a:cubicBezTo>
                <a:lnTo>
                  <a:pt x="2279037" y="1243724"/>
                </a:lnTo>
                <a:cubicBezTo>
                  <a:pt x="2280127" y="1272513"/>
                  <a:pt x="2281812" y="1335541"/>
                  <a:pt x="2278988" y="1347929"/>
                </a:cubicBezTo>
                <a:close/>
                <a:moveTo>
                  <a:pt x="2296330" y="1043836"/>
                </a:moveTo>
                <a:cubicBezTo>
                  <a:pt x="2306835" y="1047651"/>
                  <a:pt x="2318678" y="1045223"/>
                  <a:pt x="2329678" y="1036899"/>
                </a:cubicBezTo>
                <a:cubicBezTo>
                  <a:pt x="2339489" y="1029466"/>
                  <a:pt x="2357922" y="1025750"/>
                  <a:pt x="2372738" y="1033430"/>
                </a:cubicBezTo>
                <a:cubicBezTo>
                  <a:pt x="2386067" y="1040367"/>
                  <a:pt x="2392756" y="1054935"/>
                  <a:pt x="2392062" y="1075895"/>
                </a:cubicBezTo>
                <a:cubicBezTo>
                  <a:pt x="2392756" y="1096508"/>
                  <a:pt x="2386067" y="1111076"/>
                  <a:pt x="2372738" y="1117964"/>
                </a:cubicBezTo>
                <a:cubicBezTo>
                  <a:pt x="2357922" y="1125694"/>
                  <a:pt x="2339489" y="1121928"/>
                  <a:pt x="2329678" y="1114545"/>
                </a:cubicBezTo>
                <a:cubicBezTo>
                  <a:pt x="2318678" y="1106220"/>
                  <a:pt x="2306835" y="1103792"/>
                  <a:pt x="2296330" y="1107608"/>
                </a:cubicBezTo>
                <a:cubicBezTo>
                  <a:pt x="2286817" y="1111076"/>
                  <a:pt x="2279533" y="1119549"/>
                  <a:pt x="2277204" y="1129707"/>
                </a:cubicBezTo>
                <a:cubicBezTo>
                  <a:pt x="2273884" y="1144176"/>
                  <a:pt x="2275965" y="1211119"/>
                  <a:pt x="2276758" y="1233813"/>
                </a:cubicBezTo>
                <a:lnTo>
                  <a:pt x="2275767" y="1233813"/>
                </a:lnTo>
                <a:cubicBezTo>
                  <a:pt x="2227257" y="1233913"/>
                  <a:pt x="2172206" y="1234061"/>
                  <a:pt x="2164278" y="1232228"/>
                </a:cubicBezTo>
                <a:cubicBezTo>
                  <a:pt x="2157142" y="1230593"/>
                  <a:pt x="2151196" y="1225539"/>
                  <a:pt x="2148818" y="1218998"/>
                </a:cubicBezTo>
                <a:cubicBezTo>
                  <a:pt x="2146142" y="1211565"/>
                  <a:pt x="2148124" y="1202844"/>
                  <a:pt x="2154467" y="1194421"/>
                </a:cubicBezTo>
                <a:cubicBezTo>
                  <a:pt x="2163931" y="1181934"/>
                  <a:pt x="2168688" y="1158546"/>
                  <a:pt x="2158926" y="1139766"/>
                </a:cubicBezTo>
                <a:cubicBezTo>
                  <a:pt x="2153823" y="1129856"/>
                  <a:pt x="2140196" y="1113504"/>
                  <a:pt x="2106997" y="1114594"/>
                </a:cubicBezTo>
                <a:cubicBezTo>
                  <a:pt x="2073550" y="1113554"/>
                  <a:pt x="2059874" y="1129856"/>
                  <a:pt x="2054721" y="1139766"/>
                </a:cubicBezTo>
                <a:cubicBezTo>
                  <a:pt x="2045009" y="1158546"/>
                  <a:pt x="2049766" y="1181934"/>
                  <a:pt x="2059181" y="1194421"/>
                </a:cubicBezTo>
                <a:cubicBezTo>
                  <a:pt x="2065523" y="1202844"/>
                  <a:pt x="2067555" y="1211565"/>
                  <a:pt x="2064829" y="1218998"/>
                </a:cubicBezTo>
                <a:cubicBezTo>
                  <a:pt x="2062451" y="1225539"/>
                  <a:pt x="2056554" y="1230593"/>
                  <a:pt x="2049419" y="1232228"/>
                </a:cubicBezTo>
                <a:cubicBezTo>
                  <a:pt x="2041441" y="1234061"/>
                  <a:pt x="1986440" y="1233962"/>
                  <a:pt x="1937880" y="1233813"/>
                </a:cubicBezTo>
                <a:lnTo>
                  <a:pt x="1930200" y="1233813"/>
                </a:lnTo>
                <a:cubicBezTo>
                  <a:pt x="1929110" y="1204133"/>
                  <a:pt x="1927623" y="1143978"/>
                  <a:pt x="1930349" y="1131937"/>
                </a:cubicBezTo>
                <a:cubicBezTo>
                  <a:pt x="1931934" y="1125000"/>
                  <a:pt x="1936889" y="1119252"/>
                  <a:pt x="1943232" y="1116923"/>
                </a:cubicBezTo>
                <a:cubicBezTo>
                  <a:pt x="1950516" y="1114248"/>
                  <a:pt x="1958989" y="1116230"/>
                  <a:pt x="1967214" y="1122423"/>
                </a:cubicBezTo>
                <a:cubicBezTo>
                  <a:pt x="1979453" y="1131689"/>
                  <a:pt x="2002395" y="1136347"/>
                  <a:pt x="2020828" y="1126784"/>
                </a:cubicBezTo>
                <a:cubicBezTo>
                  <a:pt x="2030491" y="1121779"/>
                  <a:pt x="2046595" y="1108401"/>
                  <a:pt x="2045455" y="1075895"/>
                </a:cubicBezTo>
                <a:cubicBezTo>
                  <a:pt x="2046595" y="1042994"/>
                  <a:pt x="2030491" y="1029664"/>
                  <a:pt x="2020828" y="1024660"/>
                </a:cubicBezTo>
                <a:cubicBezTo>
                  <a:pt x="2002395" y="1015096"/>
                  <a:pt x="1979453" y="1019754"/>
                  <a:pt x="1967214" y="1029020"/>
                </a:cubicBezTo>
                <a:cubicBezTo>
                  <a:pt x="1958989" y="1035214"/>
                  <a:pt x="1950516" y="1037147"/>
                  <a:pt x="1943232" y="1034520"/>
                </a:cubicBezTo>
                <a:cubicBezTo>
                  <a:pt x="1936889" y="1032191"/>
                  <a:pt x="1931934" y="1026444"/>
                  <a:pt x="1930349" y="1019507"/>
                </a:cubicBezTo>
                <a:cubicBezTo>
                  <a:pt x="1927524" y="1007119"/>
                  <a:pt x="1929209" y="944090"/>
                  <a:pt x="1930299" y="915351"/>
                </a:cubicBezTo>
                <a:cubicBezTo>
                  <a:pt x="1932826" y="915351"/>
                  <a:pt x="1935304" y="915351"/>
                  <a:pt x="1937880" y="915301"/>
                </a:cubicBezTo>
                <a:cubicBezTo>
                  <a:pt x="1986440" y="915202"/>
                  <a:pt x="2041441" y="915103"/>
                  <a:pt x="2049419" y="916936"/>
                </a:cubicBezTo>
                <a:cubicBezTo>
                  <a:pt x="2056554" y="918572"/>
                  <a:pt x="2062451" y="923626"/>
                  <a:pt x="2064829" y="930167"/>
                </a:cubicBezTo>
                <a:cubicBezTo>
                  <a:pt x="2067555" y="937599"/>
                  <a:pt x="2065523" y="946320"/>
                  <a:pt x="2059181" y="954744"/>
                </a:cubicBezTo>
                <a:cubicBezTo>
                  <a:pt x="2049766" y="967230"/>
                  <a:pt x="2045009" y="990618"/>
                  <a:pt x="2054721" y="1009398"/>
                </a:cubicBezTo>
                <a:cubicBezTo>
                  <a:pt x="2059874" y="1019308"/>
                  <a:pt x="2073451" y="1035710"/>
                  <a:pt x="2106650" y="1034570"/>
                </a:cubicBezTo>
                <a:cubicBezTo>
                  <a:pt x="2107790" y="1034570"/>
                  <a:pt x="2108830" y="1034619"/>
                  <a:pt x="2109921" y="1034619"/>
                </a:cubicBezTo>
                <a:cubicBezTo>
                  <a:pt x="2141088" y="1034619"/>
                  <a:pt x="2153971" y="1018961"/>
                  <a:pt x="2158926" y="1009398"/>
                </a:cubicBezTo>
                <a:cubicBezTo>
                  <a:pt x="2168688" y="990618"/>
                  <a:pt x="2163931" y="967230"/>
                  <a:pt x="2154467" y="954744"/>
                </a:cubicBezTo>
                <a:cubicBezTo>
                  <a:pt x="2148124" y="946320"/>
                  <a:pt x="2146142" y="937599"/>
                  <a:pt x="2148818" y="930167"/>
                </a:cubicBezTo>
                <a:cubicBezTo>
                  <a:pt x="2151196" y="923626"/>
                  <a:pt x="2157142" y="918572"/>
                  <a:pt x="2164278" y="916936"/>
                </a:cubicBezTo>
                <a:cubicBezTo>
                  <a:pt x="2172206" y="915103"/>
                  <a:pt x="2227257" y="915202"/>
                  <a:pt x="2275767" y="915301"/>
                </a:cubicBezTo>
                <a:lnTo>
                  <a:pt x="2276857" y="915301"/>
                </a:lnTo>
                <a:cubicBezTo>
                  <a:pt x="2276114" y="935419"/>
                  <a:pt x="2273785" y="1006772"/>
                  <a:pt x="2277204" y="1021687"/>
                </a:cubicBezTo>
                <a:cubicBezTo>
                  <a:pt x="2279533" y="1031894"/>
                  <a:pt x="2286866" y="1040367"/>
                  <a:pt x="2296330" y="1043836"/>
                </a:cubicBezTo>
                <a:close/>
                <a:moveTo>
                  <a:pt x="2296330" y="715414"/>
                </a:moveTo>
                <a:cubicBezTo>
                  <a:pt x="2306835" y="719229"/>
                  <a:pt x="2318678" y="716801"/>
                  <a:pt x="2329678" y="708476"/>
                </a:cubicBezTo>
                <a:cubicBezTo>
                  <a:pt x="2339489" y="701044"/>
                  <a:pt x="2357922" y="697328"/>
                  <a:pt x="2372738" y="705008"/>
                </a:cubicBezTo>
                <a:cubicBezTo>
                  <a:pt x="2386067" y="711945"/>
                  <a:pt x="2392756" y="726513"/>
                  <a:pt x="2392062" y="747473"/>
                </a:cubicBezTo>
                <a:cubicBezTo>
                  <a:pt x="2392756" y="768086"/>
                  <a:pt x="2386067" y="782654"/>
                  <a:pt x="2372738" y="789542"/>
                </a:cubicBezTo>
                <a:cubicBezTo>
                  <a:pt x="2357922" y="797271"/>
                  <a:pt x="2339489" y="793506"/>
                  <a:pt x="2329678" y="786073"/>
                </a:cubicBezTo>
                <a:cubicBezTo>
                  <a:pt x="2318678" y="777798"/>
                  <a:pt x="2306835" y="775320"/>
                  <a:pt x="2296330" y="779185"/>
                </a:cubicBezTo>
                <a:cubicBezTo>
                  <a:pt x="2286866" y="782654"/>
                  <a:pt x="2279533" y="791127"/>
                  <a:pt x="2277204" y="801285"/>
                </a:cubicBezTo>
                <a:cubicBezTo>
                  <a:pt x="2273884" y="815754"/>
                  <a:pt x="2275965" y="882746"/>
                  <a:pt x="2276807" y="905391"/>
                </a:cubicBezTo>
                <a:lnTo>
                  <a:pt x="2275816" y="905391"/>
                </a:lnTo>
                <a:cubicBezTo>
                  <a:pt x="2210657" y="905292"/>
                  <a:pt x="2170472" y="905342"/>
                  <a:pt x="2162048" y="907274"/>
                </a:cubicBezTo>
                <a:cubicBezTo>
                  <a:pt x="2151692" y="909653"/>
                  <a:pt x="2143020" y="917085"/>
                  <a:pt x="2139502" y="926748"/>
                </a:cubicBezTo>
                <a:cubicBezTo>
                  <a:pt x="2135637" y="937450"/>
                  <a:pt x="2138115" y="949541"/>
                  <a:pt x="2146588" y="960739"/>
                </a:cubicBezTo>
                <a:cubicBezTo>
                  <a:pt x="2154169" y="970798"/>
                  <a:pt x="2158034" y="989677"/>
                  <a:pt x="2150106" y="1004839"/>
                </a:cubicBezTo>
                <a:cubicBezTo>
                  <a:pt x="2143020" y="1018516"/>
                  <a:pt x="2128106" y="1025353"/>
                  <a:pt x="2106650" y="1024660"/>
                </a:cubicBezTo>
                <a:cubicBezTo>
                  <a:pt x="2085492" y="1025403"/>
                  <a:pt x="2070627" y="1018516"/>
                  <a:pt x="2063541" y="1004839"/>
                </a:cubicBezTo>
                <a:cubicBezTo>
                  <a:pt x="2055662" y="989677"/>
                  <a:pt x="2059478" y="970798"/>
                  <a:pt x="2067109" y="960739"/>
                </a:cubicBezTo>
                <a:cubicBezTo>
                  <a:pt x="2075532" y="949541"/>
                  <a:pt x="2078059" y="937450"/>
                  <a:pt x="2074145" y="926748"/>
                </a:cubicBezTo>
                <a:cubicBezTo>
                  <a:pt x="2070627" y="917085"/>
                  <a:pt x="2062005" y="909653"/>
                  <a:pt x="2051599" y="907274"/>
                </a:cubicBezTo>
                <a:cubicBezTo>
                  <a:pt x="2043176" y="905342"/>
                  <a:pt x="2002990" y="905292"/>
                  <a:pt x="1937880" y="905391"/>
                </a:cubicBezTo>
                <a:cubicBezTo>
                  <a:pt x="1936196" y="905441"/>
                  <a:pt x="1934560" y="905441"/>
                  <a:pt x="1932876" y="905441"/>
                </a:cubicBezTo>
                <a:cubicBezTo>
                  <a:pt x="1933668" y="882746"/>
                  <a:pt x="1935799" y="815754"/>
                  <a:pt x="1932479" y="801285"/>
                </a:cubicBezTo>
                <a:cubicBezTo>
                  <a:pt x="1930150" y="791127"/>
                  <a:pt x="1922817" y="782654"/>
                  <a:pt x="1913353" y="779185"/>
                </a:cubicBezTo>
                <a:cubicBezTo>
                  <a:pt x="1902798" y="775320"/>
                  <a:pt x="1890956" y="777798"/>
                  <a:pt x="1880005" y="786073"/>
                </a:cubicBezTo>
                <a:cubicBezTo>
                  <a:pt x="1870194" y="793506"/>
                  <a:pt x="1851761" y="797271"/>
                  <a:pt x="1836945" y="789542"/>
                </a:cubicBezTo>
                <a:cubicBezTo>
                  <a:pt x="1823616" y="782654"/>
                  <a:pt x="1816927" y="768086"/>
                  <a:pt x="1817621" y="747126"/>
                </a:cubicBezTo>
                <a:cubicBezTo>
                  <a:pt x="1816927" y="726513"/>
                  <a:pt x="1823616" y="711945"/>
                  <a:pt x="1836945" y="705008"/>
                </a:cubicBezTo>
                <a:cubicBezTo>
                  <a:pt x="1851761" y="697328"/>
                  <a:pt x="1870194" y="701044"/>
                  <a:pt x="1880005" y="708476"/>
                </a:cubicBezTo>
                <a:cubicBezTo>
                  <a:pt x="1890956" y="716801"/>
                  <a:pt x="1902798" y="719229"/>
                  <a:pt x="1913353" y="715414"/>
                </a:cubicBezTo>
                <a:cubicBezTo>
                  <a:pt x="1922817" y="711945"/>
                  <a:pt x="1930150" y="703472"/>
                  <a:pt x="1932479" y="693264"/>
                </a:cubicBezTo>
                <a:cubicBezTo>
                  <a:pt x="1935849" y="678597"/>
                  <a:pt x="1933619" y="609722"/>
                  <a:pt x="1932826" y="588118"/>
                </a:cubicBezTo>
                <a:cubicBezTo>
                  <a:pt x="1986836" y="588217"/>
                  <a:pt x="2042284" y="587176"/>
                  <a:pt x="2051599" y="585046"/>
                </a:cubicBezTo>
                <a:cubicBezTo>
                  <a:pt x="2062005" y="582667"/>
                  <a:pt x="2070627" y="575185"/>
                  <a:pt x="2074145" y="565572"/>
                </a:cubicBezTo>
                <a:cubicBezTo>
                  <a:pt x="2078059" y="554820"/>
                  <a:pt x="2075532" y="542779"/>
                  <a:pt x="2067109" y="531580"/>
                </a:cubicBezTo>
                <a:cubicBezTo>
                  <a:pt x="2059478" y="521522"/>
                  <a:pt x="2055662" y="502643"/>
                  <a:pt x="2063541" y="487480"/>
                </a:cubicBezTo>
                <a:cubicBezTo>
                  <a:pt x="2070627" y="473804"/>
                  <a:pt x="2085542" y="466966"/>
                  <a:pt x="2106997" y="467660"/>
                </a:cubicBezTo>
                <a:cubicBezTo>
                  <a:pt x="2128155" y="466966"/>
                  <a:pt x="2143020" y="473804"/>
                  <a:pt x="2150106" y="487480"/>
                </a:cubicBezTo>
                <a:cubicBezTo>
                  <a:pt x="2158034" y="502643"/>
                  <a:pt x="2154169" y="521522"/>
                  <a:pt x="2146588" y="531580"/>
                </a:cubicBezTo>
                <a:cubicBezTo>
                  <a:pt x="2138115" y="542779"/>
                  <a:pt x="2135637" y="554820"/>
                  <a:pt x="2139502" y="565572"/>
                </a:cubicBezTo>
                <a:cubicBezTo>
                  <a:pt x="2143020" y="575185"/>
                  <a:pt x="2151692" y="582667"/>
                  <a:pt x="2162048" y="585046"/>
                </a:cubicBezTo>
                <a:cubicBezTo>
                  <a:pt x="2171165" y="587127"/>
                  <a:pt x="2224135" y="588167"/>
                  <a:pt x="2276807" y="588167"/>
                </a:cubicBezTo>
                <a:cubicBezTo>
                  <a:pt x="2276015" y="609722"/>
                  <a:pt x="2273834" y="678597"/>
                  <a:pt x="2277204" y="693264"/>
                </a:cubicBezTo>
                <a:cubicBezTo>
                  <a:pt x="2279533" y="703472"/>
                  <a:pt x="2286866" y="711945"/>
                  <a:pt x="2296330" y="715414"/>
                </a:cubicBezTo>
                <a:close/>
                <a:moveTo>
                  <a:pt x="2278988" y="362662"/>
                </a:moveTo>
                <a:cubicBezTo>
                  <a:pt x="2277402" y="369599"/>
                  <a:pt x="2272447" y="375347"/>
                  <a:pt x="2266104" y="377676"/>
                </a:cubicBezTo>
                <a:cubicBezTo>
                  <a:pt x="2258870" y="380302"/>
                  <a:pt x="2250347" y="378369"/>
                  <a:pt x="2242122" y="372126"/>
                </a:cubicBezTo>
                <a:cubicBezTo>
                  <a:pt x="2229932" y="362910"/>
                  <a:pt x="2206990" y="358252"/>
                  <a:pt x="2188558" y="367815"/>
                </a:cubicBezTo>
                <a:cubicBezTo>
                  <a:pt x="2178846" y="372820"/>
                  <a:pt x="2162791" y="386149"/>
                  <a:pt x="2163881" y="418704"/>
                </a:cubicBezTo>
                <a:cubicBezTo>
                  <a:pt x="2162791" y="451556"/>
                  <a:pt x="2178846" y="464935"/>
                  <a:pt x="2188558" y="469939"/>
                </a:cubicBezTo>
                <a:cubicBezTo>
                  <a:pt x="2206990" y="479503"/>
                  <a:pt x="2229932" y="474845"/>
                  <a:pt x="2242122" y="465579"/>
                </a:cubicBezTo>
                <a:cubicBezTo>
                  <a:pt x="2250347" y="459385"/>
                  <a:pt x="2258870" y="457452"/>
                  <a:pt x="2266104" y="460079"/>
                </a:cubicBezTo>
                <a:cubicBezTo>
                  <a:pt x="2272447" y="462358"/>
                  <a:pt x="2277402" y="468155"/>
                  <a:pt x="2278988" y="475092"/>
                </a:cubicBezTo>
                <a:cubicBezTo>
                  <a:pt x="2281812" y="487332"/>
                  <a:pt x="2280177" y="549022"/>
                  <a:pt x="2279087" y="578257"/>
                </a:cubicBezTo>
                <a:cubicBezTo>
                  <a:pt x="2226414" y="578257"/>
                  <a:pt x="2172800" y="577316"/>
                  <a:pt x="2164278" y="575383"/>
                </a:cubicBezTo>
                <a:cubicBezTo>
                  <a:pt x="2157142" y="573748"/>
                  <a:pt x="2151196" y="568694"/>
                  <a:pt x="2148818" y="562153"/>
                </a:cubicBezTo>
                <a:cubicBezTo>
                  <a:pt x="2146142" y="554721"/>
                  <a:pt x="2148124" y="546000"/>
                  <a:pt x="2154467" y="537576"/>
                </a:cubicBezTo>
                <a:cubicBezTo>
                  <a:pt x="2163931" y="525089"/>
                  <a:pt x="2168688" y="501701"/>
                  <a:pt x="2158926" y="482872"/>
                </a:cubicBezTo>
                <a:cubicBezTo>
                  <a:pt x="2153823" y="473011"/>
                  <a:pt x="2140196" y="456610"/>
                  <a:pt x="2106997" y="457750"/>
                </a:cubicBezTo>
                <a:cubicBezTo>
                  <a:pt x="2073550" y="456610"/>
                  <a:pt x="2059874" y="473011"/>
                  <a:pt x="2054721" y="482922"/>
                </a:cubicBezTo>
                <a:cubicBezTo>
                  <a:pt x="2045009" y="501701"/>
                  <a:pt x="2049766" y="525089"/>
                  <a:pt x="2059181" y="537576"/>
                </a:cubicBezTo>
                <a:cubicBezTo>
                  <a:pt x="2065523" y="546000"/>
                  <a:pt x="2067555" y="554721"/>
                  <a:pt x="2064829" y="562153"/>
                </a:cubicBezTo>
                <a:cubicBezTo>
                  <a:pt x="2062451" y="568694"/>
                  <a:pt x="2056554" y="573748"/>
                  <a:pt x="2049419" y="575383"/>
                </a:cubicBezTo>
                <a:cubicBezTo>
                  <a:pt x="2040648" y="577415"/>
                  <a:pt x="1984309" y="578356"/>
                  <a:pt x="1930249" y="578257"/>
                </a:cubicBezTo>
                <a:cubicBezTo>
                  <a:pt x="1929159" y="549022"/>
                  <a:pt x="1927574" y="487332"/>
                  <a:pt x="1930349" y="475092"/>
                </a:cubicBezTo>
                <a:cubicBezTo>
                  <a:pt x="1931934" y="468155"/>
                  <a:pt x="1936889" y="462358"/>
                  <a:pt x="1943232" y="460079"/>
                </a:cubicBezTo>
                <a:cubicBezTo>
                  <a:pt x="1950466" y="457452"/>
                  <a:pt x="1958989" y="459385"/>
                  <a:pt x="1967214" y="465579"/>
                </a:cubicBezTo>
                <a:cubicBezTo>
                  <a:pt x="1979453" y="474845"/>
                  <a:pt x="2002395" y="479503"/>
                  <a:pt x="2020828" y="469939"/>
                </a:cubicBezTo>
                <a:cubicBezTo>
                  <a:pt x="2030491" y="464885"/>
                  <a:pt x="2046595" y="451556"/>
                  <a:pt x="2045455" y="419051"/>
                </a:cubicBezTo>
                <a:cubicBezTo>
                  <a:pt x="2046595" y="386149"/>
                  <a:pt x="2030491" y="372820"/>
                  <a:pt x="2020828" y="367815"/>
                </a:cubicBezTo>
                <a:cubicBezTo>
                  <a:pt x="2002395" y="358252"/>
                  <a:pt x="1979453" y="362910"/>
                  <a:pt x="1967214" y="372126"/>
                </a:cubicBezTo>
                <a:cubicBezTo>
                  <a:pt x="1958989" y="378369"/>
                  <a:pt x="1950516" y="380302"/>
                  <a:pt x="1943232" y="377676"/>
                </a:cubicBezTo>
                <a:cubicBezTo>
                  <a:pt x="1936889" y="375347"/>
                  <a:pt x="1931934" y="369599"/>
                  <a:pt x="1930349" y="362662"/>
                </a:cubicBezTo>
                <a:cubicBezTo>
                  <a:pt x="1927524" y="350274"/>
                  <a:pt x="1929209" y="287196"/>
                  <a:pt x="1930299" y="258457"/>
                </a:cubicBezTo>
                <a:lnTo>
                  <a:pt x="1937880" y="258457"/>
                </a:lnTo>
                <a:cubicBezTo>
                  <a:pt x="2003039" y="258605"/>
                  <a:pt x="2043176" y="258556"/>
                  <a:pt x="2051599" y="256623"/>
                </a:cubicBezTo>
                <a:cubicBezTo>
                  <a:pt x="2062005" y="254245"/>
                  <a:pt x="2070627" y="246763"/>
                  <a:pt x="2074145" y="237150"/>
                </a:cubicBezTo>
                <a:cubicBezTo>
                  <a:pt x="2078059" y="226397"/>
                  <a:pt x="2075532" y="214357"/>
                  <a:pt x="2067109" y="203158"/>
                </a:cubicBezTo>
                <a:cubicBezTo>
                  <a:pt x="2059478" y="193099"/>
                  <a:pt x="2055662" y="174220"/>
                  <a:pt x="2063541" y="159058"/>
                </a:cubicBezTo>
                <a:cubicBezTo>
                  <a:pt x="2070627" y="145382"/>
                  <a:pt x="2085542" y="138494"/>
                  <a:pt x="2106997" y="139238"/>
                </a:cubicBezTo>
                <a:cubicBezTo>
                  <a:pt x="2128155" y="138544"/>
                  <a:pt x="2143020" y="145382"/>
                  <a:pt x="2150106" y="159058"/>
                </a:cubicBezTo>
                <a:cubicBezTo>
                  <a:pt x="2158034" y="174220"/>
                  <a:pt x="2154169" y="193099"/>
                  <a:pt x="2146588" y="203158"/>
                </a:cubicBezTo>
                <a:cubicBezTo>
                  <a:pt x="2138115" y="214357"/>
                  <a:pt x="2135637" y="226397"/>
                  <a:pt x="2139502" y="237150"/>
                </a:cubicBezTo>
                <a:cubicBezTo>
                  <a:pt x="2143020" y="246763"/>
                  <a:pt x="2151692" y="254245"/>
                  <a:pt x="2162048" y="256623"/>
                </a:cubicBezTo>
                <a:cubicBezTo>
                  <a:pt x="2170472" y="258556"/>
                  <a:pt x="2210657" y="258605"/>
                  <a:pt x="2275816" y="258457"/>
                </a:cubicBezTo>
                <a:lnTo>
                  <a:pt x="2279037" y="258457"/>
                </a:lnTo>
                <a:cubicBezTo>
                  <a:pt x="2280127" y="287246"/>
                  <a:pt x="2281812" y="350274"/>
                  <a:pt x="2278988" y="362662"/>
                </a:cubicBezTo>
                <a:close/>
                <a:moveTo>
                  <a:pt x="2106997" y="2428333"/>
                </a:moveTo>
                <a:cubicBezTo>
                  <a:pt x="2073451" y="2427095"/>
                  <a:pt x="2059874" y="2443595"/>
                  <a:pt x="2054721" y="2453456"/>
                </a:cubicBezTo>
                <a:cubicBezTo>
                  <a:pt x="2050806" y="2461086"/>
                  <a:pt x="2049221" y="2469460"/>
                  <a:pt x="2049419" y="2477537"/>
                </a:cubicBezTo>
                <a:lnTo>
                  <a:pt x="2059230" y="2477537"/>
                </a:lnTo>
                <a:cubicBezTo>
                  <a:pt x="2059081" y="2470996"/>
                  <a:pt x="2060320" y="2464208"/>
                  <a:pt x="2063541" y="2458014"/>
                </a:cubicBezTo>
                <a:cubicBezTo>
                  <a:pt x="2070627" y="2444338"/>
                  <a:pt x="2085641" y="2437599"/>
                  <a:pt x="2106997" y="2438194"/>
                </a:cubicBezTo>
                <a:cubicBezTo>
                  <a:pt x="2128155" y="2437451"/>
                  <a:pt x="2143020" y="2444338"/>
                  <a:pt x="2150106" y="2458014"/>
                </a:cubicBezTo>
                <a:cubicBezTo>
                  <a:pt x="2153327" y="2464208"/>
                  <a:pt x="2154615" y="2470996"/>
                  <a:pt x="2154417" y="2477537"/>
                </a:cubicBezTo>
                <a:lnTo>
                  <a:pt x="2164278" y="2477537"/>
                </a:lnTo>
                <a:cubicBezTo>
                  <a:pt x="2164476" y="2469460"/>
                  <a:pt x="2162890" y="2461086"/>
                  <a:pt x="2158926" y="2453456"/>
                </a:cubicBezTo>
                <a:cubicBezTo>
                  <a:pt x="2153823" y="2443595"/>
                  <a:pt x="2140444" y="2427095"/>
                  <a:pt x="2106997" y="2428333"/>
                </a:cubicBezTo>
                <a:close/>
                <a:moveTo>
                  <a:pt x="807132" y="2453456"/>
                </a:moveTo>
                <a:cubicBezTo>
                  <a:pt x="802028" y="2443595"/>
                  <a:pt x="788402" y="2427095"/>
                  <a:pt x="755203" y="2428333"/>
                </a:cubicBezTo>
                <a:cubicBezTo>
                  <a:pt x="721707" y="2427144"/>
                  <a:pt x="708080" y="2443595"/>
                  <a:pt x="702976" y="2453456"/>
                </a:cubicBezTo>
                <a:cubicBezTo>
                  <a:pt x="699012" y="2461086"/>
                  <a:pt x="697427" y="2469460"/>
                  <a:pt x="697625" y="2477537"/>
                </a:cubicBezTo>
                <a:lnTo>
                  <a:pt x="707436" y="2477537"/>
                </a:lnTo>
                <a:cubicBezTo>
                  <a:pt x="707287" y="2470947"/>
                  <a:pt x="708526" y="2464208"/>
                  <a:pt x="711747" y="2458014"/>
                </a:cubicBezTo>
                <a:cubicBezTo>
                  <a:pt x="718833" y="2444338"/>
                  <a:pt x="733748" y="2437599"/>
                  <a:pt x="755203" y="2438194"/>
                </a:cubicBezTo>
                <a:cubicBezTo>
                  <a:pt x="776411" y="2437599"/>
                  <a:pt x="791276" y="2444338"/>
                  <a:pt x="798362" y="2458014"/>
                </a:cubicBezTo>
                <a:cubicBezTo>
                  <a:pt x="801583" y="2464208"/>
                  <a:pt x="802821" y="2470996"/>
                  <a:pt x="802673" y="2477537"/>
                </a:cubicBezTo>
                <a:lnTo>
                  <a:pt x="812484" y="2477537"/>
                </a:lnTo>
                <a:cubicBezTo>
                  <a:pt x="812682" y="2469460"/>
                  <a:pt x="811096" y="2461086"/>
                  <a:pt x="807132" y="2453456"/>
                </a:cubicBezTo>
                <a:close/>
                <a:moveTo>
                  <a:pt x="51731" y="1681504"/>
                </a:moveTo>
                <a:cubicBezTo>
                  <a:pt x="34190" y="1672437"/>
                  <a:pt x="12586" y="1676153"/>
                  <a:pt x="0" y="1684577"/>
                </a:cubicBezTo>
                <a:lnTo>
                  <a:pt x="0" y="1696518"/>
                </a:lnTo>
                <a:cubicBezTo>
                  <a:pt x="1387" y="1695676"/>
                  <a:pt x="2775" y="1694784"/>
                  <a:pt x="4113" y="1693743"/>
                </a:cubicBezTo>
                <a:cubicBezTo>
                  <a:pt x="13924" y="1686311"/>
                  <a:pt x="32357" y="1682595"/>
                  <a:pt x="47172" y="1690275"/>
                </a:cubicBezTo>
                <a:cubicBezTo>
                  <a:pt x="60501" y="1697212"/>
                  <a:pt x="67191" y="1711780"/>
                  <a:pt x="66497" y="1732740"/>
                </a:cubicBezTo>
                <a:cubicBezTo>
                  <a:pt x="67191" y="1753353"/>
                  <a:pt x="60501" y="1767921"/>
                  <a:pt x="47172" y="1774858"/>
                </a:cubicBezTo>
                <a:cubicBezTo>
                  <a:pt x="32357" y="1782538"/>
                  <a:pt x="13924" y="1778773"/>
                  <a:pt x="4113" y="1771389"/>
                </a:cubicBezTo>
                <a:cubicBezTo>
                  <a:pt x="2775" y="1770349"/>
                  <a:pt x="1387" y="1769457"/>
                  <a:pt x="0" y="1768615"/>
                </a:cubicBezTo>
                <a:lnTo>
                  <a:pt x="0" y="1780556"/>
                </a:lnTo>
                <a:cubicBezTo>
                  <a:pt x="12586" y="1788980"/>
                  <a:pt x="34190" y="1792696"/>
                  <a:pt x="51731" y="1783628"/>
                </a:cubicBezTo>
                <a:cubicBezTo>
                  <a:pt x="61393" y="1778624"/>
                  <a:pt x="77497" y="1765295"/>
                  <a:pt x="76407" y="1732740"/>
                </a:cubicBezTo>
                <a:cubicBezTo>
                  <a:pt x="77497" y="1699838"/>
                  <a:pt x="61393" y="1686509"/>
                  <a:pt x="51731" y="1681504"/>
                </a:cubicBezTo>
                <a:close/>
                <a:moveTo>
                  <a:pt x="51731" y="2009927"/>
                </a:moveTo>
                <a:cubicBezTo>
                  <a:pt x="34190" y="2000859"/>
                  <a:pt x="12586" y="2004575"/>
                  <a:pt x="0" y="2012999"/>
                </a:cubicBezTo>
                <a:lnTo>
                  <a:pt x="0" y="2024941"/>
                </a:lnTo>
                <a:cubicBezTo>
                  <a:pt x="1387" y="2024098"/>
                  <a:pt x="2775" y="2023206"/>
                  <a:pt x="4113" y="2022166"/>
                </a:cubicBezTo>
                <a:cubicBezTo>
                  <a:pt x="13924" y="2014733"/>
                  <a:pt x="32357" y="2011017"/>
                  <a:pt x="47172" y="2018697"/>
                </a:cubicBezTo>
                <a:cubicBezTo>
                  <a:pt x="60501" y="2025634"/>
                  <a:pt x="67191" y="2040202"/>
                  <a:pt x="66497" y="2061162"/>
                </a:cubicBezTo>
                <a:cubicBezTo>
                  <a:pt x="67191" y="2081775"/>
                  <a:pt x="60501" y="2096343"/>
                  <a:pt x="47172" y="2103280"/>
                </a:cubicBezTo>
                <a:cubicBezTo>
                  <a:pt x="32357" y="2110961"/>
                  <a:pt x="13924" y="2107195"/>
                  <a:pt x="4113" y="2099812"/>
                </a:cubicBezTo>
                <a:cubicBezTo>
                  <a:pt x="2775" y="2098771"/>
                  <a:pt x="1387" y="2097879"/>
                  <a:pt x="0" y="2097037"/>
                </a:cubicBezTo>
                <a:lnTo>
                  <a:pt x="0" y="2108979"/>
                </a:lnTo>
                <a:cubicBezTo>
                  <a:pt x="12586" y="2117402"/>
                  <a:pt x="34190" y="2121119"/>
                  <a:pt x="51731" y="2112051"/>
                </a:cubicBezTo>
                <a:cubicBezTo>
                  <a:pt x="61393" y="2107046"/>
                  <a:pt x="77497" y="2093717"/>
                  <a:pt x="76407" y="2061162"/>
                </a:cubicBezTo>
                <a:cubicBezTo>
                  <a:pt x="77497" y="2028260"/>
                  <a:pt x="61393" y="2014931"/>
                  <a:pt x="51731" y="2009927"/>
                </a:cubicBezTo>
                <a:close/>
                <a:moveTo>
                  <a:pt x="51731" y="696237"/>
                </a:moveTo>
                <a:cubicBezTo>
                  <a:pt x="34190" y="687170"/>
                  <a:pt x="12586" y="690886"/>
                  <a:pt x="0" y="699310"/>
                </a:cubicBezTo>
                <a:lnTo>
                  <a:pt x="0" y="711251"/>
                </a:lnTo>
                <a:cubicBezTo>
                  <a:pt x="1387" y="710409"/>
                  <a:pt x="2775" y="709517"/>
                  <a:pt x="4113" y="708476"/>
                </a:cubicBezTo>
                <a:cubicBezTo>
                  <a:pt x="13924" y="701044"/>
                  <a:pt x="32357" y="697328"/>
                  <a:pt x="47172" y="705008"/>
                </a:cubicBezTo>
                <a:cubicBezTo>
                  <a:pt x="60501" y="711945"/>
                  <a:pt x="67191" y="726513"/>
                  <a:pt x="66497" y="747473"/>
                </a:cubicBezTo>
                <a:cubicBezTo>
                  <a:pt x="67191" y="768086"/>
                  <a:pt x="60501" y="782654"/>
                  <a:pt x="47172" y="789542"/>
                </a:cubicBezTo>
                <a:cubicBezTo>
                  <a:pt x="32357" y="797271"/>
                  <a:pt x="13924" y="793506"/>
                  <a:pt x="4113" y="786073"/>
                </a:cubicBezTo>
                <a:cubicBezTo>
                  <a:pt x="2775" y="785032"/>
                  <a:pt x="1387" y="784140"/>
                  <a:pt x="0" y="783298"/>
                </a:cubicBezTo>
                <a:lnTo>
                  <a:pt x="0" y="795289"/>
                </a:lnTo>
                <a:cubicBezTo>
                  <a:pt x="12586" y="803713"/>
                  <a:pt x="34190" y="807429"/>
                  <a:pt x="51731" y="798362"/>
                </a:cubicBezTo>
                <a:cubicBezTo>
                  <a:pt x="61393" y="793357"/>
                  <a:pt x="77497" y="779978"/>
                  <a:pt x="76407" y="747473"/>
                </a:cubicBezTo>
                <a:cubicBezTo>
                  <a:pt x="77497" y="714571"/>
                  <a:pt x="61393" y="701242"/>
                  <a:pt x="51731" y="696237"/>
                </a:cubicBezTo>
                <a:close/>
                <a:moveTo>
                  <a:pt x="51731" y="1024660"/>
                </a:moveTo>
                <a:cubicBezTo>
                  <a:pt x="34190" y="1015592"/>
                  <a:pt x="12586" y="1019308"/>
                  <a:pt x="0" y="1027732"/>
                </a:cubicBezTo>
                <a:lnTo>
                  <a:pt x="0" y="1039674"/>
                </a:lnTo>
                <a:cubicBezTo>
                  <a:pt x="1387" y="1038831"/>
                  <a:pt x="2775" y="1037939"/>
                  <a:pt x="4113" y="1036899"/>
                </a:cubicBezTo>
                <a:cubicBezTo>
                  <a:pt x="13924" y="1029466"/>
                  <a:pt x="32357" y="1025750"/>
                  <a:pt x="47172" y="1033430"/>
                </a:cubicBezTo>
                <a:cubicBezTo>
                  <a:pt x="60501" y="1040367"/>
                  <a:pt x="67191" y="1054935"/>
                  <a:pt x="66497" y="1075895"/>
                </a:cubicBezTo>
                <a:cubicBezTo>
                  <a:pt x="67191" y="1096508"/>
                  <a:pt x="60501" y="1111076"/>
                  <a:pt x="47172" y="1117964"/>
                </a:cubicBezTo>
                <a:cubicBezTo>
                  <a:pt x="32357" y="1125694"/>
                  <a:pt x="13924" y="1121928"/>
                  <a:pt x="4113" y="1114545"/>
                </a:cubicBezTo>
                <a:cubicBezTo>
                  <a:pt x="2775" y="1113504"/>
                  <a:pt x="1387" y="1112612"/>
                  <a:pt x="0" y="1111770"/>
                </a:cubicBezTo>
                <a:lnTo>
                  <a:pt x="0" y="1123712"/>
                </a:lnTo>
                <a:cubicBezTo>
                  <a:pt x="12586" y="1132135"/>
                  <a:pt x="34190" y="1135852"/>
                  <a:pt x="51731" y="1126784"/>
                </a:cubicBezTo>
                <a:cubicBezTo>
                  <a:pt x="61393" y="1121779"/>
                  <a:pt x="77497" y="1108401"/>
                  <a:pt x="76407" y="1075895"/>
                </a:cubicBezTo>
                <a:cubicBezTo>
                  <a:pt x="77497" y="1042994"/>
                  <a:pt x="61393" y="1029664"/>
                  <a:pt x="51731" y="1024660"/>
                </a:cubicBezTo>
                <a:close/>
                <a:moveTo>
                  <a:pt x="51731" y="39393"/>
                </a:moveTo>
                <a:cubicBezTo>
                  <a:pt x="34190" y="30325"/>
                  <a:pt x="12586" y="34041"/>
                  <a:pt x="0" y="42415"/>
                </a:cubicBezTo>
                <a:lnTo>
                  <a:pt x="0" y="54407"/>
                </a:lnTo>
                <a:cubicBezTo>
                  <a:pt x="1387" y="53564"/>
                  <a:pt x="2775" y="52672"/>
                  <a:pt x="4113" y="51632"/>
                </a:cubicBezTo>
                <a:cubicBezTo>
                  <a:pt x="13924" y="44199"/>
                  <a:pt x="32357" y="40483"/>
                  <a:pt x="47172" y="48163"/>
                </a:cubicBezTo>
                <a:cubicBezTo>
                  <a:pt x="60501" y="55100"/>
                  <a:pt x="67191" y="69619"/>
                  <a:pt x="66497" y="90628"/>
                </a:cubicBezTo>
                <a:cubicBezTo>
                  <a:pt x="67191" y="111241"/>
                  <a:pt x="60501" y="125809"/>
                  <a:pt x="47172" y="132697"/>
                </a:cubicBezTo>
                <a:cubicBezTo>
                  <a:pt x="32357" y="140427"/>
                  <a:pt x="13924" y="136661"/>
                  <a:pt x="4113" y="129228"/>
                </a:cubicBezTo>
                <a:cubicBezTo>
                  <a:pt x="2775" y="128188"/>
                  <a:pt x="1387" y="127296"/>
                  <a:pt x="0" y="126453"/>
                </a:cubicBezTo>
                <a:lnTo>
                  <a:pt x="0" y="138445"/>
                </a:lnTo>
                <a:cubicBezTo>
                  <a:pt x="12586" y="146868"/>
                  <a:pt x="34190" y="150585"/>
                  <a:pt x="51731" y="141517"/>
                </a:cubicBezTo>
                <a:cubicBezTo>
                  <a:pt x="61393" y="136463"/>
                  <a:pt x="77497" y="123134"/>
                  <a:pt x="76407" y="90628"/>
                </a:cubicBezTo>
                <a:cubicBezTo>
                  <a:pt x="77497" y="57727"/>
                  <a:pt x="61393" y="44397"/>
                  <a:pt x="51731" y="39393"/>
                </a:cubicBezTo>
                <a:close/>
                <a:moveTo>
                  <a:pt x="2154417" y="0"/>
                </a:moveTo>
                <a:cubicBezTo>
                  <a:pt x="2154615" y="6590"/>
                  <a:pt x="2153327" y="13379"/>
                  <a:pt x="2150106" y="19573"/>
                </a:cubicBezTo>
                <a:cubicBezTo>
                  <a:pt x="2143020" y="33249"/>
                  <a:pt x="2128106" y="40087"/>
                  <a:pt x="2106650" y="39393"/>
                </a:cubicBezTo>
                <a:cubicBezTo>
                  <a:pt x="2085492" y="40136"/>
                  <a:pt x="2070627" y="33249"/>
                  <a:pt x="2063541" y="19573"/>
                </a:cubicBezTo>
                <a:cubicBezTo>
                  <a:pt x="2060320" y="13379"/>
                  <a:pt x="2059081" y="6590"/>
                  <a:pt x="2059230" y="0"/>
                </a:cubicBezTo>
                <a:lnTo>
                  <a:pt x="2049419" y="0"/>
                </a:lnTo>
                <a:cubicBezTo>
                  <a:pt x="2049221" y="8126"/>
                  <a:pt x="2050757" y="16500"/>
                  <a:pt x="2054721" y="24131"/>
                </a:cubicBezTo>
                <a:cubicBezTo>
                  <a:pt x="2059874" y="33992"/>
                  <a:pt x="2073451" y="50344"/>
                  <a:pt x="2106650" y="49253"/>
                </a:cubicBezTo>
                <a:cubicBezTo>
                  <a:pt x="2107790" y="49303"/>
                  <a:pt x="2108830" y="49353"/>
                  <a:pt x="2109921" y="49353"/>
                </a:cubicBezTo>
                <a:cubicBezTo>
                  <a:pt x="2141088" y="49353"/>
                  <a:pt x="2153971" y="33695"/>
                  <a:pt x="2158926" y="24131"/>
                </a:cubicBezTo>
                <a:cubicBezTo>
                  <a:pt x="2162890" y="16500"/>
                  <a:pt x="2164476" y="8077"/>
                  <a:pt x="2164278" y="0"/>
                </a:cubicBezTo>
                <a:lnTo>
                  <a:pt x="2154417" y="0"/>
                </a:lnTo>
                <a:close/>
                <a:moveTo>
                  <a:pt x="1140609" y="0"/>
                </a:moveTo>
                <a:cubicBezTo>
                  <a:pt x="1140757" y="6590"/>
                  <a:pt x="1139519" y="13379"/>
                  <a:pt x="1136298" y="19573"/>
                </a:cubicBezTo>
                <a:cubicBezTo>
                  <a:pt x="1129212" y="33249"/>
                  <a:pt x="1114297" y="40087"/>
                  <a:pt x="1092842" y="39393"/>
                </a:cubicBezTo>
                <a:cubicBezTo>
                  <a:pt x="1071733" y="40087"/>
                  <a:pt x="1056769" y="33249"/>
                  <a:pt x="1049683" y="19573"/>
                </a:cubicBezTo>
                <a:cubicBezTo>
                  <a:pt x="1046462" y="13379"/>
                  <a:pt x="1045224" y="6590"/>
                  <a:pt x="1045372" y="0"/>
                </a:cubicBezTo>
                <a:lnTo>
                  <a:pt x="1035561" y="0"/>
                </a:lnTo>
                <a:cubicBezTo>
                  <a:pt x="1035363" y="8077"/>
                  <a:pt x="1036949" y="16500"/>
                  <a:pt x="1040913" y="24131"/>
                </a:cubicBezTo>
                <a:cubicBezTo>
                  <a:pt x="1046016" y="33992"/>
                  <a:pt x="1059692" y="50344"/>
                  <a:pt x="1092842" y="49253"/>
                </a:cubicBezTo>
                <a:cubicBezTo>
                  <a:pt x="1126437" y="50393"/>
                  <a:pt x="1139965" y="33992"/>
                  <a:pt x="1145118" y="24131"/>
                </a:cubicBezTo>
                <a:cubicBezTo>
                  <a:pt x="1149082" y="16500"/>
                  <a:pt x="1150618" y="8126"/>
                  <a:pt x="1150420" y="0"/>
                </a:cubicBezTo>
                <a:lnTo>
                  <a:pt x="1140609" y="0"/>
                </a:lnTo>
                <a:close/>
                <a:moveTo>
                  <a:pt x="2477488" y="1550839"/>
                </a:moveTo>
                <a:cubicBezTo>
                  <a:pt x="2477488" y="1550839"/>
                  <a:pt x="2477538" y="1550938"/>
                  <a:pt x="2477538" y="1550988"/>
                </a:cubicBezTo>
                <a:lnTo>
                  <a:pt x="2477538" y="1529780"/>
                </a:lnTo>
                <a:cubicBezTo>
                  <a:pt x="2475110" y="1536965"/>
                  <a:pt x="2475060" y="1544150"/>
                  <a:pt x="2477488" y="1550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3"/>
          <p:cNvSpPr/>
          <p:nvPr/>
        </p:nvSpPr>
        <p:spPr>
          <a:xfrm rot="-3098327">
            <a:off x="-759340" y="-678899"/>
            <a:ext cx="1585850" cy="1439160"/>
          </a:xfrm>
          <a:custGeom>
            <a:avLst/>
            <a:gdLst/>
            <a:ahLst/>
            <a:cxnLst/>
            <a:rect l="l" t="t" r="r" b="b"/>
            <a:pathLst>
              <a:path w="2281" h="2070" extrusionOk="0">
                <a:moveTo>
                  <a:pt x="2250" y="964"/>
                </a:moveTo>
                <a:cubicBezTo>
                  <a:pt x="2242" y="984"/>
                  <a:pt x="2232" y="1003"/>
                  <a:pt x="2220" y="1020"/>
                </a:cubicBezTo>
                <a:cubicBezTo>
                  <a:pt x="2157" y="1119"/>
                  <a:pt x="2054" y="1192"/>
                  <a:pt x="2005" y="1292"/>
                </a:cubicBezTo>
                <a:cubicBezTo>
                  <a:pt x="1991" y="1321"/>
                  <a:pt x="1982" y="1352"/>
                  <a:pt x="1979" y="1386"/>
                </a:cubicBezTo>
                <a:cubicBezTo>
                  <a:pt x="1975" y="1433"/>
                  <a:pt x="1986" y="1481"/>
                  <a:pt x="1984" y="1528"/>
                </a:cubicBezTo>
                <a:cubicBezTo>
                  <a:pt x="1983" y="1551"/>
                  <a:pt x="1980" y="1573"/>
                  <a:pt x="1973" y="1594"/>
                </a:cubicBezTo>
                <a:cubicBezTo>
                  <a:pt x="1945" y="1691"/>
                  <a:pt x="1865" y="1769"/>
                  <a:pt x="1779" y="1811"/>
                </a:cubicBezTo>
                <a:cubicBezTo>
                  <a:pt x="1777" y="1813"/>
                  <a:pt x="1774" y="1814"/>
                  <a:pt x="1772" y="1815"/>
                </a:cubicBezTo>
                <a:cubicBezTo>
                  <a:pt x="1767" y="1817"/>
                  <a:pt x="1762" y="1820"/>
                  <a:pt x="1757" y="1822"/>
                </a:cubicBezTo>
                <a:cubicBezTo>
                  <a:pt x="1670" y="1860"/>
                  <a:pt x="1576" y="1876"/>
                  <a:pt x="1486" y="1901"/>
                </a:cubicBezTo>
                <a:cubicBezTo>
                  <a:pt x="1473" y="1904"/>
                  <a:pt x="1460" y="1908"/>
                  <a:pt x="1448" y="1912"/>
                </a:cubicBezTo>
                <a:cubicBezTo>
                  <a:pt x="1372" y="1935"/>
                  <a:pt x="1298" y="1969"/>
                  <a:pt x="1223" y="1994"/>
                </a:cubicBezTo>
                <a:cubicBezTo>
                  <a:pt x="1168" y="2012"/>
                  <a:pt x="1113" y="2026"/>
                  <a:pt x="1055" y="2029"/>
                </a:cubicBezTo>
                <a:cubicBezTo>
                  <a:pt x="1054" y="2029"/>
                  <a:pt x="1053" y="2029"/>
                  <a:pt x="1051" y="2029"/>
                </a:cubicBezTo>
                <a:cubicBezTo>
                  <a:pt x="1051" y="2029"/>
                  <a:pt x="1002" y="2039"/>
                  <a:pt x="937" y="2048"/>
                </a:cubicBezTo>
                <a:cubicBezTo>
                  <a:pt x="860" y="2059"/>
                  <a:pt x="761" y="2070"/>
                  <a:pt x="695" y="2064"/>
                </a:cubicBezTo>
                <a:cubicBezTo>
                  <a:pt x="681" y="2062"/>
                  <a:pt x="666" y="2060"/>
                  <a:pt x="651" y="2059"/>
                </a:cubicBezTo>
                <a:cubicBezTo>
                  <a:pt x="638" y="2057"/>
                  <a:pt x="626" y="2055"/>
                  <a:pt x="613" y="2053"/>
                </a:cubicBezTo>
                <a:cubicBezTo>
                  <a:pt x="517" y="2038"/>
                  <a:pt x="423" y="2011"/>
                  <a:pt x="339" y="1961"/>
                </a:cubicBezTo>
                <a:cubicBezTo>
                  <a:pt x="324" y="1952"/>
                  <a:pt x="310" y="1943"/>
                  <a:pt x="295" y="1932"/>
                </a:cubicBezTo>
                <a:cubicBezTo>
                  <a:pt x="293" y="1930"/>
                  <a:pt x="290" y="1928"/>
                  <a:pt x="287" y="1926"/>
                </a:cubicBezTo>
                <a:cubicBezTo>
                  <a:pt x="231" y="1883"/>
                  <a:pt x="182" y="1826"/>
                  <a:pt x="159" y="1754"/>
                </a:cubicBezTo>
                <a:cubicBezTo>
                  <a:pt x="146" y="1714"/>
                  <a:pt x="143" y="1671"/>
                  <a:pt x="142" y="1628"/>
                </a:cubicBezTo>
                <a:cubicBezTo>
                  <a:pt x="142" y="1577"/>
                  <a:pt x="146" y="1526"/>
                  <a:pt x="144" y="1475"/>
                </a:cubicBezTo>
                <a:cubicBezTo>
                  <a:pt x="142" y="1418"/>
                  <a:pt x="133" y="1361"/>
                  <a:pt x="117" y="1306"/>
                </a:cubicBezTo>
                <a:cubicBezTo>
                  <a:pt x="107" y="1273"/>
                  <a:pt x="94" y="1240"/>
                  <a:pt x="79" y="1208"/>
                </a:cubicBezTo>
                <a:cubicBezTo>
                  <a:pt x="54" y="1156"/>
                  <a:pt x="21" y="1107"/>
                  <a:pt x="10" y="1049"/>
                </a:cubicBezTo>
                <a:cubicBezTo>
                  <a:pt x="8" y="1041"/>
                  <a:pt x="7" y="1032"/>
                  <a:pt x="6" y="1023"/>
                </a:cubicBezTo>
                <a:cubicBezTo>
                  <a:pt x="0" y="953"/>
                  <a:pt x="24" y="882"/>
                  <a:pt x="56" y="820"/>
                </a:cubicBezTo>
                <a:cubicBezTo>
                  <a:pt x="71" y="791"/>
                  <a:pt x="88" y="763"/>
                  <a:pt x="107" y="736"/>
                </a:cubicBezTo>
                <a:cubicBezTo>
                  <a:pt x="141" y="690"/>
                  <a:pt x="182" y="650"/>
                  <a:pt x="231" y="624"/>
                </a:cubicBezTo>
                <a:cubicBezTo>
                  <a:pt x="260" y="608"/>
                  <a:pt x="291" y="598"/>
                  <a:pt x="319" y="580"/>
                </a:cubicBezTo>
                <a:cubicBezTo>
                  <a:pt x="333" y="572"/>
                  <a:pt x="343" y="563"/>
                  <a:pt x="351" y="552"/>
                </a:cubicBezTo>
                <a:cubicBezTo>
                  <a:pt x="412" y="477"/>
                  <a:pt x="358" y="347"/>
                  <a:pt x="398" y="233"/>
                </a:cubicBezTo>
                <a:cubicBezTo>
                  <a:pt x="415" y="183"/>
                  <a:pt x="450" y="136"/>
                  <a:pt x="521" y="98"/>
                </a:cubicBezTo>
                <a:cubicBezTo>
                  <a:pt x="548" y="83"/>
                  <a:pt x="591" y="66"/>
                  <a:pt x="638" y="51"/>
                </a:cubicBezTo>
                <a:cubicBezTo>
                  <a:pt x="725" y="22"/>
                  <a:pt x="829" y="0"/>
                  <a:pt x="884" y="13"/>
                </a:cubicBezTo>
                <a:cubicBezTo>
                  <a:pt x="904" y="17"/>
                  <a:pt x="922" y="24"/>
                  <a:pt x="940" y="31"/>
                </a:cubicBezTo>
                <a:cubicBezTo>
                  <a:pt x="1039" y="73"/>
                  <a:pt x="1104" y="151"/>
                  <a:pt x="1161" y="160"/>
                </a:cubicBezTo>
                <a:cubicBezTo>
                  <a:pt x="1176" y="163"/>
                  <a:pt x="1191" y="164"/>
                  <a:pt x="1205" y="166"/>
                </a:cubicBezTo>
                <a:cubicBezTo>
                  <a:pt x="1316" y="178"/>
                  <a:pt x="1384" y="160"/>
                  <a:pt x="1497" y="103"/>
                </a:cubicBezTo>
                <a:cubicBezTo>
                  <a:pt x="1499" y="102"/>
                  <a:pt x="1501" y="101"/>
                  <a:pt x="1503" y="100"/>
                </a:cubicBezTo>
                <a:cubicBezTo>
                  <a:pt x="1620" y="41"/>
                  <a:pt x="1764" y="2"/>
                  <a:pt x="1873" y="71"/>
                </a:cubicBezTo>
                <a:cubicBezTo>
                  <a:pt x="1881" y="76"/>
                  <a:pt x="1890" y="82"/>
                  <a:pt x="1898" y="89"/>
                </a:cubicBezTo>
                <a:cubicBezTo>
                  <a:pt x="1965" y="145"/>
                  <a:pt x="1998" y="238"/>
                  <a:pt x="2017" y="330"/>
                </a:cubicBezTo>
                <a:cubicBezTo>
                  <a:pt x="2023" y="356"/>
                  <a:pt x="2028" y="382"/>
                  <a:pt x="2034" y="408"/>
                </a:cubicBezTo>
                <a:cubicBezTo>
                  <a:pt x="2039" y="430"/>
                  <a:pt x="2045" y="452"/>
                  <a:pt x="2054" y="472"/>
                </a:cubicBezTo>
                <a:cubicBezTo>
                  <a:pt x="2074" y="517"/>
                  <a:pt x="2170" y="543"/>
                  <a:pt x="2205" y="571"/>
                </a:cubicBezTo>
                <a:cubicBezTo>
                  <a:pt x="2229" y="589"/>
                  <a:pt x="2254" y="628"/>
                  <a:pt x="2267" y="672"/>
                </a:cubicBezTo>
                <a:cubicBezTo>
                  <a:pt x="2273" y="688"/>
                  <a:pt x="2276" y="706"/>
                  <a:pt x="2277" y="723"/>
                </a:cubicBezTo>
                <a:cubicBezTo>
                  <a:pt x="2281" y="804"/>
                  <a:pt x="2280" y="890"/>
                  <a:pt x="2250" y="9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3" name="Google Shape;113;p13"/>
          <p:cNvGrpSpPr/>
          <p:nvPr/>
        </p:nvGrpSpPr>
        <p:grpSpPr>
          <a:xfrm>
            <a:off x="8513160" y="4360013"/>
            <a:ext cx="435416" cy="741773"/>
            <a:chOff x="94585" y="339463"/>
            <a:chExt cx="435416" cy="741773"/>
          </a:xfrm>
        </p:grpSpPr>
        <p:sp>
          <p:nvSpPr>
            <p:cNvPr id="114" name="Google Shape;114;p13"/>
            <p:cNvSpPr/>
            <p:nvPr/>
          </p:nvSpPr>
          <p:spPr>
            <a:xfrm>
              <a:off x="241075" y="339463"/>
              <a:ext cx="288925" cy="400050"/>
            </a:xfrm>
            <a:custGeom>
              <a:avLst/>
              <a:gdLst/>
              <a:ahLst/>
              <a:cxnLst/>
              <a:rect l="l" t="t" r="r" b="b"/>
              <a:pathLst>
                <a:path w="178" h="248" extrusionOk="0">
                  <a:moveTo>
                    <a:pt x="0" y="76"/>
                  </a:moveTo>
                  <a:cubicBezTo>
                    <a:pt x="15" y="44"/>
                    <a:pt x="40" y="21"/>
                    <a:pt x="72" y="12"/>
                  </a:cubicBezTo>
                  <a:cubicBezTo>
                    <a:pt x="114" y="0"/>
                    <a:pt x="154" y="12"/>
                    <a:pt x="166" y="56"/>
                  </a:cubicBezTo>
                  <a:cubicBezTo>
                    <a:pt x="178" y="97"/>
                    <a:pt x="130" y="122"/>
                    <a:pt x="136" y="141"/>
                  </a:cubicBezTo>
                  <a:cubicBezTo>
                    <a:pt x="140" y="159"/>
                    <a:pt x="140" y="159"/>
                    <a:pt x="140" y="159"/>
                  </a:cubicBezTo>
                  <a:cubicBezTo>
                    <a:pt x="81" y="176"/>
                    <a:pt x="81" y="176"/>
                    <a:pt x="81" y="176"/>
                  </a:cubicBezTo>
                  <a:cubicBezTo>
                    <a:pt x="74" y="150"/>
                    <a:pt x="74" y="150"/>
                    <a:pt x="74" y="150"/>
                  </a:cubicBezTo>
                  <a:cubicBezTo>
                    <a:pt x="65" y="121"/>
                    <a:pt x="112" y="90"/>
                    <a:pt x="107" y="72"/>
                  </a:cubicBezTo>
                  <a:cubicBezTo>
                    <a:pt x="103" y="60"/>
                    <a:pt x="90" y="60"/>
                    <a:pt x="79" y="64"/>
                  </a:cubicBezTo>
                  <a:cubicBezTo>
                    <a:pt x="65" y="67"/>
                    <a:pt x="52" y="86"/>
                    <a:pt x="44" y="102"/>
                  </a:cubicBezTo>
                  <a:lnTo>
                    <a:pt x="0" y="76"/>
                  </a:lnTo>
                  <a:close/>
                  <a:moveTo>
                    <a:pt x="111" y="176"/>
                  </a:moveTo>
                  <a:cubicBezTo>
                    <a:pt x="134" y="169"/>
                    <a:pt x="154" y="181"/>
                    <a:pt x="159" y="199"/>
                  </a:cubicBezTo>
                  <a:cubicBezTo>
                    <a:pt x="164" y="217"/>
                    <a:pt x="154" y="236"/>
                    <a:pt x="130" y="243"/>
                  </a:cubicBezTo>
                  <a:cubicBezTo>
                    <a:pt x="110" y="248"/>
                    <a:pt x="89" y="237"/>
                    <a:pt x="84" y="220"/>
                  </a:cubicBezTo>
                  <a:cubicBezTo>
                    <a:pt x="80" y="204"/>
                    <a:pt x="88" y="182"/>
                    <a:pt x="111" y="1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3"/>
            <p:cNvSpPr/>
            <p:nvPr/>
          </p:nvSpPr>
          <p:spPr>
            <a:xfrm rot="9234796">
              <a:off x="167825" y="638038"/>
              <a:ext cx="288925" cy="400050"/>
            </a:xfrm>
            <a:custGeom>
              <a:avLst/>
              <a:gdLst/>
              <a:ahLst/>
              <a:cxnLst/>
              <a:rect l="l" t="t" r="r" b="b"/>
              <a:pathLst>
                <a:path w="178" h="248" extrusionOk="0">
                  <a:moveTo>
                    <a:pt x="0" y="76"/>
                  </a:moveTo>
                  <a:cubicBezTo>
                    <a:pt x="15" y="44"/>
                    <a:pt x="40" y="21"/>
                    <a:pt x="72" y="12"/>
                  </a:cubicBezTo>
                  <a:cubicBezTo>
                    <a:pt x="114" y="0"/>
                    <a:pt x="154" y="12"/>
                    <a:pt x="166" y="56"/>
                  </a:cubicBezTo>
                  <a:cubicBezTo>
                    <a:pt x="178" y="97"/>
                    <a:pt x="130" y="122"/>
                    <a:pt x="136" y="141"/>
                  </a:cubicBezTo>
                  <a:cubicBezTo>
                    <a:pt x="140" y="159"/>
                    <a:pt x="140" y="159"/>
                    <a:pt x="140" y="159"/>
                  </a:cubicBezTo>
                  <a:cubicBezTo>
                    <a:pt x="81" y="176"/>
                    <a:pt x="81" y="176"/>
                    <a:pt x="81" y="176"/>
                  </a:cubicBezTo>
                  <a:cubicBezTo>
                    <a:pt x="74" y="150"/>
                    <a:pt x="74" y="150"/>
                    <a:pt x="74" y="150"/>
                  </a:cubicBezTo>
                  <a:cubicBezTo>
                    <a:pt x="65" y="121"/>
                    <a:pt x="112" y="90"/>
                    <a:pt x="107" y="72"/>
                  </a:cubicBezTo>
                  <a:cubicBezTo>
                    <a:pt x="103" y="60"/>
                    <a:pt x="90" y="60"/>
                    <a:pt x="79" y="64"/>
                  </a:cubicBezTo>
                  <a:cubicBezTo>
                    <a:pt x="65" y="67"/>
                    <a:pt x="52" y="86"/>
                    <a:pt x="44" y="102"/>
                  </a:cubicBezTo>
                  <a:lnTo>
                    <a:pt x="0" y="76"/>
                  </a:lnTo>
                  <a:close/>
                  <a:moveTo>
                    <a:pt x="111" y="176"/>
                  </a:moveTo>
                  <a:cubicBezTo>
                    <a:pt x="134" y="169"/>
                    <a:pt x="154" y="181"/>
                    <a:pt x="159" y="199"/>
                  </a:cubicBezTo>
                  <a:cubicBezTo>
                    <a:pt x="164" y="217"/>
                    <a:pt x="154" y="236"/>
                    <a:pt x="130" y="243"/>
                  </a:cubicBezTo>
                  <a:cubicBezTo>
                    <a:pt x="110" y="248"/>
                    <a:pt x="89" y="237"/>
                    <a:pt x="84" y="220"/>
                  </a:cubicBezTo>
                  <a:cubicBezTo>
                    <a:pt x="80" y="204"/>
                    <a:pt x="88" y="182"/>
                    <a:pt x="111" y="1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_2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4"/>
          <p:cNvSpPr txBox="1">
            <a:spLocks noGrp="1"/>
          </p:cNvSpPr>
          <p:nvPr>
            <p:ph type="subTitle" idx="1"/>
          </p:nvPr>
        </p:nvSpPr>
        <p:spPr>
          <a:xfrm>
            <a:off x="2035198" y="2175775"/>
            <a:ext cx="2086200" cy="6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ubTitle" idx="2"/>
          </p:nvPr>
        </p:nvSpPr>
        <p:spPr>
          <a:xfrm>
            <a:off x="5978002" y="2175776"/>
            <a:ext cx="2086200" cy="6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3"/>
          </p:nvPr>
        </p:nvSpPr>
        <p:spPr>
          <a:xfrm>
            <a:off x="2035198" y="3881725"/>
            <a:ext cx="2086200" cy="6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4"/>
          </p:nvPr>
        </p:nvSpPr>
        <p:spPr>
          <a:xfrm>
            <a:off x="5978002" y="3881725"/>
            <a:ext cx="2086200" cy="6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 idx="5" hasCustomPrompt="1"/>
          </p:nvPr>
        </p:nvSpPr>
        <p:spPr>
          <a:xfrm>
            <a:off x="1079798" y="1461525"/>
            <a:ext cx="733500" cy="447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3" name="Google Shape;123;p14"/>
          <p:cNvSpPr txBox="1">
            <a:spLocks noGrp="1"/>
          </p:cNvSpPr>
          <p:nvPr>
            <p:ph type="title" idx="6" hasCustomPrompt="1"/>
          </p:nvPr>
        </p:nvSpPr>
        <p:spPr>
          <a:xfrm>
            <a:off x="1079798" y="3105650"/>
            <a:ext cx="731400" cy="447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 idx="7" hasCustomPrompt="1"/>
          </p:nvPr>
        </p:nvSpPr>
        <p:spPr>
          <a:xfrm>
            <a:off x="5022189" y="1461537"/>
            <a:ext cx="731400" cy="4464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 idx="8" hasCustomPrompt="1"/>
          </p:nvPr>
        </p:nvSpPr>
        <p:spPr>
          <a:xfrm>
            <a:off x="5022189" y="3105651"/>
            <a:ext cx="731400" cy="447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4"/>
          <p:cNvSpPr txBox="1">
            <a:spLocks noGrp="1"/>
          </p:cNvSpPr>
          <p:nvPr>
            <p:ph type="subTitle" idx="9"/>
          </p:nvPr>
        </p:nvSpPr>
        <p:spPr>
          <a:xfrm>
            <a:off x="2035198" y="1309125"/>
            <a:ext cx="2086200" cy="9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subTitle" idx="13"/>
          </p:nvPr>
        </p:nvSpPr>
        <p:spPr>
          <a:xfrm>
            <a:off x="2035198" y="3015069"/>
            <a:ext cx="2086200" cy="9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9pPr>
          </a:lstStyle>
          <a:p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subTitle" idx="14"/>
          </p:nvPr>
        </p:nvSpPr>
        <p:spPr>
          <a:xfrm>
            <a:off x="5977998" y="1309125"/>
            <a:ext cx="2086200" cy="9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9pPr>
          </a:lstStyle>
          <a:p>
            <a:endParaRPr/>
          </a:p>
        </p:txBody>
      </p:sp>
      <p:sp>
        <p:nvSpPr>
          <p:cNvPr id="129" name="Google Shape;129;p14"/>
          <p:cNvSpPr txBox="1">
            <a:spLocks noGrp="1"/>
          </p:cNvSpPr>
          <p:nvPr>
            <p:ph type="subTitle" idx="15"/>
          </p:nvPr>
        </p:nvSpPr>
        <p:spPr>
          <a:xfrm>
            <a:off x="5977998" y="3015072"/>
            <a:ext cx="2086200" cy="9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lanosima"/>
              <a:buNone/>
              <a:defRPr sz="2400">
                <a:latin typeface="Belanosima"/>
                <a:ea typeface="Belanosima"/>
                <a:cs typeface="Belanosima"/>
                <a:sym typeface="Belanosima"/>
              </a:defRPr>
            </a:lvl9pPr>
          </a:lstStyle>
          <a:p>
            <a:endParaRPr/>
          </a:p>
        </p:txBody>
      </p:sp>
      <p:sp>
        <p:nvSpPr>
          <p:cNvPr id="130" name="Google Shape;130;p14"/>
          <p:cNvSpPr/>
          <p:nvPr/>
        </p:nvSpPr>
        <p:spPr>
          <a:xfrm rot="5400000">
            <a:off x="8482239" y="3788946"/>
            <a:ext cx="2477587" cy="2477537"/>
          </a:xfrm>
          <a:custGeom>
            <a:avLst/>
            <a:gdLst/>
            <a:ahLst/>
            <a:cxnLst/>
            <a:rect l="l" t="t" r="r" b="b"/>
            <a:pathLst>
              <a:path w="2477587" h="2477537" extrusionOk="0">
                <a:moveTo>
                  <a:pt x="184577" y="0"/>
                </a:moveTo>
                <a:cubicBezTo>
                  <a:pt x="184725" y="6590"/>
                  <a:pt x="183486" y="13379"/>
                  <a:pt x="180266" y="19573"/>
                </a:cubicBezTo>
                <a:cubicBezTo>
                  <a:pt x="173180" y="33249"/>
                  <a:pt x="158265" y="40087"/>
                  <a:pt x="136810" y="39393"/>
                </a:cubicBezTo>
                <a:cubicBezTo>
                  <a:pt x="115651" y="40037"/>
                  <a:pt x="100786" y="33249"/>
                  <a:pt x="93700" y="19573"/>
                </a:cubicBezTo>
                <a:cubicBezTo>
                  <a:pt x="90480" y="13379"/>
                  <a:pt x="89191" y="6541"/>
                  <a:pt x="89390" y="0"/>
                </a:cubicBezTo>
                <a:lnTo>
                  <a:pt x="79529" y="0"/>
                </a:lnTo>
                <a:cubicBezTo>
                  <a:pt x="79331" y="8077"/>
                  <a:pt x="80916" y="16500"/>
                  <a:pt x="84880" y="24131"/>
                </a:cubicBezTo>
                <a:cubicBezTo>
                  <a:pt x="89984" y="33992"/>
                  <a:pt x="103660" y="50344"/>
                  <a:pt x="136810" y="49253"/>
                </a:cubicBezTo>
                <a:cubicBezTo>
                  <a:pt x="170405" y="50393"/>
                  <a:pt x="183932" y="33992"/>
                  <a:pt x="189086" y="24131"/>
                </a:cubicBezTo>
                <a:cubicBezTo>
                  <a:pt x="193050" y="16500"/>
                  <a:pt x="194586" y="8126"/>
                  <a:pt x="194388" y="0"/>
                </a:cubicBezTo>
                <a:lnTo>
                  <a:pt x="184577" y="0"/>
                </a:lnTo>
                <a:close/>
                <a:moveTo>
                  <a:pt x="189086" y="2453456"/>
                </a:moveTo>
                <a:cubicBezTo>
                  <a:pt x="183932" y="2443595"/>
                  <a:pt x="170256" y="2427095"/>
                  <a:pt x="137156" y="2428333"/>
                </a:cubicBezTo>
                <a:cubicBezTo>
                  <a:pt x="103611" y="2427144"/>
                  <a:pt x="89984" y="2443595"/>
                  <a:pt x="84880" y="2453456"/>
                </a:cubicBezTo>
                <a:cubicBezTo>
                  <a:pt x="80916" y="2461086"/>
                  <a:pt x="79331" y="2469460"/>
                  <a:pt x="79529" y="2477537"/>
                </a:cubicBezTo>
                <a:lnTo>
                  <a:pt x="89390" y="2477537"/>
                </a:lnTo>
                <a:cubicBezTo>
                  <a:pt x="89241" y="2470996"/>
                  <a:pt x="90480" y="2464208"/>
                  <a:pt x="93700" y="2458014"/>
                </a:cubicBezTo>
                <a:cubicBezTo>
                  <a:pt x="100786" y="2444338"/>
                  <a:pt x="115651" y="2437599"/>
                  <a:pt x="137156" y="2438194"/>
                </a:cubicBezTo>
                <a:cubicBezTo>
                  <a:pt x="158216" y="2437500"/>
                  <a:pt x="173180" y="2444338"/>
                  <a:pt x="180266" y="2458014"/>
                </a:cubicBezTo>
                <a:cubicBezTo>
                  <a:pt x="183486" y="2464208"/>
                  <a:pt x="184725" y="2470996"/>
                  <a:pt x="184577" y="2477537"/>
                </a:cubicBezTo>
                <a:lnTo>
                  <a:pt x="194388" y="2477537"/>
                </a:lnTo>
                <a:cubicBezTo>
                  <a:pt x="194586" y="2469460"/>
                  <a:pt x="193000" y="2461086"/>
                  <a:pt x="189086" y="2453456"/>
                </a:cubicBezTo>
                <a:close/>
                <a:moveTo>
                  <a:pt x="1820990" y="2453456"/>
                </a:moveTo>
                <a:cubicBezTo>
                  <a:pt x="1815837" y="2443595"/>
                  <a:pt x="1802458" y="2427095"/>
                  <a:pt x="1769061" y="2428333"/>
                </a:cubicBezTo>
                <a:cubicBezTo>
                  <a:pt x="1735465" y="2427095"/>
                  <a:pt x="1721938" y="2443595"/>
                  <a:pt x="1716785" y="2453456"/>
                </a:cubicBezTo>
                <a:cubicBezTo>
                  <a:pt x="1712821" y="2461086"/>
                  <a:pt x="1711285" y="2469460"/>
                  <a:pt x="1711483" y="2477537"/>
                </a:cubicBezTo>
                <a:lnTo>
                  <a:pt x="1721294" y="2477537"/>
                </a:lnTo>
                <a:cubicBezTo>
                  <a:pt x="1721145" y="2470996"/>
                  <a:pt x="1722384" y="2464208"/>
                  <a:pt x="1725605" y="2458014"/>
                </a:cubicBezTo>
                <a:cubicBezTo>
                  <a:pt x="1732691" y="2444338"/>
                  <a:pt x="1747704" y="2437599"/>
                  <a:pt x="1769061" y="2438194"/>
                </a:cubicBezTo>
                <a:cubicBezTo>
                  <a:pt x="1790169" y="2437451"/>
                  <a:pt x="1805084" y="2444338"/>
                  <a:pt x="1812170" y="2458014"/>
                </a:cubicBezTo>
                <a:cubicBezTo>
                  <a:pt x="1815391" y="2464208"/>
                  <a:pt x="1816630" y="2470996"/>
                  <a:pt x="1816481" y="2477537"/>
                </a:cubicBezTo>
                <a:lnTo>
                  <a:pt x="1826341" y="2477537"/>
                </a:lnTo>
                <a:cubicBezTo>
                  <a:pt x="1826540" y="2469460"/>
                  <a:pt x="1824954" y="2461086"/>
                  <a:pt x="1820990" y="2453456"/>
                </a:cubicBezTo>
                <a:close/>
                <a:moveTo>
                  <a:pt x="2444933" y="2428333"/>
                </a:moveTo>
                <a:cubicBezTo>
                  <a:pt x="2411387" y="2427144"/>
                  <a:pt x="2397810" y="2443595"/>
                  <a:pt x="2392707" y="2453456"/>
                </a:cubicBezTo>
                <a:cubicBezTo>
                  <a:pt x="2388743" y="2461086"/>
                  <a:pt x="2387157" y="2469460"/>
                  <a:pt x="2387355" y="2477537"/>
                </a:cubicBezTo>
                <a:lnTo>
                  <a:pt x="2397166" y="2477537"/>
                </a:lnTo>
                <a:cubicBezTo>
                  <a:pt x="2397018" y="2470996"/>
                  <a:pt x="2398256" y="2464208"/>
                  <a:pt x="2401477" y="2458014"/>
                </a:cubicBezTo>
                <a:cubicBezTo>
                  <a:pt x="2408563" y="2444338"/>
                  <a:pt x="2423577" y="2437550"/>
                  <a:pt x="2444933" y="2438194"/>
                </a:cubicBezTo>
                <a:cubicBezTo>
                  <a:pt x="2458560" y="2437797"/>
                  <a:pt x="2469560" y="2440473"/>
                  <a:pt x="2477538" y="2446023"/>
                </a:cubicBezTo>
                <a:lnTo>
                  <a:pt x="2477538" y="2434478"/>
                </a:lnTo>
                <a:cubicBezTo>
                  <a:pt x="2469659" y="2430464"/>
                  <a:pt x="2459105" y="2427788"/>
                  <a:pt x="2444933" y="2428333"/>
                </a:cubicBezTo>
                <a:close/>
                <a:moveTo>
                  <a:pt x="2392707" y="352554"/>
                </a:moveTo>
                <a:cubicBezTo>
                  <a:pt x="2397810" y="362414"/>
                  <a:pt x="2411239" y="378815"/>
                  <a:pt x="2444636" y="377725"/>
                </a:cubicBezTo>
                <a:cubicBezTo>
                  <a:pt x="2458956" y="378171"/>
                  <a:pt x="2469609" y="375496"/>
                  <a:pt x="2477538" y="371432"/>
                </a:cubicBezTo>
                <a:lnTo>
                  <a:pt x="2477538" y="359986"/>
                </a:lnTo>
                <a:cubicBezTo>
                  <a:pt x="2469510" y="365635"/>
                  <a:pt x="2458361" y="368311"/>
                  <a:pt x="2444636" y="367815"/>
                </a:cubicBezTo>
                <a:cubicBezTo>
                  <a:pt x="2423478" y="368509"/>
                  <a:pt x="2408563" y="361671"/>
                  <a:pt x="2401477" y="347995"/>
                </a:cubicBezTo>
                <a:cubicBezTo>
                  <a:pt x="2393599" y="332832"/>
                  <a:pt x="2397414" y="313954"/>
                  <a:pt x="2405045" y="303895"/>
                </a:cubicBezTo>
                <a:cubicBezTo>
                  <a:pt x="2413468" y="292696"/>
                  <a:pt x="2415995" y="280606"/>
                  <a:pt x="2412081" y="269903"/>
                </a:cubicBezTo>
                <a:cubicBezTo>
                  <a:pt x="2408563" y="260240"/>
                  <a:pt x="2399941" y="252808"/>
                  <a:pt x="2389535" y="250429"/>
                </a:cubicBezTo>
                <a:cubicBezTo>
                  <a:pt x="2381607" y="248596"/>
                  <a:pt x="2345435" y="248447"/>
                  <a:pt x="2286718" y="248547"/>
                </a:cubicBezTo>
                <a:cubicBezTo>
                  <a:pt x="2285627" y="218866"/>
                  <a:pt x="2284091" y="158711"/>
                  <a:pt x="2286866" y="146670"/>
                </a:cubicBezTo>
                <a:cubicBezTo>
                  <a:pt x="2288452" y="139733"/>
                  <a:pt x="2293357" y="133936"/>
                  <a:pt x="2299700" y="131656"/>
                </a:cubicBezTo>
                <a:cubicBezTo>
                  <a:pt x="2306984" y="128981"/>
                  <a:pt x="2315507" y="130963"/>
                  <a:pt x="2323683" y="137156"/>
                </a:cubicBezTo>
                <a:cubicBezTo>
                  <a:pt x="2335922" y="146373"/>
                  <a:pt x="2358863" y="151080"/>
                  <a:pt x="2377296" y="141517"/>
                </a:cubicBezTo>
                <a:cubicBezTo>
                  <a:pt x="2386959" y="136463"/>
                  <a:pt x="2403063" y="123134"/>
                  <a:pt x="2401923" y="90628"/>
                </a:cubicBezTo>
                <a:cubicBezTo>
                  <a:pt x="2403063" y="57727"/>
                  <a:pt x="2386959" y="44397"/>
                  <a:pt x="2377296" y="39343"/>
                </a:cubicBezTo>
                <a:cubicBezTo>
                  <a:pt x="2358863" y="29830"/>
                  <a:pt x="2335922" y="34487"/>
                  <a:pt x="2323683" y="43704"/>
                </a:cubicBezTo>
                <a:cubicBezTo>
                  <a:pt x="2315507" y="49947"/>
                  <a:pt x="2306934" y="51880"/>
                  <a:pt x="2299700" y="49253"/>
                </a:cubicBezTo>
                <a:cubicBezTo>
                  <a:pt x="2293357" y="46925"/>
                  <a:pt x="2288452" y="41177"/>
                  <a:pt x="2286866" y="34240"/>
                </a:cubicBezTo>
                <a:cubicBezTo>
                  <a:pt x="2285677" y="29235"/>
                  <a:pt x="2285281" y="15955"/>
                  <a:pt x="2285281" y="0"/>
                </a:cubicBezTo>
                <a:lnTo>
                  <a:pt x="2275371" y="0"/>
                </a:lnTo>
                <a:cubicBezTo>
                  <a:pt x="2275371" y="16451"/>
                  <a:pt x="2275866" y="30672"/>
                  <a:pt x="2277204" y="36420"/>
                </a:cubicBezTo>
                <a:cubicBezTo>
                  <a:pt x="2279533" y="46627"/>
                  <a:pt x="2286866" y="55100"/>
                  <a:pt x="2296330" y="58569"/>
                </a:cubicBezTo>
                <a:cubicBezTo>
                  <a:pt x="2306835" y="62384"/>
                  <a:pt x="2318678" y="59907"/>
                  <a:pt x="2329678" y="51632"/>
                </a:cubicBezTo>
                <a:cubicBezTo>
                  <a:pt x="2339489" y="44199"/>
                  <a:pt x="2357922" y="40483"/>
                  <a:pt x="2372738" y="48163"/>
                </a:cubicBezTo>
                <a:cubicBezTo>
                  <a:pt x="2386067" y="55100"/>
                  <a:pt x="2392756" y="69619"/>
                  <a:pt x="2392062" y="90628"/>
                </a:cubicBezTo>
                <a:cubicBezTo>
                  <a:pt x="2392756" y="111241"/>
                  <a:pt x="2386067" y="125809"/>
                  <a:pt x="2372738" y="132697"/>
                </a:cubicBezTo>
                <a:cubicBezTo>
                  <a:pt x="2357922" y="140377"/>
                  <a:pt x="2339489" y="136661"/>
                  <a:pt x="2329678" y="129228"/>
                </a:cubicBezTo>
                <a:cubicBezTo>
                  <a:pt x="2318678" y="120953"/>
                  <a:pt x="2306835" y="118476"/>
                  <a:pt x="2296330" y="122341"/>
                </a:cubicBezTo>
                <a:cubicBezTo>
                  <a:pt x="2286866" y="125809"/>
                  <a:pt x="2279533" y="134283"/>
                  <a:pt x="2277204" y="144440"/>
                </a:cubicBezTo>
                <a:cubicBezTo>
                  <a:pt x="2273884" y="158909"/>
                  <a:pt x="2275965" y="225852"/>
                  <a:pt x="2276758" y="248547"/>
                </a:cubicBezTo>
                <a:lnTo>
                  <a:pt x="2275767" y="248547"/>
                </a:lnTo>
                <a:cubicBezTo>
                  <a:pt x="2227257" y="248646"/>
                  <a:pt x="2172206" y="248794"/>
                  <a:pt x="2164278" y="246961"/>
                </a:cubicBezTo>
                <a:cubicBezTo>
                  <a:pt x="2157142" y="245326"/>
                  <a:pt x="2151196" y="240272"/>
                  <a:pt x="2148818" y="233731"/>
                </a:cubicBezTo>
                <a:cubicBezTo>
                  <a:pt x="2146142" y="226298"/>
                  <a:pt x="2148124" y="217577"/>
                  <a:pt x="2154467" y="209154"/>
                </a:cubicBezTo>
                <a:cubicBezTo>
                  <a:pt x="2163931" y="196667"/>
                  <a:pt x="2168688" y="173279"/>
                  <a:pt x="2158926" y="154450"/>
                </a:cubicBezTo>
                <a:cubicBezTo>
                  <a:pt x="2153823" y="144589"/>
                  <a:pt x="2140295" y="128287"/>
                  <a:pt x="2106997" y="129327"/>
                </a:cubicBezTo>
                <a:cubicBezTo>
                  <a:pt x="2073550" y="128237"/>
                  <a:pt x="2059874" y="144589"/>
                  <a:pt x="2054721" y="154499"/>
                </a:cubicBezTo>
                <a:cubicBezTo>
                  <a:pt x="2045009" y="173279"/>
                  <a:pt x="2049766" y="196667"/>
                  <a:pt x="2059181" y="209154"/>
                </a:cubicBezTo>
                <a:cubicBezTo>
                  <a:pt x="2065523" y="217577"/>
                  <a:pt x="2067555" y="226298"/>
                  <a:pt x="2064829" y="233731"/>
                </a:cubicBezTo>
                <a:cubicBezTo>
                  <a:pt x="2062451" y="240272"/>
                  <a:pt x="2056554" y="245326"/>
                  <a:pt x="2049419" y="246961"/>
                </a:cubicBezTo>
                <a:cubicBezTo>
                  <a:pt x="2041441" y="248794"/>
                  <a:pt x="1986440" y="248646"/>
                  <a:pt x="1937880" y="248547"/>
                </a:cubicBezTo>
                <a:lnTo>
                  <a:pt x="1932876" y="248547"/>
                </a:lnTo>
                <a:cubicBezTo>
                  <a:pt x="1933668" y="225852"/>
                  <a:pt x="1935750" y="158909"/>
                  <a:pt x="1932479" y="144440"/>
                </a:cubicBezTo>
                <a:cubicBezTo>
                  <a:pt x="1930150" y="134283"/>
                  <a:pt x="1922817" y="125809"/>
                  <a:pt x="1913353" y="122341"/>
                </a:cubicBezTo>
                <a:cubicBezTo>
                  <a:pt x="1902798" y="118476"/>
                  <a:pt x="1890956" y="120953"/>
                  <a:pt x="1880005" y="129228"/>
                </a:cubicBezTo>
                <a:cubicBezTo>
                  <a:pt x="1870194" y="136661"/>
                  <a:pt x="1851761" y="140377"/>
                  <a:pt x="1836945" y="132697"/>
                </a:cubicBezTo>
                <a:cubicBezTo>
                  <a:pt x="1823616" y="125809"/>
                  <a:pt x="1816927" y="111241"/>
                  <a:pt x="1817621" y="90281"/>
                </a:cubicBezTo>
                <a:cubicBezTo>
                  <a:pt x="1816927" y="69668"/>
                  <a:pt x="1823616" y="55100"/>
                  <a:pt x="1836945" y="48163"/>
                </a:cubicBezTo>
                <a:cubicBezTo>
                  <a:pt x="1851761" y="40483"/>
                  <a:pt x="1870194" y="44199"/>
                  <a:pt x="1880005" y="51632"/>
                </a:cubicBezTo>
                <a:cubicBezTo>
                  <a:pt x="1890956" y="59907"/>
                  <a:pt x="1902798" y="62384"/>
                  <a:pt x="1913353" y="58569"/>
                </a:cubicBezTo>
                <a:cubicBezTo>
                  <a:pt x="1922817" y="55100"/>
                  <a:pt x="1930150" y="46627"/>
                  <a:pt x="1932479" y="36420"/>
                </a:cubicBezTo>
                <a:cubicBezTo>
                  <a:pt x="1933768" y="30622"/>
                  <a:pt x="1934263" y="16401"/>
                  <a:pt x="1934263" y="0"/>
                </a:cubicBezTo>
                <a:lnTo>
                  <a:pt x="1924353" y="0"/>
                </a:lnTo>
                <a:cubicBezTo>
                  <a:pt x="1924353" y="15955"/>
                  <a:pt x="1923957" y="29235"/>
                  <a:pt x="1922817" y="34240"/>
                </a:cubicBezTo>
                <a:cubicBezTo>
                  <a:pt x="1921231" y="41177"/>
                  <a:pt x="1916276" y="46925"/>
                  <a:pt x="1909934" y="49253"/>
                </a:cubicBezTo>
                <a:cubicBezTo>
                  <a:pt x="1902699" y="51880"/>
                  <a:pt x="1894176" y="49947"/>
                  <a:pt x="1885951" y="43704"/>
                </a:cubicBezTo>
                <a:cubicBezTo>
                  <a:pt x="1873762" y="34487"/>
                  <a:pt x="1850770" y="29830"/>
                  <a:pt x="1832387" y="39393"/>
                </a:cubicBezTo>
                <a:cubicBezTo>
                  <a:pt x="1822675" y="44397"/>
                  <a:pt x="1806620" y="57727"/>
                  <a:pt x="1807710" y="90281"/>
                </a:cubicBezTo>
                <a:cubicBezTo>
                  <a:pt x="1806620" y="123134"/>
                  <a:pt x="1822675" y="136463"/>
                  <a:pt x="1832387" y="141517"/>
                </a:cubicBezTo>
                <a:cubicBezTo>
                  <a:pt x="1850820" y="151080"/>
                  <a:pt x="1873762" y="146373"/>
                  <a:pt x="1885951" y="137156"/>
                </a:cubicBezTo>
                <a:cubicBezTo>
                  <a:pt x="1894176" y="130963"/>
                  <a:pt x="1902650" y="128981"/>
                  <a:pt x="1909934" y="131656"/>
                </a:cubicBezTo>
                <a:cubicBezTo>
                  <a:pt x="1916276" y="133936"/>
                  <a:pt x="1921231" y="139733"/>
                  <a:pt x="1922817" y="146670"/>
                </a:cubicBezTo>
                <a:cubicBezTo>
                  <a:pt x="1925592" y="158711"/>
                  <a:pt x="1924056" y="218866"/>
                  <a:pt x="1922965" y="248547"/>
                </a:cubicBezTo>
                <a:cubicBezTo>
                  <a:pt x="1866626" y="248447"/>
                  <a:pt x="1831891" y="248646"/>
                  <a:pt x="1824112" y="250429"/>
                </a:cubicBezTo>
                <a:cubicBezTo>
                  <a:pt x="1813706" y="252808"/>
                  <a:pt x="1805084" y="260240"/>
                  <a:pt x="1801566" y="269903"/>
                </a:cubicBezTo>
                <a:cubicBezTo>
                  <a:pt x="1797652" y="280606"/>
                  <a:pt x="1800179" y="292696"/>
                  <a:pt x="1808652" y="303895"/>
                </a:cubicBezTo>
                <a:cubicBezTo>
                  <a:pt x="1816233" y="313954"/>
                  <a:pt x="1820049" y="332832"/>
                  <a:pt x="1812170" y="347995"/>
                </a:cubicBezTo>
                <a:cubicBezTo>
                  <a:pt x="1805084" y="361671"/>
                  <a:pt x="1790070" y="368509"/>
                  <a:pt x="1768714" y="367815"/>
                </a:cubicBezTo>
                <a:cubicBezTo>
                  <a:pt x="1747605" y="368509"/>
                  <a:pt x="1732691" y="361671"/>
                  <a:pt x="1725605" y="347995"/>
                </a:cubicBezTo>
                <a:cubicBezTo>
                  <a:pt x="1717726" y="332832"/>
                  <a:pt x="1721542" y="313954"/>
                  <a:pt x="1729123" y="303895"/>
                </a:cubicBezTo>
                <a:cubicBezTo>
                  <a:pt x="1737596" y="292696"/>
                  <a:pt x="1740123" y="280606"/>
                  <a:pt x="1736209" y="269903"/>
                </a:cubicBezTo>
                <a:cubicBezTo>
                  <a:pt x="1732691" y="260240"/>
                  <a:pt x="1724069" y="252808"/>
                  <a:pt x="1713663" y="250429"/>
                </a:cubicBezTo>
                <a:cubicBezTo>
                  <a:pt x="1706577" y="248794"/>
                  <a:pt x="1677095" y="248497"/>
                  <a:pt x="1629377" y="248497"/>
                </a:cubicBezTo>
                <a:cubicBezTo>
                  <a:pt x="1630170" y="225803"/>
                  <a:pt x="1632251" y="158860"/>
                  <a:pt x="1628981" y="144440"/>
                </a:cubicBezTo>
                <a:cubicBezTo>
                  <a:pt x="1626652" y="134283"/>
                  <a:pt x="1619318" y="125760"/>
                  <a:pt x="1609854" y="122341"/>
                </a:cubicBezTo>
                <a:cubicBezTo>
                  <a:pt x="1599300" y="118476"/>
                  <a:pt x="1587457" y="120953"/>
                  <a:pt x="1576507" y="129228"/>
                </a:cubicBezTo>
                <a:cubicBezTo>
                  <a:pt x="1566696" y="136661"/>
                  <a:pt x="1548263" y="140377"/>
                  <a:pt x="1533447" y="132697"/>
                </a:cubicBezTo>
                <a:cubicBezTo>
                  <a:pt x="1520118" y="125809"/>
                  <a:pt x="1513429" y="111241"/>
                  <a:pt x="1514122" y="90281"/>
                </a:cubicBezTo>
                <a:cubicBezTo>
                  <a:pt x="1513429" y="69619"/>
                  <a:pt x="1520118" y="55100"/>
                  <a:pt x="1533447" y="48163"/>
                </a:cubicBezTo>
                <a:cubicBezTo>
                  <a:pt x="1548263" y="40483"/>
                  <a:pt x="1566696" y="44199"/>
                  <a:pt x="1576507" y="51632"/>
                </a:cubicBezTo>
                <a:cubicBezTo>
                  <a:pt x="1587457" y="59907"/>
                  <a:pt x="1599300" y="62384"/>
                  <a:pt x="1609854" y="58569"/>
                </a:cubicBezTo>
                <a:cubicBezTo>
                  <a:pt x="1619318" y="55100"/>
                  <a:pt x="1626652" y="46627"/>
                  <a:pt x="1628981" y="36420"/>
                </a:cubicBezTo>
                <a:cubicBezTo>
                  <a:pt x="1630269" y="30622"/>
                  <a:pt x="1630765" y="16401"/>
                  <a:pt x="1630765" y="0"/>
                </a:cubicBezTo>
                <a:lnTo>
                  <a:pt x="1620855" y="0"/>
                </a:lnTo>
                <a:cubicBezTo>
                  <a:pt x="1620855" y="15955"/>
                  <a:pt x="1620458" y="29235"/>
                  <a:pt x="1619318" y="34240"/>
                </a:cubicBezTo>
                <a:cubicBezTo>
                  <a:pt x="1617733" y="41177"/>
                  <a:pt x="1612778" y="46925"/>
                  <a:pt x="1606435" y="49253"/>
                </a:cubicBezTo>
                <a:cubicBezTo>
                  <a:pt x="1599201" y="51880"/>
                  <a:pt x="1590678" y="49947"/>
                  <a:pt x="1582453" y="43704"/>
                </a:cubicBezTo>
                <a:cubicBezTo>
                  <a:pt x="1570214" y="34487"/>
                  <a:pt x="1547272" y="29830"/>
                  <a:pt x="1528839" y="39393"/>
                </a:cubicBezTo>
                <a:cubicBezTo>
                  <a:pt x="1519176" y="44397"/>
                  <a:pt x="1503122" y="57727"/>
                  <a:pt x="1504212" y="90281"/>
                </a:cubicBezTo>
                <a:cubicBezTo>
                  <a:pt x="1503122" y="123134"/>
                  <a:pt x="1519176" y="136463"/>
                  <a:pt x="1528839" y="141517"/>
                </a:cubicBezTo>
                <a:cubicBezTo>
                  <a:pt x="1547272" y="151080"/>
                  <a:pt x="1570214" y="146422"/>
                  <a:pt x="1582453" y="137156"/>
                </a:cubicBezTo>
                <a:cubicBezTo>
                  <a:pt x="1590678" y="130963"/>
                  <a:pt x="1599201" y="128981"/>
                  <a:pt x="1606435" y="131656"/>
                </a:cubicBezTo>
                <a:cubicBezTo>
                  <a:pt x="1612778" y="133936"/>
                  <a:pt x="1617733" y="139733"/>
                  <a:pt x="1619318" y="146670"/>
                </a:cubicBezTo>
                <a:cubicBezTo>
                  <a:pt x="1622044" y="158711"/>
                  <a:pt x="1620557" y="218816"/>
                  <a:pt x="1619467" y="248547"/>
                </a:cubicBezTo>
                <a:lnTo>
                  <a:pt x="1599895" y="248547"/>
                </a:lnTo>
                <a:cubicBezTo>
                  <a:pt x="1551335" y="248646"/>
                  <a:pt x="1496334" y="248794"/>
                  <a:pt x="1488356" y="246961"/>
                </a:cubicBezTo>
                <a:cubicBezTo>
                  <a:pt x="1481221" y="245326"/>
                  <a:pt x="1475324" y="240272"/>
                  <a:pt x="1472946" y="233731"/>
                </a:cubicBezTo>
                <a:cubicBezTo>
                  <a:pt x="1470220" y="226298"/>
                  <a:pt x="1472252" y="217577"/>
                  <a:pt x="1478594" y="209154"/>
                </a:cubicBezTo>
                <a:cubicBezTo>
                  <a:pt x="1488009" y="196667"/>
                  <a:pt x="1492815" y="173279"/>
                  <a:pt x="1483054" y="154499"/>
                </a:cubicBezTo>
                <a:cubicBezTo>
                  <a:pt x="1477901" y="144589"/>
                  <a:pt x="1464373" y="128287"/>
                  <a:pt x="1431125" y="129327"/>
                </a:cubicBezTo>
                <a:cubicBezTo>
                  <a:pt x="1397678" y="128237"/>
                  <a:pt x="1383952" y="144589"/>
                  <a:pt x="1378849" y="154450"/>
                </a:cubicBezTo>
                <a:cubicBezTo>
                  <a:pt x="1369087" y="173279"/>
                  <a:pt x="1373844" y="196667"/>
                  <a:pt x="1383308" y="209154"/>
                </a:cubicBezTo>
                <a:cubicBezTo>
                  <a:pt x="1389651" y="217577"/>
                  <a:pt x="1391682" y="226298"/>
                  <a:pt x="1388957" y="233731"/>
                </a:cubicBezTo>
                <a:cubicBezTo>
                  <a:pt x="1386579" y="240272"/>
                  <a:pt x="1380633" y="245326"/>
                  <a:pt x="1373497" y="246961"/>
                </a:cubicBezTo>
                <a:cubicBezTo>
                  <a:pt x="1362299" y="249538"/>
                  <a:pt x="1273058" y="250380"/>
                  <a:pt x="1210574" y="249488"/>
                </a:cubicBezTo>
                <a:cubicBezTo>
                  <a:pt x="1209484" y="220154"/>
                  <a:pt x="1207899" y="158860"/>
                  <a:pt x="1210674" y="146670"/>
                </a:cubicBezTo>
                <a:cubicBezTo>
                  <a:pt x="1212259" y="139733"/>
                  <a:pt x="1217214" y="133936"/>
                  <a:pt x="1223557" y="131656"/>
                </a:cubicBezTo>
                <a:cubicBezTo>
                  <a:pt x="1230791" y="128981"/>
                  <a:pt x="1239314" y="130963"/>
                  <a:pt x="1247539" y="137156"/>
                </a:cubicBezTo>
                <a:cubicBezTo>
                  <a:pt x="1259778" y="146422"/>
                  <a:pt x="1282720" y="151080"/>
                  <a:pt x="1301153" y="141517"/>
                </a:cubicBezTo>
                <a:cubicBezTo>
                  <a:pt x="1310816" y="136463"/>
                  <a:pt x="1326920" y="123134"/>
                  <a:pt x="1325780" y="90628"/>
                </a:cubicBezTo>
                <a:cubicBezTo>
                  <a:pt x="1326920" y="57727"/>
                  <a:pt x="1310816" y="44397"/>
                  <a:pt x="1301153" y="39393"/>
                </a:cubicBezTo>
                <a:cubicBezTo>
                  <a:pt x="1282720" y="29830"/>
                  <a:pt x="1259778" y="34487"/>
                  <a:pt x="1247539" y="43704"/>
                </a:cubicBezTo>
                <a:cubicBezTo>
                  <a:pt x="1239314" y="49947"/>
                  <a:pt x="1230841" y="51880"/>
                  <a:pt x="1223557" y="49253"/>
                </a:cubicBezTo>
                <a:cubicBezTo>
                  <a:pt x="1217214" y="46925"/>
                  <a:pt x="1212259" y="41177"/>
                  <a:pt x="1210674" y="34240"/>
                </a:cubicBezTo>
                <a:cubicBezTo>
                  <a:pt x="1209534" y="29235"/>
                  <a:pt x="1209137" y="15955"/>
                  <a:pt x="1209137" y="0"/>
                </a:cubicBezTo>
                <a:lnTo>
                  <a:pt x="1199227" y="0"/>
                </a:lnTo>
                <a:cubicBezTo>
                  <a:pt x="1199227" y="16401"/>
                  <a:pt x="1199723" y="30622"/>
                  <a:pt x="1201011" y="36420"/>
                </a:cubicBezTo>
                <a:cubicBezTo>
                  <a:pt x="1203340" y="46627"/>
                  <a:pt x="1210674" y="55100"/>
                  <a:pt x="1220187" y="58569"/>
                </a:cubicBezTo>
                <a:cubicBezTo>
                  <a:pt x="1230692" y="62384"/>
                  <a:pt x="1242535" y="59907"/>
                  <a:pt x="1253485" y="51632"/>
                </a:cubicBezTo>
                <a:cubicBezTo>
                  <a:pt x="1263296" y="44199"/>
                  <a:pt x="1281729" y="40483"/>
                  <a:pt x="1296595" y="48163"/>
                </a:cubicBezTo>
                <a:cubicBezTo>
                  <a:pt x="1309924" y="55100"/>
                  <a:pt x="1316564" y="69619"/>
                  <a:pt x="1315870" y="90628"/>
                </a:cubicBezTo>
                <a:cubicBezTo>
                  <a:pt x="1316564" y="111241"/>
                  <a:pt x="1309924" y="125809"/>
                  <a:pt x="1296595" y="132697"/>
                </a:cubicBezTo>
                <a:cubicBezTo>
                  <a:pt x="1281729" y="140377"/>
                  <a:pt x="1263296" y="136661"/>
                  <a:pt x="1253485" y="129228"/>
                </a:cubicBezTo>
                <a:cubicBezTo>
                  <a:pt x="1242535" y="120953"/>
                  <a:pt x="1230692" y="118476"/>
                  <a:pt x="1220187" y="122341"/>
                </a:cubicBezTo>
                <a:cubicBezTo>
                  <a:pt x="1210674" y="125760"/>
                  <a:pt x="1203340" y="134283"/>
                  <a:pt x="1201011" y="144440"/>
                </a:cubicBezTo>
                <a:cubicBezTo>
                  <a:pt x="1197691" y="159058"/>
                  <a:pt x="1199871" y="227438"/>
                  <a:pt x="1200664" y="249339"/>
                </a:cubicBezTo>
                <a:cubicBezTo>
                  <a:pt x="1174947" y="248844"/>
                  <a:pt x="1155276" y="248051"/>
                  <a:pt x="1150420" y="246961"/>
                </a:cubicBezTo>
                <a:cubicBezTo>
                  <a:pt x="1143284" y="245326"/>
                  <a:pt x="1137388" y="240272"/>
                  <a:pt x="1135009" y="233731"/>
                </a:cubicBezTo>
                <a:cubicBezTo>
                  <a:pt x="1132284" y="226298"/>
                  <a:pt x="1134316" y="217577"/>
                  <a:pt x="1140658" y="209154"/>
                </a:cubicBezTo>
                <a:cubicBezTo>
                  <a:pt x="1150073" y="196667"/>
                  <a:pt x="1154830" y="173279"/>
                  <a:pt x="1145118" y="154450"/>
                </a:cubicBezTo>
                <a:cubicBezTo>
                  <a:pt x="1139965" y="144589"/>
                  <a:pt x="1126338" y="128287"/>
                  <a:pt x="1093189" y="129327"/>
                </a:cubicBezTo>
                <a:cubicBezTo>
                  <a:pt x="1059593" y="128237"/>
                  <a:pt x="1046016" y="144589"/>
                  <a:pt x="1040913" y="154450"/>
                </a:cubicBezTo>
                <a:cubicBezTo>
                  <a:pt x="1031151" y="173279"/>
                  <a:pt x="1035908" y="196667"/>
                  <a:pt x="1045372" y="209154"/>
                </a:cubicBezTo>
                <a:cubicBezTo>
                  <a:pt x="1051715" y="217577"/>
                  <a:pt x="1053697" y="226298"/>
                  <a:pt x="1051021" y="233731"/>
                </a:cubicBezTo>
                <a:cubicBezTo>
                  <a:pt x="1048643" y="240272"/>
                  <a:pt x="1042696" y="245326"/>
                  <a:pt x="1035561" y="246961"/>
                </a:cubicBezTo>
                <a:cubicBezTo>
                  <a:pt x="1027633" y="248794"/>
                  <a:pt x="972632" y="248646"/>
                  <a:pt x="924072" y="248547"/>
                </a:cubicBezTo>
                <a:cubicBezTo>
                  <a:pt x="903954" y="248547"/>
                  <a:pt x="886215" y="248497"/>
                  <a:pt x="871053" y="248547"/>
                </a:cubicBezTo>
                <a:cubicBezTo>
                  <a:pt x="869963" y="218866"/>
                  <a:pt x="868476" y="158711"/>
                  <a:pt x="871201" y="146670"/>
                </a:cubicBezTo>
                <a:cubicBezTo>
                  <a:pt x="872787" y="139733"/>
                  <a:pt x="877742" y="133936"/>
                  <a:pt x="884084" y="131656"/>
                </a:cubicBezTo>
                <a:cubicBezTo>
                  <a:pt x="891368" y="128981"/>
                  <a:pt x="899842" y="130963"/>
                  <a:pt x="908067" y="137156"/>
                </a:cubicBezTo>
                <a:cubicBezTo>
                  <a:pt x="920306" y="146373"/>
                  <a:pt x="943248" y="151080"/>
                  <a:pt x="961681" y="141517"/>
                </a:cubicBezTo>
                <a:cubicBezTo>
                  <a:pt x="971343" y="136463"/>
                  <a:pt x="987447" y="123134"/>
                  <a:pt x="986308" y="90628"/>
                </a:cubicBezTo>
                <a:cubicBezTo>
                  <a:pt x="987447" y="57727"/>
                  <a:pt x="971343" y="44397"/>
                  <a:pt x="961681" y="39393"/>
                </a:cubicBezTo>
                <a:cubicBezTo>
                  <a:pt x="943248" y="29830"/>
                  <a:pt x="920306" y="34487"/>
                  <a:pt x="908067" y="43704"/>
                </a:cubicBezTo>
                <a:cubicBezTo>
                  <a:pt x="899842" y="49947"/>
                  <a:pt x="891319" y="51880"/>
                  <a:pt x="884084" y="49253"/>
                </a:cubicBezTo>
                <a:cubicBezTo>
                  <a:pt x="877742" y="46925"/>
                  <a:pt x="872787" y="41177"/>
                  <a:pt x="871201" y="34240"/>
                </a:cubicBezTo>
                <a:cubicBezTo>
                  <a:pt x="870062" y="29235"/>
                  <a:pt x="869665" y="15906"/>
                  <a:pt x="869665" y="0"/>
                </a:cubicBezTo>
                <a:lnTo>
                  <a:pt x="859755" y="0"/>
                </a:lnTo>
                <a:cubicBezTo>
                  <a:pt x="859755" y="16401"/>
                  <a:pt x="860251" y="30622"/>
                  <a:pt x="861539" y="36420"/>
                </a:cubicBezTo>
                <a:cubicBezTo>
                  <a:pt x="863868" y="46627"/>
                  <a:pt x="871201" y="55100"/>
                  <a:pt x="880665" y="58569"/>
                </a:cubicBezTo>
                <a:cubicBezTo>
                  <a:pt x="891220" y="62384"/>
                  <a:pt x="903062" y="59907"/>
                  <a:pt x="914013" y="51632"/>
                </a:cubicBezTo>
                <a:cubicBezTo>
                  <a:pt x="923874" y="44199"/>
                  <a:pt x="942257" y="40483"/>
                  <a:pt x="957122" y="48163"/>
                </a:cubicBezTo>
                <a:cubicBezTo>
                  <a:pt x="970451" y="55100"/>
                  <a:pt x="977091" y="69619"/>
                  <a:pt x="976398" y="90628"/>
                </a:cubicBezTo>
                <a:cubicBezTo>
                  <a:pt x="977091" y="111241"/>
                  <a:pt x="970451" y="125809"/>
                  <a:pt x="957122" y="132697"/>
                </a:cubicBezTo>
                <a:cubicBezTo>
                  <a:pt x="942257" y="140377"/>
                  <a:pt x="923874" y="136661"/>
                  <a:pt x="914013" y="129228"/>
                </a:cubicBezTo>
                <a:cubicBezTo>
                  <a:pt x="903062" y="120953"/>
                  <a:pt x="891220" y="118476"/>
                  <a:pt x="880665" y="122341"/>
                </a:cubicBezTo>
                <a:cubicBezTo>
                  <a:pt x="871201" y="125760"/>
                  <a:pt x="863868" y="134283"/>
                  <a:pt x="861539" y="144440"/>
                </a:cubicBezTo>
                <a:cubicBezTo>
                  <a:pt x="858269" y="158909"/>
                  <a:pt x="860350" y="225902"/>
                  <a:pt x="861142" y="248596"/>
                </a:cubicBezTo>
                <a:cubicBezTo>
                  <a:pt x="833047" y="248745"/>
                  <a:pt x="815506" y="249240"/>
                  <a:pt x="810303" y="250429"/>
                </a:cubicBezTo>
                <a:cubicBezTo>
                  <a:pt x="799898" y="252808"/>
                  <a:pt x="791276" y="260240"/>
                  <a:pt x="787758" y="269903"/>
                </a:cubicBezTo>
                <a:cubicBezTo>
                  <a:pt x="783843" y="280606"/>
                  <a:pt x="786370" y="292696"/>
                  <a:pt x="794794" y="303895"/>
                </a:cubicBezTo>
                <a:cubicBezTo>
                  <a:pt x="802425" y="313954"/>
                  <a:pt x="806240" y="332832"/>
                  <a:pt x="798362" y="347995"/>
                </a:cubicBezTo>
                <a:cubicBezTo>
                  <a:pt x="791276" y="361671"/>
                  <a:pt x="776312" y="368509"/>
                  <a:pt x="754906" y="367815"/>
                </a:cubicBezTo>
                <a:cubicBezTo>
                  <a:pt x="733748" y="368558"/>
                  <a:pt x="718833" y="361671"/>
                  <a:pt x="711747" y="347995"/>
                </a:cubicBezTo>
                <a:cubicBezTo>
                  <a:pt x="703868" y="332832"/>
                  <a:pt x="707733" y="313954"/>
                  <a:pt x="715315" y="303895"/>
                </a:cubicBezTo>
                <a:cubicBezTo>
                  <a:pt x="723788" y="292696"/>
                  <a:pt x="726265" y="280606"/>
                  <a:pt x="722351" y="269903"/>
                </a:cubicBezTo>
                <a:cubicBezTo>
                  <a:pt x="718833" y="260240"/>
                  <a:pt x="710211" y="252808"/>
                  <a:pt x="699855" y="250429"/>
                </a:cubicBezTo>
                <a:cubicBezTo>
                  <a:pt x="691431" y="248497"/>
                  <a:pt x="655061" y="248447"/>
                  <a:pt x="600506" y="248547"/>
                </a:cubicBezTo>
                <a:cubicBezTo>
                  <a:pt x="589703" y="248596"/>
                  <a:pt x="578505" y="248596"/>
                  <a:pt x="567753" y="248596"/>
                </a:cubicBezTo>
                <a:cubicBezTo>
                  <a:pt x="566662" y="218965"/>
                  <a:pt x="565126" y="158711"/>
                  <a:pt x="567901" y="146670"/>
                </a:cubicBezTo>
                <a:cubicBezTo>
                  <a:pt x="569487" y="139733"/>
                  <a:pt x="574442" y="133936"/>
                  <a:pt x="580784" y="131656"/>
                </a:cubicBezTo>
                <a:cubicBezTo>
                  <a:pt x="588019" y="128981"/>
                  <a:pt x="596541" y="130963"/>
                  <a:pt x="604767" y="137156"/>
                </a:cubicBezTo>
                <a:cubicBezTo>
                  <a:pt x="617006" y="146373"/>
                  <a:pt x="639948" y="151080"/>
                  <a:pt x="658331" y="141517"/>
                </a:cubicBezTo>
                <a:cubicBezTo>
                  <a:pt x="668043" y="136463"/>
                  <a:pt x="684098" y="123134"/>
                  <a:pt x="683008" y="90628"/>
                </a:cubicBezTo>
                <a:cubicBezTo>
                  <a:pt x="684098" y="57727"/>
                  <a:pt x="668043" y="44397"/>
                  <a:pt x="658331" y="39393"/>
                </a:cubicBezTo>
                <a:cubicBezTo>
                  <a:pt x="639948" y="29830"/>
                  <a:pt x="617006" y="34487"/>
                  <a:pt x="604767" y="43704"/>
                </a:cubicBezTo>
                <a:cubicBezTo>
                  <a:pt x="596541" y="49947"/>
                  <a:pt x="588019" y="51880"/>
                  <a:pt x="580784" y="49253"/>
                </a:cubicBezTo>
                <a:cubicBezTo>
                  <a:pt x="574442" y="46925"/>
                  <a:pt x="569487" y="41177"/>
                  <a:pt x="567901" y="34240"/>
                </a:cubicBezTo>
                <a:cubicBezTo>
                  <a:pt x="566761" y="29235"/>
                  <a:pt x="566365" y="15955"/>
                  <a:pt x="566365" y="0"/>
                </a:cubicBezTo>
                <a:lnTo>
                  <a:pt x="556455" y="0"/>
                </a:lnTo>
                <a:cubicBezTo>
                  <a:pt x="556504" y="16401"/>
                  <a:pt x="556950" y="30622"/>
                  <a:pt x="558239" y="36420"/>
                </a:cubicBezTo>
                <a:cubicBezTo>
                  <a:pt x="560568" y="46627"/>
                  <a:pt x="567901" y="55100"/>
                  <a:pt x="577365" y="58569"/>
                </a:cubicBezTo>
                <a:cubicBezTo>
                  <a:pt x="587920" y="62384"/>
                  <a:pt x="599762" y="59907"/>
                  <a:pt x="610713" y="51632"/>
                </a:cubicBezTo>
                <a:cubicBezTo>
                  <a:pt x="620524" y="44199"/>
                  <a:pt x="638957" y="40483"/>
                  <a:pt x="653773" y="48163"/>
                </a:cubicBezTo>
                <a:cubicBezTo>
                  <a:pt x="667102" y="55100"/>
                  <a:pt x="673791" y="69619"/>
                  <a:pt x="673097" y="90628"/>
                </a:cubicBezTo>
                <a:cubicBezTo>
                  <a:pt x="673791" y="111241"/>
                  <a:pt x="667102" y="125809"/>
                  <a:pt x="653773" y="132697"/>
                </a:cubicBezTo>
                <a:cubicBezTo>
                  <a:pt x="638957" y="140377"/>
                  <a:pt x="620524" y="136661"/>
                  <a:pt x="610713" y="129228"/>
                </a:cubicBezTo>
                <a:cubicBezTo>
                  <a:pt x="599762" y="120953"/>
                  <a:pt x="587920" y="118476"/>
                  <a:pt x="577365" y="122341"/>
                </a:cubicBezTo>
                <a:cubicBezTo>
                  <a:pt x="567901" y="125760"/>
                  <a:pt x="560568" y="134283"/>
                  <a:pt x="558239" y="144440"/>
                </a:cubicBezTo>
                <a:cubicBezTo>
                  <a:pt x="554919" y="158909"/>
                  <a:pt x="557050" y="225951"/>
                  <a:pt x="557842" y="248596"/>
                </a:cubicBezTo>
                <a:cubicBezTo>
                  <a:pt x="531184" y="248497"/>
                  <a:pt x="508688" y="248150"/>
                  <a:pt x="503436" y="246961"/>
                </a:cubicBezTo>
                <a:cubicBezTo>
                  <a:pt x="496300" y="245326"/>
                  <a:pt x="490404" y="240272"/>
                  <a:pt x="488025" y="233731"/>
                </a:cubicBezTo>
                <a:cubicBezTo>
                  <a:pt x="485300" y="226298"/>
                  <a:pt x="487332" y="217577"/>
                  <a:pt x="493674" y="209154"/>
                </a:cubicBezTo>
                <a:cubicBezTo>
                  <a:pt x="503089" y="196667"/>
                  <a:pt x="507846" y="173279"/>
                  <a:pt x="498134" y="154450"/>
                </a:cubicBezTo>
                <a:cubicBezTo>
                  <a:pt x="492980" y="144589"/>
                  <a:pt x="479354" y="128287"/>
                  <a:pt x="446205" y="129327"/>
                </a:cubicBezTo>
                <a:cubicBezTo>
                  <a:pt x="412609" y="128237"/>
                  <a:pt x="399032" y="144589"/>
                  <a:pt x="393928" y="154450"/>
                </a:cubicBezTo>
                <a:cubicBezTo>
                  <a:pt x="384167" y="173279"/>
                  <a:pt x="388924" y="196667"/>
                  <a:pt x="398388" y="209154"/>
                </a:cubicBezTo>
                <a:cubicBezTo>
                  <a:pt x="404731" y="217577"/>
                  <a:pt x="406713" y="226298"/>
                  <a:pt x="404037" y="233731"/>
                </a:cubicBezTo>
                <a:cubicBezTo>
                  <a:pt x="401658" y="240272"/>
                  <a:pt x="395712" y="245326"/>
                  <a:pt x="388577" y="246961"/>
                </a:cubicBezTo>
                <a:cubicBezTo>
                  <a:pt x="380649" y="248794"/>
                  <a:pt x="333278" y="248646"/>
                  <a:pt x="291507" y="248547"/>
                </a:cubicBezTo>
                <a:lnTo>
                  <a:pt x="264452" y="248547"/>
                </a:lnTo>
                <a:cubicBezTo>
                  <a:pt x="263362" y="218816"/>
                  <a:pt x="261826" y="158711"/>
                  <a:pt x="264601" y="146670"/>
                </a:cubicBezTo>
                <a:cubicBezTo>
                  <a:pt x="266187" y="139733"/>
                  <a:pt x="271092" y="133936"/>
                  <a:pt x="277484" y="131656"/>
                </a:cubicBezTo>
                <a:cubicBezTo>
                  <a:pt x="284719" y="128981"/>
                  <a:pt x="293241" y="130963"/>
                  <a:pt x="301417" y="137156"/>
                </a:cubicBezTo>
                <a:cubicBezTo>
                  <a:pt x="313656" y="146422"/>
                  <a:pt x="336648" y="151080"/>
                  <a:pt x="355031" y="141517"/>
                </a:cubicBezTo>
                <a:cubicBezTo>
                  <a:pt x="364743" y="136463"/>
                  <a:pt x="380798" y="123134"/>
                  <a:pt x="379707" y="90628"/>
                </a:cubicBezTo>
                <a:cubicBezTo>
                  <a:pt x="380798" y="57727"/>
                  <a:pt x="364743" y="44397"/>
                  <a:pt x="355031" y="39393"/>
                </a:cubicBezTo>
                <a:cubicBezTo>
                  <a:pt x="336648" y="29830"/>
                  <a:pt x="313656" y="34487"/>
                  <a:pt x="301417" y="43704"/>
                </a:cubicBezTo>
                <a:cubicBezTo>
                  <a:pt x="293241" y="49947"/>
                  <a:pt x="284719" y="51880"/>
                  <a:pt x="277484" y="49253"/>
                </a:cubicBezTo>
                <a:cubicBezTo>
                  <a:pt x="271092" y="46925"/>
                  <a:pt x="266187" y="41177"/>
                  <a:pt x="264601" y="34240"/>
                </a:cubicBezTo>
                <a:cubicBezTo>
                  <a:pt x="263461" y="29235"/>
                  <a:pt x="263065" y="15955"/>
                  <a:pt x="263065" y="0"/>
                </a:cubicBezTo>
                <a:lnTo>
                  <a:pt x="253155" y="0"/>
                </a:lnTo>
                <a:cubicBezTo>
                  <a:pt x="253155" y="16401"/>
                  <a:pt x="253650" y="30622"/>
                  <a:pt x="254939" y="36420"/>
                </a:cubicBezTo>
                <a:cubicBezTo>
                  <a:pt x="257267" y="46627"/>
                  <a:pt x="264601" y="55100"/>
                  <a:pt x="274065" y="58569"/>
                </a:cubicBezTo>
                <a:cubicBezTo>
                  <a:pt x="284570" y="62384"/>
                  <a:pt x="296413" y="59907"/>
                  <a:pt x="307413" y="51632"/>
                </a:cubicBezTo>
                <a:cubicBezTo>
                  <a:pt x="317224" y="44199"/>
                  <a:pt x="335657" y="40483"/>
                  <a:pt x="350472" y="48163"/>
                </a:cubicBezTo>
                <a:cubicBezTo>
                  <a:pt x="363802" y="55100"/>
                  <a:pt x="370491" y="69619"/>
                  <a:pt x="369797" y="90628"/>
                </a:cubicBezTo>
                <a:cubicBezTo>
                  <a:pt x="370491" y="111241"/>
                  <a:pt x="363802" y="125809"/>
                  <a:pt x="350472" y="132697"/>
                </a:cubicBezTo>
                <a:cubicBezTo>
                  <a:pt x="335657" y="140427"/>
                  <a:pt x="317224" y="136661"/>
                  <a:pt x="307413" y="129228"/>
                </a:cubicBezTo>
                <a:cubicBezTo>
                  <a:pt x="296413" y="120953"/>
                  <a:pt x="284570" y="118476"/>
                  <a:pt x="274065" y="122341"/>
                </a:cubicBezTo>
                <a:cubicBezTo>
                  <a:pt x="264601" y="125760"/>
                  <a:pt x="257267" y="134283"/>
                  <a:pt x="254939" y="144440"/>
                </a:cubicBezTo>
                <a:cubicBezTo>
                  <a:pt x="251619" y="158860"/>
                  <a:pt x="253700" y="225803"/>
                  <a:pt x="254542" y="248547"/>
                </a:cubicBezTo>
                <a:cubicBezTo>
                  <a:pt x="220699" y="248596"/>
                  <a:pt x="198550" y="248943"/>
                  <a:pt x="192207" y="250429"/>
                </a:cubicBezTo>
                <a:cubicBezTo>
                  <a:pt x="181802" y="252808"/>
                  <a:pt x="173180" y="260240"/>
                  <a:pt x="169662" y="269903"/>
                </a:cubicBezTo>
                <a:cubicBezTo>
                  <a:pt x="165747" y="280606"/>
                  <a:pt x="168274" y="292696"/>
                  <a:pt x="176698" y="303895"/>
                </a:cubicBezTo>
                <a:cubicBezTo>
                  <a:pt x="184329" y="313954"/>
                  <a:pt x="188144" y="332832"/>
                  <a:pt x="180266" y="347995"/>
                </a:cubicBezTo>
                <a:cubicBezTo>
                  <a:pt x="173180" y="361671"/>
                  <a:pt x="158265" y="368509"/>
                  <a:pt x="136810" y="367815"/>
                </a:cubicBezTo>
                <a:cubicBezTo>
                  <a:pt x="115701" y="368558"/>
                  <a:pt x="100786" y="361671"/>
                  <a:pt x="93700" y="347995"/>
                </a:cubicBezTo>
                <a:cubicBezTo>
                  <a:pt x="85822" y="332832"/>
                  <a:pt x="89637" y="313954"/>
                  <a:pt x="97219" y="303895"/>
                </a:cubicBezTo>
                <a:cubicBezTo>
                  <a:pt x="105692" y="292696"/>
                  <a:pt x="108169" y="280606"/>
                  <a:pt x="104304" y="269903"/>
                </a:cubicBezTo>
                <a:cubicBezTo>
                  <a:pt x="100786" y="260240"/>
                  <a:pt x="92115" y="252808"/>
                  <a:pt x="81759" y="250429"/>
                </a:cubicBezTo>
                <a:cubicBezTo>
                  <a:pt x="74277" y="248695"/>
                  <a:pt x="44744" y="248497"/>
                  <a:pt x="0" y="248497"/>
                </a:cubicBezTo>
                <a:lnTo>
                  <a:pt x="0" y="258407"/>
                </a:lnTo>
                <a:cubicBezTo>
                  <a:pt x="36568" y="258358"/>
                  <a:pt x="72691" y="258506"/>
                  <a:pt x="79529" y="260092"/>
                </a:cubicBezTo>
                <a:cubicBezTo>
                  <a:pt x="86664" y="261727"/>
                  <a:pt x="92610" y="266781"/>
                  <a:pt x="94989" y="273272"/>
                </a:cubicBezTo>
                <a:cubicBezTo>
                  <a:pt x="97665" y="280755"/>
                  <a:pt x="95682" y="289475"/>
                  <a:pt x="89340" y="297899"/>
                </a:cubicBezTo>
                <a:cubicBezTo>
                  <a:pt x="79876" y="310386"/>
                  <a:pt x="75119" y="333774"/>
                  <a:pt x="84880" y="352554"/>
                </a:cubicBezTo>
                <a:cubicBezTo>
                  <a:pt x="89984" y="362414"/>
                  <a:pt x="103611" y="378766"/>
                  <a:pt x="136810" y="377725"/>
                </a:cubicBezTo>
                <a:cubicBezTo>
                  <a:pt x="170355" y="378766"/>
                  <a:pt x="183932" y="362414"/>
                  <a:pt x="189086" y="352554"/>
                </a:cubicBezTo>
                <a:cubicBezTo>
                  <a:pt x="198798" y="333774"/>
                  <a:pt x="194041" y="310386"/>
                  <a:pt x="184626" y="297899"/>
                </a:cubicBezTo>
                <a:cubicBezTo>
                  <a:pt x="178284" y="289475"/>
                  <a:pt x="176252" y="280755"/>
                  <a:pt x="178977" y="273272"/>
                </a:cubicBezTo>
                <a:cubicBezTo>
                  <a:pt x="181356" y="266781"/>
                  <a:pt x="187252" y="261727"/>
                  <a:pt x="194388" y="260092"/>
                </a:cubicBezTo>
                <a:cubicBezTo>
                  <a:pt x="200036" y="258804"/>
                  <a:pt x="225456" y="258457"/>
                  <a:pt x="254641" y="258407"/>
                </a:cubicBezTo>
                <a:cubicBezTo>
                  <a:pt x="253898" y="278475"/>
                  <a:pt x="251520" y="349878"/>
                  <a:pt x="254939" y="364842"/>
                </a:cubicBezTo>
                <a:cubicBezTo>
                  <a:pt x="257267" y="375050"/>
                  <a:pt x="264601" y="383523"/>
                  <a:pt x="274065" y="386991"/>
                </a:cubicBezTo>
                <a:cubicBezTo>
                  <a:pt x="284570" y="390807"/>
                  <a:pt x="296413" y="388379"/>
                  <a:pt x="307413" y="380054"/>
                </a:cubicBezTo>
                <a:cubicBezTo>
                  <a:pt x="317224" y="372622"/>
                  <a:pt x="335657" y="368905"/>
                  <a:pt x="350472" y="376586"/>
                </a:cubicBezTo>
                <a:cubicBezTo>
                  <a:pt x="363802" y="383523"/>
                  <a:pt x="370491" y="398091"/>
                  <a:pt x="369797" y="419051"/>
                </a:cubicBezTo>
                <a:cubicBezTo>
                  <a:pt x="370491" y="439664"/>
                  <a:pt x="363802" y="454232"/>
                  <a:pt x="350472" y="461119"/>
                </a:cubicBezTo>
                <a:cubicBezTo>
                  <a:pt x="335657" y="468849"/>
                  <a:pt x="317224" y="465083"/>
                  <a:pt x="307413" y="457651"/>
                </a:cubicBezTo>
                <a:cubicBezTo>
                  <a:pt x="296413" y="449376"/>
                  <a:pt x="284570" y="446898"/>
                  <a:pt x="274065" y="450763"/>
                </a:cubicBezTo>
                <a:cubicBezTo>
                  <a:pt x="264601" y="454232"/>
                  <a:pt x="257267" y="462705"/>
                  <a:pt x="254939" y="472863"/>
                </a:cubicBezTo>
                <a:cubicBezTo>
                  <a:pt x="251619" y="487332"/>
                  <a:pt x="253700" y="554374"/>
                  <a:pt x="254542" y="577018"/>
                </a:cubicBezTo>
                <a:cubicBezTo>
                  <a:pt x="225406" y="576969"/>
                  <a:pt x="200036" y="576672"/>
                  <a:pt x="194388" y="575383"/>
                </a:cubicBezTo>
                <a:cubicBezTo>
                  <a:pt x="187252" y="573748"/>
                  <a:pt x="181356" y="568694"/>
                  <a:pt x="178977" y="562153"/>
                </a:cubicBezTo>
                <a:cubicBezTo>
                  <a:pt x="176252" y="554721"/>
                  <a:pt x="178284" y="546000"/>
                  <a:pt x="184626" y="537576"/>
                </a:cubicBezTo>
                <a:cubicBezTo>
                  <a:pt x="194041" y="525089"/>
                  <a:pt x="198798" y="501701"/>
                  <a:pt x="189086" y="482922"/>
                </a:cubicBezTo>
                <a:cubicBezTo>
                  <a:pt x="183932" y="473011"/>
                  <a:pt x="170355" y="456660"/>
                  <a:pt x="137156" y="457750"/>
                </a:cubicBezTo>
                <a:cubicBezTo>
                  <a:pt x="103561" y="456610"/>
                  <a:pt x="89984" y="473011"/>
                  <a:pt x="84880" y="482922"/>
                </a:cubicBezTo>
                <a:cubicBezTo>
                  <a:pt x="75119" y="501701"/>
                  <a:pt x="79876" y="525089"/>
                  <a:pt x="89340" y="537576"/>
                </a:cubicBezTo>
                <a:cubicBezTo>
                  <a:pt x="95682" y="546000"/>
                  <a:pt x="97665" y="554721"/>
                  <a:pt x="94989" y="562153"/>
                </a:cubicBezTo>
                <a:cubicBezTo>
                  <a:pt x="92610" y="568694"/>
                  <a:pt x="86664" y="573748"/>
                  <a:pt x="79529" y="575383"/>
                </a:cubicBezTo>
                <a:cubicBezTo>
                  <a:pt x="72691" y="576969"/>
                  <a:pt x="36568" y="577068"/>
                  <a:pt x="0" y="577018"/>
                </a:cubicBezTo>
                <a:lnTo>
                  <a:pt x="0" y="586929"/>
                </a:lnTo>
                <a:cubicBezTo>
                  <a:pt x="44744" y="586929"/>
                  <a:pt x="74277" y="586780"/>
                  <a:pt x="81759" y="585046"/>
                </a:cubicBezTo>
                <a:cubicBezTo>
                  <a:pt x="92115" y="582667"/>
                  <a:pt x="100786" y="575185"/>
                  <a:pt x="104304" y="565572"/>
                </a:cubicBezTo>
                <a:cubicBezTo>
                  <a:pt x="108169" y="554820"/>
                  <a:pt x="105692" y="542779"/>
                  <a:pt x="97219" y="531580"/>
                </a:cubicBezTo>
                <a:cubicBezTo>
                  <a:pt x="89637" y="521522"/>
                  <a:pt x="85822" y="502643"/>
                  <a:pt x="93700" y="487480"/>
                </a:cubicBezTo>
                <a:cubicBezTo>
                  <a:pt x="100786" y="473804"/>
                  <a:pt x="115701" y="466917"/>
                  <a:pt x="137156" y="467660"/>
                </a:cubicBezTo>
                <a:cubicBezTo>
                  <a:pt x="158216" y="466917"/>
                  <a:pt x="173180" y="473804"/>
                  <a:pt x="180266" y="487480"/>
                </a:cubicBezTo>
                <a:cubicBezTo>
                  <a:pt x="188144" y="502643"/>
                  <a:pt x="184329" y="521522"/>
                  <a:pt x="176698" y="531580"/>
                </a:cubicBezTo>
                <a:cubicBezTo>
                  <a:pt x="168274" y="542779"/>
                  <a:pt x="165747" y="554820"/>
                  <a:pt x="169662" y="565572"/>
                </a:cubicBezTo>
                <a:cubicBezTo>
                  <a:pt x="173180" y="575185"/>
                  <a:pt x="181802" y="582667"/>
                  <a:pt x="192207" y="585046"/>
                </a:cubicBezTo>
                <a:cubicBezTo>
                  <a:pt x="198550" y="586483"/>
                  <a:pt x="220749" y="586879"/>
                  <a:pt x="254592" y="586929"/>
                </a:cubicBezTo>
                <a:cubicBezTo>
                  <a:pt x="253848" y="607096"/>
                  <a:pt x="251520" y="678350"/>
                  <a:pt x="254939" y="693264"/>
                </a:cubicBezTo>
                <a:cubicBezTo>
                  <a:pt x="257267" y="703472"/>
                  <a:pt x="264601" y="711945"/>
                  <a:pt x="274065" y="715414"/>
                </a:cubicBezTo>
                <a:cubicBezTo>
                  <a:pt x="284570" y="719229"/>
                  <a:pt x="296413" y="716801"/>
                  <a:pt x="307413" y="708476"/>
                </a:cubicBezTo>
                <a:cubicBezTo>
                  <a:pt x="317224" y="701044"/>
                  <a:pt x="335657" y="697328"/>
                  <a:pt x="350472" y="705008"/>
                </a:cubicBezTo>
                <a:cubicBezTo>
                  <a:pt x="363802" y="711945"/>
                  <a:pt x="370491" y="726513"/>
                  <a:pt x="369797" y="747473"/>
                </a:cubicBezTo>
                <a:cubicBezTo>
                  <a:pt x="370491" y="768086"/>
                  <a:pt x="363802" y="782654"/>
                  <a:pt x="350472" y="789542"/>
                </a:cubicBezTo>
                <a:cubicBezTo>
                  <a:pt x="335657" y="797271"/>
                  <a:pt x="317224" y="793506"/>
                  <a:pt x="307413" y="786073"/>
                </a:cubicBezTo>
                <a:cubicBezTo>
                  <a:pt x="296413" y="777798"/>
                  <a:pt x="284570" y="775370"/>
                  <a:pt x="274065" y="779185"/>
                </a:cubicBezTo>
                <a:cubicBezTo>
                  <a:pt x="264601" y="782654"/>
                  <a:pt x="257267" y="791127"/>
                  <a:pt x="254939" y="801285"/>
                </a:cubicBezTo>
                <a:cubicBezTo>
                  <a:pt x="251619" y="815754"/>
                  <a:pt x="253700" y="882647"/>
                  <a:pt x="254542" y="905391"/>
                </a:cubicBezTo>
                <a:cubicBezTo>
                  <a:pt x="220699" y="905441"/>
                  <a:pt x="198550" y="905837"/>
                  <a:pt x="192207" y="907274"/>
                </a:cubicBezTo>
                <a:cubicBezTo>
                  <a:pt x="181802" y="909653"/>
                  <a:pt x="173180" y="917085"/>
                  <a:pt x="169662" y="926748"/>
                </a:cubicBezTo>
                <a:cubicBezTo>
                  <a:pt x="165747" y="937450"/>
                  <a:pt x="168274" y="949541"/>
                  <a:pt x="176698" y="960739"/>
                </a:cubicBezTo>
                <a:cubicBezTo>
                  <a:pt x="184329" y="970798"/>
                  <a:pt x="188144" y="989677"/>
                  <a:pt x="180266" y="1004839"/>
                </a:cubicBezTo>
                <a:cubicBezTo>
                  <a:pt x="173180" y="1018516"/>
                  <a:pt x="158265" y="1025403"/>
                  <a:pt x="136810" y="1024660"/>
                </a:cubicBezTo>
                <a:cubicBezTo>
                  <a:pt x="115701" y="1025403"/>
                  <a:pt x="100786" y="1018516"/>
                  <a:pt x="93700" y="1004839"/>
                </a:cubicBezTo>
                <a:cubicBezTo>
                  <a:pt x="85822" y="989677"/>
                  <a:pt x="89637" y="970798"/>
                  <a:pt x="97219" y="960739"/>
                </a:cubicBezTo>
                <a:cubicBezTo>
                  <a:pt x="105692" y="949541"/>
                  <a:pt x="108169" y="937450"/>
                  <a:pt x="104304" y="926748"/>
                </a:cubicBezTo>
                <a:cubicBezTo>
                  <a:pt x="100786" y="917085"/>
                  <a:pt x="92115" y="909653"/>
                  <a:pt x="81759" y="907274"/>
                </a:cubicBezTo>
                <a:cubicBezTo>
                  <a:pt x="74277" y="905540"/>
                  <a:pt x="44744" y="905342"/>
                  <a:pt x="0" y="905342"/>
                </a:cubicBezTo>
                <a:lnTo>
                  <a:pt x="0" y="915252"/>
                </a:lnTo>
                <a:cubicBezTo>
                  <a:pt x="36618" y="915252"/>
                  <a:pt x="72691" y="915351"/>
                  <a:pt x="79529" y="916936"/>
                </a:cubicBezTo>
                <a:cubicBezTo>
                  <a:pt x="86664" y="918572"/>
                  <a:pt x="92610" y="923626"/>
                  <a:pt x="94989" y="930167"/>
                </a:cubicBezTo>
                <a:cubicBezTo>
                  <a:pt x="97665" y="937599"/>
                  <a:pt x="95682" y="946320"/>
                  <a:pt x="89340" y="954744"/>
                </a:cubicBezTo>
                <a:cubicBezTo>
                  <a:pt x="79876" y="967230"/>
                  <a:pt x="75119" y="990618"/>
                  <a:pt x="84880" y="1009398"/>
                </a:cubicBezTo>
                <a:cubicBezTo>
                  <a:pt x="89984" y="1019308"/>
                  <a:pt x="103660" y="1035660"/>
                  <a:pt x="136810" y="1034570"/>
                </a:cubicBezTo>
                <a:cubicBezTo>
                  <a:pt x="170405" y="1035660"/>
                  <a:pt x="183932" y="1019308"/>
                  <a:pt x="189086" y="1009398"/>
                </a:cubicBezTo>
                <a:cubicBezTo>
                  <a:pt x="198798" y="990618"/>
                  <a:pt x="194041" y="967230"/>
                  <a:pt x="184626" y="954744"/>
                </a:cubicBezTo>
                <a:cubicBezTo>
                  <a:pt x="178284" y="946320"/>
                  <a:pt x="176252" y="937599"/>
                  <a:pt x="178977" y="930167"/>
                </a:cubicBezTo>
                <a:cubicBezTo>
                  <a:pt x="181356" y="923626"/>
                  <a:pt x="187252" y="918572"/>
                  <a:pt x="194388" y="916936"/>
                </a:cubicBezTo>
                <a:cubicBezTo>
                  <a:pt x="200036" y="915648"/>
                  <a:pt x="225456" y="915301"/>
                  <a:pt x="254641" y="915301"/>
                </a:cubicBezTo>
                <a:cubicBezTo>
                  <a:pt x="253898" y="935320"/>
                  <a:pt x="251520" y="1006722"/>
                  <a:pt x="254939" y="1021687"/>
                </a:cubicBezTo>
                <a:cubicBezTo>
                  <a:pt x="257267" y="1031894"/>
                  <a:pt x="264601" y="1040367"/>
                  <a:pt x="274065" y="1043836"/>
                </a:cubicBezTo>
                <a:cubicBezTo>
                  <a:pt x="284570" y="1047651"/>
                  <a:pt x="296413" y="1045223"/>
                  <a:pt x="307413" y="1036899"/>
                </a:cubicBezTo>
                <a:cubicBezTo>
                  <a:pt x="317224" y="1029466"/>
                  <a:pt x="335657" y="1025750"/>
                  <a:pt x="350472" y="1033430"/>
                </a:cubicBezTo>
                <a:cubicBezTo>
                  <a:pt x="363802" y="1040367"/>
                  <a:pt x="370491" y="1054935"/>
                  <a:pt x="369797" y="1075895"/>
                </a:cubicBezTo>
                <a:cubicBezTo>
                  <a:pt x="370491" y="1096508"/>
                  <a:pt x="363802" y="1111076"/>
                  <a:pt x="350472" y="1117964"/>
                </a:cubicBezTo>
                <a:cubicBezTo>
                  <a:pt x="335657" y="1125694"/>
                  <a:pt x="317224" y="1121928"/>
                  <a:pt x="307413" y="1114545"/>
                </a:cubicBezTo>
                <a:cubicBezTo>
                  <a:pt x="296413" y="1106220"/>
                  <a:pt x="284570" y="1103792"/>
                  <a:pt x="274065" y="1107608"/>
                </a:cubicBezTo>
                <a:cubicBezTo>
                  <a:pt x="264601" y="1111076"/>
                  <a:pt x="257267" y="1119549"/>
                  <a:pt x="254939" y="1129707"/>
                </a:cubicBezTo>
                <a:cubicBezTo>
                  <a:pt x="251619" y="1144176"/>
                  <a:pt x="253700" y="1211070"/>
                  <a:pt x="254542" y="1233813"/>
                </a:cubicBezTo>
                <a:cubicBezTo>
                  <a:pt x="220699" y="1233863"/>
                  <a:pt x="198550" y="1234259"/>
                  <a:pt x="192207" y="1235696"/>
                </a:cubicBezTo>
                <a:cubicBezTo>
                  <a:pt x="181802" y="1238075"/>
                  <a:pt x="173180" y="1245507"/>
                  <a:pt x="169662" y="1255170"/>
                </a:cubicBezTo>
                <a:cubicBezTo>
                  <a:pt x="165747" y="1265873"/>
                  <a:pt x="168274" y="1277963"/>
                  <a:pt x="176698" y="1289162"/>
                </a:cubicBezTo>
                <a:cubicBezTo>
                  <a:pt x="184329" y="1299221"/>
                  <a:pt x="188144" y="1318099"/>
                  <a:pt x="180266" y="1333262"/>
                </a:cubicBezTo>
                <a:cubicBezTo>
                  <a:pt x="173180" y="1346938"/>
                  <a:pt x="158265" y="1353825"/>
                  <a:pt x="136810" y="1353082"/>
                </a:cubicBezTo>
                <a:cubicBezTo>
                  <a:pt x="115651" y="1353776"/>
                  <a:pt x="100786" y="1346938"/>
                  <a:pt x="93700" y="1333262"/>
                </a:cubicBezTo>
                <a:cubicBezTo>
                  <a:pt x="85822" y="1318099"/>
                  <a:pt x="89637" y="1299221"/>
                  <a:pt x="97219" y="1289162"/>
                </a:cubicBezTo>
                <a:cubicBezTo>
                  <a:pt x="105692" y="1277963"/>
                  <a:pt x="108169" y="1265873"/>
                  <a:pt x="104304" y="1255170"/>
                </a:cubicBezTo>
                <a:cubicBezTo>
                  <a:pt x="100786" y="1245507"/>
                  <a:pt x="92115" y="1238075"/>
                  <a:pt x="81759" y="1235696"/>
                </a:cubicBezTo>
                <a:cubicBezTo>
                  <a:pt x="74277" y="1233962"/>
                  <a:pt x="44744" y="1233764"/>
                  <a:pt x="0" y="1233764"/>
                </a:cubicBezTo>
                <a:lnTo>
                  <a:pt x="0" y="1243674"/>
                </a:lnTo>
                <a:cubicBezTo>
                  <a:pt x="36568" y="1243625"/>
                  <a:pt x="72691" y="1243773"/>
                  <a:pt x="79529" y="1245359"/>
                </a:cubicBezTo>
                <a:cubicBezTo>
                  <a:pt x="86664" y="1246994"/>
                  <a:pt x="92610" y="1252048"/>
                  <a:pt x="94989" y="1258589"/>
                </a:cubicBezTo>
                <a:cubicBezTo>
                  <a:pt x="97665" y="1266021"/>
                  <a:pt x="95682" y="1274742"/>
                  <a:pt x="89340" y="1283166"/>
                </a:cubicBezTo>
                <a:cubicBezTo>
                  <a:pt x="79876" y="1295653"/>
                  <a:pt x="75119" y="1319041"/>
                  <a:pt x="84880" y="1337820"/>
                </a:cubicBezTo>
                <a:cubicBezTo>
                  <a:pt x="89984" y="1347731"/>
                  <a:pt x="103660" y="1364181"/>
                  <a:pt x="136810" y="1362992"/>
                </a:cubicBezTo>
                <a:cubicBezTo>
                  <a:pt x="170455" y="1364132"/>
                  <a:pt x="183932" y="1347731"/>
                  <a:pt x="189086" y="1337820"/>
                </a:cubicBezTo>
                <a:cubicBezTo>
                  <a:pt x="198798" y="1319041"/>
                  <a:pt x="194041" y="1295653"/>
                  <a:pt x="184626" y="1283166"/>
                </a:cubicBezTo>
                <a:cubicBezTo>
                  <a:pt x="178284" y="1274742"/>
                  <a:pt x="176252" y="1266021"/>
                  <a:pt x="178977" y="1258589"/>
                </a:cubicBezTo>
                <a:cubicBezTo>
                  <a:pt x="181356" y="1252048"/>
                  <a:pt x="187252" y="1246994"/>
                  <a:pt x="194388" y="1245359"/>
                </a:cubicBezTo>
                <a:cubicBezTo>
                  <a:pt x="200036" y="1244071"/>
                  <a:pt x="225456" y="1243724"/>
                  <a:pt x="254641" y="1243724"/>
                </a:cubicBezTo>
                <a:cubicBezTo>
                  <a:pt x="253898" y="1263742"/>
                  <a:pt x="251520" y="1335145"/>
                  <a:pt x="254939" y="1350109"/>
                </a:cubicBezTo>
                <a:cubicBezTo>
                  <a:pt x="257267" y="1360317"/>
                  <a:pt x="264601" y="1368790"/>
                  <a:pt x="274065" y="1372258"/>
                </a:cubicBezTo>
                <a:cubicBezTo>
                  <a:pt x="284570" y="1376074"/>
                  <a:pt x="296413" y="1373646"/>
                  <a:pt x="307413" y="1365321"/>
                </a:cubicBezTo>
                <a:cubicBezTo>
                  <a:pt x="317224" y="1357889"/>
                  <a:pt x="335657" y="1354172"/>
                  <a:pt x="350472" y="1361853"/>
                </a:cubicBezTo>
                <a:cubicBezTo>
                  <a:pt x="363802" y="1368790"/>
                  <a:pt x="370491" y="1383358"/>
                  <a:pt x="369797" y="1404318"/>
                </a:cubicBezTo>
                <a:cubicBezTo>
                  <a:pt x="370491" y="1424931"/>
                  <a:pt x="363802" y="1439499"/>
                  <a:pt x="350472" y="1446436"/>
                </a:cubicBezTo>
                <a:cubicBezTo>
                  <a:pt x="335657" y="1454116"/>
                  <a:pt x="317224" y="1450350"/>
                  <a:pt x="307413" y="1442967"/>
                </a:cubicBezTo>
                <a:cubicBezTo>
                  <a:pt x="296413" y="1434643"/>
                  <a:pt x="284570" y="1432215"/>
                  <a:pt x="274065" y="1436030"/>
                </a:cubicBezTo>
                <a:cubicBezTo>
                  <a:pt x="264601" y="1439499"/>
                  <a:pt x="257267" y="1447972"/>
                  <a:pt x="254939" y="1458130"/>
                </a:cubicBezTo>
                <a:cubicBezTo>
                  <a:pt x="251619" y="1472599"/>
                  <a:pt x="253700" y="1539641"/>
                  <a:pt x="254542" y="1562285"/>
                </a:cubicBezTo>
                <a:cubicBezTo>
                  <a:pt x="225406" y="1562285"/>
                  <a:pt x="200036" y="1561938"/>
                  <a:pt x="194388" y="1560650"/>
                </a:cubicBezTo>
                <a:cubicBezTo>
                  <a:pt x="187252" y="1559015"/>
                  <a:pt x="181356" y="1553961"/>
                  <a:pt x="178977" y="1547420"/>
                </a:cubicBezTo>
                <a:cubicBezTo>
                  <a:pt x="176252" y="1539988"/>
                  <a:pt x="178284" y="1531267"/>
                  <a:pt x="184626" y="1522843"/>
                </a:cubicBezTo>
                <a:cubicBezTo>
                  <a:pt x="194041" y="1510356"/>
                  <a:pt x="198798" y="1486968"/>
                  <a:pt x="189086" y="1468188"/>
                </a:cubicBezTo>
                <a:cubicBezTo>
                  <a:pt x="183932" y="1458278"/>
                  <a:pt x="170256" y="1441828"/>
                  <a:pt x="137156" y="1443017"/>
                </a:cubicBezTo>
                <a:cubicBezTo>
                  <a:pt x="103611" y="1441828"/>
                  <a:pt x="89984" y="1458278"/>
                  <a:pt x="84880" y="1468188"/>
                </a:cubicBezTo>
                <a:cubicBezTo>
                  <a:pt x="75119" y="1486968"/>
                  <a:pt x="79876" y="1510356"/>
                  <a:pt x="89340" y="1522843"/>
                </a:cubicBezTo>
                <a:cubicBezTo>
                  <a:pt x="95682" y="1531267"/>
                  <a:pt x="97665" y="1539988"/>
                  <a:pt x="94989" y="1547420"/>
                </a:cubicBezTo>
                <a:cubicBezTo>
                  <a:pt x="92610" y="1553961"/>
                  <a:pt x="86664" y="1559015"/>
                  <a:pt x="79529" y="1560650"/>
                </a:cubicBezTo>
                <a:cubicBezTo>
                  <a:pt x="72691" y="1562236"/>
                  <a:pt x="36568" y="1562384"/>
                  <a:pt x="0" y="1562335"/>
                </a:cubicBezTo>
                <a:lnTo>
                  <a:pt x="0" y="1572245"/>
                </a:lnTo>
                <a:cubicBezTo>
                  <a:pt x="44744" y="1572245"/>
                  <a:pt x="74277" y="1572047"/>
                  <a:pt x="81759" y="1570313"/>
                </a:cubicBezTo>
                <a:cubicBezTo>
                  <a:pt x="92115" y="1567934"/>
                  <a:pt x="100786" y="1560501"/>
                  <a:pt x="104304" y="1550839"/>
                </a:cubicBezTo>
                <a:cubicBezTo>
                  <a:pt x="108169" y="1540136"/>
                  <a:pt x="105692" y="1528046"/>
                  <a:pt x="97219" y="1516847"/>
                </a:cubicBezTo>
                <a:cubicBezTo>
                  <a:pt x="89637" y="1506788"/>
                  <a:pt x="85822" y="1487910"/>
                  <a:pt x="93700" y="1472747"/>
                </a:cubicBezTo>
                <a:cubicBezTo>
                  <a:pt x="100786" y="1459071"/>
                  <a:pt x="115651" y="1452332"/>
                  <a:pt x="137156" y="1452927"/>
                </a:cubicBezTo>
                <a:cubicBezTo>
                  <a:pt x="158216" y="1452233"/>
                  <a:pt x="173180" y="1459071"/>
                  <a:pt x="180266" y="1472747"/>
                </a:cubicBezTo>
                <a:cubicBezTo>
                  <a:pt x="188144" y="1487910"/>
                  <a:pt x="184329" y="1506788"/>
                  <a:pt x="176698" y="1516847"/>
                </a:cubicBezTo>
                <a:cubicBezTo>
                  <a:pt x="168274" y="1528046"/>
                  <a:pt x="165747" y="1540136"/>
                  <a:pt x="169662" y="1550839"/>
                </a:cubicBezTo>
                <a:cubicBezTo>
                  <a:pt x="173180" y="1560501"/>
                  <a:pt x="181802" y="1567934"/>
                  <a:pt x="192207" y="1570313"/>
                </a:cubicBezTo>
                <a:cubicBezTo>
                  <a:pt x="198550" y="1571750"/>
                  <a:pt x="220749" y="1572146"/>
                  <a:pt x="254592" y="1572196"/>
                </a:cubicBezTo>
                <a:cubicBezTo>
                  <a:pt x="253848" y="1592363"/>
                  <a:pt x="251520" y="1663617"/>
                  <a:pt x="254939" y="1678531"/>
                </a:cubicBezTo>
                <a:cubicBezTo>
                  <a:pt x="257267" y="1688739"/>
                  <a:pt x="264601" y="1697212"/>
                  <a:pt x="274065" y="1700681"/>
                </a:cubicBezTo>
                <a:cubicBezTo>
                  <a:pt x="284570" y="1704496"/>
                  <a:pt x="296413" y="1702068"/>
                  <a:pt x="307413" y="1693743"/>
                </a:cubicBezTo>
                <a:cubicBezTo>
                  <a:pt x="317224" y="1686311"/>
                  <a:pt x="335657" y="1682595"/>
                  <a:pt x="350472" y="1690275"/>
                </a:cubicBezTo>
                <a:cubicBezTo>
                  <a:pt x="363802" y="1697212"/>
                  <a:pt x="370491" y="1711780"/>
                  <a:pt x="369797" y="1732740"/>
                </a:cubicBezTo>
                <a:cubicBezTo>
                  <a:pt x="370491" y="1753353"/>
                  <a:pt x="363802" y="1767921"/>
                  <a:pt x="350472" y="1774858"/>
                </a:cubicBezTo>
                <a:cubicBezTo>
                  <a:pt x="335657" y="1782538"/>
                  <a:pt x="317224" y="1778773"/>
                  <a:pt x="307413" y="1771389"/>
                </a:cubicBezTo>
                <a:cubicBezTo>
                  <a:pt x="296413" y="1763065"/>
                  <a:pt x="284570" y="1760637"/>
                  <a:pt x="274065" y="1764452"/>
                </a:cubicBezTo>
                <a:cubicBezTo>
                  <a:pt x="264601" y="1767921"/>
                  <a:pt x="257267" y="1776394"/>
                  <a:pt x="254939" y="1786602"/>
                </a:cubicBezTo>
                <a:cubicBezTo>
                  <a:pt x="251619" y="1801021"/>
                  <a:pt x="253700" y="1867914"/>
                  <a:pt x="254542" y="1890658"/>
                </a:cubicBezTo>
                <a:cubicBezTo>
                  <a:pt x="220699" y="1890708"/>
                  <a:pt x="198550" y="1891104"/>
                  <a:pt x="192207" y="1892541"/>
                </a:cubicBezTo>
                <a:cubicBezTo>
                  <a:pt x="181802" y="1894920"/>
                  <a:pt x="173180" y="1902402"/>
                  <a:pt x="169662" y="1912014"/>
                </a:cubicBezTo>
                <a:cubicBezTo>
                  <a:pt x="165747" y="1922767"/>
                  <a:pt x="168274" y="1934808"/>
                  <a:pt x="176698" y="1946006"/>
                </a:cubicBezTo>
                <a:cubicBezTo>
                  <a:pt x="184329" y="1956065"/>
                  <a:pt x="188144" y="1974944"/>
                  <a:pt x="180266" y="1990106"/>
                </a:cubicBezTo>
                <a:cubicBezTo>
                  <a:pt x="173180" y="2003783"/>
                  <a:pt x="158315" y="2010521"/>
                  <a:pt x="136810" y="2009927"/>
                </a:cubicBezTo>
                <a:cubicBezTo>
                  <a:pt x="115701" y="2010620"/>
                  <a:pt x="100786" y="2003783"/>
                  <a:pt x="93700" y="1990106"/>
                </a:cubicBezTo>
                <a:cubicBezTo>
                  <a:pt x="85822" y="1974944"/>
                  <a:pt x="89637" y="1956065"/>
                  <a:pt x="97219" y="1946006"/>
                </a:cubicBezTo>
                <a:cubicBezTo>
                  <a:pt x="105692" y="1934808"/>
                  <a:pt x="108169" y="1922767"/>
                  <a:pt x="104304" y="1912014"/>
                </a:cubicBezTo>
                <a:cubicBezTo>
                  <a:pt x="100786" y="1902402"/>
                  <a:pt x="92115" y="1894920"/>
                  <a:pt x="81759" y="1892541"/>
                </a:cubicBezTo>
                <a:cubicBezTo>
                  <a:pt x="74277" y="1890807"/>
                  <a:pt x="44744" y="1890608"/>
                  <a:pt x="0" y="1890658"/>
                </a:cubicBezTo>
                <a:lnTo>
                  <a:pt x="0" y="1900568"/>
                </a:lnTo>
                <a:cubicBezTo>
                  <a:pt x="36568" y="1900469"/>
                  <a:pt x="72691" y="1900618"/>
                  <a:pt x="79529" y="1902203"/>
                </a:cubicBezTo>
                <a:cubicBezTo>
                  <a:pt x="86664" y="1903839"/>
                  <a:pt x="92610" y="1908893"/>
                  <a:pt x="94989" y="1915433"/>
                </a:cubicBezTo>
                <a:cubicBezTo>
                  <a:pt x="97665" y="1922866"/>
                  <a:pt x="95682" y="1931587"/>
                  <a:pt x="89340" y="1940011"/>
                </a:cubicBezTo>
                <a:cubicBezTo>
                  <a:pt x="79876" y="1952497"/>
                  <a:pt x="75119" y="1975885"/>
                  <a:pt x="84880" y="1994715"/>
                </a:cubicBezTo>
                <a:cubicBezTo>
                  <a:pt x="89984" y="2004575"/>
                  <a:pt x="103611" y="2020927"/>
                  <a:pt x="136810" y="2019837"/>
                </a:cubicBezTo>
                <a:cubicBezTo>
                  <a:pt x="170355" y="2021026"/>
                  <a:pt x="183932" y="2004575"/>
                  <a:pt x="189086" y="1994715"/>
                </a:cubicBezTo>
                <a:cubicBezTo>
                  <a:pt x="198798" y="1975885"/>
                  <a:pt x="194041" y="1952497"/>
                  <a:pt x="184626" y="1940011"/>
                </a:cubicBezTo>
                <a:cubicBezTo>
                  <a:pt x="178284" y="1931587"/>
                  <a:pt x="176252" y="1922866"/>
                  <a:pt x="178977" y="1915433"/>
                </a:cubicBezTo>
                <a:cubicBezTo>
                  <a:pt x="181356" y="1908893"/>
                  <a:pt x="187252" y="1903839"/>
                  <a:pt x="194388" y="1902203"/>
                </a:cubicBezTo>
                <a:cubicBezTo>
                  <a:pt x="200036" y="1900915"/>
                  <a:pt x="225456" y="1900618"/>
                  <a:pt x="254641" y="1900568"/>
                </a:cubicBezTo>
                <a:cubicBezTo>
                  <a:pt x="253898" y="1920587"/>
                  <a:pt x="251520" y="1991989"/>
                  <a:pt x="254939" y="2006954"/>
                </a:cubicBezTo>
                <a:cubicBezTo>
                  <a:pt x="257267" y="2017161"/>
                  <a:pt x="264601" y="2025634"/>
                  <a:pt x="274065" y="2029103"/>
                </a:cubicBezTo>
                <a:cubicBezTo>
                  <a:pt x="284570" y="2032918"/>
                  <a:pt x="296413" y="2030490"/>
                  <a:pt x="307413" y="2022166"/>
                </a:cubicBezTo>
                <a:cubicBezTo>
                  <a:pt x="317224" y="2014733"/>
                  <a:pt x="335657" y="2011017"/>
                  <a:pt x="350472" y="2018697"/>
                </a:cubicBezTo>
                <a:cubicBezTo>
                  <a:pt x="363802" y="2025634"/>
                  <a:pt x="370491" y="2040202"/>
                  <a:pt x="369797" y="2061162"/>
                </a:cubicBezTo>
                <a:cubicBezTo>
                  <a:pt x="370491" y="2081775"/>
                  <a:pt x="363802" y="2096343"/>
                  <a:pt x="350472" y="2103280"/>
                </a:cubicBezTo>
                <a:cubicBezTo>
                  <a:pt x="335657" y="2110961"/>
                  <a:pt x="317224" y="2107195"/>
                  <a:pt x="307413" y="2099812"/>
                </a:cubicBezTo>
                <a:cubicBezTo>
                  <a:pt x="296413" y="2091487"/>
                  <a:pt x="284570" y="2089059"/>
                  <a:pt x="274065" y="2092875"/>
                </a:cubicBezTo>
                <a:cubicBezTo>
                  <a:pt x="264601" y="2096343"/>
                  <a:pt x="257267" y="2104816"/>
                  <a:pt x="254939" y="2115024"/>
                </a:cubicBezTo>
                <a:cubicBezTo>
                  <a:pt x="251619" y="2129443"/>
                  <a:pt x="253700" y="2196337"/>
                  <a:pt x="254542" y="2219080"/>
                </a:cubicBezTo>
                <a:cubicBezTo>
                  <a:pt x="220699" y="2219130"/>
                  <a:pt x="198550" y="2219526"/>
                  <a:pt x="192207" y="2220963"/>
                </a:cubicBezTo>
                <a:cubicBezTo>
                  <a:pt x="181802" y="2223342"/>
                  <a:pt x="173180" y="2230824"/>
                  <a:pt x="169662" y="2240437"/>
                </a:cubicBezTo>
                <a:cubicBezTo>
                  <a:pt x="165747" y="2251189"/>
                  <a:pt x="168274" y="2263230"/>
                  <a:pt x="176698" y="2274429"/>
                </a:cubicBezTo>
                <a:cubicBezTo>
                  <a:pt x="184329" y="2284487"/>
                  <a:pt x="188144" y="2303366"/>
                  <a:pt x="180266" y="2318529"/>
                </a:cubicBezTo>
                <a:cubicBezTo>
                  <a:pt x="173180" y="2332205"/>
                  <a:pt x="158315" y="2338993"/>
                  <a:pt x="136810" y="2338349"/>
                </a:cubicBezTo>
                <a:cubicBezTo>
                  <a:pt x="115701" y="2339043"/>
                  <a:pt x="100786" y="2332205"/>
                  <a:pt x="93700" y="2318529"/>
                </a:cubicBezTo>
                <a:cubicBezTo>
                  <a:pt x="85822" y="2303366"/>
                  <a:pt x="89637" y="2284487"/>
                  <a:pt x="97219" y="2274429"/>
                </a:cubicBezTo>
                <a:cubicBezTo>
                  <a:pt x="105692" y="2263230"/>
                  <a:pt x="108169" y="2251189"/>
                  <a:pt x="104304" y="2240437"/>
                </a:cubicBezTo>
                <a:cubicBezTo>
                  <a:pt x="100786" y="2230824"/>
                  <a:pt x="92115" y="2223342"/>
                  <a:pt x="81759" y="2220963"/>
                </a:cubicBezTo>
                <a:cubicBezTo>
                  <a:pt x="74277" y="2219229"/>
                  <a:pt x="44744" y="2219031"/>
                  <a:pt x="0" y="2219080"/>
                </a:cubicBezTo>
                <a:lnTo>
                  <a:pt x="0" y="2228991"/>
                </a:lnTo>
                <a:cubicBezTo>
                  <a:pt x="36618" y="2228941"/>
                  <a:pt x="72691" y="2229040"/>
                  <a:pt x="79529" y="2230626"/>
                </a:cubicBezTo>
                <a:cubicBezTo>
                  <a:pt x="86664" y="2232261"/>
                  <a:pt x="92610" y="2237315"/>
                  <a:pt x="94989" y="2243856"/>
                </a:cubicBezTo>
                <a:cubicBezTo>
                  <a:pt x="97665" y="2251288"/>
                  <a:pt x="95682" y="2260009"/>
                  <a:pt x="89340" y="2268433"/>
                </a:cubicBezTo>
                <a:cubicBezTo>
                  <a:pt x="79876" y="2280920"/>
                  <a:pt x="75119" y="2304308"/>
                  <a:pt x="84880" y="2323137"/>
                </a:cubicBezTo>
                <a:cubicBezTo>
                  <a:pt x="89984" y="2332998"/>
                  <a:pt x="103611" y="2349448"/>
                  <a:pt x="136810" y="2348259"/>
                </a:cubicBezTo>
                <a:cubicBezTo>
                  <a:pt x="170355" y="2349399"/>
                  <a:pt x="183932" y="2332998"/>
                  <a:pt x="189086" y="2323137"/>
                </a:cubicBezTo>
                <a:cubicBezTo>
                  <a:pt x="198798" y="2304308"/>
                  <a:pt x="194041" y="2280920"/>
                  <a:pt x="184626" y="2268433"/>
                </a:cubicBezTo>
                <a:cubicBezTo>
                  <a:pt x="178284" y="2260009"/>
                  <a:pt x="176252" y="2251288"/>
                  <a:pt x="178977" y="2243856"/>
                </a:cubicBezTo>
                <a:cubicBezTo>
                  <a:pt x="181356" y="2237315"/>
                  <a:pt x="187252" y="2232261"/>
                  <a:pt x="194388" y="2230626"/>
                </a:cubicBezTo>
                <a:cubicBezTo>
                  <a:pt x="200036" y="2229337"/>
                  <a:pt x="225456" y="2229040"/>
                  <a:pt x="254641" y="2228991"/>
                </a:cubicBezTo>
                <a:cubicBezTo>
                  <a:pt x="253898" y="2249009"/>
                  <a:pt x="251520" y="2320461"/>
                  <a:pt x="254939" y="2335376"/>
                </a:cubicBezTo>
                <a:cubicBezTo>
                  <a:pt x="257267" y="2345583"/>
                  <a:pt x="264601" y="2354057"/>
                  <a:pt x="274065" y="2357525"/>
                </a:cubicBezTo>
                <a:cubicBezTo>
                  <a:pt x="284570" y="2361341"/>
                  <a:pt x="296413" y="2358913"/>
                  <a:pt x="307413" y="2350588"/>
                </a:cubicBezTo>
                <a:cubicBezTo>
                  <a:pt x="317224" y="2343205"/>
                  <a:pt x="335657" y="2339439"/>
                  <a:pt x="350472" y="2347120"/>
                </a:cubicBezTo>
                <a:cubicBezTo>
                  <a:pt x="363802" y="2354057"/>
                  <a:pt x="370491" y="2368625"/>
                  <a:pt x="369797" y="2389585"/>
                </a:cubicBezTo>
                <a:cubicBezTo>
                  <a:pt x="370491" y="2410198"/>
                  <a:pt x="363802" y="2424766"/>
                  <a:pt x="350472" y="2431703"/>
                </a:cubicBezTo>
                <a:cubicBezTo>
                  <a:pt x="335657" y="2439383"/>
                  <a:pt x="317224" y="2435617"/>
                  <a:pt x="307413" y="2428234"/>
                </a:cubicBezTo>
                <a:cubicBezTo>
                  <a:pt x="296413" y="2419910"/>
                  <a:pt x="284570" y="2417482"/>
                  <a:pt x="274065" y="2421297"/>
                </a:cubicBezTo>
                <a:cubicBezTo>
                  <a:pt x="264601" y="2424766"/>
                  <a:pt x="257267" y="2433239"/>
                  <a:pt x="254939" y="2443446"/>
                </a:cubicBezTo>
                <a:cubicBezTo>
                  <a:pt x="253650" y="2448946"/>
                  <a:pt x="253155" y="2462127"/>
                  <a:pt x="253105" y="2477537"/>
                </a:cubicBezTo>
                <a:lnTo>
                  <a:pt x="263015" y="2477537"/>
                </a:lnTo>
                <a:cubicBezTo>
                  <a:pt x="263065" y="2462622"/>
                  <a:pt x="263511" y="2450383"/>
                  <a:pt x="264601" y="2445626"/>
                </a:cubicBezTo>
                <a:cubicBezTo>
                  <a:pt x="266187" y="2438689"/>
                  <a:pt x="271092" y="2432941"/>
                  <a:pt x="277484" y="2430613"/>
                </a:cubicBezTo>
                <a:cubicBezTo>
                  <a:pt x="284719" y="2427986"/>
                  <a:pt x="293241" y="2429919"/>
                  <a:pt x="301417" y="2436113"/>
                </a:cubicBezTo>
                <a:cubicBezTo>
                  <a:pt x="313656" y="2445379"/>
                  <a:pt x="336648" y="2450037"/>
                  <a:pt x="355031" y="2440473"/>
                </a:cubicBezTo>
                <a:cubicBezTo>
                  <a:pt x="364743" y="2435469"/>
                  <a:pt x="380798" y="2422139"/>
                  <a:pt x="379707" y="2389585"/>
                </a:cubicBezTo>
                <a:cubicBezTo>
                  <a:pt x="380798" y="2356683"/>
                  <a:pt x="364743" y="2343354"/>
                  <a:pt x="355031" y="2338349"/>
                </a:cubicBezTo>
                <a:cubicBezTo>
                  <a:pt x="336648" y="2328786"/>
                  <a:pt x="313706" y="2333444"/>
                  <a:pt x="301417" y="2342710"/>
                </a:cubicBezTo>
                <a:cubicBezTo>
                  <a:pt x="293241" y="2348903"/>
                  <a:pt x="284719" y="2350836"/>
                  <a:pt x="277484" y="2348210"/>
                </a:cubicBezTo>
                <a:cubicBezTo>
                  <a:pt x="271092" y="2345881"/>
                  <a:pt x="266187" y="2340133"/>
                  <a:pt x="264601" y="2333196"/>
                </a:cubicBezTo>
                <a:cubicBezTo>
                  <a:pt x="261777" y="2320808"/>
                  <a:pt x="263461" y="2257730"/>
                  <a:pt x="264601" y="2228991"/>
                </a:cubicBezTo>
                <a:cubicBezTo>
                  <a:pt x="273570" y="2228991"/>
                  <a:pt x="282687" y="2228991"/>
                  <a:pt x="291557" y="2229040"/>
                </a:cubicBezTo>
                <a:cubicBezTo>
                  <a:pt x="346062" y="2229139"/>
                  <a:pt x="382433" y="2229090"/>
                  <a:pt x="390856" y="2227157"/>
                </a:cubicBezTo>
                <a:cubicBezTo>
                  <a:pt x="401212" y="2224779"/>
                  <a:pt x="409834" y="2217346"/>
                  <a:pt x="413352" y="2207684"/>
                </a:cubicBezTo>
                <a:cubicBezTo>
                  <a:pt x="417267" y="2196981"/>
                  <a:pt x="414789" y="2184890"/>
                  <a:pt x="406316" y="2173692"/>
                </a:cubicBezTo>
                <a:cubicBezTo>
                  <a:pt x="398735" y="2163633"/>
                  <a:pt x="394870" y="2144754"/>
                  <a:pt x="402748" y="2129592"/>
                </a:cubicBezTo>
                <a:cubicBezTo>
                  <a:pt x="409834" y="2115916"/>
                  <a:pt x="424749" y="2109078"/>
                  <a:pt x="446254" y="2109772"/>
                </a:cubicBezTo>
                <a:cubicBezTo>
                  <a:pt x="467313" y="2109078"/>
                  <a:pt x="482277" y="2115916"/>
                  <a:pt x="489363" y="2129592"/>
                </a:cubicBezTo>
                <a:cubicBezTo>
                  <a:pt x="497242" y="2144754"/>
                  <a:pt x="493426" y="2163633"/>
                  <a:pt x="485796" y="2173692"/>
                </a:cubicBezTo>
                <a:cubicBezTo>
                  <a:pt x="477372" y="2184890"/>
                  <a:pt x="474845" y="2196981"/>
                  <a:pt x="478759" y="2207684"/>
                </a:cubicBezTo>
                <a:cubicBezTo>
                  <a:pt x="482277" y="2217346"/>
                  <a:pt x="490899" y="2224779"/>
                  <a:pt x="501305" y="2227157"/>
                </a:cubicBezTo>
                <a:cubicBezTo>
                  <a:pt x="507400" y="2228594"/>
                  <a:pt x="528360" y="2228991"/>
                  <a:pt x="560270" y="2229040"/>
                </a:cubicBezTo>
                <a:cubicBezTo>
                  <a:pt x="561360" y="2257829"/>
                  <a:pt x="563045" y="2320808"/>
                  <a:pt x="560221" y="2333196"/>
                </a:cubicBezTo>
                <a:cubicBezTo>
                  <a:pt x="558635" y="2340133"/>
                  <a:pt x="553680" y="2345881"/>
                  <a:pt x="547338" y="2348210"/>
                </a:cubicBezTo>
                <a:cubicBezTo>
                  <a:pt x="540103" y="2350836"/>
                  <a:pt x="531580" y="2348903"/>
                  <a:pt x="523355" y="2342710"/>
                </a:cubicBezTo>
                <a:cubicBezTo>
                  <a:pt x="511116" y="2333444"/>
                  <a:pt x="488174" y="2328786"/>
                  <a:pt x="469741" y="2338349"/>
                </a:cubicBezTo>
                <a:cubicBezTo>
                  <a:pt x="460079" y="2343354"/>
                  <a:pt x="443975" y="2356683"/>
                  <a:pt x="445114" y="2389238"/>
                </a:cubicBezTo>
                <a:cubicBezTo>
                  <a:pt x="443975" y="2422139"/>
                  <a:pt x="460079" y="2435469"/>
                  <a:pt x="469741" y="2440473"/>
                </a:cubicBezTo>
                <a:cubicBezTo>
                  <a:pt x="488174" y="2450037"/>
                  <a:pt x="511116" y="2445379"/>
                  <a:pt x="523355" y="2436113"/>
                </a:cubicBezTo>
                <a:cubicBezTo>
                  <a:pt x="531580" y="2429919"/>
                  <a:pt x="540054" y="2427986"/>
                  <a:pt x="547338" y="2430613"/>
                </a:cubicBezTo>
                <a:cubicBezTo>
                  <a:pt x="553680" y="2432941"/>
                  <a:pt x="558635" y="2438689"/>
                  <a:pt x="560221" y="2445626"/>
                </a:cubicBezTo>
                <a:cubicBezTo>
                  <a:pt x="561311" y="2450433"/>
                  <a:pt x="561707" y="2462672"/>
                  <a:pt x="561757" y="2477537"/>
                </a:cubicBezTo>
                <a:lnTo>
                  <a:pt x="571667" y="2477537"/>
                </a:lnTo>
                <a:cubicBezTo>
                  <a:pt x="571617" y="2462077"/>
                  <a:pt x="571122" y="2448946"/>
                  <a:pt x="569883" y="2443446"/>
                </a:cubicBezTo>
                <a:cubicBezTo>
                  <a:pt x="567554" y="2433239"/>
                  <a:pt x="560221" y="2424766"/>
                  <a:pt x="550707" y="2421297"/>
                </a:cubicBezTo>
                <a:cubicBezTo>
                  <a:pt x="540202" y="2417432"/>
                  <a:pt x="528360" y="2419910"/>
                  <a:pt x="517359" y="2428234"/>
                </a:cubicBezTo>
                <a:cubicBezTo>
                  <a:pt x="507548" y="2435617"/>
                  <a:pt x="489115" y="2439383"/>
                  <a:pt x="474300" y="2431703"/>
                </a:cubicBezTo>
                <a:cubicBezTo>
                  <a:pt x="460971" y="2424766"/>
                  <a:pt x="454331" y="2410198"/>
                  <a:pt x="455025" y="2389238"/>
                </a:cubicBezTo>
                <a:cubicBezTo>
                  <a:pt x="454331" y="2368625"/>
                  <a:pt x="460971" y="2354057"/>
                  <a:pt x="474300" y="2347120"/>
                </a:cubicBezTo>
                <a:cubicBezTo>
                  <a:pt x="489115" y="2339439"/>
                  <a:pt x="507548" y="2343205"/>
                  <a:pt x="517359" y="2350588"/>
                </a:cubicBezTo>
                <a:cubicBezTo>
                  <a:pt x="528360" y="2358913"/>
                  <a:pt x="540202" y="2361390"/>
                  <a:pt x="550707" y="2357525"/>
                </a:cubicBezTo>
                <a:cubicBezTo>
                  <a:pt x="560221" y="2354057"/>
                  <a:pt x="567554" y="2345583"/>
                  <a:pt x="569883" y="2335376"/>
                </a:cubicBezTo>
                <a:cubicBezTo>
                  <a:pt x="573302" y="2320461"/>
                  <a:pt x="570924" y="2249207"/>
                  <a:pt x="570180" y="2229040"/>
                </a:cubicBezTo>
                <a:lnTo>
                  <a:pt x="600555" y="2229040"/>
                </a:lnTo>
                <a:cubicBezTo>
                  <a:pt x="642326" y="2228941"/>
                  <a:pt x="689746" y="2228792"/>
                  <a:pt x="697675" y="2230626"/>
                </a:cubicBezTo>
                <a:cubicBezTo>
                  <a:pt x="704810" y="2232261"/>
                  <a:pt x="710706" y="2237315"/>
                  <a:pt x="713085" y="2243856"/>
                </a:cubicBezTo>
                <a:cubicBezTo>
                  <a:pt x="715810" y="2251288"/>
                  <a:pt x="713828" y="2260009"/>
                  <a:pt x="707436" y="2268433"/>
                </a:cubicBezTo>
                <a:cubicBezTo>
                  <a:pt x="698021" y="2280920"/>
                  <a:pt x="693265" y="2304308"/>
                  <a:pt x="703026" y="2323137"/>
                </a:cubicBezTo>
                <a:cubicBezTo>
                  <a:pt x="708130" y="2332998"/>
                  <a:pt x="721707" y="2349448"/>
                  <a:pt x="754955" y="2348259"/>
                </a:cubicBezTo>
                <a:cubicBezTo>
                  <a:pt x="788501" y="2349399"/>
                  <a:pt x="802078" y="2332998"/>
                  <a:pt x="807182" y="2323137"/>
                </a:cubicBezTo>
                <a:cubicBezTo>
                  <a:pt x="816943" y="2304308"/>
                  <a:pt x="812186" y="2280920"/>
                  <a:pt x="802772" y="2268433"/>
                </a:cubicBezTo>
                <a:cubicBezTo>
                  <a:pt x="796380" y="2260009"/>
                  <a:pt x="794398" y="2251288"/>
                  <a:pt x="797123" y="2243856"/>
                </a:cubicBezTo>
                <a:cubicBezTo>
                  <a:pt x="799501" y="2237315"/>
                  <a:pt x="805398" y="2232261"/>
                  <a:pt x="812533" y="2230626"/>
                </a:cubicBezTo>
                <a:cubicBezTo>
                  <a:pt x="816993" y="2229585"/>
                  <a:pt x="836466" y="2229189"/>
                  <a:pt x="861291" y="2229040"/>
                </a:cubicBezTo>
                <a:cubicBezTo>
                  <a:pt x="860548" y="2249158"/>
                  <a:pt x="858169" y="2320461"/>
                  <a:pt x="861588" y="2335376"/>
                </a:cubicBezTo>
                <a:cubicBezTo>
                  <a:pt x="863917" y="2345583"/>
                  <a:pt x="871251" y="2354057"/>
                  <a:pt x="880715" y="2357525"/>
                </a:cubicBezTo>
                <a:cubicBezTo>
                  <a:pt x="891269" y="2361341"/>
                  <a:pt x="903112" y="2358913"/>
                  <a:pt x="914063" y="2350588"/>
                </a:cubicBezTo>
                <a:cubicBezTo>
                  <a:pt x="923923" y="2343205"/>
                  <a:pt x="942356" y="2339439"/>
                  <a:pt x="957172" y="2347120"/>
                </a:cubicBezTo>
                <a:cubicBezTo>
                  <a:pt x="970501" y="2354057"/>
                  <a:pt x="977141" y="2368625"/>
                  <a:pt x="976447" y="2389585"/>
                </a:cubicBezTo>
                <a:cubicBezTo>
                  <a:pt x="977141" y="2410198"/>
                  <a:pt x="970501" y="2424766"/>
                  <a:pt x="957172" y="2431703"/>
                </a:cubicBezTo>
                <a:cubicBezTo>
                  <a:pt x="942356" y="2439383"/>
                  <a:pt x="923923" y="2435617"/>
                  <a:pt x="914063" y="2428234"/>
                </a:cubicBezTo>
                <a:cubicBezTo>
                  <a:pt x="903112" y="2419910"/>
                  <a:pt x="891269" y="2417482"/>
                  <a:pt x="880715" y="2421297"/>
                </a:cubicBezTo>
                <a:cubicBezTo>
                  <a:pt x="871251" y="2424766"/>
                  <a:pt x="863917" y="2433239"/>
                  <a:pt x="861588" y="2443446"/>
                </a:cubicBezTo>
                <a:cubicBezTo>
                  <a:pt x="860350" y="2448946"/>
                  <a:pt x="859854" y="2462077"/>
                  <a:pt x="859805" y="2477537"/>
                </a:cubicBezTo>
                <a:lnTo>
                  <a:pt x="869715" y="2477537"/>
                </a:lnTo>
                <a:cubicBezTo>
                  <a:pt x="869715" y="2462622"/>
                  <a:pt x="870161" y="2450383"/>
                  <a:pt x="871251" y="2445626"/>
                </a:cubicBezTo>
                <a:cubicBezTo>
                  <a:pt x="872836" y="2438689"/>
                  <a:pt x="877792" y="2432941"/>
                  <a:pt x="884134" y="2430613"/>
                </a:cubicBezTo>
                <a:cubicBezTo>
                  <a:pt x="891368" y="2427986"/>
                  <a:pt x="899891" y="2429919"/>
                  <a:pt x="908117" y="2436113"/>
                </a:cubicBezTo>
                <a:cubicBezTo>
                  <a:pt x="920356" y="2445379"/>
                  <a:pt x="943298" y="2450037"/>
                  <a:pt x="961730" y="2440473"/>
                </a:cubicBezTo>
                <a:cubicBezTo>
                  <a:pt x="971393" y="2435469"/>
                  <a:pt x="987497" y="2422139"/>
                  <a:pt x="986357" y="2389585"/>
                </a:cubicBezTo>
                <a:cubicBezTo>
                  <a:pt x="987497" y="2356683"/>
                  <a:pt x="971393" y="2343354"/>
                  <a:pt x="961730" y="2338349"/>
                </a:cubicBezTo>
                <a:cubicBezTo>
                  <a:pt x="943298" y="2328786"/>
                  <a:pt x="920356" y="2333444"/>
                  <a:pt x="908117" y="2342710"/>
                </a:cubicBezTo>
                <a:cubicBezTo>
                  <a:pt x="899891" y="2348903"/>
                  <a:pt x="891368" y="2350836"/>
                  <a:pt x="884134" y="2348210"/>
                </a:cubicBezTo>
                <a:cubicBezTo>
                  <a:pt x="877792" y="2345881"/>
                  <a:pt x="872836" y="2340133"/>
                  <a:pt x="871251" y="2333196"/>
                </a:cubicBezTo>
                <a:cubicBezTo>
                  <a:pt x="868426" y="2320808"/>
                  <a:pt x="870111" y="2257780"/>
                  <a:pt x="871201" y="2228991"/>
                </a:cubicBezTo>
                <a:cubicBezTo>
                  <a:pt x="887999" y="2228941"/>
                  <a:pt x="906481" y="2228991"/>
                  <a:pt x="924121" y="2229040"/>
                </a:cubicBezTo>
                <a:cubicBezTo>
                  <a:pt x="989231" y="2229189"/>
                  <a:pt x="1029417" y="2229090"/>
                  <a:pt x="1037840" y="2227157"/>
                </a:cubicBezTo>
                <a:cubicBezTo>
                  <a:pt x="1048197" y="2224779"/>
                  <a:pt x="1056868" y="2217346"/>
                  <a:pt x="1060337" y="2207684"/>
                </a:cubicBezTo>
                <a:cubicBezTo>
                  <a:pt x="1064251" y="2196981"/>
                  <a:pt x="1061773" y="2184890"/>
                  <a:pt x="1053300" y="2173692"/>
                </a:cubicBezTo>
                <a:cubicBezTo>
                  <a:pt x="1045719" y="2163633"/>
                  <a:pt x="1041854" y="2144754"/>
                  <a:pt x="1049733" y="2129592"/>
                </a:cubicBezTo>
                <a:cubicBezTo>
                  <a:pt x="1056868" y="2115916"/>
                  <a:pt x="1071733" y="2109078"/>
                  <a:pt x="1093238" y="2109772"/>
                </a:cubicBezTo>
                <a:cubicBezTo>
                  <a:pt x="1114347" y="2109078"/>
                  <a:pt x="1129262" y="2115916"/>
                  <a:pt x="1136347" y="2129592"/>
                </a:cubicBezTo>
                <a:cubicBezTo>
                  <a:pt x="1144226" y="2144754"/>
                  <a:pt x="1140411" y="2163633"/>
                  <a:pt x="1132780" y="2173692"/>
                </a:cubicBezTo>
                <a:cubicBezTo>
                  <a:pt x="1124356" y="2184890"/>
                  <a:pt x="1121829" y="2196981"/>
                  <a:pt x="1125744" y="2207684"/>
                </a:cubicBezTo>
                <a:cubicBezTo>
                  <a:pt x="1129262" y="2217346"/>
                  <a:pt x="1137883" y="2224779"/>
                  <a:pt x="1148289" y="2227157"/>
                </a:cubicBezTo>
                <a:cubicBezTo>
                  <a:pt x="1153789" y="2228446"/>
                  <a:pt x="1175294" y="2229288"/>
                  <a:pt x="1203092" y="2229783"/>
                </a:cubicBezTo>
                <a:cubicBezTo>
                  <a:pt x="1204182" y="2258919"/>
                  <a:pt x="1205768" y="2320907"/>
                  <a:pt x="1202993" y="2333196"/>
                </a:cubicBezTo>
                <a:cubicBezTo>
                  <a:pt x="1201408" y="2340133"/>
                  <a:pt x="1196452" y="2345881"/>
                  <a:pt x="1190110" y="2348210"/>
                </a:cubicBezTo>
                <a:cubicBezTo>
                  <a:pt x="1182876" y="2350836"/>
                  <a:pt x="1174353" y="2348903"/>
                  <a:pt x="1166127" y="2342710"/>
                </a:cubicBezTo>
                <a:cubicBezTo>
                  <a:pt x="1153888" y="2333444"/>
                  <a:pt x="1130946" y="2328786"/>
                  <a:pt x="1112513" y="2338349"/>
                </a:cubicBezTo>
                <a:cubicBezTo>
                  <a:pt x="1102851" y="2343354"/>
                  <a:pt x="1086797" y="2356683"/>
                  <a:pt x="1087887" y="2389238"/>
                </a:cubicBezTo>
                <a:cubicBezTo>
                  <a:pt x="1086797" y="2422139"/>
                  <a:pt x="1102851" y="2435469"/>
                  <a:pt x="1112513" y="2440473"/>
                </a:cubicBezTo>
                <a:cubicBezTo>
                  <a:pt x="1130946" y="2450037"/>
                  <a:pt x="1153888" y="2445379"/>
                  <a:pt x="1166127" y="2436113"/>
                </a:cubicBezTo>
                <a:cubicBezTo>
                  <a:pt x="1174353" y="2429919"/>
                  <a:pt x="1182876" y="2427986"/>
                  <a:pt x="1190110" y="2430613"/>
                </a:cubicBezTo>
                <a:cubicBezTo>
                  <a:pt x="1196452" y="2432941"/>
                  <a:pt x="1201408" y="2438689"/>
                  <a:pt x="1202993" y="2445626"/>
                </a:cubicBezTo>
                <a:cubicBezTo>
                  <a:pt x="1204083" y="2450383"/>
                  <a:pt x="1204480" y="2462622"/>
                  <a:pt x="1204529" y="2477537"/>
                </a:cubicBezTo>
                <a:lnTo>
                  <a:pt x="1214439" y="2477537"/>
                </a:lnTo>
                <a:cubicBezTo>
                  <a:pt x="1214439" y="2462127"/>
                  <a:pt x="1213894" y="2448946"/>
                  <a:pt x="1212656" y="2443446"/>
                </a:cubicBezTo>
                <a:cubicBezTo>
                  <a:pt x="1210327" y="2433239"/>
                  <a:pt x="1202993" y="2424766"/>
                  <a:pt x="1193529" y="2421297"/>
                </a:cubicBezTo>
                <a:cubicBezTo>
                  <a:pt x="1182975" y="2417432"/>
                  <a:pt x="1171132" y="2419910"/>
                  <a:pt x="1160181" y="2428234"/>
                </a:cubicBezTo>
                <a:cubicBezTo>
                  <a:pt x="1150370" y="2435617"/>
                  <a:pt x="1131888" y="2439383"/>
                  <a:pt x="1117122" y="2431703"/>
                </a:cubicBezTo>
                <a:cubicBezTo>
                  <a:pt x="1103793" y="2424766"/>
                  <a:pt x="1097103" y="2410198"/>
                  <a:pt x="1097797" y="2389238"/>
                </a:cubicBezTo>
                <a:cubicBezTo>
                  <a:pt x="1097103" y="2368625"/>
                  <a:pt x="1103793" y="2354057"/>
                  <a:pt x="1117122" y="2347120"/>
                </a:cubicBezTo>
                <a:cubicBezTo>
                  <a:pt x="1131937" y="2339439"/>
                  <a:pt x="1150370" y="2343205"/>
                  <a:pt x="1160181" y="2350588"/>
                </a:cubicBezTo>
                <a:cubicBezTo>
                  <a:pt x="1171132" y="2358913"/>
                  <a:pt x="1182975" y="2361341"/>
                  <a:pt x="1193529" y="2357525"/>
                </a:cubicBezTo>
                <a:cubicBezTo>
                  <a:pt x="1202993" y="2354057"/>
                  <a:pt x="1210327" y="2345583"/>
                  <a:pt x="1212656" y="2335376"/>
                </a:cubicBezTo>
                <a:cubicBezTo>
                  <a:pt x="1216025" y="2320659"/>
                  <a:pt x="1213795" y="2251189"/>
                  <a:pt x="1213002" y="2229932"/>
                </a:cubicBezTo>
                <a:cubicBezTo>
                  <a:pt x="1276279" y="2230824"/>
                  <a:pt x="1363835" y="2229882"/>
                  <a:pt x="1375777" y="2227157"/>
                </a:cubicBezTo>
                <a:cubicBezTo>
                  <a:pt x="1386133" y="2224779"/>
                  <a:pt x="1394804" y="2217346"/>
                  <a:pt x="1398322" y="2207684"/>
                </a:cubicBezTo>
                <a:cubicBezTo>
                  <a:pt x="1402187" y="2196981"/>
                  <a:pt x="1399710" y="2184890"/>
                  <a:pt x="1391236" y="2173692"/>
                </a:cubicBezTo>
                <a:cubicBezTo>
                  <a:pt x="1383655" y="2163633"/>
                  <a:pt x="1379840" y="2144754"/>
                  <a:pt x="1387718" y="2129592"/>
                </a:cubicBezTo>
                <a:cubicBezTo>
                  <a:pt x="1394804" y="2115916"/>
                  <a:pt x="1409719" y="2109078"/>
                  <a:pt x="1431174" y="2109772"/>
                </a:cubicBezTo>
                <a:cubicBezTo>
                  <a:pt x="1452333" y="2109078"/>
                  <a:pt x="1467198" y="2115916"/>
                  <a:pt x="1474283" y="2129592"/>
                </a:cubicBezTo>
                <a:cubicBezTo>
                  <a:pt x="1482162" y="2144754"/>
                  <a:pt x="1478347" y="2163633"/>
                  <a:pt x="1470765" y="2173692"/>
                </a:cubicBezTo>
                <a:cubicBezTo>
                  <a:pt x="1462292" y="2184890"/>
                  <a:pt x="1459765" y="2196981"/>
                  <a:pt x="1463680" y="2207684"/>
                </a:cubicBezTo>
                <a:cubicBezTo>
                  <a:pt x="1467198" y="2217346"/>
                  <a:pt x="1475820" y="2224779"/>
                  <a:pt x="1486225" y="2227157"/>
                </a:cubicBezTo>
                <a:cubicBezTo>
                  <a:pt x="1494649" y="2229090"/>
                  <a:pt x="1534785" y="2229189"/>
                  <a:pt x="1599944" y="2229040"/>
                </a:cubicBezTo>
                <a:cubicBezTo>
                  <a:pt x="1606336" y="2228991"/>
                  <a:pt x="1612877" y="2228991"/>
                  <a:pt x="1619418" y="2228991"/>
                </a:cubicBezTo>
                <a:cubicBezTo>
                  <a:pt x="1620508" y="2257730"/>
                  <a:pt x="1622192" y="2320808"/>
                  <a:pt x="1619368" y="2333196"/>
                </a:cubicBezTo>
                <a:cubicBezTo>
                  <a:pt x="1617782" y="2340133"/>
                  <a:pt x="1612827" y="2345881"/>
                  <a:pt x="1606485" y="2348210"/>
                </a:cubicBezTo>
                <a:cubicBezTo>
                  <a:pt x="1599250" y="2350836"/>
                  <a:pt x="1590728" y="2348903"/>
                  <a:pt x="1582502" y="2342710"/>
                </a:cubicBezTo>
                <a:cubicBezTo>
                  <a:pt x="1570263" y="2333444"/>
                  <a:pt x="1547321" y="2328786"/>
                  <a:pt x="1528888" y="2338349"/>
                </a:cubicBezTo>
                <a:cubicBezTo>
                  <a:pt x="1519226" y="2343354"/>
                  <a:pt x="1503171" y="2356683"/>
                  <a:pt x="1504262" y="2389238"/>
                </a:cubicBezTo>
                <a:cubicBezTo>
                  <a:pt x="1503171" y="2422139"/>
                  <a:pt x="1519226" y="2435469"/>
                  <a:pt x="1528888" y="2440473"/>
                </a:cubicBezTo>
                <a:cubicBezTo>
                  <a:pt x="1547321" y="2450037"/>
                  <a:pt x="1570263" y="2445379"/>
                  <a:pt x="1582502" y="2436113"/>
                </a:cubicBezTo>
                <a:cubicBezTo>
                  <a:pt x="1590728" y="2429919"/>
                  <a:pt x="1599250" y="2427986"/>
                  <a:pt x="1606485" y="2430613"/>
                </a:cubicBezTo>
                <a:cubicBezTo>
                  <a:pt x="1612827" y="2432941"/>
                  <a:pt x="1617782" y="2438689"/>
                  <a:pt x="1619368" y="2445626"/>
                </a:cubicBezTo>
                <a:cubicBezTo>
                  <a:pt x="1620458" y="2450383"/>
                  <a:pt x="1620855" y="2462622"/>
                  <a:pt x="1620904" y="2477537"/>
                </a:cubicBezTo>
                <a:lnTo>
                  <a:pt x="1630814" y="2477537"/>
                </a:lnTo>
                <a:cubicBezTo>
                  <a:pt x="1630765" y="2462127"/>
                  <a:pt x="1630269" y="2448946"/>
                  <a:pt x="1629031" y="2443446"/>
                </a:cubicBezTo>
                <a:cubicBezTo>
                  <a:pt x="1626702" y="2433239"/>
                  <a:pt x="1619368" y="2424766"/>
                  <a:pt x="1609904" y="2421297"/>
                </a:cubicBezTo>
                <a:cubicBezTo>
                  <a:pt x="1599350" y="2417432"/>
                  <a:pt x="1587507" y="2419910"/>
                  <a:pt x="1576556" y="2428234"/>
                </a:cubicBezTo>
                <a:cubicBezTo>
                  <a:pt x="1566745" y="2435667"/>
                  <a:pt x="1548312" y="2439383"/>
                  <a:pt x="1533497" y="2431703"/>
                </a:cubicBezTo>
                <a:cubicBezTo>
                  <a:pt x="1520168" y="2424766"/>
                  <a:pt x="1513478" y="2410198"/>
                  <a:pt x="1514172" y="2389238"/>
                </a:cubicBezTo>
                <a:cubicBezTo>
                  <a:pt x="1513478" y="2368625"/>
                  <a:pt x="1520168" y="2354057"/>
                  <a:pt x="1533497" y="2347120"/>
                </a:cubicBezTo>
                <a:cubicBezTo>
                  <a:pt x="1548312" y="2339489"/>
                  <a:pt x="1566745" y="2343205"/>
                  <a:pt x="1576556" y="2350588"/>
                </a:cubicBezTo>
                <a:cubicBezTo>
                  <a:pt x="1587507" y="2358913"/>
                  <a:pt x="1599350" y="2361390"/>
                  <a:pt x="1609904" y="2357525"/>
                </a:cubicBezTo>
                <a:cubicBezTo>
                  <a:pt x="1619368" y="2354057"/>
                  <a:pt x="1626702" y="2345583"/>
                  <a:pt x="1629031" y="2335376"/>
                </a:cubicBezTo>
                <a:cubicBezTo>
                  <a:pt x="1632450" y="2320461"/>
                  <a:pt x="1630071" y="2249009"/>
                  <a:pt x="1629328" y="2228991"/>
                </a:cubicBezTo>
                <a:cubicBezTo>
                  <a:pt x="1668572" y="2228941"/>
                  <a:pt x="1705140" y="2229189"/>
                  <a:pt x="1711532" y="2230626"/>
                </a:cubicBezTo>
                <a:cubicBezTo>
                  <a:pt x="1718668" y="2232261"/>
                  <a:pt x="1724564" y="2237315"/>
                  <a:pt x="1726943" y="2243856"/>
                </a:cubicBezTo>
                <a:cubicBezTo>
                  <a:pt x="1729668" y="2251288"/>
                  <a:pt x="1727636" y="2260009"/>
                  <a:pt x="1721294" y="2268433"/>
                </a:cubicBezTo>
                <a:cubicBezTo>
                  <a:pt x="1711879" y="2280920"/>
                  <a:pt x="1707073" y="2304308"/>
                  <a:pt x="1716834" y="2323137"/>
                </a:cubicBezTo>
                <a:cubicBezTo>
                  <a:pt x="1721988" y="2332998"/>
                  <a:pt x="1735416" y="2349448"/>
                  <a:pt x="1768764" y="2348259"/>
                </a:cubicBezTo>
                <a:cubicBezTo>
                  <a:pt x="1802359" y="2349399"/>
                  <a:pt x="1815886" y="2332998"/>
                  <a:pt x="1821040" y="2323137"/>
                </a:cubicBezTo>
                <a:cubicBezTo>
                  <a:pt x="1830801" y="2304308"/>
                  <a:pt x="1826044" y="2280920"/>
                  <a:pt x="1816580" y="2268433"/>
                </a:cubicBezTo>
                <a:cubicBezTo>
                  <a:pt x="1810237" y="2260009"/>
                  <a:pt x="1808206" y="2251288"/>
                  <a:pt x="1810931" y="2243856"/>
                </a:cubicBezTo>
                <a:cubicBezTo>
                  <a:pt x="1813310" y="2237315"/>
                  <a:pt x="1819206" y="2232261"/>
                  <a:pt x="1826341" y="2230626"/>
                </a:cubicBezTo>
                <a:cubicBezTo>
                  <a:pt x="1833378" y="2229040"/>
                  <a:pt x="1876933" y="2228892"/>
                  <a:pt x="1920438" y="2228991"/>
                </a:cubicBezTo>
                <a:cubicBezTo>
                  <a:pt x="1919695" y="2249009"/>
                  <a:pt x="1917317" y="2320461"/>
                  <a:pt x="1920736" y="2335376"/>
                </a:cubicBezTo>
                <a:cubicBezTo>
                  <a:pt x="1923065" y="2345583"/>
                  <a:pt x="1930398" y="2354057"/>
                  <a:pt x="1939862" y="2357525"/>
                </a:cubicBezTo>
                <a:cubicBezTo>
                  <a:pt x="1950417" y="2361341"/>
                  <a:pt x="1962259" y="2358913"/>
                  <a:pt x="1973210" y="2350588"/>
                </a:cubicBezTo>
                <a:cubicBezTo>
                  <a:pt x="1983071" y="2343205"/>
                  <a:pt x="2001503" y="2339439"/>
                  <a:pt x="2016319" y="2347120"/>
                </a:cubicBezTo>
                <a:cubicBezTo>
                  <a:pt x="2029648" y="2354057"/>
                  <a:pt x="2036288" y="2368625"/>
                  <a:pt x="2035594" y="2389585"/>
                </a:cubicBezTo>
                <a:cubicBezTo>
                  <a:pt x="2036288" y="2410198"/>
                  <a:pt x="2029648" y="2424766"/>
                  <a:pt x="2016319" y="2431703"/>
                </a:cubicBezTo>
                <a:cubicBezTo>
                  <a:pt x="2001454" y="2439383"/>
                  <a:pt x="1983071" y="2435617"/>
                  <a:pt x="1973210" y="2428234"/>
                </a:cubicBezTo>
                <a:cubicBezTo>
                  <a:pt x="1962259" y="2419910"/>
                  <a:pt x="1950417" y="2417482"/>
                  <a:pt x="1939862" y="2421297"/>
                </a:cubicBezTo>
                <a:cubicBezTo>
                  <a:pt x="1930398" y="2424766"/>
                  <a:pt x="1923065" y="2433239"/>
                  <a:pt x="1920736" y="2443446"/>
                </a:cubicBezTo>
                <a:cubicBezTo>
                  <a:pt x="1919497" y="2448996"/>
                  <a:pt x="1919001" y="2462127"/>
                  <a:pt x="1918952" y="2477537"/>
                </a:cubicBezTo>
                <a:lnTo>
                  <a:pt x="1928862" y="2477537"/>
                </a:lnTo>
                <a:cubicBezTo>
                  <a:pt x="1928862" y="2462622"/>
                  <a:pt x="1929308" y="2450383"/>
                  <a:pt x="1930398" y="2445626"/>
                </a:cubicBezTo>
                <a:cubicBezTo>
                  <a:pt x="1931984" y="2438689"/>
                  <a:pt x="1936939" y="2432941"/>
                  <a:pt x="1943281" y="2430613"/>
                </a:cubicBezTo>
                <a:cubicBezTo>
                  <a:pt x="1950516" y="2427986"/>
                  <a:pt x="1959038" y="2429919"/>
                  <a:pt x="1967264" y="2436113"/>
                </a:cubicBezTo>
                <a:cubicBezTo>
                  <a:pt x="1979503" y="2445379"/>
                  <a:pt x="2002445" y="2450037"/>
                  <a:pt x="2020878" y="2440473"/>
                </a:cubicBezTo>
                <a:cubicBezTo>
                  <a:pt x="2030540" y="2435469"/>
                  <a:pt x="2046644" y="2422139"/>
                  <a:pt x="2045504" y="2389585"/>
                </a:cubicBezTo>
                <a:cubicBezTo>
                  <a:pt x="2046644" y="2356683"/>
                  <a:pt x="2030540" y="2343354"/>
                  <a:pt x="2020878" y="2338349"/>
                </a:cubicBezTo>
                <a:cubicBezTo>
                  <a:pt x="2002445" y="2328786"/>
                  <a:pt x="1979503" y="2333444"/>
                  <a:pt x="1967264" y="2342710"/>
                </a:cubicBezTo>
                <a:cubicBezTo>
                  <a:pt x="1959038" y="2348903"/>
                  <a:pt x="1950516" y="2350836"/>
                  <a:pt x="1943281" y="2348210"/>
                </a:cubicBezTo>
                <a:cubicBezTo>
                  <a:pt x="1936939" y="2345881"/>
                  <a:pt x="1931984" y="2340133"/>
                  <a:pt x="1930398" y="2333196"/>
                </a:cubicBezTo>
                <a:cubicBezTo>
                  <a:pt x="1927574" y="2320808"/>
                  <a:pt x="1929258" y="2257780"/>
                  <a:pt x="1930349" y="2228991"/>
                </a:cubicBezTo>
                <a:cubicBezTo>
                  <a:pt x="1932876" y="2228991"/>
                  <a:pt x="1935452" y="2229040"/>
                  <a:pt x="1937930" y="2229040"/>
                </a:cubicBezTo>
                <a:cubicBezTo>
                  <a:pt x="2003089" y="2229189"/>
                  <a:pt x="2043225" y="2229090"/>
                  <a:pt x="2051649" y="2227157"/>
                </a:cubicBezTo>
                <a:cubicBezTo>
                  <a:pt x="2062054" y="2224779"/>
                  <a:pt x="2070676" y="2217346"/>
                  <a:pt x="2074194" y="2207684"/>
                </a:cubicBezTo>
                <a:cubicBezTo>
                  <a:pt x="2078109" y="2196981"/>
                  <a:pt x="2075582" y="2184890"/>
                  <a:pt x="2067158" y="2173692"/>
                </a:cubicBezTo>
                <a:cubicBezTo>
                  <a:pt x="2059527" y="2163633"/>
                  <a:pt x="2055712" y="2144754"/>
                  <a:pt x="2063590" y="2129592"/>
                </a:cubicBezTo>
                <a:cubicBezTo>
                  <a:pt x="2070676" y="2115916"/>
                  <a:pt x="2085542" y="2109078"/>
                  <a:pt x="2107047" y="2109772"/>
                </a:cubicBezTo>
                <a:cubicBezTo>
                  <a:pt x="2128205" y="2109028"/>
                  <a:pt x="2143070" y="2115916"/>
                  <a:pt x="2150156" y="2129592"/>
                </a:cubicBezTo>
                <a:cubicBezTo>
                  <a:pt x="2158084" y="2144754"/>
                  <a:pt x="2154219" y="2163633"/>
                  <a:pt x="2146638" y="2173692"/>
                </a:cubicBezTo>
                <a:cubicBezTo>
                  <a:pt x="2138165" y="2184890"/>
                  <a:pt x="2135687" y="2196981"/>
                  <a:pt x="2139552" y="2207684"/>
                </a:cubicBezTo>
                <a:cubicBezTo>
                  <a:pt x="2143070" y="2217346"/>
                  <a:pt x="2151741" y="2224779"/>
                  <a:pt x="2162097" y="2227157"/>
                </a:cubicBezTo>
                <a:cubicBezTo>
                  <a:pt x="2170521" y="2229090"/>
                  <a:pt x="2210707" y="2229189"/>
                  <a:pt x="2275816" y="2229040"/>
                </a:cubicBezTo>
                <a:cubicBezTo>
                  <a:pt x="2276907" y="2229040"/>
                  <a:pt x="2277997" y="2229040"/>
                  <a:pt x="2279087" y="2228991"/>
                </a:cubicBezTo>
                <a:cubicBezTo>
                  <a:pt x="2280177" y="2257780"/>
                  <a:pt x="2281862" y="2320808"/>
                  <a:pt x="2279037" y="2333196"/>
                </a:cubicBezTo>
                <a:cubicBezTo>
                  <a:pt x="2277452" y="2340133"/>
                  <a:pt x="2272497" y="2345881"/>
                  <a:pt x="2266154" y="2348210"/>
                </a:cubicBezTo>
                <a:cubicBezTo>
                  <a:pt x="2258920" y="2350836"/>
                  <a:pt x="2250397" y="2348903"/>
                  <a:pt x="2242171" y="2342710"/>
                </a:cubicBezTo>
                <a:cubicBezTo>
                  <a:pt x="2229982" y="2333444"/>
                  <a:pt x="2207040" y="2328786"/>
                  <a:pt x="2188607" y="2338349"/>
                </a:cubicBezTo>
                <a:cubicBezTo>
                  <a:pt x="2178895" y="2343354"/>
                  <a:pt x="2162841" y="2356683"/>
                  <a:pt x="2163931" y="2389238"/>
                </a:cubicBezTo>
                <a:cubicBezTo>
                  <a:pt x="2162841" y="2422139"/>
                  <a:pt x="2178895" y="2435469"/>
                  <a:pt x="2188607" y="2440473"/>
                </a:cubicBezTo>
                <a:cubicBezTo>
                  <a:pt x="2207040" y="2450037"/>
                  <a:pt x="2229982" y="2445379"/>
                  <a:pt x="2242171" y="2436113"/>
                </a:cubicBezTo>
                <a:cubicBezTo>
                  <a:pt x="2250397" y="2429919"/>
                  <a:pt x="2258920" y="2427986"/>
                  <a:pt x="2266154" y="2430613"/>
                </a:cubicBezTo>
                <a:cubicBezTo>
                  <a:pt x="2272497" y="2432941"/>
                  <a:pt x="2277452" y="2438689"/>
                  <a:pt x="2279037" y="2445626"/>
                </a:cubicBezTo>
                <a:cubicBezTo>
                  <a:pt x="2280127" y="2450383"/>
                  <a:pt x="2280573" y="2462622"/>
                  <a:pt x="2280623" y="2477537"/>
                </a:cubicBezTo>
                <a:lnTo>
                  <a:pt x="2290483" y="2477537"/>
                </a:lnTo>
                <a:cubicBezTo>
                  <a:pt x="2290434" y="2462127"/>
                  <a:pt x="2289938" y="2448946"/>
                  <a:pt x="2288700" y="2443446"/>
                </a:cubicBezTo>
                <a:cubicBezTo>
                  <a:pt x="2286371" y="2433239"/>
                  <a:pt x="2279037" y="2424766"/>
                  <a:pt x="2269573" y="2421297"/>
                </a:cubicBezTo>
                <a:cubicBezTo>
                  <a:pt x="2259068" y="2417432"/>
                  <a:pt x="2247226" y="2419910"/>
                  <a:pt x="2236225" y="2428234"/>
                </a:cubicBezTo>
                <a:cubicBezTo>
                  <a:pt x="2226414" y="2435617"/>
                  <a:pt x="2207981" y="2439383"/>
                  <a:pt x="2193166" y="2431703"/>
                </a:cubicBezTo>
                <a:cubicBezTo>
                  <a:pt x="2179837" y="2424766"/>
                  <a:pt x="2173147" y="2410198"/>
                  <a:pt x="2173841" y="2389238"/>
                </a:cubicBezTo>
                <a:cubicBezTo>
                  <a:pt x="2173147" y="2368625"/>
                  <a:pt x="2179837" y="2354057"/>
                  <a:pt x="2193166" y="2347120"/>
                </a:cubicBezTo>
                <a:cubicBezTo>
                  <a:pt x="2207981" y="2339489"/>
                  <a:pt x="2226414" y="2343205"/>
                  <a:pt x="2236225" y="2350588"/>
                </a:cubicBezTo>
                <a:cubicBezTo>
                  <a:pt x="2247226" y="2358913"/>
                  <a:pt x="2259068" y="2361390"/>
                  <a:pt x="2269573" y="2357525"/>
                </a:cubicBezTo>
                <a:cubicBezTo>
                  <a:pt x="2279037" y="2354057"/>
                  <a:pt x="2286371" y="2345583"/>
                  <a:pt x="2288700" y="2335376"/>
                </a:cubicBezTo>
                <a:cubicBezTo>
                  <a:pt x="2292119" y="2320461"/>
                  <a:pt x="2289740" y="2249059"/>
                  <a:pt x="2288997" y="2228991"/>
                </a:cubicBezTo>
                <a:cubicBezTo>
                  <a:pt x="2333890" y="2228892"/>
                  <a:pt x="2380170" y="2228991"/>
                  <a:pt x="2387405" y="2230626"/>
                </a:cubicBezTo>
                <a:cubicBezTo>
                  <a:pt x="2394540" y="2232261"/>
                  <a:pt x="2400437" y="2237315"/>
                  <a:pt x="2402815" y="2243856"/>
                </a:cubicBezTo>
                <a:cubicBezTo>
                  <a:pt x="2405540" y="2251288"/>
                  <a:pt x="2403558" y="2260009"/>
                  <a:pt x="2397166" y="2268433"/>
                </a:cubicBezTo>
                <a:cubicBezTo>
                  <a:pt x="2387752" y="2280920"/>
                  <a:pt x="2382995" y="2304308"/>
                  <a:pt x="2392756" y="2323137"/>
                </a:cubicBezTo>
                <a:cubicBezTo>
                  <a:pt x="2397711" y="2332651"/>
                  <a:pt x="2410545" y="2348309"/>
                  <a:pt x="2441465" y="2348309"/>
                </a:cubicBezTo>
                <a:cubicBezTo>
                  <a:pt x="2442505" y="2348309"/>
                  <a:pt x="2443546" y="2348309"/>
                  <a:pt x="2444685" y="2348259"/>
                </a:cubicBezTo>
                <a:cubicBezTo>
                  <a:pt x="2459006" y="2348755"/>
                  <a:pt x="2469659" y="2346079"/>
                  <a:pt x="2477587" y="2342065"/>
                </a:cubicBezTo>
                <a:lnTo>
                  <a:pt x="2477587" y="2330520"/>
                </a:lnTo>
                <a:cubicBezTo>
                  <a:pt x="2469510" y="2336070"/>
                  <a:pt x="2458411" y="2338745"/>
                  <a:pt x="2444685" y="2338349"/>
                </a:cubicBezTo>
                <a:cubicBezTo>
                  <a:pt x="2423527" y="2339043"/>
                  <a:pt x="2408612" y="2332205"/>
                  <a:pt x="2401527" y="2318529"/>
                </a:cubicBezTo>
                <a:cubicBezTo>
                  <a:pt x="2393648" y="2303366"/>
                  <a:pt x="2397464" y="2284487"/>
                  <a:pt x="2405094" y="2274429"/>
                </a:cubicBezTo>
                <a:cubicBezTo>
                  <a:pt x="2413518" y="2263230"/>
                  <a:pt x="2416045" y="2251189"/>
                  <a:pt x="2412130" y="2240437"/>
                </a:cubicBezTo>
                <a:cubicBezTo>
                  <a:pt x="2408612" y="2230824"/>
                  <a:pt x="2399991" y="2223342"/>
                  <a:pt x="2389585" y="2220963"/>
                </a:cubicBezTo>
                <a:cubicBezTo>
                  <a:pt x="2381657" y="2219130"/>
                  <a:pt x="2345485" y="2218981"/>
                  <a:pt x="2286767" y="2219080"/>
                </a:cubicBezTo>
                <a:cubicBezTo>
                  <a:pt x="2285677" y="2189400"/>
                  <a:pt x="2284141" y="2129245"/>
                  <a:pt x="2286916" y="2117204"/>
                </a:cubicBezTo>
                <a:cubicBezTo>
                  <a:pt x="2288501" y="2110267"/>
                  <a:pt x="2293407" y="2104519"/>
                  <a:pt x="2299749" y="2102190"/>
                </a:cubicBezTo>
                <a:cubicBezTo>
                  <a:pt x="2307033" y="2099564"/>
                  <a:pt x="2315556" y="2101496"/>
                  <a:pt x="2323732" y="2107690"/>
                </a:cubicBezTo>
                <a:cubicBezTo>
                  <a:pt x="2335971" y="2116956"/>
                  <a:pt x="2358913" y="2121614"/>
                  <a:pt x="2377346" y="2112051"/>
                </a:cubicBezTo>
                <a:cubicBezTo>
                  <a:pt x="2387008" y="2107046"/>
                  <a:pt x="2403112" y="2093717"/>
                  <a:pt x="2401973" y="2061162"/>
                </a:cubicBezTo>
                <a:cubicBezTo>
                  <a:pt x="2403112" y="2028260"/>
                  <a:pt x="2387008" y="2014931"/>
                  <a:pt x="2377346" y="2009927"/>
                </a:cubicBezTo>
                <a:cubicBezTo>
                  <a:pt x="2358913" y="2000363"/>
                  <a:pt x="2335971" y="2005021"/>
                  <a:pt x="2323732" y="2014287"/>
                </a:cubicBezTo>
                <a:cubicBezTo>
                  <a:pt x="2315556" y="2020481"/>
                  <a:pt x="2307033" y="2022413"/>
                  <a:pt x="2299749" y="2019787"/>
                </a:cubicBezTo>
                <a:cubicBezTo>
                  <a:pt x="2293407" y="2017458"/>
                  <a:pt x="2288501" y="2011711"/>
                  <a:pt x="2286916" y="2004773"/>
                </a:cubicBezTo>
                <a:cubicBezTo>
                  <a:pt x="2284042" y="1992386"/>
                  <a:pt x="2285727" y="1929407"/>
                  <a:pt x="2286817" y="1900618"/>
                </a:cubicBezTo>
                <a:cubicBezTo>
                  <a:pt x="2345534" y="1900717"/>
                  <a:pt x="2381657" y="1900568"/>
                  <a:pt x="2389585" y="1898735"/>
                </a:cubicBezTo>
                <a:cubicBezTo>
                  <a:pt x="2399991" y="1896356"/>
                  <a:pt x="2408612" y="1888924"/>
                  <a:pt x="2412130" y="1879261"/>
                </a:cubicBezTo>
                <a:cubicBezTo>
                  <a:pt x="2416045" y="1868558"/>
                  <a:pt x="2413518" y="1856468"/>
                  <a:pt x="2405094" y="1845270"/>
                </a:cubicBezTo>
                <a:cubicBezTo>
                  <a:pt x="2397464" y="1835211"/>
                  <a:pt x="2393648" y="1816332"/>
                  <a:pt x="2401527" y="1801169"/>
                </a:cubicBezTo>
                <a:cubicBezTo>
                  <a:pt x="2408612" y="1787493"/>
                  <a:pt x="2423626" y="1780755"/>
                  <a:pt x="2444983" y="1781349"/>
                </a:cubicBezTo>
                <a:cubicBezTo>
                  <a:pt x="2458609" y="1781002"/>
                  <a:pt x="2469609" y="1783628"/>
                  <a:pt x="2477587" y="1789178"/>
                </a:cubicBezTo>
                <a:lnTo>
                  <a:pt x="2477587" y="1777633"/>
                </a:lnTo>
                <a:cubicBezTo>
                  <a:pt x="2469709" y="1773619"/>
                  <a:pt x="2459154" y="1770943"/>
                  <a:pt x="2444983" y="1771439"/>
                </a:cubicBezTo>
                <a:cubicBezTo>
                  <a:pt x="2411437" y="1770250"/>
                  <a:pt x="2397860" y="1786750"/>
                  <a:pt x="2392756" y="1796611"/>
                </a:cubicBezTo>
                <a:cubicBezTo>
                  <a:pt x="2382995" y="1815390"/>
                  <a:pt x="2387752" y="1838778"/>
                  <a:pt x="2397166" y="1851265"/>
                </a:cubicBezTo>
                <a:cubicBezTo>
                  <a:pt x="2403558" y="1859689"/>
                  <a:pt x="2405540" y="1868410"/>
                  <a:pt x="2402815" y="1875892"/>
                </a:cubicBezTo>
                <a:cubicBezTo>
                  <a:pt x="2400437" y="1882383"/>
                  <a:pt x="2394540" y="1887437"/>
                  <a:pt x="2387405" y="1889072"/>
                </a:cubicBezTo>
                <a:cubicBezTo>
                  <a:pt x="2380022" y="1890757"/>
                  <a:pt x="2332304" y="1890807"/>
                  <a:pt x="2286767" y="1890708"/>
                </a:cubicBezTo>
                <a:cubicBezTo>
                  <a:pt x="2285677" y="1861027"/>
                  <a:pt x="2284141" y="1800872"/>
                  <a:pt x="2286916" y="1788782"/>
                </a:cubicBezTo>
                <a:cubicBezTo>
                  <a:pt x="2288501" y="1781845"/>
                  <a:pt x="2293407" y="1776097"/>
                  <a:pt x="2299749" y="1773768"/>
                </a:cubicBezTo>
                <a:cubicBezTo>
                  <a:pt x="2307033" y="1771142"/>
                  <a:pt x="2315556" y="1773074"/>
                  <a:pt x="2323732" y="1779268"/>
                </a:cubicBezTo>
                <a:cubicBezTo>
                  <a:pt x="2335971" y="1788534"/>
                  <a:pt x="2358913" y="1793192"/>
                  <a:pt x="2377346" y="1783628"/>
                </a:cubicBezTo>
                <a:cubicBezTo>
                  <a:pt x="2387008" y="1778624"/>
                  <a:pt x="2403112" y="1765295"/>
                  <a:pt x="2401973" y="1732740"/>
                </a:cubicBezTo>
                <a:cubicBezTo>
                  <a:pt x="2403112" y="1699838"/>
                  <a:pt x="2387008" y="1686509"/>
                  <a:pt x="2377346" y="1681504"/>
                </a:cubicBezTo>
                <a:cubicBezTo>
                  <a:pt x="2358913" y="1671941"/>
                  <a:pt x="2335971" y="1676599"/>
                  <a:pt x="2323732" y="1685865"/>
                </a:cubicBezTo>
                <a:cubicBezTo>
                  <a:pt x="2315556" y="1692059"/>
                  <a:pt x="2307033" y="1693991"/>
                  <a:pt x="2299749" y="1691365"/>
                </a:cubicBezTo>
                <a:cubicBezTo>
                  <a:pt x="2293407" y="1689036"/>
                  <a:pt x="2288501" y="1683288"/>
                  <a:pt x="2286916" y="1676351"/>
                </a:cubicBezTo>
                <a:cubicBezTo>
                  <a:pt x="2284091" y="1664162"/>
                  <a:pt x="2285677" y="1602719"/>
                  <a:pt x="2286767" y="1573385"/>
                </a:cubicBezTo>
                <a:cubicBezTo>
                  <a:pt x="2335277" y="1573286"/>
                  <a:pt x="2381211" y="1572245"/>
                  <a:pt x="2389585" y="1570313"/>
                </a:cubicBezTo>
                <a:cubicBezTo>
                  <a:pt x="2399991" y="1567934"/>
                  <a:pt x="2408612" y="1560501"/>
                  <a:pt x="2412130" y="1550839"/>
                </a:cubicBezTo>
                <a:cubicBezTo>
                  <a:pt x="2416045" y="1540136"/>
                  <a:pt x="2413518" y="1528046"/>
                  <a:pt x="2405094" y="1516847"/>
                </a:cubicBezTo>
                <a:cubicBezTo>
                  <a:pt x="2397464" y="1506788"/>
                  <a:pt x="2393648" y="1487910"/>
                  <a:pt x="2401527" y="1472747"/>
                </a:cubicBezTo>
                <a:cubicBezTo>
                  <a:pt x="2408612" y="1459071"/>
                  <a:pt x="2423626" y="1452332"/>
                  <a:pt x="2444983" y="1452927"/>
                </a:cubicBezTo>
                <a:cubicBezTo>
                  <a:pt x="2458609" y="1452531"/>
                  <a:pt x="2469609" y="1455206"/>
                  <a:pt x="2477587" y="1460756"/>
                </a:cubicBezTo>
                <a:lnTo>
                  <a:pt x="2477587" y="1449211"/>
                </a:lnTo>
                <a:cubicBezTo>
                  <a:pt x="2469709" y="1445197"/>
                  <a:pt x="2459154" y="1442521"/>
                  <a:pt x="2444983" y="1443017"/>
                </a:cubicBezTo>
                <a:cubicBezTo>
                  <a:pt x="2411437" y="1441877"/>
                  <a:pt x="2397860" y="1458278"/>
                  <a:pt x="2392756" y="1468188"/>
                </a:cubicBezTo>
                <a:cubicBezTo>
                  <a:pt x="2382995" y="1486968"/>
                  <a:pt x="2387752" y="1510356"/>
                  <a:pt x="2397166" y="1522843"/>
                </a:cubicBezTo>
                <a:cubicBezTo>
                  <a:pt x="2403558" y="1531267"/>
                  <a:pt x="2405540" y="1539988"/>
                  <a:pt x="2402815" y="1547420"/>
                </a:cubicBezTo>
                <a:cubicBezTo>
                  <a:pt x="2400437" y="1553961"/>
                  <a:pt x="2394540" y="1559015"/>
                  <a:pt x="2387405" y="1560650"/>
                </a:cubicBezTo>
                <a:cubicBezTo>
                  <a:pt x="2379774" y="1562384"/>
                  <a:pt x="2335971" y="1563376"/>
                  <a:pt x="2289046" y="1563524"/>
                </a:cubicBezTo>
                <a:cubicBezTo>
                  <a:pt x="2289839" y="1542168"/>
                  <a:pt x="2292069" y="1472846"/>
                  <a:pt x="2288700" y="1458130"/>
                </a:cubicBezTo>
                <a:cubicBezTo>
                  <a:pt x="2286371" y="1447972"/>
                  <a:pt x="2279037" y="1439499"/>
                  <a:pt x="2269573" y="1436030"/>
                </a:cubicBezTo>
                <a:cubicBezTo>
                  <a:pt x="2259019" y="1432215"/>
                  <a:pt x="2247176" y="1434643"/>
                  <a:pt x="2236225" y="1442967"/>
                </a:cubicBezTo>
                <a:cubicBezTo>
                  <a:pt x="2226414" y="1450350"/>
                  <a:pt x="2207981" y="1454116"/>
                  <a:pt x="2193166" y="1446436"/>
                </a:cubicBezTo>
                <a:cubicBezTo>
                  <a:pt x="2179837" y="1439499"/>
                  <a:pt x="2173147" y="1424931"/>
                  <a:pt x="2173841" y="1403971"/>
                </a:cubicBezTo>
                <a:cubicBezTo>
                  <a:pt x="2173147" y="1383358"/>
                  <a:pt x="2179837" y="1368790"/>
                  <a:pt x="2193166" y="1361853"/>
                </a:cubicBezTo>
                <a:cubicBezTo>
                  <a:pt x="2207981" y="1354172"/>
                  <a:pt x="2226414" y="1357938"/>
                  <a:pt x="2236225" y="1365321"/>
                </a:cubicBezTo>
                <a:cubicBezTo>
                  <a:pt x="2247226" y="1373596"/>
                  <a:pt x="2259019" y="1376074"/>
                  <a:pt x="2269573" y="1372258"/>
                </a:cubicBezTo>
                <a:cubicBezTo>
                  <a:pt x="2279037" y="1368790"/>
                  <a:pt x="2286371" y="1360317"/>
                  <a:pt x="2288700" y="1350109"/>
                </a:cubicBezTo>
                <a:cubicBezTo>
                  <a:pt x="2292119" y="1335145"/>
                  <a:pt x="2289740" y="1263792"/>
                  <a:pt x="2288997" y="1243724"/>
                </a:cubicBezTo>
                <a:cubicBezTo>
                  <a:pt x="2333890" y="1243625"/>
                  <a:pt x="2380170" y="1243674"/>
                  <a:pt x="2387405" y="1245359"/>
                </a:cubicBezTo>
                <a:cubicBezTo>
                  <a:pt x="2394540" y="1246994"/>
                  <a:pt x="2400437" y="1252048"/>
                  <a:pt x="2402815" y="1258589"/>
                </a:cubicBezTo>
                <a:cubicBezTo>
                  <a:pt x="2405540" y="1266021"/>
                  <a:pt x="2403558" y="1274742"/>
                  <a:pt x="2397166" y="1283166"/>
                </a:cubicBezTo>
                <a:cubicBezTo>
                  <a:pt x="2387752" y="1295653"/>
                  <a:pt x="2382995" y="1319041"/>
                  <a:pt x="2392756" y="1337820"/>
                </a:cubicBezTo>
                <a:cubicBezTo>
                  <a:pt x="2397860" y="1347731"/>
                  <a:pt x="2411288" y="1364132"/>
                  <a:pt x="2444685" y="1362992"/>
                </a:cubicBezTo>
                <a:cubicBezTo>
                  <a:pt x="2458956" y="1363488"/>
                  <a:pt x="2469659" y="1360762"/>
                  <a:pt x="2477587" y="1356699"/>
                </a:cubicBezTo>
                <a:lnTo>
                  <a:pt x="2477587" y="1345253"/>
                </a:lnTo>
                <a:cubicBezTo>
                  <a:pt x="2469560" y="1350852"/>
                  <a:pt x="2458460" y="1353478"/>
                  <a:pt x="2444685" y="1353082"/>
                </a:cubicBezTo>
                <a:cubicBezTo>
                  <a:pt x="2423478" y="1353776"/>
                  <a:pt x="2408612" y="1346938"/>
                  <a:pt x="2401527" y="1333262"/>
                </a:cubicBezTo>
                <a:cubicBezTo>
                  <a:pt x="2393648" y="1318099"/>
                  <a:pt x="2397464" y="1299221"/>
                  <a:pt x="2405094" y="1289162"/>
                </a:cubicBezTo>
                <a:cubicBezTo>
                  <a:pt x="2413518" y="1277963"/>
                  <a:pt x="2416045" y="1265873"/>
                  <a:pt x="2412130" y="1255170"/>
                </a:cubicBezTo>
                <a:cubicBezTo>
                  <a:pt x="2408612" y="1245507"/>
                  <a:pt x="2399991" y="1238075"/>
                  <a:pt x="2389585" y="1235696"/>
                </a:cubicBezTo>
                <a:cubicBezTo>
                  <a:pt x="2381657" y="1233863"/>
                  <a:pt x="2345485" y="1233714"/>
                  <a:pt x="2286767" y="1233813"/>
                </a:cubicBezTo>
                <a:cubicBezTo>
                  <a:pt x="2285677" y="1204133"/>
                  <a:pt x="2284141" y="1143978"/>
                  <a:pt x="2286916" y="1131937"/>
                </a:cubicBezTo>
                <a:cubicBezTo>
                  <a:pt x="2288501" y="1125000"/>
                  <a:pt x="2293407" y="1119252"/>
                  <a:pt x="2299749" y="1116923"/>
                </a:cubicBezTo>
                <a:cubicBezTo>
                  <a:pt x="2307033" y="1114297"/>
                  <a:pt x="2315556" y="1116230"/>
                  <a:pt x="2323732" y="1122423"/>
                </a:cubicBezTo>
                <a:cubicBezTo>
                  <a:pt x="2335971" y="1131689"/>
                  <a:pt x="2358913" y="1136347"/>
                  <a:pt x="2377346" y="1126784"/>
                </a:cubicBezTo>
                <a:cubicBezTo>
                  <a:pt x="2387008" y="1121779"/>
                  <a:pt x="2403112" y="1108401"/>
                  <a:pt x="2401973" y="1075895"/>
                </a:cubicBezTo>
                <a:cubicBezTo>
                  <a:pt x="2403112" y="1042994"/>
                  <a:pt x="2387008" y="1029664"/>
                  <a:pt x="2377346" y="1024660"/>
                </a:cubicBezTo>
                <a:cubicBezTo>
                  <a:pt x="2358913" y="1015096"/>
                  <a:pt x="2335971" y="1019754"/>
                  <a:pt x="2323732" y="1029020"/>
                </a:cubicBezTo>
                <a:cubicBezTo>
                  <a:pt x="2315556" y="1035214"/>
                  <a:pt x="2306984" y="1037147"/>
                  <a:pt x="2299749" y="1034520"/>
                </a:cubicBezTo>
                <a:cubicBezTo>
                  <a:pt x="2293407" y="1032191"/>
                  <a:pt x="2288501" y="1026444"/>
                  <a:pt x="2286916" y="1019507"/>
                </a:cubicBezTo>
                <a:cubicBezTo>
                  <a:pt x="2284042" y="1007119"/>
                  <a:pt x="2285727" y="944140"/>
                  <a:pt x="2286817" y="915351"/>
                </a:cubicBezTo>
                <a:cubicBezTo>
                  <a:pt x="2345485" y="915450"/>
                  <a:pt x="2381657" y="915301"/>
                  <a:pt x="2389585" y="913468"/>
                </a:cubicBezTo>
                <a:cubicBezTo>
                  <a:pt x="2399991" y="911089"/>
                  <a:pt x="2408612" y="903657"/>
                  <a:pt x="2412130" y="893994"/>
                </a:cubicBezTo>
                <a:cubicBezTo>
                  <a:pt x="2416045" y="883291"/>
                  <a:pt x="2413518" y="871201"/>
                  <a:pt x="2405094" y="860003"/>
                </a:cubicBezTo>
                <a:cubicBezTo>
                  <a:pt x="2397464" y="849944"/>
                  <a:pt x="2393648" y="831065"/>
                  <a:pt x="2401527" y="815903"/>
                </a:cubicBezTo>
                <a:cubicBezTo>
                  <a:pt x="2408612" y="802226"/>
                  <a:pt x="2423527" y="795389"/>
                  <a:pt x="2444983" y="796082"/>
                </a:cubicBezTo>
                <a:cubicBezTo>
                  <a:pt x="2458560" y="795686"/>
                  <a:pt x="2469560" y="798312"/>
                  <a:pt x="2477587" y="803862"/>
                </a:cubicBezTo>
                <a:lnTo>
                  <a:pt x="2477587" y="792415"/>
                </a:lnTo>
                <a:cubicBezTo>
                  <a:pt x="2469709" y="788402"/>
                  <a:pt x="2459105" y="785726"/>
                  <a:pt x="2444983" y="786172"/>
                </a:cubicBezTo>
                <a:cubicBezTo>
                  <a:pt x="2411586" y="785082"/>
                  <a:pt x="2397860" y="801434"/>
                  <a:pt x="2392756" y="811344"/>
                </a:cubicBezTo>
                <a:cubicBezTo>
                  <a:pt x="2382995" y="830124"/>
                  <a:pt x="2387752" y="853512"/>
                  <a:pt x="2397166" y="865998"/>
                </a:cubicBezTo>
                <a:cubicBezTo>
                  <a:pt x="2403558" y="874422"/>
                  <a:pt x="2405540" y="883143"/>
                  <a:pt x="2402815" y="890575"/>
                </a:cubicBezTo>
                <a:cubicBezTo>
                  <a:pt x="2400437" y="897116"/>
                  <a:pt x="2394540" y="902170"/>
                  <a:pt x="2387405" y="903805"/>
                </a:cubicBezTo>
                <a:cubicBezTo>
                  <a:pt x="2380022" y="905490"/>
                  <a:pt x="2332304" y="905540"/>
                  <a:pt x="2286767" y="905441"/>
                </a:cubicBezTo>
                <a:cubicBezTo>
                  <a:pt x="2285677" y="875760"/>
                  <a:pt x="2284141" y="815556"/>
                  <a:pt x="2286916" y="803515"/>
                </a:cubicBezTo>
                <a:cubicBezTo>
                  <a:pt x="2288501" y="796578"/>
                  <a:pt x="2293407" y="790830"/>
                  <a:pt x="2299749" y="788501"/>
                </a:cubicBezTo>
                <a:cubicBezTo>
                  <a:pt x="2307033" y="785875"/>
                  <a:pt x="2315556" y="787807"/>
                  <a:pt x="2323732" y="794001"/>
                </a:cubicBezTo>
                <a:cubicBezTo>
                  <a:pt x="2335971" y="803267"/>
                  <a:pt x="2358913" y="807925"/>
                  <a:pt x="2377346" y="798362"/>
                </a:cubicBezTo>
                <a:cubicBezTo>
                  <a:pt x="2387008" y="793357"/>
                  <a:pt x="2403112" y="779978"/>
                  <a:pt x="2401973" y="747473"/>
                </a:cubicBezTo>
                <a:cubicBezTo>
                  <a:pt x="2403112" y="714571"/>
                  <a:pt x="2387008" y="701242"/>
                  <a:pt x="2377346" y="696237"/>
                </a:cubicBezTo>
                <a:cubicBezTo>
                  <a:pt x="2358913" y="686674"/>
                  <a:pt x="2335971" y="691332"/>
                  <a:pt x="2323732" y="700598"/>
                </a:cubicBezTo>
                <a:cubicBezTo>
                  <a:pt x="2315556" y="706792"/>
                  <a:pt x="2307033" y="708724"/>
                  <a:pt x="2299749" y="706098"/>
                </a:cubicBezTo>
                <a:cubicBezTo>
                  <a:pt x="2293407" y="703769"/>
                  <a:pt x="2288501" y="698021"/>
                  <a:pt x="2286916" y="691084"/>
                </a:cubicBezTo>
                <a:cubicBezTo>
                  <a:pt x="2284091" y="678845"/>
                  <a:pt x="2285677" y="617402"/>
                  <a:pt x="2286767" y="588118"/>
                </a:cubicBezTo>
                <a:cubicBezTo>
                  <a:pt x="2335277" y="588019"/>
                  <a:pt x="2381211" y="586978"/>
                  <a:pt x="2389585" y="585046"/>
                </a:cubicBezTo>
                <a:cubicBezTo>
                  <a:pt x="2399991" y="582667"/>
                  <a:pt x="2408612" y="575185"/>
                  <a:pt x="2412130" y="565572"/>
                </a:cubicBezTo>
                <a:cubicBezTo>
                  <a:pt x="2416045" y="554869"/>
                  <a:pt x="2413518" y="542779"/>
                  <a:pt x="2405094" y="531580"/>
                </a:cubicBezTo>
                <a:cubicBezTo>
                  <a:pt x="2397464" y="521522"/>
                  <a:pt x="2393648" y="502643"/>
                  <a:pt x="2401527" y="487480"/>
                </a:cubicBezTo>
                <a:cubicBezTo>
                  <a:pt x="2408612" y="473804"/>
                  <a:pt x="2423527" y="466966"/>
                  <a:pt x="2444983" y="467660"/>
                </a:cubicBezTo>
                <a:cubicBezTo>
                  <a:pt x="2458560" y="467214"/>
                  <a:pt x="2469609" y="469890"/>
                  <a:pt x="2477587" y="475489"/>
                </a:cubicBezTo>
                <a:lnTo>
                  <a:pt x="2477587" y="463993"/>
                </a:lnTo>
                <a:cubicBezTo>
                  <a:pt x="2469709" y="459980"/>
                  <a:pt x="2459105" y="457304"/>
                  <a:pt x="2444983" y="457750"/>
                </a:cubicBezTo>
                <a:cubicBezTo>
                  <a:pt x="2411586" y="456610"/>
                  <a:pt x="2397860" y="473011"/>
                  <a:pt x="2392756" y="482922"/>
                </a:cubicBezTo>
                <a:cubicBezTo>
                  <a:pt x="2382995" y="501701"/>
                  <a:pt x="2387752" y="525089"/>
                  <a:pt x="2397166" y="537576"/>
                </a:cubicBezTo>
                <a:cubicBezTo>
                  <a:pt x="2403558" y="546000"/>
                  <a:pt x="2405540" y="554721"/>
                  <a:pt x="2402815" y="562153"/>
                </a:cubicBezTo>
                <a:cubicBezTo>
                  <a:pt x="2400437" y="568694"/>
                  <a:pt x="2394540" y="573748"/>
                  <a:pt x="2387405" y="575383"/>
                </a:cubicBezTo>
                <a:cubicBezTo>
                  <a:pt x="2379774" y="577118"/>
                  <a:pt x="2335971" y="578059"/>
                  <a:pt x="2289046" y="578208"/>
                </a:cubicBezTo>
                <a:cubicBezTo>
                  <a:pt x="2289839" y="556901"/>
                  <a:pt x="2292069" y="487579"/>
                  <a:pt x="2288700" y="472863"/>
                </a:cubicBezTo>
                <a:cubicBezTo>
                  <a:pt x="2286371" y="462705"/>
                  <a:pt x="2279037" y="454232"/>
                  <a:pt x="2269573" y="450763"/>
                </a:cubicBezTo>
                <a:cubicBezTo>
                  <a:pt x="2259068" y="446898"/>
                  <a:pt x="2247176" y="449376"/>
                  <a:pt x="2236225" y="457651"/>
                </a:cubicBezTo>
                <a:cubicBezTo>
                  <a:pt x="2226414" y="465083"/>
                  <a:pt x="2207981" y="468849"/>
                  <a:pt x="2193166" y="461119"/>
                </a:cubicBezTo>
                <a:cubicBezTo>
                  <a:pt x="2179837" y="454232"/>
                  <a:pt x="2173147" y="439664"/>
                  <a:pt x="2173841" y="418704"/>
                </a:cubicBezTo>
                <a:cubicBezTo>
                  <a:pt x="2173147" y="398091"/>
                  <a:pt x="2179837" y="383523"/>
                  <a:pt x="2193166" y="376586"/>
                </a:cubicBezTo>
                <a:cubicBezTo>
                  <a:pt x="2207981" y="368905"/>
                  <a:pt x="2226414" y="372622"/>
                  <a:pt x="2236225" y="380054"/>
                </a:cubicBezTo>
                <a:cubicBezTo>
                  <a:pt x="2247226" y="388329"/>
                  <a:pt x="2259019" y="390807"/>
                  <a:pt x="2269573" y="386991"/>
                </a:cubicBezTo>
                <a:cubicBezTo>
                  <a:pt x="2279037" y="383523"/>
                  <a:pt x="2286371" y="375050"/>
                  <a:pt x="2288700" y="364842"/>
                </a:cubicBezTo>
                <a:cubicBezTo>
                  <a:pt x="2292119" y="349878"/>
                  <a:pt x="2289740" y="278525"/>
                  <a:pt x="2288997" y="258457"/>
                </a:cubicBezTo>
                <a:cubicBezTo>
                  <a:pt x="2333890" y="258358"/>
                  <a:pt x="2380170" y="258407"/>
                  <a:pt x="2387405" y="260092"/>
                </a:cubicBezTo>
                <a:cubicBezTo>
                  <a:pt x="2394540" y="261727"/>
                  <a:pt x="2400437" y="266781"/>
                  <a:pt x="2402815" y="273272"/>
                </a:cubicBezTo>
                <a:cubicBezTo>
                  <a:pt x="2405540" y="280755"/>
                  <a:pt x="2403558" y="289475"/>
                  <a:pt x="2397166" y="297899"/>
                </a:cubicBezTo>
                <a:cubicBezTo>
                  <a:pt x="2387752" y="310386"/>
                  <a:pt x="2382995" y="333774"/>
                  <a:pt x="2392756" y="352554"/>
                </a:cubicBezTo>
                <a:close/>
                <a:moveTo>
                  <a:pt x="1629278" y="258407"/>
                </a:moveTo>
                <a:cubicBezTo>
                  <a:pt x="1668522" y="258407"/>
                  <a:pt x="1705091" y="258605"/>
                  <a:pt x="1711483" y="260092"/>
                </a:cubicBezTo>
                <a:cubicBezTo>
                  <a:pt x="1718618" y="261727"/>
                  <a:pt x="1724515" y="266781"/>
                  <a:pt x="1726893" y="273272"/>
                </a:cubicBezTo>
                <a:cubicBezTo>
                  <a:pt x="1729618" y="280755"/>
                  <a:pt x="1727587" y="289475"/>
                  <a:pt x="1721244" y="297899"/>
                </a:cubicBezTo>
                <a:cubicBezTo>
                  <a:pt x="1711830" y="310386"/>
                  <a:pt x="1707023" y="333774"/>
                  <a:pt x="1716785" y="352554"/>
                </a:cubicBezTo>
                <a:cubicBezTo>
                  <a:pt x="1721938" y="362414"/>
                  <a:pt x="1735366" y="378815"/>
                  <a:pt x="1768714" y="377725"/>
                </a:cubicBezTo>
                <a:cubicBezTo>
                  <a:pt x="1802309" y="378766"/>
                  <a:pt x="1815837" y="362414"/>
                  <a:pt x="1820990" y="352554"/>
                </a:cubicBezTo>
                <a:cubicBezTo>
                  <a:pt x="1830752" y="333774"/>
                  <a:pt x="1825995" y="310386"/>
                  <a:pt x="1816531" y="297899"/>
                </a:cubicBezTo>
                <a:cubicBezTo>
                  <a:pt x="1810188" y="289475"/>
                  <a:pt x="1808156" y="280755"/>
                  <a:pt x="1810882" y="273272"/>
                </a:cubicBezTo>
                <a:cubicBezTo>
                  <a:pt x="1813260" y="266781"/>
                  <a:pt x="1819206" y="261727"/>
                  <a:pt x="1826292" y="260092"/>
                </a:cubicBezTo>
                <a:cubicBezTo>
                  <a:pt x="1833328" y="258457"/>
                  <a:pt x="1876883" y="258358"/>
                  <a:pt x="1920389" y="258457"/>
                </a:cubicBezTo>
                <a:cubicBezTo>
                  <a:pt x="1919646" y="278475"/>
                  <a:pt x="1917267" y="349878"/>
                  <a:pt x="1920686" y="364842"/>
                </a:cubicBezTo>
                <a:cubicBezTo>
                  <a:pt x="1923015" y="375050"/>
                  <a:pt x="1930349" y="383523"/>
                  <a:pt x="1939813" y="386991"/>
                </a:cubicBezTo>
                <a:cubicBezTo>
                  <a:pt x="1950367" y="390807"/>
                  <a:pt x="1962210" y="388329"/>
                  <a:pt x="1973160" y="380054"/>
                </a:cubicBezTo>
                <a:cubicBezTo>
                  <a:pt x="1983021" y="372622"/>
                  <a:pt x="2001454" y="368905"/>
                  <a:pt x="2016270" y="376586"/>
                </a:cubicBezTo>
                <a:cubicBezTo>
                  <a:pt x="2029599" y="383523"/>
                  <a:pt x="2036239" y="398091"/>
                  <a:pt x="2035545" y="419051"/>
                </a:cubicBezTo>
                <a:cubicBezTo>
                  <a:pt x="2036239" y="439664"/>
                  <a:pt x="2029599" y="454232"/>
                  <a:pt x="2016270" y="461119"/>
                </a:cubicBezTo>
                <a:cubicBezTo>
                  <a:pt x="2001454" y="468849"/>
                  <a:pt x="1983021" y="465083"/>
                  <a:pt x="1973160" y="457651"/>
                </a:cubicBezTo>
                <a:cubicBezTo>
                  <a:pt x="1962210" y="449376"/>
                  <a:pt x="1950367" y="446898"/>
                  <a:pt x="1939813" y="450763"/>
                </a:cubicBezTo>
                <a:cubicBezTo>
                  <a:pt x="1930349" y="454182"/>
                  <a:pt x="1923015" y="462705"/>
                  <a:pt x="1920686" y="472863"/>
                </a:cubicBezTo>
                <a:cubicBezTo>
                  <a:pt x="1917317" y="487579"/>
                  <a:pt x="1919547" y="556851"/>
                  <a:pt x="1920339" y="578208"/>
                </a:cubicBezTo>
                <a:cubicBezTo>
                  <a:pt x="1875100" y="578009"/>
                  <a:pt x="1833725" y="577068"/>
                  <a:pt x="1826292" y="575383"/>
                </a:cubicBezTo>
                <a:cubicBezTo>
                  <a:pt x="1819157" y="573748"/>
                  <a:pt x="1813260" y="568694"/>
                  <a:pt x="1810882" y="562153"/>
                </a:cubicBezTo>
                <a:cubicBezTo>
                  <a:pt x="1808156" y="554721"/>
                  <a:pt x="1810188" y="546000"/>
                  <a:pt x="1816531" y="537576"/>
                </a:cubicBezTo>
                <a:cubicBezTo>
                  <a:pt x="1825995" y="525089"/>
                  <a:pt x="1830752" y="501701"/>
                  <a:pt x="1820990" y="482922"/>
                </a:cubicBezTo>
                <a:cubicBezTo>
                  <a:pt x="1815837" y="473011"/>
                  <a:pt x="1802309" y="456610"/>
                  <a:pt x="1769061" y="457750"/>
                </a:cubicBezTo>
                <a:cubicBezTo>
                  <a:pt x="1735664" y="456610"/>
                  <a:pt x="1721938" y="473011"/>
                  <a:pt x="1716785" y="482922"/>
                </a:cubicBezTo>
                <a:cubicBezTo>
                  <a:pt x="1707023" y="501701"/>
                  <a:pt x="1711830" y="525089"/>
                  <a:pt x="1721244" y="537576"/>
                </a:cubicBezTo>
                <a:cubicBezTo>
                  <a:pt x="1727587" y="546000"/>
                  <a:pt x="1729618" y="554721"/>
                  <a:pt x="1726893" y="562153"/>
                </a:cubicBezTo>
                <a:cubicBezTo>
                  <a:pt x="1724515" y="568694"/>
                  <a:pt x="1718618" y="573748"/>
                  <a:pt x="1711483" y="575383"/>
                </a:cubicBezTo>
                <a:cubicBezTo>
                  <a:pt x="1705091" y="576820"/>
                  <a:pt x="1668572" y="577068"/>
                  <a:pt x="1629377" y="577018"/>
                </a:cubicBezTo>
                <a:cubicBezTo>
                  <a:pt x="1630170" y="554374"/>
                  <a:pt x="1632251" y="487332"/>
                  <a:pt x="1628981" y="472863"/>
                </a:cubicBezTo>
                <a:cubicBezTo>
                  <a:pt x="1626652" y="462705"/>
                  <a:pt x="1619318" y="454232"/>
                  <a:pt x="1609854" y="450763"/>
                </a:cubicBezTo>
                <a:cubicBezTo>
                  <a:pt x="1599300" y="446898"/>
                  <a:pt x="1587457" y="449376"/>
                  <a:pt x="1576507" y="457651"/>
                </a:cubicBezTo>
                <a:cubicBezTo>
                  <a:pt x="1566696" y="465083"/>
                  <a:pt x="1548263" y="468849"/>
                  <a:pt x="1533447" y="461119"/>
                </a:cubicBezTo>
                <a:cubicBezTo>
                  <a:pt x="1520118" y="454232"/>
                  <a:pt x="1513429" y="439664"/>
                  <a:pt x="1514122" y="418704"/>
                </a:cubicBezTo>
                <a:cubicBezTo>
                  <a:pt x="1513429" y="398091"/>
                  <a:pt x="1520118" y="383523"/>
                  <a:pt x="1533447" y="376586"/>
                </a:cubicBezTo>
                <a:cubicBezTo>
                  <a:pt x="1548213" y="368905"/>
                  <a:pt x="1566696" y="372622"/>
                  <a:pt x="1576507" y="380054"/>
                </a:cubicBezTo>
                <a:cubicBezTo>
                  <a:pt x="1587457" y="388329"/>
                  <a:pt x="1599300" y="390807"/>
                  <a:pt x="1609854" y="386991"/>
                </a:cubicBezTo>
                <a:cubicBezTo>
                  <a:pt x="1619318" y="383523"/>
                  <a:pt x="1626652" y="375050"/>
                  <a:pt x="1628981" y="364842"/>
                </a:cubicBezTo>
                <a:cubicBezTo>
                  <a:pt x="1632400" y="349878"/>
                  <a:pt x="1630021" y="278475"/>
                  <a:pt x="1629278" y="258407"/>
                </a:cubicBezTo>
                <a:close/>
                <a:moveTo>
                  <a:pt x="1807710" y="747126"/>
                </a:moveTo>
                <a:cubicBezTo>
                  <a:pt x="1806620" y="779978"/>
                  <a:pt x="1822675" y="793357"/>
                  <a:pt x="1832387" y="798362"/>
                </a:cubicBezTo>
                <a:cubicBezTo>
                  <a:pt x="1850820" y="807925"/>
                  <a:pt x="1873762" y="803267"/>
                  <a:pt x="1885951" y="794001"/>
                </a:cubicBezTo>
                <a:cubicBezTo>
                  <a:pt x="1894176" y="787807"/>
                  <a:pt x="1902650" y="785825"/>
                  <a:pt x="1909934" y="788501"/>
                </a:cubicBezTo>
                <a:cubicBezTo>
                  <a:pt x="1916276" y="790830"/>
                  <a:pt x="1921231" y="796578"/>
                  <a:pt x="1922817" y="803515"/>
                </a:cubicBezTo>
                <a:cubicBezTo>
                  <a:pt x="1925592" y="815556"/>
                  <a:pt x="1924056" y="875760"/>
                  <a:pt x="1922965" y="905441"/>
                </a:cubicBezTo>
                <a:cubicBezTo>
                  <a:pt x="1878618" y="905540"/>
                  <a:pt x="1833477" y="905441"/>
                  <a:pt x="1826292" y="903805"/>
                </a:cubicBezTo>
                <a:cubicBezTo>
                  <a:pt x="1819206" y="902170"/>
                  <a:pt x="1813260" y="897116"/>
                  <a:pt x="1810882" y="890575"/>
                </a:cubicBezTo>
                <a:cubicBezTo>
                  <a:pt x="1808156" y="883143"/>
                  <a:pt x="1810188" y="874422"/>
                  <a:pt x="1816531" y="865998"/>
                </a:cubicBezTo>
                <a:cubicBezTo>
                  <a:pt x="1825995" y="853512"/>
                  <a:pt x="1830752" y="830124"/>
                  <a:pt x="1820990" y="811344"/>
                </a:cubicBezTo>
                <a:cubicBezTo>
                  <a:pt x="1815837" y="801434"/>
                  <a:pt x="1802309" y="785082"/>
                  <a:pt x="1769061" y="786172"/>
                </a:cubicBezTo>
                <a:cubicBezTo>
                  <a:pt x="1735664" y="785082"/>
                  <a:pt x="1721938" y="801434"/>
                  <a:pt x="1716785" y="811344"/>
                </a:cubicBezTo>
                <a:cubicBezTo>
                  <a:pt x="1707023" y="830124"/>
                  <a:pt x="1711830" y="853512"/>
                  <a:pt x="1721244" y="865998"/>
                </a:cubicBezTo>
                <a:cubicBezTo>
                  <a:pt x="1727587" y="874422"/>
                  <a:pt x="1729618" y="883143"/>
                  <a:pt x="1726893" y="890575"/>
                </a:cubicBezTo>
                <a:cubicBezTo>
                  <a:pt x="1724515" y="897116"/>
                  <a:pt x="1718618" y="902170"/>
                  <a:pt x="1711483" y="903805"/>
                </a:cubicBezTo>
                <a:cubicBezTo>
                  <a:pt x="1704744" y="905342"/>
                  <a:pt x="1669712" y="906283"/>
                  <a:pt x="1629328" y="906580"/>
                </a:cubicBezTo>
                <a:cubicBezTo>
                  <a:pt x="1630121" y="885125"/>
                  <a:pt x="1632350" y="816002"/>
                  <a:pt x="1628981" y="801285"/>
                </a:cubicBezTo>
                <a:cubicBezTo>
                  <a:pt x="1626652" y="791127"/>
                  <a:pt x="1619318" y="782654"/>
                  <a:pt x="1609854" y="779185"/>
                </a:cubicBezTo>
                <a:cubicBezTo>
                  <a:pt x="1599300" y="775370"/>
                  <a:pt x="1587457" y="777798"/>
                  <a:pt x="1576507" y="786073"/>
                </a:cubicBezTo>
                <a:cubicBezTo>
                  <a:pt x="1566696" y="793506"/>
                  <a:pt x="1548263" y="797271"/>
                  <a:pt x="1533447" y="789542"/>
                </a:cubicBezTo>
                <a:cubicBezTo>
                  <a:pt x="1520118" y="782654"/>
                  <a:pt x="1513429" y="768086"/>
                  <a:pt x="1514122" y="747126"/>
                </a:cubicBezTo>
                <a:cubicBezTo>
                  <a:pt x="1513429" y="726513"/>
                  <a:pt x="1520118" y="711945"/>
                  <a:pt x="1533447" y="705008"/>
                </a:cubicBezTo>
                <a:cubicBezTo>
                  <a:pt x="1548263" y="697328"/>
                  <a:pt x="1566696" y="701044"/>
                  <a:pt x="1576507" y="708476"/>
                </a:cubicBezTo>
                <a:cubicBezTo>
                  <a:pt x="1587457" y="716751"/>
                  <a:pt x="1599300" y="719229"/>
                  <a:pt x="1609854" y="715414"/>
                </a:cubicBezTo>
                <a:cubicBezTo>
                  <a:pt x="1619318" y="711945"/>
                  <a:pt x="1626652" y="703472"/>
                  <a:pt x="1628981" y="693264"/>
                </a:cubicBezTo>
                <a:cubicBezTo>
                  <a:pt x="1632400" y="678350"/>
                  <a:pt x="1630021" y="607096"/>
                  <a:pt x="1629278" y="586929"/>
                </a:cubicBezTo>
                <a:cubicBezTo>
                  <a:pt x="1677095" y="586929"/>
                  <a:pt x="1706577" y="586681"/>
                  <a:pt x="1713663" y="585046"/>
                </a:cubicBezTo>
                <a:cubicBezTo>
                  <a:pt x="1724069" y="582667"/>
                  <a:pt x="1732691" y="575185"/>
                  <a:pt x="1736209" y="565572"/>
                </a:cubicBezTo>
                <a:cubicBezTo>
                  <a:pt x="1740123" y="554869"/>
                  <a:pt x="1737596" y="542779"/>
                  <a:pt x="1729123" y="531580"/>
                </a:cubicBezTo>
                <a:cubicBezTo>
                  <a:pt x="1721542" y="521522"/>
                  <a:pt x="1717726" y="502643"/>
                  <a:pt x="1725605" y="487480"/>
                </a:cubicBezTo>
                <a:cubicBezTo>
                  <a:pt x="1732691" y="473804"/>
                  <a:pt x="1747605" y="466966"/>
                  <a:pt x="1769061" y="467660"/>
                </a:cubicBezTo>
                <a:cubicBezTo>
                  <a:pt x="1790169" y="466966"/>
                  <a:pt x="1805084" y="473804"/>
                  <a:pt x="1812170" y="487480"/>
                </a:cubicBezTo>
                <a:cubicBezTo>
                  <a:pt x="1820049" y="502643"/>
                  <a:pt x="1816233" y="521522"/>
                  <a:pt x="1808652" y="531580"/>
                </a:cubicBezTo>
                <a:cubicBezTo>
                  <a:pt x="1800179" y="542779"/>
                  <a:pt x="1797652" y="554869"/>
                  <a:pt x="1801566" y="565572"/>
                </a:cubicBezTo>
                <a:cubicBezTo>
                  <a:pt x="1805084" y="575185"/>
                  <a:pt x="1813706" y="582667"/>
                  <a:pt x="1824112" y="585046"/>
                </a:cubicBezTo>
                <a:cubicBezTo>
                  <a:pt x="1832288" y="586929"/>
                  <a:pt x="1875942" y="587920"/>
                  <a:pt x="1922916" y="588118"/>
                </a:cubicBezTo>
                <a:cubicBezTo>
                  <a:pt x="1924006" y="617402"/>
                  <a:pt x="1925592" y="678845"/>
                  <a:pt x="1922817" y="691084"/>
                </a:cubicBezTo>
                <a:cubicBezTo>
                  <a:pt x="1921231" y="698021"/>
                  <a:pt x="1916276" y="703769"/>
                  <a:pt x="1909934" y="706098"/>
                </a:cubicBezTo>
                <a:cubicBezTo>
                  <a:pt x="1902650" y="708724"/>
                  <a:pt x="1894176" y="706792"/>
                  <a:pt x="1885951" y="700598"/>
                </a:cubicBezTo>
                <a:cubicBezTo>
                  <a:pt x="1873762" y="691332"/>
                  <a:pt x="1850770" y="686674"/>
                  <a:pt x="1832387" y="696237"/>
                </a:cubicBezTo>
                <a:cubicBezTo>
                  <a:pt x="1822675" y="701242"/>
                  <a:pt x="1806620" y="714571"/>
                  <a:pt x="1807710" y="747126"/>
                </a:cubicBezTo>
                <a:close/>
                <a:moveTo>
                  <a:pt x="1807710" y="1732393"/>
                </a:moveTo>
                <a:cubicBezTo>
                  <a:pt x="1806620" y="1765295"/>
                  <a:pt x="1822675" y="1778624"/>
                  <a:pt x="1832387" y="1783628"/>
                </a:cubicBezTo>
                <a:cubicBezTo>
                  <a:pt x="1850820" y="1793192"/>
                  <a:pt x="1873762" y="1788534"/>
                  <a:pt x="1885951" y="1779268"/>
                </a:cubicBezTo>
                <a:cubicBezTo>
                  <a:pt x="1894176" y="1773074"/>
                  <a:pt x="1902650" y="1771142"/>
                  <a:pt x="1909934" y="1773768"/>
                </a:cubicBezTo>
                <a:cubicBezTo>
                  <a:pt x="1916276" y="1776097"/>
                  <a:pt x="1921231" y="1781845"/>
                  <a:pt x="1922817" y="1788782"/>
                </a:cubicBezTo>
                <a:cubicBezTo>
                  <a:pt x="1925592" y="1800872"/>
                  <a:pt x="1924056" y="1861027"/>
                  <a:pt x="1922965" y="1890708"/>
                </a:cubicBezTo>
                <a:cubicBezTo>
                  <a:pt x="1878618" y="1890807"/>
                  <a:pt x="1833477" y="1890708"/>
                  <a:pt x="1826292" y="1889072"/>
                </a:cubicBezTo>
                <a:cubicBezTo>
                  <a:pt x="1819206" y="1887437"/>
                  <a:pt x="1813260" y="1882383"/>
                  <a:pt x="1810882" y="1875892"/>
                </a:cubicBezTo>
                <a:cubicBezTo>
                  <a:pt x="1808156" y="1868410"/>
                  <a:pt x="1810188" y="1859689"/>
                  <a:pt x="1816531" y="1851265"/>
                </a:cubicBezTo>
                <a:cubicBezTo>
                  <a:pt x="1825995" y="1838778"/>
                  <a:pt x="1830752" y="1815390"/>
                  <a:pt x="1820990" y="1796611"/>
                </a:cubicBezTo>
                <a:cubicBezTo>
                  <a:pt x="1815837" y="1786750"/>
                  <a:pt x="1802458" y="1770299"/>
                  <a:pt x="1769061" y="1771439"/>
                </a:cubicBezTo>
                <a:cubicBezTo>
                  <a:pt x="1735465" y="1770299"/>
                  <a:pt x="1721938" y="1786750"/>
                  <a:pt x="1716785" y="1796611"/>
                </a:cubicBezTo>
                <a:cubicBezTo>
                  <a:pt x="1707023" y="1815390"/>
                  <a:pt x="1711830" y="1838778"/>
                  <a:pt x="1721244" y="1851265"/>
                </a:cubicBezTo>
                <a:cubicBezTo>
                  <a:pt x="1727587" y="1859689"/>
                  <a:pt x="1729618" y="1868410"/>
                  <a:pt x="1726893" y="1875892"/>
                </a:cubicBezTo>
                <a:cubicBezTo>
                  <a:pt x="1724515" y="1882383"/>
                  <a:pt x="1718618" y="1887437"/>
                  <a:pt x="1711483" y="1889072"/>
                </a:cubicBezTo>
                <a:cubicBezTo>
                  <a:pt x="1704744" y="1890608"/>
                  <a:pt x="1669712" y="1891550"/>
                  <a:pt x="1629328" y="1891847"/>
                </a:cubicBezTo>
                <a:cubicBezTo>
                  <a:pt x="1630121" y="1870392"/>
                  <a:pt x="1632350" y="1801269"/>
                  <a:pt x="1628981" y="1786602"/>
                </a:cubicBezTo>
                <a:cubicBezTo>
                  <a:pt x="1626652" y="1776394"/>
                  <a:pt x="1619318" y="1767921"/>
                  <a:pt x="1609854" y="1764452"/>
                </a:cubicBezTo>
                <a:cubicBezTo>
                  <a:pt x="1599300" y="1760637"/>
                  <a:pt x="1587457" y="1763065"/>
                  <a:pt x="1576507" y="1771389"/>
                </a:cubicBezTo>
                <a:cubicBezTo>
                  <a:pt x="1566696" y="1778773"/>
                  <a:pt x="1548263" y="1782538"/>
                  <a:pt x="1533447" y="1774858"/>
                </a:cubicBezTo>
                <a:cubicBezTo>
                  <a:pt x="1520118" y="1767921"/>
                  <a:pt x="1513429" y="1753353"/>
                  <a:pt x="1514122" y="1732393"/>
                </a:cubicBezTo>
                <a:cubicBezTo>
                  <a:pt x="1513429" y="1711780"/>
                  <a:pt x="1520118" y="1697212"/>
                  <a:pt x="1533447" y="1690275"/>
                </a:cubicBezTo>
                <a:cubicBezTo>
                  <a:pt x="1548213" y="1682595"/>
                  <a:pt x="1566696" y="1686360"/>
                  <a:pt x="1576507" y="1693743"/>
                </a:cubicBezTo>
                <a:cubicBezTo>
                  <a:pt x="1587457" y="1702068"/>
                  <a:pt x="1599300" y="1704496"/>
                  <a:pt x="1609854" y="1700681"/>
                </a:cubicBezTo>
                <a:cubicBezTo>
                  <a:pt x="1619318" y="1697212"/>
                  <a:pt x="1626652" y="1688739"/>
                  <a:pt x="1628981" y="1678531"/>
                </a:cubicBezTo>
                <a:cubicBezTo>
                  <a:pt x="1632400" y="1663617"/>
                  <a:pt x="1630021" y="1592363"/>
                  <a:pt x="1629278" y="1572196"/>
                </a:cubicBezTo>
                <a:cubicBezTo>
                  <a:pt x="1677095" y="1572245"/>
                  <a:pt x="1706577" y="1571948"/>
                  <a:pt x="1713663" y="1570313"/>
                </a:cubicBezTo>
                <a:cubicBezTo>
                  <a:pt x="1724069" y="1567934"/>
                  <a:pt x="1732691" y="1560501"/>
                  <a:pt x="1736209" y="1550839"/>
                </a:cubicBezTo>
                <a:cubicBezTo>
                  <a:pt x="1740123" y="1540136"/>
                  <a:pt x="1737596" y="1528046"/>
                  <a:pt x="1729123" y="1516847"/>
                </a:cubicBezTo>
                <a:cubicBezTo>
                  <a:pt x="1721542" y="1506788"/>
                  <a:pt x="1717726" y="1487910"/>
                  <a:pt x="1725605" y="1472747"/>
                </a:cubicBezTo>
                <a:cubicBezTo>
                  <a:pt x="1732691" y="1459071"/>
                  <a:pt x="1747704" y="1452332"/>
                  <a:pt x="1769061" y="1452927"/>
                </a:cubicBezTo>
                <a:cubicBezTo>
                  <a:pt x="1790169" y="1452184"/>
                  <a:pt x="1805084" y="1459071"/>
                  <a:pt x="1812170" y="1472747"/>
                </a:cubicBezTo>
                <a:cubicBezTo>
                  <a:pt x="1820049" y="1487910"/>
                  <a:pt x="1816233" y="1506788"/>
                  <a:pt x="1808652" y="1516847"/>
                </a:cubicBezTo>
                <a:cubicBezTo>
                  <a:pt x="1800179" y="1528046"/>
                  <a:pt x="1797652" y="1540136"/>
                  <a:pt x="1801566" y="1550839"/>
                </a:cubicBezTo>
                <a:cubicBezTo>
                  <a:pt x="1805084" y="1560501"/>
                  <a:pt x="1813706" y="1567934"/>
                  <a:pt x="1824112" y="1570313"/>
                </a:cubicBezTo>
                <a:cubicBezTo>
                  <a:pt x="1832288" y="1572196"/>
                  <a:pt x="1875942" y="1573236"/>
                  <a:pt x="1922916" y="1573385"/>
                </a:cubicBezTo>
                <a:cubicBezTo>
                  <a:pt x="1924006" y="1602669"/>
                  <a:pt x="1925592" y="1664162"/>
                  <a:pt x="1922817" y="1676351"/>
                </a:cubicBezTo>
                <a:cubicBezTo>
                  <a:pt x="1921231" y="1683288"/>
                  <a:pt x="1916276" y="1689036"/>
                  <a:pt x="1909934" y="1691365"/>
                </a:cubicBezTo>
                <a:cubicBezTo>
                  <a:pt x="1902699" y="1693991"/>
                  <a:pt x="1894176" y="1692059"/>
                  <a:pt x="1885951" y="1685865"/>
                </a:cubicBezTo>
                <a:cubicBezTo>
                  <a:pt x="1873762" y="1676599"/>
                  <a:pt x="1850770" y="1671941"/>
                  <a:pt x="1832387" y="1681504"/>
                </a:cubicBezTo>
                <a:cubicBezTo>
                  <a:pt x="1822675" y="1686509"/>
                  <a:pt x="1806620" y="1699838"/>
                  <a:pt x="1807710" y="1732393"/>
                </a:cubicBezTo>
                <a:close/>
                <a:moveTo>
                  <a:pt x="1483054" y="1796611"/>
                </a:moveTo>
                <a:cubicBezTo>
                  <a:pt x="1477901" y="1786750"/>
                  <a:pt x="1464472" y="1770299"/>
                  <a:pt x="1431125" y="1771439"/>
                </a:cubicBezTo>
                <a:cubicBezTo>
                  <a:pt x="1397579" y="1770250"/>
                  <a:pt x="1383952" y="1786701"/>
                  <a:pt x="1378849" y="1796611"/>
                </a:cubicBezTo>
                <a:cubicBezTo>
                  <a:pt x="1369087" y="1815390"/>
                  <a:pt x="1373844" y="1838778"/>
                  <a:pt x="1383308" y="1851265"/>
                </a:cubicBezTo>
                <a:cubicBezTo>
                  <a:pt x="1389651" y="1859689"/>
                  <a:pt x="1391682" y="1868410"/>
                  <a:pt x="1388957" y="1875892"/>
                </a:cubicBezTo>
                <a:cubicBezTo>
                  <a:pt x="1386579" y="1882383"/>
                  <a:pt x="1380633" y="1887437"/>
                  <a:pt x="1373497" y="1889072"/>
                </a:cubicBezTo>
                <a:cubicBezTo>
                  <a:pt x="1365569" y="1890906"/>
                  <a:pt x="1310518" y="1890757"/>
                  <a:pt x="1262008" y="1890708"/>
                </a:cubicBezTo>
                <a:cubicBezTo>
                  <a:pt x="1242535" y="1890658"/>
                  <a:pt x="1225340" y="1890608"/>
                  <a:pt x="1210525" y="1890658"/>
                </a:cubicBezTo>
                <a:cubicBezTo>
                  <a:pt x="1209484" y="1860977"/>
                  <a:pt x="1207948" y="1800823"/>
                  <a:pt x="1210674" y="1788782"/>
                </a:cubicBezTo>
                <a:cubicBezTo>
                  <a:pt x="1212259" y="1781845"/>
                  <a:pt x="1217214" y="1776097"/>
                  <a:pt x="1223557" y="1773768"/>
                </a:cubicBezTo>
                <a:cubicBezTo>
                  <a:pt x="1230791" y="1771142"/>
                  <a:pt x="1239314" y="1773074"/>
                  <a:pt x="1247539" y="1779268"/>
                </a:cubicBezTo>
                <a:cubicBezTo>
                  <a:pt x="1259778" y="1788534"/>
                  <a:pt x="1282720" y="1793192"/>
                  <a:pt x="1301153" y="1783628"/>
                </a:cubicBezTo>
                <a:cubicBezTo>
                  <a:pt x="1310816" y="1778624"/>
                  <a:pt x="1326920" y="1765295"/>
                  <a:pt x="1325780" y="1732740"/>
                </a:cubicBezTo>
                <a:cubicBezTo>
                  <a:pt x="1326920" y="1699838"/>
                  <a:pt x="1310816" y="1686509"/>
                  <a:pt x="1301153" y="1681504"/>
                </a:cubicBezTo>
                <a:cubicBezTo>
                  <a:pt x="1282720" y="1671941"/>
                  <a:pt x="1259778" y="1676599"/>
                  <a:pt x="1247539" y="1685865"/>
                </a:cubicBezTo>
                <a:cubicBezTo>
                  <a:pt x="1239314" y="1692059"/>
                  <a:pt x="1230791" y="1693991"/>
                  <a:pt x="1223557" y="1691365"/>
                </a:cubicBezTo>
                <a:cubicBezTo>
                  <a:pt x="1217214" y="1689036"/>
                  <a:pt x="1212259" y="1683288"/>
                  <a:pt x="1210674" y="1676351"/>
                </a:cubicBezTo>
                <a:cubicBezTo>
                  <a:pt x="1207849" y="1663815"/>
                  <a:pt x="1209583" y="1599547"/>
                  <a:pt x="1210674" y="1571254"/>
                </a:cubicBezTo>
                <a:cubicBezTo>
                  <a:pt x="1273107" y="1570362"/>
                  <a:pt x="1362299" y="1571204"/>
                  <a:pt x="1373497" y="1573781"/>
                </a:cubicBezTo>
                <a:cubicBezTo>
                  <a:pt x="1380633" y="1575416"/>
                  <a:pt x="1386579" y="1580470"/>
                  <a:pt x="1388957" y="1587011"/>
                </a:cubicBezTo>
                <a:cubicBezTo>
                  <a:pt x="1391682" y="1594444"/>
                  <a:pt x="1389651" y="1603165"/>
                  <a:pt x="1383308" y="1611588"/>
                </a:cubicBezTo>
                <a:cubicBezTo>
                  <a:pt x="1373844" y="1624075"/>
                  <a:pt x="1369087" y="1647463"/>
                  <a:pt x="1378849" y="1666243"/>
                </a:cubicBezTo>
                <a:cubicBezTo>
                  <a:pt x="1383804" y="1675806"/>
                  <a:pt x="1396687" y="1691464"/>
                  <a:pt x="1427557" y="1691464"/>
                </a:cubicBezTo>
                <a:cubicBezTo>
                  <a:pt x="1428598" y="1691464"/>
                  <a:pt x="1429688" y="1691415"/>
                  <a:pt x="1430778" y="1691415"/>
                </a:cubicBezTo>
                <a:cubicBezTo>
                  <a:pt x="1464373" y="1692604"/>
                  <a:pt x="1477901" y="1676153"/>
                  <a:pt x="1483054" y="1666243"/>
                </a:cubicBezTo>
                <a:cubicBezTo>
                  <a:pt x="1492815" y="1647463"/>
                  <a:pt x="1488009" y="1624075"/>
                  <a:pt x="1478594" y="1611588"/>
                </a:cubicBezTo>
                <a:cubicBezTo>
                  <a:pt x="1472252" y="1603165"/>
                  <a:pt x="1470220" y="1594444"/>
                  <a:pt x="1472946" y="1587011"/>
                </a:cubicBezTo>
                <a:cubicBezTo>
                  <a:pt x="1475324" y="1580470"/>
                  <a:pt x="1481221" y="1575416"/>
                  <a:pt x="1488356" y="1573781"/>
                </a:cubicBezTo>
                <a:cubicBezTo>
                  <a:pt x="1496334" y="1571948"/>
                  <a:pt x="1551335" y="1572047"/>
                  <a:pt x="1599895" y="1572196"/>
                </a:cubicBezTo>
                <a:lnTo>
                  <a:pt x="1619368" y="1572196"/>
                </a:lnTo>
                <a:cubicBezTo>
                  <a:pt x="1620458" y="1600985"/>
                  <a:pt x="1622143" y="1663963"/>
                  <a:pt x="1619318" y="1676351"/>
                </a:cubicBezTo>
                <a:cubicBezTo>
                  <a:pt x="1617733" y="1683288"/>
                  <a:pt x="1612778" y="1689036"/>
                  <a:pt x="1606435" y="1691365"/>
                </a:cubicBezTo>
                <a:cubicBezTo>
                  <a:pt x="1599201" y="1693991"/>
                  <a:pt x="1590678" y="1692059"/>
                  <a:pt x="1582453" y="1685865"/>
                </a:cubicBezTo>
                <a:cubicBezTo>
                  <a:pt x="1570214" y="1676599"/>
                  <a:pt x="1547272" y="1671941"/>
                  <a:pt x="1528839" y="1681504"/>
                </a:cubicBezTo>
                <a:cubicBezTo>
                  <a:pt x="1519176" y="1686509"/>
                  <a:pt x="1503122" y="1699838"/>
                  <a:pt x="1504212" y="1732393"/>
                </a:cubicBezTo>
                <a:cubicBezTo>
                  <a:pt x="1503122" y="1765295"/>
                  <a:pt x="1519176" y="1778624"/>
                  <a:pt x="1528839" y="1783628"/>
                </a:cubicBezTo>
                <a:cubicBezTo>
                  <a:pt x="1547272" y="1793192"/>
                  <a:pt x="1570214" y="1788534"/>
                  <a:pt x="1582453" y="1779268"/>
                </a:cubicBezTo>
                <a:cubicBezTo>
                  <a:pt x="1590678" y="1773074"/>
                  <a:pt x="1599201" y="1771142"/>
                  <a:pt x="1606435" y="1773768"/>
                </a:cubicBezTo>
                <a:cubicBezTo>
                  <a:pt x="1612778" y="1776097"/>
                  <a:pt x="1617733" y="1781845"/>
                  <a:pt x="1619318" y="1788782"/>
                </a:cubicBezTo>
                <a:cubicBezTo>
                  <a:pt x="1622093" y="1801021"/>
                  <a:pt x="1620508" y="1862662"/>
                  <a:pt x="1619418" y="1891897"/>
                </a:cubicBezTo>
                <a:cubicBezTo>
                  <a:pt x="1562087" y="1892194"/>
                  <a:pt x="1497770" y="1891253"/>
                  <a:pt x="1488356" y="1889072"/>
                </a:cubicBezTo>
                <a:cubicBezTo>
                  <a:pt x="1481221" y="1887437"/>
                  <a:pt x="1475324" y="1882383"/>
                  <a:pt x="1472946" y="1875892"/>
                </a:cubicBezTo>
                <a:cubicBezTo>
                  <a:pt x="1470220" y="1868410"/>
                  <a:pt x="1472252" y="1859689"/>
                  <a:pt x="1478594" y="1851265"/>
                </a:cubicBezTo>
                <a:cubicBezTo>
                  <a:pt x="1488009" y="1838778"/>
                  <a:pt x="1492815" y="1815390"/>
                  <a:pt x="1483054" y="1796611"/>
                </a:cubicBezTo>
                <a:close/>
                <a:moveTo>
                  <a:pt x="1200615" y="1890708"/>
                </a:moveTo>
                <a:cubicBezTo>
                  <a:pt x="1171627" y="1890856"/>
                  <a:pt x="1153541" y="1891302"/>
                  <a:pt x="1148240" y="1892541"/>
                </a:cubicBezTo>
                <a:cubicBezTo>
                  <a:pt x="1137834" y="1894920"/>
                  <a:pt x="1129212" y="1902402"/>
                  <a:pt x="1125694" y="1912014"/>
                </a:cubicBezTo>
                <a:cubicBezTo>
                  <a:pt x="1121779" y="1922767"/>
                  <a:pt x="1124307" y="1934808"/>
                  <a:pt x="1132730" y="1946006"/>
                </a:cubicBezTo>
                <a:cubicBezTo>
                  <a:pt x="1140361" y="1956065"/>
                  <a:pt x="1144176" y="1974944"/>
                  <a:pt x="1136298" y="1990106"/>
                </a:cubicBezTo>
                <a:cubicBezTo>
                  <a:pt x="1129212" y="2003783"/>
                  <a:pt x="1114347" y="2010521"/>
                  <a:pt x="1092842" y="2009927"/>
                </a:cubicBezTo>
                <a:cubicBezTo>
                  <a:pt x="1071684" y="2010571"/>
                  <a:pt x="1056818" y="2003783"/>
                  <a:pt x="1049683" y="1990106"/>
                </a:cubicBezTo>
                <a:cubicBezTo>
                  <a:pt x="1041805" y="1974944"/>
                  <a:pt x="1045669" y="1956065"/>
                  <a:pt x="1053251" y="1946006"/>
                </a:cubicBezTo>
                <a:cubicBezTo>
                  <a:pt x="1061724" y="1934808"/>
                  <a:pt x="1064202" y="1922767"/>
                  <a:pt x="1060287" y="1912014"/>
                </a:cubicBezTo>
                <a:cubicBezTo>
                  <a:pt x="1056818" y="1902402"/>
                  <a:pt x="1048147" y="1894920"/>
                  <a:pt x="1037791" y="1892541"/>
                </a:cubicBezTo>
                <a:cubicBezTo>
                  <a:pt x="1029367" y="1890608"/>
                  <a:pt x="989182" y="1890559"/>
                  <a:pt x="924022" y="1890708"/>
                </a:cubicBezTo>
                <a:cubicBezTo>
                  <a:pt x="906382" y="1890708"/>
                  <a:pt x="887850" y="1890708"/>
                  <a:pt x="871053" y="1890708"/>
                </a:cubicBezTo>
                <a:cubicBezTo>
                  <a:pt x="869963" y="1861027"/>
                  <a:pt x="868476" y="1800872"/>
                  <a:pt x="871201" y="1788782"/>
                </a:cubicBezTo>
                <a:cubicBezTo>
                  <a:pt x="872787" y="1781845"/>
                  <a:pt x="877742" y="1776097"/>
                  <a:pt x="884084" y="1773768"/>
                </a:cubicBezTo>
                <a:cubicBezTo>
                  <a:pt x="891319" y="1771142"/>
                  <a:pt x="899842" y="1773074"/>
                  <a:pt x="908067" y="1779268"/>
                </a:cubicBezTo>
                <a:cubicBezTo>
                  <a:pt x="920306" y="1788534"/>
                  <a:pt x="943248" y="1793192"/>
                  <a:pt x="961681" y="1783628"/>
                </a:cubicBezTo>
                <a:cubicBezTo>
                  <a:pt x="971343" y="1778624"/>
                  <a:pt x="987447" y="1765295"/>
                  <a:pt x="986308" y="1732740"/>
                </a:cubicBezTo>
                <a:cubicBezTo>
                  <a:pt x="987447" y="1699838"/>
                  <a:pt x="971343" y="1686509"/>
                  <a:pt x="961681" y="1681504"/>
                </a:cubicBezTo>
                <a:cubicBezTo>
                  <a:pt x="943248" y="1671941"/>
                  <a:pt x="920306" y="1676599"/>
                  <a:pt x="908067" y="1685865"/>
                </a:cubicBezTo>
                <a:cubicBezTo>
                  <a:pt x="899842" y="1692059"/>
                  <a:pt x="891319" y="1693991"/>
                  <a:pt x="884084" y="1691365"/>
                </a:cubicBezTo>
                <a:cubicBezTo>
                  <a:pt x="877742" y="1689036"/>
                  <a:pt x="872787" y="1683288"/>
                  <a:pt x="871201" y="1676351"/>
                </a:cubicBezTo>
                <a:cubicBezTo>
                  <a:pt x="868377" y="1663963"/>
                  <a:pt x="870062" y="1600985"/>
                  <a:pt x="871152" y="1572196"/>
                </a:cubicBezTo>
                <a:cubicBezTo>
                  <a:pt x="886265" y="1572245"/>
                  <a:pt x="903954" y="1572196"/>
                  <a:pt x="924022" y="1572196"/>
                </a:cubicBezTo>
                <a:cubicBezTo>
                  <a:pt x="972582" y="1572047"/>
                  <a:pt x="1027633" y="1571948"/>
                  <a:pt x="1035561" y="1573781"/>
                </a:cubicBezTo>
                <a:cubicBezTo>
                  <a:pt x="1042696" y="1575416"/>
                  <a:pt x="1048643" y="1580470"/>
                  <a:pt x="1051021" y="1587011"/>
                </a:cubicBezTo>
                <a:cubicBezTo>
                  <a:pt x="1053697" y="1594444"/>
                  <a:pt x="1051715" y="1603165"/>
                  <a:pt x="1045372" y="1611588"/>
                </a:cubicBezTo>
                <a:cubicBezTo>
                  <a:pt x="1035908" y="1624075"/>
                  <a:pt x="1031151" y="1647463"/>
                  <a:pt x="1040913" y="1666243"/>
                </a:cubicBezTo>
                <a:cubicBezTo>
                  <a:pt x="1046016" y="1676153"/>
                  <a:pt x="1059742" y="1692604"/>
                  <a:pt x="1092842" y="1691415"/>
                </a:cubicBezTo>
                <a:cubicBezTo>
                  <a:pt x="1126437" y="1692604"/>
                  <a:pt x="1139965" y="1676153"/>
                  <a:pt x="1145118" y="1666243"/>
                </a:cubicBezTo>
                <a:cubicBezTo>
                  <a:pt x="1154830" y="1647463"/>
                  <a:pt x="1150073" y="1624075"/>
                  <a:pt x="1140658" y="1611588"/>
                </a:cubicBezTo>
                <a:cubicBezTo>
                  <a:pt x="1134316" y="1603165"/>
                  <a:pt x="1132284" y="1594444"/>
                  <a:pt x="1135009" y="1587011"/>
                </a:cubicBezTo>
                <a:cubicBezTo>
                  <a:pt x="1137388" y="1580470"/>
                  <a:pt x="1143284" y="1575416"/>
                  <a:pt x="1150420" y="1573781"/>
                </a:cubicBezTo>
                <a:cubicBezTo>
                  <a:pt x="1155325" y="1572641"/>
                  <a:pt x="1174997" y="1571898"/>
                  <a:pt x="1200763" y="1571403"/>
                </a:cubicBezTo>
                <a:cubicBezTo>
                  <a:pt x="1200020" y="1590331"/>
                  <a:pt x="1197543" y="1663369"/>
                  <a:pt x="1201011" y="1678531"/>
                </a:cubicBezTo>
                <a:cubicBezTo>
                  <a:pt x="1203340" y="1688739"/>
                  <a:pt x="1210674" y="1697212"/>
                  <a:pt x="1220187" y="1700681"/>
                </a:cubicBezTo>
                <a:cubicBezTo>
                  <a:pt x="1230692" y="1704496"/>
                  <a:pt x="1242535" y="1702068"/>
                  <a:pt x="1253485" y="1693743"/>
                </a:cubicBezTo>
                <a:cubicBezTo>
                  <a:pt x="1263296" y="1686311"/>
                  <a:pt x="1281729" y="1682595"/>
                  <a:pt x="1296595" y="1690275"/>
                </a:cubicBezTo>
                <a:cubicBezTo>
                  <a:pt x="1309924" y="1697212"/>
                  <a:pt x="1316564" y="1711780"/>
                  <a:pt x="1315870" y="1732740"/>
                </a:cubicBezTo>
                <a:cubicBezTo>
                  <a:pt x="1316564" y="1753353"/>
                  <a:pt x="1309924" y="1767921"/>
                  <a:pt x="1296595" y="1774858"/>
                </a:cubicBezTo>
                <a:cubicBezTo>
                  <a:pt x="1281779" y="1782538"/>
                  <a:pt x="1263346" y="1778773"/>
                  <a:pt x="1253485" y="1771389"/>
                </a:cubicBezTo>
                <a:cubicBezTo>
                  <a:pt x="1242535" y="1763065"/>
                  <a:pt x="1230692" y="1760637"/>
                  <a:pt x="1220187" y="1764452"/>
                </a:cubicBezTo>
                <a:cubicBezTo>
                  <a:pt x="1210674" y="1767921"/>
                  <a:pt x="1203340" y="1776394"/>
                  <a:pt x="1201011" y="1786602"/>
                </a:cubicBezTo>
                <a:cubicBezTo>
                  <a:pt x="1197741" y="1801021"/>
                  <a:pt x="1199822" y="1868013"/>
                  <a:pt x="1200615" y="1890708"/>
                </a:cubicBezTo>
                <a:close/>
                <a:moveTo>
                  <a:pt x="861142" y="1890658"/>
                </a:moveTo>
                <a:cubicBezTo>
                  <a:pt x="836367" y="1890509"/>
                  <a:pt x="816943" y="1890113"/>
                  <a:pt x="812484" y="1889072"/>
                </a:cubicBezTo>
                <a:cubicBezTo>
                  <a:pt x="805348" y="1887437"/>
                  <a:pt x="799452" y="1882383"/>
                  <a:pt x="797073" y="1875892"/>
                </a:cubicBezTo>
                <a:cubicBezTo>
                  <a:pt x="794348" y="1868410"/>
                  <a:pt x="796330" y="1859689"/>
                  <a:pt x="802722" y="1851265"/>
                </a:cubicBezTo>
                <a:cubicBezTo>
                  <a:pt x="812137" y="1838778"/>
                  <a:pt x="816894" y="1815390"/>
                  <a:pt x="807132" y="1796611"/>
                </a:cubicBezTo>
                <a:cubicBezTo>
                  <a:pt x="802028" y="1786750"/>
                  <a:pt x="788352" y="1770299"/>
                  <a:pt x="755203" y="1771439"/>
                </a:cubicBezTo>
                <a:cubicBezTo>
                  <a:pt x="721657" y="1770349"/>
                  <a:pt x="708080" y="1786750"/>
                  <a:pt x="702976" y="1796611"/>
                </a:cubicBezTo>
                <a:cubicBezTo>
                  <a:pt x="693215" y="1815390"/>
                  <a:pt x="697972" y="1838778"/>
                  <a:pt x="707386" y="1851265"/>
                </a:cubicBezTo>
                <a:cubicBezTo>
                  <a:pt x="713779" y="1859689"/>
                  <a:pt x="715761" y="1868410"/>
                  <a:pt x="713035" y="1875892"/>
                </a:cubicBezTo>
                <a:cubicBezTo>
                  <a:pt x="710657" y="1882383"/>
                  <a:pt x="704760" y="1887437"/>
                  <a:pt x="697625" y="1889072"/>
                </a:cubicBezTo>
                <a:cubicBezTo>
                  <a:pt x="687418" y="1891401"/>
                  <a:pt x="620524" y="1892293"/>
                  <a:pt x="567802" y="1891699"/>
                </a:cubicBezTo>
                <a:cubicBezTo>
                  <a:pt x="566712" y="1862414"/>
                  <a:pt x="565126" y="1800971"/>
                  <a:pt x="567901" y="1788782"/>
                </a:cubicBezTo>
                <a:cubicBezTo>
                  <a:pt x="569487" y="1781845"/>
                  <a:pt x="574442" y="1776097"/>
                  <a:pt x="580784" y="1773768"/>
                </a:cubicBezTo>
                <a:cubicBezTo>
                  <a:pt x="588019" y="1771142"/>
                  <a:pt x="596541" y="1773074"/>
                  <a:pt x="604767" y="1779268"/>
                </a:cubicBezTo>
                <a:cubicBezTo>
                  <a:pt x="617006" y="1788534"/>
                  <a:pt x="639948" y="1793192"/>
                  <a:pt x="658331" y="1783628"/>
                </a:cubicBezTo>
                <a:cubicBezTo>
                  <a:pt x="668043" y="1778624"/>
                  <a:pt x="684098" y="1765295"/>
                  <a:pt x="683008" y="1732740"/>
                </a:cubicBezTo>
                <a:cubicBezTo>
                  <a:pt x="684098" y="1699838"/>
                  <a:pt x="668043" y="1686509"/>
                  <a:pt x="658331" y="1681504"/>
                </a:cubicBezTo>
                <a:cubicBezTo>
                  <a:pt x="639948" y="1671941"/>
                  <a:pt x="617006" y="1676599"/>
                  <a:pt x="604767" y="1685865"/>
                </a:cubicBezTo>
                <a:cubicBezTo>
                  <a:pt x="596541" y="1692059"/>
                  <a:pt x="588019" y="1693991"/>
                  <a:pt x="580784" y="1691365"/>
                </a:cubicBezTo>
                <a:cubicBezTo>
                  <a:pt x="574442" y="1689036"/>
                  <a:pt x="569487" y="1683288"/>
                  <a:pt x="567901" y="1676351"/>
                </a:cubicBezTo>
                <a:cubicBezTo>
                  <a:pt x="565077" y="1663963"/>
                  <a:pt x="566761" y="1600885"/>
                  <a:pt x="567852" y="1572146"/>
                </a:cubicBezTo>
                <a:cubicBezTo>
                  <a:pt x="578604" y="1572146"/>
                  <a:pt x="589753" y="1572146"/>
                  <a:pt x="600506" y="1572196"/>
                </a:cubicBezTo>
                <a:cubicBezTo>
                  <a:pt x="655061" y="1572295"/>
                  <a:pt x="691431" y="1572245"/>
                  <a:pt x="699855" y="1570313"/>
                </a:cubicBezTo>
                <a:cubicBezTo>
                  <a:pt x="710211" y="1567934"/>
                  <a:pt x="718833" y="1560501"/>
                  <a:pt x="722351" y="1550839"/>
                </a:cubicBezTo>
                <a:cubicBezTo>
                  <a:pt x="726265" y="1540136"/>
                  <a:pt x="723788" y="1528046"/>
                  <a:pt x="715315" y="1516847"/>
                </a:cubicBezTo>
                <a:cubicBezTo>
                  <a:pt x="707733" y="1506788"/>
                  <a:pt x="703868" y="1487910"/>
                  <a:pt x="711747" y="1472747"/>
                </a:cubicBezTo>
                <a:cubicBezTo>
                  <a:pt x="718833" y="1459071"/>
                  <a:pt x="733748" y="1452332"/>
                  <a:pt x="755203" y="1452927"/>
                </a:cubicBezTo>
                <a:cubicBezTo>
                  <a:pt x="776411" y="1452382"/>
                  <a:pt x="791276" y="1459071"/>
                  <a:pt x="798362" y="1472747"/>
                </a:cubicBezTo>
                <a:cubicBezTo>
                  <a:pt x="806240" y="1487910"/>
                  <a:pt x="802425" y="1506788"/>
                  <a:pt x="794794" y="1516847"/>
                </a:cubicBezTo>
                <a:cubicBezTo>
                  <a:pt x="786370" y="1528046"/>
                  <a:pt x="783843" y="1540136"/>
                  <a:pt x="787758" y="1550839"/>
                </a:cubicBezTo>
                <a:cubicBezTo>
                  <a:pt x="791276" y="1560501"/>
                  <a:pt x="799898" y="1567934"/>
                  <a:pt x="810254" y="1570313"/>
                </a:cubicBezTo>
                <a:cubicBezTo>
                  <a:pt x="815506" y="1571502"/>
                  <a:pt x="833047" y="1571997"/>
                  <a:pt x="861242" y="1572146"/>
                </a:cubicBezTo>
                <a:cubicBezTo>
                  <a:pt x="860498" y="1592214"/>
                  <a:pt x="858120" y="1663617"/>
                  <a:pt x="861539" y="1678531"/>
                </a:cubicBezTo>
                <a:cubicBezTo>
                  <a:pt x="863868" y="1688739"/>
                  <a:pt x="871201" y="1697212"/>
                  <a:pt x="880665" y="1700681"/>
                </a:cubicBezTo>
                <a:cubicBezTo>
                  <a:pt x="891220" y="1704496"/>
                  <a:pt x="903062" y="1702068"/>
                  <a:pt x="914013" y="1693743"/>
                </a:cubicBezTo>
                <a:cubicBezTo>
                  <a:pt x="923874" y="1686360"/>
                  <a:pt x="942307" y="1682595"/>
                  <a:pt x="957073" y="1690275"/>
                </a:cubicBezTo>
                <a:cubicBezTo>
                  <a:pt x="970451" y="1697212"/>
                  <a:pt x="977091" y="1711780"/>
                  <a:pt x="976398" y="1732740"/>
                </a:cubicBezTo>
                <a:cubicBezTo>
                  <a:pt x="977091" y="1753353"/>
                  <a:pt x="970451" y="1767921"/>
                  <a:pt x="957122" y="1774858"/>
                </a:cubicBezTo>
                <a:cubicBezTo>
                  <a:pt x="942307" y="1782538"/>
                  <a:pt x="923874" y="1778773"/>
                  <a:pt x="914013" y="1771389"/>
                </a:cubicBezTo>
                <a:cubicBezTo>
                  <a:pt x="903062" y="1763065"/>
                  <a:pt x="891220" y="1760637"/>
                  <a:pt x="880715" y="1764452"/>
                </a:cubicBezTo>
                <a:cubicBezTo>
                  <a:pt x="871201" y="1767921"/>
                  <a:pt x="863868" y="1776394"/>
                  <a:pt x="861539" y="1786602"/>
                </a:cubicBezTo>
                <a:cubicBezTo>
                  <a:pt x="858269" y="1801021"/>
                  <a:pt x="860350" y="1867964"/>
                  <a:pt x="861142" y="1890658"/>
                </a:cubicBezTo>
                <a:close/>
                <a:moveTo>
                  <a:pt x="683008" y="1075895"/>
                </a:moveTo>
                <a:cubicBezTo>
                  <a:pt x="684098" y="1042994"/>
                  <a:pt x="668043" y="1029664"/>
                  <a:pt x="658331" y="1024660"/>
                </a:cubicBezTo>
                <a:cubicBezTo>
                  <a:pt x="639948" y="1015096"/>
                  <a:pt x="617006" y="1019754"/>
                  <a:pt x="604767" y="1029020"/>
                </a:cubicBezTo>
                <a:cubicBezTo>
                  <a:pt x="596541" y="1035214"/>
                  <a:pt x="588019" y="1037147"/>
                  <a:pt x="580784" y="1034520"/>
                </a:cubicBezTo>
                <a:cubicBezTo>
                  <a:pt x="574442" y="1032191"/>
                  <a:pt x="569487" y="1026444"/>
                  <a:pt x="567901" y="1019507"/>
                </a:cubicBezTo>
                <a:cubicBezTo>
                  <a:pt x="565126" y="1007267"/>
                  <a:pt x="566712" y="945527"/>
                  <a:pt x="567802" y="916292"/>
                </a:cubicBezTo>
                <a:cubicBezTo>
                  <a:pt x="621416" y="916936"/>
                  <a:pt x="688855" y="915995"/>
                  <a:pt x="699855" y="913468"/>
                </a:cubicBezTo>
                <a:cubicBezTo>
                  <a:pt x="710211" y="911089"/>
                  <a:pt x="718833" y="903657"/>
                  <a:pt x="722351" y="893994"/>
                </a:cubicBezTo>
                <a:cubicBezTo>
                  <a:pt x="726265" y="883291"/>
                  <a:pt x="723788" y="871201"/>
                  <a:pt x="715315" y="860003"/>
                </a:cubicBezTo>
                <a:cubicBezTo>
                  <a:pt x="707733" y="849944"/>
                  <a:pt x="703868" y="831065"/>
                  <a:pt x="711747" y="815903"/>
                </a:cubicBezTo>
                <a:cubicBezTo>
                  <a:pt x="718833" y="802226"/>
                  <a:pt x="733797" y="795389"/>
                  <a:pt x="755203" y="796082"/>
                </a:cubicBezTo>
                <a:cubicBezTo>
                  <a:pt x="776361" y="795339"/>
                  <a:pt x="791276" y="802226"/>
                  <a:pt x="798362" y="815903"/>
                </a:cubicBezTo>
                <a:cubicBezTo>
                  <a:pt x="806240" y="831065"/>
                  <a:pt x="802425" y="849944"/>
                  <a:pt x="794794" y="860003"/>
                </a:cubicBezTo>
                <a:cubicBezTo>
                  <a:pt x="786370" y="871201"/>
                  <a:pt x="783843" y="883291"/>
                  <a:pt x="787758" y="893994"/>
                </a:cubicBezTo>
                <a:cubicBezTo>
                  <a:pt x="791276" y="903657"/>
                  <a:pt x="799898" y="911089"/>
                  <a:pt x="810254" y="913468"/>
                </a:cubicBezTo>
                <a:cubicBezTo>
                  <a:pt x="815506" y="914657"/>
                  <a:pt x="833047" y="915153"/>
                  <a:pt x="861242" y="915301"/>
                </a:cubicBezTo>
                <a:cubicBezTo>
                  <a:pt x="860498" y="935369"/>
                  <a:pt x="858120" y="1006722"/>
                  <a:pt x="861539" y="1021687"/>
                </a:cubicBezTo>
                <a:cubicBezTo>
                  <a:pt x="863868" y="1031894"/>
                  <a:pt x="871201" y="1040367"/>
                  <a:pt x="880665" y="1043836"/>
                </a:cubicBezTo>
                <a:cubicBezTo>
                  <a:pt x="891220" y="1047651"/>
                  <a:pt x="903062" y="1045223"/>
                  <a:pt x="914013" y="1036899"/>
                </a:cubicBezTo>
                <a:cubicBezTo>
                  <a:pt x="923874" y="1029466"/>
                  <a:pt x="942257" y="1025750"/>
                  <a:pt x="957122" y="1033430"/>
                </a:cubicBezTo>
                <a:cubicBezTo>
                  <a:pt x="970451" y="1040367"/>
                  <a:pt x="977091" y="1054935"/>
                  <a:pt x="976398" y="1075895"/>
                </a:cubicBezTo>
                <a:cubicBezTo>
                  <a:pt x="977091" y="1096508"/>
                  <a:pt x="970451" y="1111076"/>
                  <a:pt x="957122" y="1117964"/>
                </a:cubicBezTo>
                <a:cubicBezTo>
                  <a:pt x="942257" y="1125694"/>
                  <a:pt x="923874" y="1121928"/>
                  <a:pt x="914013" y="1114545"/>
                </a:cubicBezTo>
                <a:cubicBezTo>
                  <a:pt x="903062" y="1106220"/>
                  <a:pt x="891220" y="1103792"/>
                  <a:pt x="880665" y="1107608"/>
                </a:cubicBezTo>
                <a:cubicBezTo>
                  <a:pt x="871201" y="1111076"/>
                  <a:pt x="863868" y="1119549"/>
                  <a:pt x="861539" y="1129707"/>
                </a:cubicBezTo>
                <a:cubicBezTo>
                  <a:pt x="858269" y="1144176"/>
                  <a:pt x="860350" y="1211169"/>
                  <a:pt x="861142" y="1233863"/>
                </a:cubicBezTo>
                <a:cubicBezTo>
                  <a:pt x="833047" y="1234012"/>
                  <a:pt x="815506" y="1234507"/>
                  <a:pt x="810303" y="1235696"/>
                </a:cubicBezTo>
                <a:cubicBezTo>
                  <a:pt x="799898" y="1238075"/>
                  <a:pt x="791276" y="1245507"/>
                  <a:pt x="787758" y="1255170"/>
                </a:cubicBezTo>
                <a:cubicBezTo>
                  <a:pt x="783843" y="1265873"/>
                  <a:pt x="786370" y="1277963"/>
                  <a:pt x="794794" y="1289162"/>
                </a:cubicBezTo>
                <a:cubicBezTo>
                  <a:pt x="802425" y="1299221"/>
                  <a:pt x="806240" y="1318099"/>
                  <a:pt x="798362" y="1333262"/>
                </a:cubicBezTo>
                <a:cubicBezTo>
                  <a:pt x="791276" y="1346938"/>
                  <a:pt x="776361" y="1353825"/>
                  <a:pt x="754906" y="1353082"/>
                </a:cubicBezTo>
                <a:cubicBezTo>
                  <a:pt x="733797" y="1353776"/>
                  <a:pt x="718833" y="1346938"/>
                  <a:pt x="711747" y="1333262"/>
                </a:cubicBezTo>
                <a:cubicBezTo>
                  <a:pt x="703868" y="1318099"/>
                  <a:pt x="707733" y="1299221"/>
                  <a:pt x="715315" y="1289162"/>
                </a:cubicBezTo>
                <a:cubicBezTo>
                  <a:pt x="723788" y="1277963"/>
                  <a:pt x="726265" y="1265873"/>
                  <a:pt x="722351" y="1255170"/>
                </a:cubicBezTo>
                <a:cubicBezTo>
                  <a:pt x="718833" y="1245507"/>
                  <a:pt x="710211" y="1238075"/>
                  <a:pt x="699855" y="1235696"/>
                </a:cubicBezTo>
                <a:cubicBezTo>
                  <a:pt x="691431" y="1233764"/>
                  <a:pt x="655011" y="1233714"/>
                  <a:pt x="600506" y="1233813"/>
                </a:cubicBezTo>
                <a:cubicBezTo>
                  <a:pt x="589703" y="1233863"/>
                  <a:pt x="578555" y="1233913"/>
                  <a:pt x="567753" y="1233863"/>
                </a:cubicBezTo>
                <a:cubicBezTo>
                  <a:pt x="566662" y="1204232"/>
                  <a:pt x="565126" y="1143978"/>
                  <a:pt x="567901" y="1131937"/>
                </a:cubicBezTo>
                <a:cubicBezTo>
                  <a:pt x="569487" y="1125000"/>
                  <a:pt x="574442" y="1119252"/>
                  <a:pt x="580784" y="1116923"/>
                </a:cubicBezTo>
                <a:cubicBezTo>
                  <a:pt x="588019" y="1114248"/>
                  <a:pt x="596541" y="1116230"/>
                  <a:pt x="604767" y="1122423"/>
                </a:cubicBezTo>
                <a:cubicBezTo>
                  <a:pt x="617006" y="1131689"/>
                  <a:pt x="639948" y="1136347"/>
                  <a:pt x="658331" y="1126784"/>
                </a:cubicBezTo>
                <a:cubicBezTo>
                  <a:pt x="668043" y="1121779"/>
                  <a:pt x="684098" y="1108401"/>
                  <a:pt x="683008" y="1075895"/>
                </a:cubicBezTo>
                <a:close/>
                <a:moveTo>
                  <a:pt x="683008" y="747473"/>
                </a:moveTo>
                <a:cubicBezTo>
                  <a:pt x="684098" y="714571"/>
                  <a:pt x="668043" y="701242"/>
                  <a:pt x="658331" y="696237"/>
                </a:cubicBezTo>
                <a:cubicBezTo>
                  <a:pt x="639948" y="686674"/>
                  <a:pt x="617006" y="691332"/>
                  <a:pt x="604767" y="700598"/>
                </a:cubicBezTo>
                <a:cubicBezTo>
                  <a:pt x="596541" y="706792"/>
                  <a:pt x="588019" y="708724"/>
                  <a:pt x="580784" y="706098"/>
                </a:cubicBezTo>
                <a:cubicBezTo>
                  <a:pt x="574442" y="703769"/>
                  <a:pt x="569487" y="698021"/>
                  <a:pt x="567901" y="691084"/>
                </a:cubicBezTo>
                <a:cubicBezTo>
                  <a:pt x="565077" y="678697"/>
                  <a:pt x="566761" y="615618"/>
                  <a:pt x="567852" y="586829"/>
                </a:cubicBezTo>
                <a:cubicBezTo>
                  <a:pt x="578604" y="586829"/>
                  <a:pt x="589703" y="586879"/>
                  <a:pt x="600506" y="586879"/>
                </a:cubicBezTo>
                <a:cubicBezTo>
                  <a:pt x="655011" y="587028"/>
                  <a:pt x="691431" y="586978"/>
                  <a:pt x="699855" y="585046"/>
                </a:cubicBezTo>
                <a:cubicBezTo>
                  <a:pt x="710211" y="582667"/>
                  <a:pt x="718833" y="575185"/>
                  <a:pt x="722351" y="565572"/>
                </a:cubicBezTo>
                <a:cubicBezTo>
                  <a:pt x="726265" y="554820"/>
                  <a:pt x="723788" y="542779"/>
                  <a:pt x="715315" y="531580"/>
                </a:cubicBezTo>
                <a:cubicBezTo>
                  <a:pt x="707733" y="521522"/>
                  <a:pt x="703868" y="502643"/>
                  <a:pt x="711747" y="487480"/>
                </a:cubicBezTo>
                <a:cubicBezTo>
                  <a:pt x="718833" y="473804"/>
                  <a:pt x="733748" y="466917"/>
                  <a:pt x="755203" y="467660"/>
                </a:cubicBezTo>
                <a:cubicBezTo>
                  <a:pt x="776312" y="466966"/>
                  <a:pt x="791276" y="473804"/>
                  <a:pt x="798362" y="487480"/>
                </a:cubicBezTo>
                <a:cubicBezTo>
                  <a:pt x="806240" y="502643"/>
                  <a:pt x="802425" y="521522"/>
                  <a:pt x="794794" y="531580"/>
                </a:cubicBezTo>
                <a:cubicBezTo>
                  <a:pt x="786370" y="542779"/>
                  <a:pt x="783843" y="554820"/>
                  <a:pt x="787758" y="565572"/>
                </a:cubicBezTo>
                <a:cubicBezTo>
                  <a:pt x="791276" y="575185"/>
                  <a:pt x="799898" y="582667"/>
                  <a:pt x="810254" y="585046"/>
                </a:cubicBezTo>
                <a:cubicBezTo>
                  <a:pt x="815506" y="586235"/>
                  <a:pt x="833047" y="586730"/>
                  <a:pt x="861242" y="586879"/>
                </a:cubicBezTo>
                <a:cubicBezTo>
                  <a:pt x="860498" y="606947"/>
                  <a:pt x="858120" y="678300"/>
                  <a:pt x="861539" y="693264"/>
                </a:cubicBezTo>
                <a:cubicBezTo>
                  <a:pt x="863868" y="703472"/>
                  <a:pt x="871201" y="711945"/>
                  <a:pt x="880665" y="715414"/>
                </a:cubicBezTo>
                <a:cubicBezTo>
                  <a:pt x="891220" y="719229"/>
                  <a:pt x="903062" y="716801"/>
                  <a:pt x="914013" y="708476"/>
                </a:cubicBezTo>
                <a:cubicBezTo>
                  <a:pt x="923874" y="701044"/>
                  <a:pt x="942257" y="697328"/>
                  <a:pt x="957122" y="705008"/>
                </a:cubicBezTo>
                <a:cubicBezTo>
                  <a:pt x="970451" y="711945"/>
                  <a:pt x="977091" y="726513"/>
                  <a:pt x="976398" y="747473"/>
                </a:cubicBezTo>
                <a:cubicBezTo>
                  <a:pt x="977091" y="768086"/>
                  <a:pt x="970451" y="782654"/>
                  <a:pt x="957122" y="789542"/>
                </a:cubicBezTo>
                <a:cubicBezTo>
                  <a:pt x="942257" y="797271"/>
                  <a:pt x="923874" y="793506"/>
                  <a:pt x="914013" y="786073"/>
                </a:cubicBezTo>
                <a:cubicBezTo>
                  <a:pt x="903062" y="777798"/>
                  <a:pt x="891220" y="775370"/>
                  <a:pt x="880665" y="779185"/>
                </a:cubicBezTo>
                <a:cubicBezTo>
                  <a:pt x="871201" y="782654"/>
                  <a:pt x="863868" y="791127"/>
                  <a:pt x="861539" y="801285"/>
                </a:cubicBezTo>
                <a:cubicBezTo>
                  <a:pt x="858269" y="815754"/>
                  <a:pt x="860350" y="882697"/>
                  <a:pt x="861142" y="905391"/>
                </a:cubicBezTo>
                <a:cubicBezTo>
                  <a:pt x="836367" y="905243"/>
                  <a:pt x="816943" y="904846"/>
                  <a:pt x="812484" y="903805"/>
                </a:cubicBezTo>
                <a:cubicBezTo>
                  <a:pt x="805348" y="902170"/>
                  <a:pt x="799452" y="897116"/>
                  <a:pt x="797073" y="890575"/>
                </a:cubicBezTo>
                <a:cubicBezTo>
                  <a:pt x="794348" y="883143"/>
                  <a:pt x="796330" y="874422"/>
                  <a:pt x="802722" y="865998"/>
                </a:cubicBezTo>
                <a:cubicBezTo>
                  <a:pt x="812137" y="853512"/>
                  <a:pt x="816894" y="830124"/>
                  <a:pt x="807132" y="811344"/>
                </a:cubicBezTo>
                <a:cubicBezTo>
                  <a:pt x="802028" y="801434"/>
                  <a:pt x="788402" y="785082"/>
                  <a:pt x="755203" y="786172"/>
                </a:cubicBezTo>
                <a:cubicBezTo>
                  <a:pt x="721707" y="785131"/>
                  <a:pt x="708080" y="801434"/>
                  <a:pt x="702976" y="811344"/>
                </a:cubicBezTo>
                <a:cubicBezTo>
                  <a:pt x="693215" y="830124"/>
                  <a:pt x="697972" y="853512"/>
                  <a:pt x="707386" y="865998"/>
                </a:cubicBezTo>
                <a:cubicBezTo>
                  <a:pt x="713779" y="874422"/>
                  <a:pt x="715761" y="883143"/>
                  <a:pt x="713035" y="890575"/>
                </a:cubicBezTo>
                <a:cubicBezTo>
                  <a:pt x="710657" y="897116"/>
                  <a:pt x="704760" y="902170"/>
                  <a:pt x="697625" y="903805"/>
                </a:cubicBezTo>
                <a:cubicBezTo>
                  <a:pt x="687418" y="906134"/>
                  <a:pt x="620524" y="907026"/>
                  <a:pt x="567802" y="906432"/>
                </a:cubicBezTo>
                <a:cubicBezTo>
                  <a:pt x="566712" y="877147"/>
                  <a:pt x="565126" y="815704"/>
                  <a:pt x="567901" y="803515"/>
                </a:cubicBezTo>
                <a:cubicBezTo>
                  <a:pt x="569487" y="796578"/>
                  <a:pt x="574442" y="790830"/>
                  <a:pt x="580784" y="788501"/>
                </a:cubicBezTo>
                <a:cubicBezTo>
                  <a:pt x="588019" y="785825"/>
                  <a:pt x="596541" y="787807"/>
                  <a:pt x="604767" y="794001"/>
                </a:cubicBezTo>
                <a:cubicBezTo>
                  <a:pt x="617006" y="803267"/>
                  <a:pt x="639948" y="807925"/>
                  <a:pt x="658331" y="798362"/>
                </a:cubicBezTo>
                <a:cubicBezTo>
                  <a:pt x="668043" y="793357"/>
                  <a:pt x="684098" y="779978"/>
                  <a:pt x="683008" y="747473"/>
                </a:cubicBezTo>
                <a:close/>
                <a:moveTo>
                  <a:pt x="1040913" y="680976"/>
                </a:moveTo>
                <a:cubicBezTo>
                  <a:pt x="1046016" y="690886"/>
                  <a:pt x="1059643" y="707287"/>
                  <a:pt x="1092842" y="706148"/>
                </a:cubicBezTo>
                <a:cubicBezTo>
                  <a:pt x="1126437" y="707188"/>
                  <a:pt x="1139965" y="690886"/>
                  <a:pt x="1145118" y="680976"/>
                </a:cubicBezTo>
                <a:cubicBezTo>
                  <a:pt x="1154830" y="662196"/>
                  <a:pt x="1150073" y="638808"/>
                  <a:pt x="1140658" y="626321"/>
                </a:cubicBezTo>
                <a:cubicBezTo>
                  <a:pt x="1134316" y="617898"/>
                  <a:pt x="1132284" y="609177"/>
                  <a:pt x="1135009" y="601744"/>
                </a:cubicBezTo>
                <a:cubicBezTo>
                  <a:pt x="1137388" y="595204"/>
                  <a:pt x="1143284" y="590149"/>
                  <a:pt x="1150420" y="588514"/>
                </a:cubicBezTo>
                <a:cubicBezTo>
                  <a:pt x="1155276" y="587375"/>
                  <a:pt x="1174997" y="586582"/>
                  <a:pt x="1200763" y="586136"/>
                </a:cubicBezTo>
                <a:cubicBezTo>
                  <a:pt x="1200020" y="605064"/>
                  <a:pt x="1197543" y="678102"/>
                  <a:pt x="1201011" y="693264"/>
                </a:cubicBezTo>
                <a:cubicBezTo>
                  <a:pt x="1203340" y="703472"/>
                  <a:pt x="1210674" y="711945"/>
                  <a:pt x="1220187" y="715414"/>
                </a:cubicBezTo>
                <a:cubicBezTo>
                  <a:pt x="1230692" y="719229"/>
                  <a:pt x="1242535" y="716751"/>
                  <a:pt x="1253485" y="708476"/>
                </a:cubicBezTo>
                <a:cubicBezTo>
                  <a:pt x="1263296" y="701044"/>
                  <a:pt x="1281729" y="697328"/>
                  <a:pt x="1296595" y="705008"/>
                </a:cubicBezTo>
                <a:cubicBezTo>
                  <a:pt x="1309924" y="711945"/>
                  <a:pt x="1316564" y="726513"/>
                  <a:pt x="1315870" y="747473"/>
                </a:cubicBezTo>
                <a:cubicBezTo>
                  <a:pt x="1316564" y="768086"/>
                  <a:pt x="1309924" y="782654"/>
                  <a:pt x="1296595" y="789542"/>
                </a:cubicBezTo>
                <a:cubicBezTo>
                  <a:pt x="1281729" y="797271"/>
                  <a:pt x="1263296" y="793506"/>
                  <a:pt x="1253485" y="786073"/>
                </a:cubicBezTo>
                <a:cubicBezTo>
                  <a:pt x="1242535" y="777798"/>
                  <a:pt x="1230692" y="775370"/>
                  <a:pt x="1220187" y="779185"/>
                </a:cubicBezTo>
                <a:cubicBezTo>
                  <a:pt x="1210674" y="782654"/>
                  <a:pt x="1203340" y="791127"/>
                  <a:pt x="1201011" y="801285"/>
                </a:cubicBezTo>
                <a:cubicBezTo>
                  <a:pt x="1197741" y="815754"/>
                  <a:pt x="1199822" y="882746"/>
                  <a:pt x="1200615" y="905441"/>
                </a:cubicBezTo>
                <a:cubicBezTo>
                  <a:pt x="1171627" y="905589"/>
                  <a:pt x="1153541" y="906035"/>
                  <a:pt x="1148240" y="907274"/>
                </a:cubicBezTo>
                <a:cubicBezTo>
                  <a:pt x="1137834" y="909653"/>
                  <a:pt x="1129212" y="917085"/>
                  <a:pt x="1125694" y="926748"/>
                </a:cubicBezTo>
                <a:cubicBezTo>
                  <a:pt x="1121779" y="937450"/>
                  <a:pt x="1124307" y="949541"/>
                  <a:pt x="1132730" y="960739"/>
                </a:cubicBezTo>
                <a:cubicBezTo>
                  <a:pt x="1140361" y="970798"/>
                  <a:pt x="1144176" y="989677"/>
                  <a:pt x="1136298" y="1004839"/>
                </a:cubicBezTo>
                <a:cubicBezTo>
                  <a:pt x="1129212" y="1018516"/>
                  <a:pt x="1114297" y="1025403"/>
                  <a:pt x="1092842" y="1024660"/>
                </a:cubicBezTo>
                <a:cubicBezTo>
                  <a:pt x="1071733" y="1025403"/>
                  <a:pt x="1056818" y="1018516"/>
                  <a:pt x="1049683" y="1004839"/>
                </a:cubicBezTo>
                <a:cubicBezTo>
                  <a:pt x="1041805" y="989677"/>
                  <a:pt x="1045669" y="970798"/>
                  <a:pt x="1053251" y="960739"/>
                </a:cubicBezTo>
                <a:cubicBezTo>
                  <a:pt x="1061724" y="949541"/>
                  <a:pt x="1064202" y="937450"/>
                  <a:pt x="1060287" y="926748"/>
                </a:cubicBezTo>
                <a:cubicBezTo>
                  <a:pt x="1056818" y="917085"/>
                  <a:pt x="1048147" y="909653"/>
                  <a:pt x="1037791" y="907274"/>
                </a:cubicBezTo>
                <a:cubicBezTo>
                  <a:pt x="1029367" y="905342"/>
                  <a:pt x="989182" y="905292"/>
                  <a:pt x="924022" y="905391"/>
                </a:cubicBezTo>
                <a:cubicBezTo>
                  <a:pt x="906382" y="905441"/>
                  <a:pt x="887850" y="905490"/>
                  <a:pt x="871053" y="905441"/>
                </a:cubicBezTo>
                <a:cubicBezTo>
                  <a:pt x="869963" y="875760"/>
                  <a:pt x="868476" y="815556"/>
                  <a:pt x="871201" y="803515"/>
                </a:cubicBezTo>
                <a:cubicBezTo>
                  <a:pt x="872787" y="796578"/>
                  <a:pt x="877742" y="790830"/>
                  <a:pt x="884084" y="788501"/>
                </a:cubicBezTo>
                <a:cubicBezTo>
                  <a:pt x="891368" y="785825"/>
                  <a:pt x="899842" y="787807"/>
                  <a:pt x="908067" y="794001"/>
                </a:cubicBezTo>
                <a:cubicBezTo>
                  <a:pt x="920306" y="803267"/>
                  <a:pt x="943248" y="807925"/>
                  <a:pt x="961681" y="798362"/>
                </a:cubicBezTo>
                <a:cubicBezTo>
                  <a:pt x="971343" y="793357"/>
                  <a:pt x="987447" y="779978"/>
                  <a:pt x="986308" y="747473"/>
                </a:cubicBezTo>
                <a:cubicBezTo>
                  <a:pt x="987447" y="714571"/>
                  <a:pt x="971343" y="701242"/>
                  <a:pt x="961681" y="696237"/>
                </a:cubicBezTo>
                <a:cubicBezTo>
                  <a:pt x="943248" y="686674"/>
                  <a:pt x="920306" y="691332"/>
                  <a:pt x="908067" y="700598"/>
                </a:cubicBezTo>
                <a:cubicBezTo>
                  <a:pt x="899842" y="706792"/>
                  <a:pt x="891319" y="708724"/>
                  <a:pt x="884084" y="706098"/>
                </a:cubicBezTo>
                <a:cubicBezTo>
                  <a:pt x="877742" y="703769"/>
                  <a:pt x="872787" y="698021"/>
                  <a:pt x="871201" y="691084"/>
                </a:cubicBezTo>
                <a:cubicBezTo>
                  <a:pt x="868377" y="678697"/>
                  <a:pt x="870062" y="615718"/>
                  <a:pt x="871152" y="586929"/>
                </a:cubicBezTo>
                <a:cubicBezTo>
                  <a:pt x="886265" y="586929"/>
                  <a:pt x="903954" y="586929"/>
                  <a:pt x="924072" y="586879"/>
                </a:cubicBezTo>
                <a:cubicBezTo>
                  <a:pt x="972632" y="586780"/>
                  <a:pt x="1027633" y="586681"/>
                  <a:pt x="1035561" y="588514"/>
                </a:cubicBezTo>
                <a:cubicBezTo>
                  <a:pt x="1042696" y="590149"/>
                  <a:pt x="1048643" y="595204"/>
                  <a:pt x="1051021" y="601744"/>
                </a:cubicBezTo>
                <a:cubicBezTo>
                  <a:pt x="1053697" y="609177"/>
                  <a:pt x="1051715" y="617898"/>
                  <a:pt x="1045372" y="626321"/>
                </a:cubicBezTo>
                <a:cubicBezTo>
                  <a:pt x="1035908" y="638808"/>
                  <a:pt x="1031151" y="662196"/>
                  <a:pt x="1040913" y="680976"/>
                </a:cubicBezTo>
                <a:close/>
                <a:moveTo>
                  <a:pt x="1378849" y="680976"/>
                </a:moveTo>
                <a:cubicBezTo>
                  <a:pt x="1383804" y="690539"/>
                  <a:pt x="1396687" y="706197"/>
                  <a:pt x="1427557" y="706197"/>
                </a:cubicBezTo>
                <a:cubicBezTo>
                  <a:pt x="1428598" y="706197"/>
                  <a:pt x="1429688" y="706197"/>
                  <a:pt x="1430778" y="706197"/>
                </a:cubicBezTo>
                <a:cubicBezTo>
                  <a:pt x="1464225" y="707238"/>
                  <a:pt x="1477901" y="690936"/>
                  <a:pt x="1483054" y="681025"/>
                </a:cubicBezTo>
                <a:cubicBezTo>
                  <a:pt x="1492815" y="662246"/>
                  <a:pt x="1488009" y="638858"/>
                  <a:pt x="1478594" y="626371"/>
                </a:cubicBezTo>
                <a:cubicBezTo>
                  <a:pt x="1472252" y="617947"/>
                  <a:pt x="1470220" y="609226"/>
                  <a:pt x="1472946" y="601794"/>
                </a:cubicBezTo>
                <a:cubicBezTo>
                  <a:pt x="1475324" y="595253"/>
                  <a:pt x="1481221" y="590199"/>
                  <a:pt x="1488356" y="588564"/>
                </a:cubicBezTo>
                <a:cubicBezTo>
                  <a:pt x="1496334" y="586730"/>
                  <a:pt x="1551335" y="586829"/>
                  <a:pt x="1599895" y="586929"/>
                </a:cubicBezTo>
                <a:cubicBezTo>
                  <a:pt x="1606683" y="586978"/>
                  <a:pt x="1613125" y="586978"/>
                  <a:pt x="1619368" y="586978"/>
                </a:cubicBezTo>
                <a:cubicBezTo>
                  <a:pt x="1620458" y="615767"/>
                  <a:pt x="1622143" y="678746"/>
                  <a:pt x="1619318" y="691134"/>
                </a:cubicBezTo>
                <a:cubicBezTo>
                  <a:pt x="1617733" y="698071"/>
                  <a:pt x="1612778" y="703819"/>
                  <a:pt x="1606435" y="706148"/>
                </a:cubicBezTo>
                <a:cubicBezTo>
                  <a:pt x="1599201" y="708774"/>
                  <a:pt x="1590678" y="706841"/>
                  <a:pt x="1582453" y="700647"/>
                </a:cubicBezTo>
                <a:cubicBezTo>
                  <a:pt x="1570214" y="691382"/>
                  <a:pt x="1547272" y="686724"/>
                  <a:pt x="1528839" y="696287"/>
                </a:cubicBezTo>
                <a:cubicBezTo>
                  <a:pt x="1519176" y="701292"/>
                  <a:pt x="1503122" y="714621"/>
                  <a:pt x="1504212" y="747176"/>
                </a:cubicBezTo>
                <a:cubicBezTo>
                  <a:pt x="1503122" y="780028"/>
                  <a:pt x="1519176" y="793406"/>
                  <a:pt x="1528839" y="798411"/>
                </a:cubicBezTo>
                <a:cubicBezTo>
                  <a:pt x="1547272" y="807974"/>
                  <a:pt x="1570214" y="803317"/>
                  <a:pt x="1582453" y="794051"/>
                </a:cubicBezTo>
                <a:cubicBezTo>
                  <a:pt x="1590678" y="787857"/>
                  <a:pt x="1599201" y="785875"/>
                  <a:pt x="1606435" y="788551"/>
                </a:cubicBezTo>
                <a:cubicBezTo>
                  <a:pt x="1612778" y="790879"/>
                  <a:pt x="1617733" y="796627"/>
                  <a:pt x="1619318" y="803564"/>
                </a:cubicBezTo>
                <a:cubicBezTo>
                  <a:pt x="1622093" y="815803"/>
                  <a:pt x="1620508" y="877445"/>
                  <a:pt x="1619418" y="906679"/>
                </a:cubicBezTo>
                <a:cubicBezTo>
                  <a:pt x="1562087" y="906927"/>
                  <a:pt x="1497770" y="906035"/>
                  <a:pt x="1488356" y="903855"/>
                </a:cubicBezTo>
                <a:cubicBezTo>
                  <a:pt x="1481221" y="902220"/>
                  <a:pt x="1475324" y="897166"/>
                  <a:pt x="1472946" y="890625"/>
                </a:cubicBezTo>
                <a:cubicBezTo>
                  <a:pt x="1470220" y="883192"/>
                  <a:pt x="1472252" y="874471"/>
                  <a:pt x="1478594" y="866048"/>
                </a:cubicBezTo>
                <a:cubicBezTo>
                  <a:pt x="1488009" y="853561"/>
                  <a:pt x="1492815" y="830173"/>
                  <a:pt x="1483054" y="811393"/>
                </a:cubicBezTo>
                <a:cubicBezTo>
                  <a:pt x="1477901" y="801483"/>
                  <a:pt x="1464373" y="785131"/>
                  <a:pt x="1431125" y="786222"/>
                </a:cubicBezTo>
                <a:cubicBezTo>
                  <a:pt x="1397678" y="785131"/>
                  <a:pt x="1383952" y="801483"/>
                  <a:pt x="1378849" y="811393"/>
                </a:cubicBezTo>
                <a:cubicBezTo>
                  <a:pt x="1369087" y="830173"/>
                  <a:pt x="1373844" y="853561"/>
                  <a:pt x="1383308" y="866048"/>
                </a:cubicBezTo>
                <a:cubicBezTo>
                  <a:pt x="1389651" y="874471"/>
                  <a:pt x="1391682" y="883192"/>
                  <a:pt x="1388957" y="890625"/>
                </a:cubicBezTo>
                <a:cubicBezTo>
                  <a:pt x="1386579" y="897166"/>
                  <a:pt x="1380633" y="902220"/>
                  <a:pt x="1373497" y="903855"/>
                </a:cubicBezTo>
                <a:cubicBezTo>
                  <a:pt x="1365569" y="905688"/>
                  <a:pt x="1310518" y="905540"/>
                  <a:pt x="1261958" y="905441"/>
                </a:cubicBezTo>
                <a:cubicBezTo>
                  <a:pt x="1242535" y="905441"/>
                  <a:pt x="1225340" y="905391"/>
                  <a:pt x="1210525" y="905441"/>
                </a:cubicBezTo>
                <a:cubicBezTo>
                  <a:pt x="1209484" y="875760"/>
                  <a:pt x="1207948" y="815605"/>
                  <a:pt x="1210674" y="803564"/>
                </a:cubicBezTo>
                <a:cubicBezTo>
                  <a:pt x="1212259" y="796627"/>
                  <a:pt x="1217214" y="790879"/>
                  <a:pt x="1223557" y="788551"/>
                </a:cubicBezTo>
                <a:cubicBezTo>
                  <a:pt x="1230791" y="785875"/>
                  <a:pt x="1239314" y="787857"/>
                  <a:pt x="1247539" y="794051"/>
                </a:cubicBezTo>
                <a:cubicBezTo>
                  <a:pt x="1259778" y="803317"/>
                  <a:pt x="1282720" y="807974"/>
                  <a:pt x="1301153" y="798411"/>
                </a:cubicBezTo>
                <a:cubicBezTo>
                  <a:pt x="1310816" y="793406"/>
                  <a:pt x="1326920" y="780028"/>
                  <a:pt x="1325780" y="747522"/>
                </a:cubicBezTo>
                <a:cubicBezTo>
                  <a:pt x="1326920" y="714621"/>
                  <a:pt x="1310816" y="701292"/>
                  <a:pt x="1301153" y="696287"/>
                </a:cubicBezTo>
                <a:cubicBezTo>
                  <a:pt x="1282720" y="686724"/>
                  <a:pt x="1259778" y="691382"/>
                  <a:pt x="1247539" y="700647"/>
                </a:cubicBezTo>
                <a:cubicBezTo>
                  <a:pt x="1239314" y="706841"/>
                  <a:pt x="1230791" y="708774"/>
                  <a:pt x="1223557" y="706148"/>
                </a:cubicBezTo>
                <a:cubicBezTo>
                  <a:pt x="1217214" y="703819"/>
                  <a:pt x="1212259" y="698071"/>
                  <a:pt x="1210674" y="691134"/>
                </a:cubicBezTo>
                <a:cubicBezTo>
                  <a:pt x="1207849" y="678597"/>
                  <a:pt x="1209583" y="614330"/>
                  <a:pt x="1210674" y="586037"/>
                </a:cubicBezTo>
                <a:cubicBezTo>
                  <a:pt x="1273107" y="585145"/>
                  <a:pt x="1362299" y="585987"/>
                  <a:pt x="1373497" y="588564"/>
                </a:cubicBezTo>
                <a:cubicBezTo>
                  <a:pt x="1380633" y="590199"/>
                  <a:pt x="1386579" y="595253"/>
                  <a:pt x="1388957" y="601794"/>
                </a:cubicBezTo>
                <a:cubicBezTo>
                  <a:pt x="1391682" y="609226"/>
                  <a:pt x="1389651" y="617947"/>
                  <a:pt x="1383308" y="626371"/>
                </a:cubicBezTo>
                <a:cubicBezTo>
                  <a:pt x="1373844" y="638858"/>
                  <a:pt x="1369087" y="662246"/>
                  <a:pt x="1378849" y="681025"/>
                </a:cubicBezTo>
                <a:close/>
                <a:moveTo>
                  <a:pt x="1504212" y="1075548"/>
                </a:moveTo>
                <a:cubicBezTo>
                  <a:pt x="1503122" y="1108401"/>
                  <a:pt x="1519176" y="1121779"/>
                  <a:pt x="1528839" y="1126784"/>
                </a:cubicBezTo>
                <a:cubicBezTo>
                  <a:pt x="1547272" y="1136347"/>
                  <a:pt x="1570214" y="1131689"/>
                  <a:pt x="1582453" y="1122423"/>
                </a:cubicBezTo>
                <a:cubicBezTo>
                  <a:pt x="1590678" y="1116230"/>
                  <a:pt x="1599201" y="1114248"/>
                  <a:pt x="1606435" y="1116923"/>
                </a:cubicBezTo>
                <a:cubicBezTo>
                  <a:pt x="1612778" y="1119252"/>
                  <a:pt x="1617733" y="1125000"/>
                  <a:pt x="1619318" y="1131937"/>
                </a:cubicBezTo>
                <a:cubicBezTo>
                  <a:pt x="1622044" y="1143978"/>
                  <a:pt x="1620557" y="1204133"/>
                  <a:pt x="1619467" y="1233813"/>
                </a:cubicBezTo>
                <a:lnTo>
                  <a:pt x="1599895" y="1233813"/>
                </a:lnTo>
                <a:cubicBezTo>
                  <a:pt x="1551335" y="1233913"/>
                  <a:pt x="1496334" y="1234061"/>
                  <a:pt x="1488356" y="1232228"/>
                </a:cubicBezTo>
                <a:cubicBezTo>
                  <a:pt x="1481221" y="1230593"/>
                  <a:pt x="1475324" y="1225539"/>
                  <a:pt x="1472946" y="1218998"/>
                </a:cubicBezTo>
                <a:cubicBezTo>
                  <a:pt x="1470220" y="1211565"/>
                  <a:pt x="1472252" y="1202844"/>
                  <a:pt x="1478594" y="1194421"/>
                </a:cubicBezTo>
                <a:cubicBezTo>
                  <a:pt x="1488009" y="1181934"/>
                  <a:pt x="1492815" y="1158546"/>
                  <a:pt x="1483054" y="1139766"/>
                </a:cubicBezTo>
                <a:cubicBezTo>
                  <a:pt x="1477901" y="1129856"/>
                  <a:pt x="1464373" y="1113554"/>
                  <a:pt x="1431125" y="1114594"/>
                </a:cubicBezTo>
                <a:cubicBezTo>
                  <a:pt x="1397678" y="1113554"/>
                  <a:pt x="1384002" y="1129856"/>
                  <a:pt x="1378849" y="1139766"/>
                </a:cubicBezTo>
                <a:cubicBezTo>
                  <a:pt x="1369087" y="1158546"/>
                  <a:pt x="1373844" y="1181934"/>
                  <a:pt x="1383308" y="1194421"/>
                </a:cubicBezTo>
                <a:cubicBezTo>
                  <a:pt x="1389651" y="1202844"/>
                  <a:pt x="1391682" y="1211565"/>
                  <a:pt x="1388957" y="1218998"/>
                </a:cubicBezTo>
                <a:cubicBezTo>
                  <a:pt x="1386579" y="1225539"/>
                  <a:pt x="1380633" y="1230593"/>
                  <a:pt x="1373497" y="1232228"/>
                </a:cubicBezTo>
                <a:cubicBezTo>
                  <a:pt x="1362299" y="1234804"/>
                  <a:pt x="1273058" y="1235647"/>
                  <a:pt x="1210574" y="1234755"/>
                </a:cubicBezTo>
                <a:cubicBezTo>
                  <a:pt x="1209484" y="1205421"/>
                  <a:pt x="1207899" y="1144127"/>
                  <a:pt x="1210674" y="1131937"/>
                </a:cubicBezTo>
                <a:cubicBezTo>
                  <a:pt x="1212259" y="1125000"/>
                  <a:pt x="1217214" y="1119252"/>
                  <a:pt x="1223557" y="1116923"/>
                </a:cubicBezTo>
                <a:cubicBezTo>
                  <a:pt x="1230791" y="1114248"/>
                  <a:pt x="1239314" y="1116230"/>
                  <a:pt x="1247539" y="1122423"/>
                </a:cubicBezTo>
                <a:cubicBezTo>
                  <a:pt x="1259778" y="1131689"/>
                  <a:pt x="1282720" y="1136347"/>
                  <a:pt x="1301153" y="1126784"/>
                </a:cubicBezTo>
                <a:cubicBezTo>
                  <a:pt x="1310816" y="1121779"/>
                  <a:pt x="1326920" y="1108401"/>
                  <a:pt x="1325780" y="1075895"/>
                </a:cubicBezTo>
                <a:cubicBezTo>
                  <a:pt x="1326920" y="1042994"/>
                  <a:pt x="1310816" y="1029664"/>
                  <a:pt x="1301153" y="1024660"/>
                </a:cubicBezTo>
                <a:cubicBezTo>
                  <a:pt x="1282720" y="1015096"/>
                  <a:pt x="1259778" y="1019754"/>
                  <a:pt x="1247539" y="1029020"/>
                </a:cubicBezTo>
                <a:cubicBezTo>
                  <a:pt x="1239314" y="1035214"/>
                  <a:pt x="1230841" y="1037147"/>
                  <a:pt x="1223557" y="1034520"/>
                </a:cubicBezTo>
                <a:cubicBezTo>
                  <a:pt x="1217214" y="1032191"/>
                  <a:pt x="1212259" y="1026444"/>
                  <a:pt x="1210674" y="1019507"/>
                </a:cubicBezTo>
                <a:cubicBezTo>
                  <a:pt x="1207849" y="1007119"/>
                  <a:pt x="1209534" y="944041"/>
                  <a:pt x="1210674" y="915301"/>
                </a:cubicBezTo>
                <a:cubicBezTo>
                  <a:pt x="1227025" y="915252"/>
                  <a:pt x="1244913" y="915301"/>
                  <a:pt x="1262008" y="915301"/>
                </a:cubicBezTo>
                <a:cubicBezTo>
                  <a:pt x="1327118" y="915450"/>
                  <a:pt x="1367353" y="915400"/>
                  <a:pt x="1375777" y="913468"/>
                </a:cubicBezTo>
                <a:cubicBezTo>
                  <a:pt x="1386133" y="911089"/>
                  <a:pt x="1394804" y="903657"/>
                  <a:pt x="1398322" y="893994"/>
                </a:cubicBezTo>
                <a:cubicBezTo>
                  <a:pt x="1402187" y="883291"/>
                  <a:pt x="1399710" y="871201"/>
                  <a:pt x="1391236" y="860003"/>
                </a:cubicBezTo>
                <a:cubicBezTo>
                  <a:pt x="1383655" y="849944"/>
                  <a:pt x="1379840" y="831065"/>
                  <a:pt x="1387718" y="815903"/>
                </a:cubicBezTo>
                <a:cubicBezTo>
                  <a:pt x="1394804" y="802226"/>
                  <a:pt x="1409719" y="795339"/>
                  <a:pt x="1431174" y="796082"/>
                </a:cubicBezTo>
                <a:cubicBezTo>
                  <a:pt x="1452333" y="795438"/>
                  <a:pt x="1467198" y="802226"/>
                  <a:pt x="1474283" y="815903"/>
                </a:cubicBezTo>
                <a:cubicBezTo>
                  <a:pt x="1482162" y="831065"/>
                  <a:pt x="1478347" y="849944"/>
                  <a:pt x="1470765" y="860003"/>
                </a:cubicBezTo>
                <a:cubicBezTo>
                  <a:pt x="1462292" y="871201"/>
                  <a:pt x="1459765" y="883291"/>
                  <a:pt x="1463680" y="893994"/>
                </a:cubicBezTo>
                <a:cubicBezTo>
                  <a:pt x="1467198" y="903657"/>
                  <a:pt x="1475820" y="911089"/>
                  <a:pt x="1486225" y="913468"/>
                </a:cubicBezTo>
                <a:cubicBezTo>
                  <a:pt x="1496383" y="915797"/>
                  <a:pt x="1561344" y="916788"/>
                  <a:pt x="1619467" y="916540"/>
                </a:cubicBezTo>
                <a:cubicBezTo>
                  <a:pt x="1620557" y="945825"/>
                  <a:pt x="1622143" y="1007267"/>
                  <a:pt x="1619368" y="1019507"/>
                </a:cubicBezTo>
                <a:cubicBezTo>
                  <a:pt x="1617782" y="1026444"/>
                  <a:pt x="1612827" y="1032191"/>
                  <a:pt x="1606485" y="1034520"/>
                </a:cubicBezTo>
                <a:cubicBezTo>
                  <a:pt x="1599250" y="1037147"/>
                  <a:pt x="1590728" y="1035214"/>
                  <a:pt x="1582502" y="1029020"/>
                </a:cubicBezTo>
                <a:cubicBezTo>
                  <a:pt x="1570263" y="1019754"/>
                  <a:pt x="1547321" y="1015096"/>
                  <a:pt x="1528888" y="1024660"/>
                </a:cubicBezTo>
                <a:cubicBezTo>
                  <a:pt x="1519226" y="1029664"/>
                  <a:pt x="1503171" y="1042994"/>
                  <a:pt x="1504262" y="1075548"/>
                </a:cubicBezTo>
                <a:close/>
                <a:moveTo>
                  <a:pt x="1504212" y="1403971"/>
                </a:moveTo>
                <a:cubicBezTo>
                  <a:pt x="1503122" y="1436872"/>
                  <a:pt x="1519176" y="1450202"/>
                  <a:pt x="1528839" y="1455206"/>
                </a:cubicBezTo>
                <a:cubicBezTo>
                  <a:pt x="1547272" y="1464769"/>
                  <a:pt x="1570214" y="1460112"/>
                  <a:pt x="1582453" y="1450846"/>
                </a:cubicBezTo>
                <a:cubicBezTo>
                  <a:pt x="1590678" y="1444652"/>
                  <a:pt x="1599201" y="1442719"/>
                  <a:pt x="1606435" y="1445346"/>
                </a:cubicBezTo>
                <a:cubicBezTo>
                  <a:pt x="1612778" y="1447675"/>
                  <a:pt x="1617733" y="1453422"/>
                  <a:pt x="1619318" y="1460359"/>
                </a:cubicBezTo>
                <a:cubicBezTo>
                  <a:pt x="1622044" y="1472450"/>
                  <a:pt x="1620557" y="1532654"/>
                  <a:pt x="1619467" y="1562285"/>
                </a:cubicBezTo>
                <a:lnTo>
                  <a:pt x="1599944" y="1562285"/>
                </a:lnTo>
                <a:cubicBezTo>
                  <a:pt x="1534735" y="1562137"/>
                  <a:pt x="1494599" y="1562186"/>
                  <a:pt x="1486176" y="1564119"/>
                </a:cubicBezTo>
                <a:cubicBezTo>
                  <a:pt x="1475770" y="1566497"/>
                  <a:pt x="1467148" y="1573930"/>
                  <a:pt x="1463630" y="1583592"/>
                </a:cubicBezTo>
                <a:cubicBezTo>
                  <a:pt x="1459716" y="1594295"/>
                  <a:pt x="1462243" y="1606386"/>
                  <a:pt x="1470716" y="1617584"/>
                </a:cubicBezTo>
                <a:cubicBezTo>
                  <a:pt x="1478297" y="1627643"/>
                  <a:pt x="1482112" y="1646522"/>
                  <a:pt x="1474234" y="1661684"/>
                </a:cubicBezTo>
                <a:cubicBezTo>
                  <a:pt x="1467148" y="1675360"/>
                  <a:pt x="1452134" y="1682099"/>
                  <a:pt x="1430778" y="1681504"/>
                </a:cubicBezTo>
                <a:cubicBezTo>
                  <a:pt x="1409669" y="1682149"/>
                  <a:pt x="1394755" y="1675360"/>
                  <a:pt x="1387669" y="1661684"/>
                </a:cubicBezTo>
                <a:cubicBezTo>
                  <a:pt x="1379790" y="1646522"/>
                  <a:pt x="1383606" y="1627643"/>
                  <a:pt x="1391187" y="1617584"/>
                </a:cubicBezTo>
                <a:cubicBezTo>
                  <a:pt x="1399660" y="1606386"/>
                  <a:pt x="1402138" y="1594295"/>
                  <a:pt x="1398273" y="1583592"/>
                </a:cubicBezTo>
                <a:cubicBezTo>
                  <a:pt x="1394755" y="1573930"/>
                  <a:pt x="1386083" y="1566497"/>
                  <a:pt x="1375727" y="1564119"/>
                </a:cubicBezTo>
                <a:cubicBezTo>
                  <a:pt x="1363785" y="1561393"/>
                  <a:pt x="1276279" y="1560452"/>
                  <a:pt x="1213052" y="1561344"/>
                </a:cubicBezTo>
                <a:cubicBezTo>
                  <a:pt x="1213845" y="1537807"/>
                  <a:pt x="1215876" y="1472400"/>
                  <a:pt x="1212606" y="1458130"/>
                </a:cubicBezTo>
                <a:cubicBezTo>
                  <a:pt x="1210277" y="1447972"/>
                  <a:pt x="1202944" y="1439499"/>
                  <a:pt x="1193479" y="1436030"/>
                </a:cubicBezTo>
                <a:cubicBezTo>
                  <a:pt x="1182925" y="1432215"/>
                  <a:pt x="1171082" y="1434643"/>
                  <a:pt x="1160132" y="1442967"/>
                </a:cubicBezTo>
                <a:cubicBezTo>
                  <a:pt x="1150321" y="1450350"/>
                  <a:pt x="1131838" y="1454116"/>
                  <a:pt x="1117072" y="1446436"/>
                </a:cubicBezTo>
                <a:cubicBezTo>
                  <a:pt x="1103743" y="1439499"/>
                  <a:pt x="1097054" y="1424931"/>
                  <a:pt x="1097747" y="1403971"/>
                </a:cubicBezTo>
                <a:cubicBezTo>
                  <a:pt x="1097054" y="1383358"/>
                  <a:pt x="1103743" y="1368790"/>
                  <a:pt x="1117072" y="1361853"/>
                </a:cubicBezTo>
                <a:cubicBezTo>
                  <a:pt x="1131888" y="1354172"/>
                  <a:pt x="1150321" y="1357938"/>
                  <a:pt x="1160132" y="1365321"/>
                </a:cubicBezTo>
                <a:cubicBezTo>
                  <a:pt x="1171082" y="1373646"/>
                  <a:pt x="1182925" y="1376074"/>
                  <a:pt x="1193479" y="1372258"/>
                </a:cubicBezTo>
                <a:cubicBezTo>
                  <a:pt x="1202944" y="1368790"/>
                  <a:pt x="1210277" y="1360317"/>
                  <a:pt x="1212606" y="1350109"/>
                </a:cubicBezTo>
                <a:cubicBezTo>
                  <a:pt x="1215975" y="1335393"/>
                  <a:pt x="1213746" y="1265873"/>
                  <a:pt x="1212953" y="1244665"/>
                </a:cubicBezTo>
                <a:cubicBezTo>
                  <a:pt x="1276229" y="1245557"/>
                  <a:pt x="1363785" y="1244616"/>
                  <a:pt x="1375727" y="1241890"/>
                </a:cubicBezTo>
                <a:cubicBezTo>
                  <a:pt x="1386083" y="1239512"/>
                  <a:pt x="1394755" y="1232079"/>
                  <a:pt x="1398273" y="1222417"/>
                </a:cubicBezTo>
                <a:cubicBezTo>
                  <a:pt x="1402138" y="1211714"/>
                  <a:pt x="1399660" y="1199624"/>
                  <a:pt x="1391187" y="1188425"/>
                </a:cubicBezTo>
                <a:cubicBezTo>
                  <a:pt x="1383606" y="1178366"/>
                  <a:pt x="1379790" y="1159487"/>
                  <a:pt x="1387669" y="1144325"/>
                </a:cubicBezTo>
                <a:cubicBezTo>
                  <a:pt x="1394755" y="1130649"/>
                  <a:pt x="1409669" y="1123811"/>
                  <a:pt x="1431125" y="1124505"/>
                </a:cubicBezTo>
                <a:cubicBezTo>
                  <a:pt x="1452233" y="1123761"/>
                  <a:pt x="1467148" y="1130649"/>
                  <a:pt x="1474234" y="1144325"/>
                </a:cubicBezTo>
                <a:cubicBezTo>
                  <a:pt x="1482112" y="1159487"/>
                  <a:pt x="1478297" y="1178366"/>
                  <a:pt x="1470716" y="1188425"/>
                </a:cubicBezTo>
                <a:cubicBezTo>
                  <a:pt x="1462243" y="1199624"/>
                  <a:pt x="1459716" y="1211714"/>
                  <a:pt x="1463630" y="1222417"/>
                </a:cubicBezTo>
                <a:cubicBezTo>
                  <a:pt x="1467148" y="1232079"/>
                  <a:pt x="1475770" y="1239512"/>
                  <a:pt x="1486176" y="1241890"/>
                </a:cubicBezTo>
                <a:cubicBezTo>
                  <a:pt x="1494599" y="1243823"/>
                  <a:pt x="1534785" y="1243872"/>
                  <a:pt x="1599895" y="1243724"/>
                </a:cubicBezTo>
                <a:lnTo>
                  <a:pt x="1619368" y="1243724"/>
                </a:lnTo>
                <a:cubicBezTo>
                  <a:pt x="1620458" y="1272463"/>
                  <a:pt x="1622143" y="1335541"/>
                  <a:pt x="1619318" y="1347929"/>
                </a:cubicBezTo>
                <a:cubicBezTo>
                  <a:pt x="1617733" y="1354866"/>
                  <a:pt x="1612778" y="1360614"/>
                  <a:pt x="1606435" y="1362943"/>
                </a:cubicBezTo>
                <a:cubicBezTo>
                  <a:pt x="1599201" y="1365569"/>
                  <a:pt x="1590678" y="1363636"/>
                  <a:pt x="1582453" y="1357443"/>
                </a:cubicBezTo>
                <a:cubicBezTo>
                  <a:pt x="1570214" y="1348177"/>
                  <a:pt x="1547272" y="1343519"/>
                  <a:pt x="1528839" y="1353082"/>
                </a:cubicBezTo>
                <a:cubicBezTo>
                  <a:pt x="1519176" y="1358087"/>
                  <a:pt x="1503122" y="1371416"/>
                  <a:pt x="1504212" y="1403971"/>
                </a:cubicBezTo>
                <a:close/>
                <a:moveTo>
                  <a:pt x="1132730" y="1617584"/>
                </a:moveTo>
                <a:cubicBezTo>
                  <a:pt x="1140361" y="1627643"/>
                  <a:pt x="1144176" y="1646522"/>
                  <a:pt x="1136298" y="1661684"/>
                </a:cubicBezTo>
                <a:cubicBezTo>
                  <a:pt x="1129212" y="1675360"/>
                  <a:pt x="1114297" y="1682099"/>
                  <a:pt x="1092842" y="1681504"/>
                </a:cubicBezTo>
                <a:cubicBezTo>
                  <a:pt x="1071684" y="1682149"/>
                  <a:pt x="1056769" y="1675360"/>
                  <a:pt x="1049683" y="1661684"/>
                </a:cubicBezTo>
                <a:cubicBezTo>
                  <a:pt x="1041805" y="1646522"/>
                  <a:pt x="1045669" y="1627643"/>
                  <a:pt x="1053251" y="1617584"/>
                </a:cubicBezTo>
                <a:cubicBezTo>
                  <a:pt x="1061724" y="1606386"/>
                  <a:pt x="1064202" y="1594295"/>
                  <a:pt x="1060287" y="1583592"/>
                </a:cubicBezTo>
                <a:cubicBezTo>
                  <a:pt x="1056769" y="1573930"/>
                  <a:pt x="1048147" y="1566497"/>
                  <a:pt x="1037791" y="1564119"/>
                </a:cubicBezTo>
                <a:cubicBezTo>
                  <a:pt x="1029367" y="1562186"/>
                  <a:pt x="989182" y="1562137"/>
                  <a:pt x="924022" y="1562285"/>
                </a:cubicBezTo>
                <a:cubicBezTo>
                  <a:pt x="906382" y="1562285"/>
                  <a:pt x="887850" y="1562335"/>
                  <a:pt x="871053" y="1562285"/>
                </a:cubicBezTo>
                <a:cubicBezTo>
                  <a:pt x="869963" y="1532604"/>
                  <a:pt x="868476" y="1472400"/>
                  <a:pt x="871201" y="1460359"/>
                </a:cubicBezTo>
                <a:cubicBezTo>
                  <a:pt x="872787" y="1453422"/>
                  <a:pt x="877742" y="1447675"/>
                  <a:pt x="884084" y="1445346"/>
                </a:cubicBezTo>
                <a:cubicBezTo>
                  <a:pt x="891319" y="1442670"/>
                  <a:pt x="899842" y="1444652"/>
                  <a:pt x="908067" y="1450846"/>
                </a:cubicBezTo>
                <a:cubicBezTo>
                  <a:pt x="920306" y="1460112"/>
                  <a:pt x="943248" y="1464769"/>
                  <a:pt x="961681" y="1455206"/>
                </a:cubicBezTo>
                <a:cubicBezTo>
                  <a:pt x="971343" y="1450202"/>
                  <a:pt x="987447" y="1436872"/>
                  <a:pt x="986308" y="1404318"/>
                </a:cubicBezTo>
                <a:cubicBezTo>
                  <a:pt x="987447" y="1371416"/>
                  <a:pt x="971343" y="1358087"/>
                  <a:pt x="961681" y="1353082"/>
                </a:cubicBezTo>
                <a:cubicBezTo>
                  <a:pt x="943248" y="1343519"/>
                  <a:pt x="920306" y="1348177"/>
                  <a:pt x="908067" y="1357443"/>
                </a:cubicBezTo>
                <a:cubicBezTo>
                  <a:pt x="899842" y="1363636"/>
                  <a:pt x="891319" y="1365569"/>
                  <a:pt x="884084" y="1362943"/>
                </a:cubicBezTo>
                <a:cubicBezTo>
                  <a:pt x="877742" y="1360614"/>
                  <a:pt x="872787" y="1354866"/>
                  <a:pt x="871201" y="1347929"/>
                </a:cubicBezTo>
                <a:cubicBezTo>
                  <a:pt x="868377" y="1335541"/>
                  <a:pt x="870062" y="1272513"/>
                  <a:pt x="871152" y="1243724"/>
                </a:cubicBezTo>
                <a:cubicBezTo>
                  <a:pt x="887949" y="1243674"/>
                  <a:pt x="906382" y="1243724"/>
                  <a:pt x="924022" y="1243724"/>
                </a:cubicBezTo>
                <a:cubicBezTo>
                  <a:pt x="989182" y="1243872"/>
                  <a:pt x="1029367" y="1243823"/>
                  <a:pt x="1037791" y="1241890"/>
                </a:cubicBezTo>
                <a:cubicBezTo>
                  <a:pt x="1048147" y="1239512"/>
                  <a:pt x="1056818" y="1232079"/>
                  <a:pt x="1060287" y="1222417"/>
                </a:cubicBezTo>
                <a:cubicBezTo>
                  <a:pt x="1064202" y="1211714"/>
                  <a:pt x="1061724" y="1199624"/>
                  <a:pt x="1053251" y="1188425"/>
                </a:cubicBezTo>
                <a:cubicBezTo>
                  <a:pt x="1045669" y="1178366"/>
                  <a:pt x="1041805" y="1159487"/>
                  <a:pt x="1049683" y="1144325"/>
                </a:cubicBezTo>
                <a:cubicBezTo>
                  <a:pt x="1056818" y="1130649"/>
                  <a:pt x="1071684" y="1123761"/>
                  <a:pt x="1093189" y="1124505"/>
                </a:cubicBezTo>
                <a:cubicBezTo>
                  <a:pt x="1114248" y="1123811"/>
                  <a:pt x="1129212" y="1130649"/>
                  <a:pt x="1136298" y="1144325"/>
                </a:cubicBezTo>
                <a:cubicBezTo>
                  <a:pt x="1144176" y="1159487"/>
                  <a:pt x="1140361" y="1178366"/>
                  <a:pt x="1132730" y="1188425"/>
                </a:cubicBezTo>
                <a:cubicBezTo>
                  <a:pt x="1124307" y="1199624"/>
                  <a:pt x="1121779" y="1211714"/>
                  <a:pt x="1125694" y="1222417"/>
                </a:cubicBezTo>
                <a:cubicBezTo>
                  <a:pt x="1129212" y="1232079"/>
                  <a:pt x="1137834" y="1239512"/>
                  <a:pt x="1148240" y="1241890"/>
                </a:cubicBezTo>
                <a:cubicBezTo>
                  <a:pt x="1153740" y="1243129"/>
                  <a:pt x="1175245" y="1244021"/>
                  <a:pt x="1203043" y="1244516"/>
                </a:cubicBezTo>
                <a:cubicBezTo>
                  <a:pt x="1204133" y="1273603"/>
                  <a:pt x="1205718" y="1335640"/>
                  <a:pt x="1202944" y="1347929"/>
                </a:cubicBezTo>
                <a:cubicBezTo>
                  <a:pt x="1201358" y="1354866"/>
                  <a:pt x="1196403" y="1360614"/>
                  <a:pt x="1190060" y="1362943"/>
                </a:cubicBezTo>
                <a:cubicBezTo>
                  <a:pt x="1182826" y="1365569"/>
                  <a:pt x="1174303" y="1363636"/>
                  <a:pt x="1166078" y="1357443"/>
                </a:cubicBezTo>
                <a:cubicBezTo>
                  <a:pt x="1153839" y="1348177"/>
                  <a:pt x="1130897" y="1343519"/>
                  <a:pt x="1112464" y="1353082"/>
                </a:cubicBezTo>
                <a:cubicBezTo>
                  <a:pt x="1102802" y="1358087"/>
                  <a:pt x="1086747" y="1371416"/>
                  <a:pt x="1087837" y="1403971"/>
                </a:cubicBezTo>
                <a:cubicBezTo>
                  <a:pt x="1086747" y="1436872"/>
                  <a:pt x="1102802" y="1450202"/>
                  <a:pt x="1112464" y="1455206"/>
                </a:cubicBezTo>
                <a:cubicBezTo>
                  <a:pt x="1130897" y="1464769"/>
                  <a:pt x="1153839" y="1460112"/>
                  <a:pt x="1166078" y="1450846"/>
                </a:cubicBezTo>
                <a:cubicBezTo>
                  <a:pt x="1174303" y="1444652"/>
                  <a:pt x="1182826" y="1442670"/>
                  <a:pt x="1190060" y="1445346"/>
                </a:cubicBezTo>
                <a:cubicBezTo>
                  <a:pt x="1196403" y="1447675"/>
                  <a:pt x="1201358" y="1453422"/>
                  <a:pt x="1202944" y="1460359"/>
                </a:cubicBezTo>
                <a:cubicBezTo>
                  <a:pt x="1205669" y="1472301"/>
                  <a:pt x="1204182" y="1531564"/>
                  <a:pt x="1203092" y="1561493"/>
                </a:cubicBezTo>
                <a:cubicBezTo>
                  <a:pt x="1175294" y="1561988"/>
                  <a:pt x="1153740" y="1562880"/>
                  <a:pt x="1148240" y="1564119"/>
                </a:cubicBezTo>
                <a:cubicBezTo>
                  <a:pt x="1137834" y="1566497"/>
                  <a:pt x="1129212" y="1573930"/>
                  <a:pt x="1125694" y="1583592"/>
                </a:cubicBezTo>
                <a:cubicBezTo>
                  <a:pt x="1121779" y="1594295"/>
                  <a:pt x="1124307" y="1606386"/>
                  <a:pt x="1132730" y="1617584"/>
                </a:cubicBezTo>
                <a:close/>
                <a:moveTo>
                  <a:pt x="986308" y="1075895"/>
                </a:moveTo>
                <a:cubicBezTo>
                  <a:pt x="987447" y="1042994"/>
                  <a:pt x="971343" y="1029664"/>
                  <a:pt x="961681" y="1024660"/>
                </a:cubicBezTo>
                <a:cubicBezTo>
                  <a:pt x="943248" y="1015096"/>
                  <a:pt x="920306" y="1019754"/>
                  <a:pt x="908067" y="1029020"/>
                </a:cubicBezTo>
                <a:cubicBezTo>
                  <a:pt x="899842" y="1035214"/>
                  <a:pt x="891319" y="1037147"/>
                  <a:pt x="884084" y="1034520"/>
                </a:cubicBezTo>
                <a:cubicBezTo>
                  <a:pt x="877742" y="1032191"/>
                  <a:pt x="872787" y="1026444"/>
                  <a:pt x="871201" y="1019507"/>
                </a:cubicBezTo>
                <a:cubicBezTo>
                  <a:pt x="868377" y="1007119"/>
                  <a:pt x="870062" y="944140"/>
                  <a:pt x="871152" y="915351"/>
                </a:cubicBezTo>
                <a:cubicBezTo>
                  <a:pt x="886265" y="915400"/>
                  <a:pt x="903954" y="915351"/>
                  <a:pt x="924072" y="915301"/>
                </a:cubicBezTo>
                <a:cubicBezTo>
                  <a:pt x="972632" y="915202"/>
                  <a:pt x="1027633" y="915103"/>
                  <a:pt x="1035561" y="916936"/>
                </a:cubicBezTo>
                <a:cubicBezTo>
                  <a:pt x="1042696" y="918572"/>
                  <a:pt x="1048643" y="923626"/>
                  <a:pt x="1051021" y="930167"/>
                </a:cubicBezTo>
                <a:cubicBezTo>
                  <a:pt x="1053697" y="937599"/>
                  <a:pt x="1051715" y="946320"/>
                  <a:pt x="1045372" y="954744"/>
                </a:cubicBezTo>
                <a:cubicBezTo>
                  <a:pt x="1035908" y="967230"/>
                  <a:pt x="1031151" y="990618"/>
                  <a:pt x="1040913" y="1009398"/>
                </a:cubicBezTo>
                <a:cubicBezTo>
                  <a:pt x="1046016" y="1019308"/>
                  <a:pt x="1059692" y="1035710"/>
                  <a:pt x="1092842" y="1034570"/>
                </a:cubicBezTo>
                <a:cubicBezTo>
                  <a:pt x="1126437" y="1035660"/>
                  <a:pt x="1139965" y="1019308"/>
                  <a:pt x="1145118" y="1009398"/>
                </a:cubicBezTo>
                <a:cubicBezTo>
                  <a:pt x="1154830" y="990618"/>
                  <a:pt x="1150073" y="967230"/>
                  <a:pt x="1140658" y="954744"/>
                </a:cubicBezTo>
                <a:cubicBezTo>
                  <a:pt x="1134316" y="946320"/>
                  <a:pt x="1132284" y="937599"/>
                  <a:pt x="1135009" y="930167"/>
                </a:cubicBezTo>
                <a:cubicBezTo>
                  <a:pt x="1137388" y="923626"/>
                  <a:pt x="1143284" y="918572"/>
                  <a:pt x="1150420" y="916936"/>
                </a:cubicBezTo>
                <a:cubicBezTo>
                  <a:pt x="1154978" y="915896"/>
                  <a:pt x="1175195" y="915499"/>
                  <a:pt x="1200714" y="915351"/>
                </a:cubicBezTo>
                <a:cubicBezTo>
                  <a:pt x="1199971" y="935468"/>
                  <a:pt x="1197592" y="1006772"/>
                  <a:pt x="1201011" y="1021687"/>
                </a:cubicBezTo>
                <a:cubicBezTo>
                  <a:pt x="1203340" y="1031894"/>
                  <a:pt x="1210674" y="1040367"/>
                  <a:pt x="1220187" y="1043836"/>
                </a:cubicBezTo>
                <a:cubicBezTo>
                  <a:pt x="1230692" y="1047651"/>
                  <a:pt x="1242535" y="1045223"/>
                  <a:pt x="1253485" y="1036899"/>
                </a:cubicBezTo>
                <a:cubicBezTo>
                  <a:pt x="1263296" y="1029466"/>
                  <a:pt x="1281729" y="1025750"/>
                  <a:pt x="1296595" y="1033430"/>
                </a:cubicBezTo>
                <a:cubicBezTo>
                  <a:pt x="1309924" y="1040367"/>
                  <a:pt x="1316564" y="1054935"/>
                  <a:pt x="1315870" y="1075895"/>
                </a:cubicBezTo>
                <a:cubicBezTo>
                  <a:pt x="1316564" y="1096508"/>
                  <a:pt x="1309924" y="1111076"/>
                  <a:pt x="1296595" y="1117964"/>
                </a:cubicBezTo>
                <a:cubicBezTo>
                  <a:pt x="1281729" y="1125694"/>
                  <a:pt x="1263296" y="1121928"/>
                  <a:pt x="1253485" y="1114545"/>
                </a:cubicBezTo>
                <a:cubicBezTo>
                  <a:pt x="1242535" y="1106220"/>
                  <a:pt x="1230692" y="1103792"/>
                  <a:pt x="1220138" y="1107608"/>
                </a:cubicBezTo>
                <a:cubicBezTo>
                  <a:pt x="1210674" y="1111076"/>
                  <a:pt x="1203340" y="1119549"/>
                  <a:pt x="1201011" y="1129707"/>
                </a:cubicBezTo>
                <a:cubicBezTo>
                  <a:pt x="1197691" y="1144325"/>
                  <a:pt x="1199871" y="1212705"/>
                  <a:pt x="1200664" y="1234606"/>
                </a:cubicBezTo>
                <a:cubicBezTo>
                  <a:pt x="1174947" y="1234111"/>
                  <a:pt x="1155276" y="1233368"/>
                  <a:pt x="1150420" y="1232228"/>
                </a:cubicBezTo>
                <a:cubicBezTo>
                  <a:pt x="1143284" y="1230593"/>
                  <a:pt x="1137388" y="1225539"/>
                  <a:pt x="1135009" y="1218998"/>
                </a:cubicBezTo>
                <a:cubicBezTo>
                  <a:pt x="1132284" y="1211565"/>
                  <a:pt x="1134316" y="1202844"/>
                  <a:pt x="1140658" y="1194421"/>
                </a:cubicBezTo>
                <a:cubicBezTo>
                  <a:pt x="1150073" y="1181934"/>
                  <a:pt x="1154830" y="1158546"/>
                  <a:pt x="1145118" y="1139766"/>
                </a:cubicBezTo>
                <a:cubicBezTo>
                  <a:pt x="1139965" y="1129856"/>
                  <a:pt x="1126338" y="1113554"/>
                  <a:pt x="1093189" y="1114594"/>
                </a:cubicBezTo>
                <a:cubicBezTo>
                  <a:pt x="1059593" y="1113554"/>
                  <a:pt x="1046016" y="1129856"/>
                  <a:pt x="1040913" y="1139766"/>
                </a:cubicBezTo>
                <a:cubicBezTo>
                  <a:pt x="1031151" y="1158546"/>
                  <a:pt x="1035908" y="1181934"/>
                  <a:pt x="1045372" y="1194421"/>
                </a:cubicBezTo>
                <a:cubicBezTo>
                  <a:pt x="1051715" y="1202844"/>
                  <a:pt x="1053697" y="1211565"/>
                  <a:pt x="1051021" y="1218998"/>
                </a:cubicBezTo>
                <a:cubicBezTo>
                  <a:pt x="1048643" y="1225539"/>
                  <a:pt x="1042696" y="1230593"/>
                  <a:pt x="1035561" y="1232228"/>
                </a:cubicBezTo>
                <a:cubicBezTo>
                  <a:pt x="1027633" y="1234061"/>
                  <a:pt x="972632" y="1233962"/>
                  <a:pt x="924072" y="1233813"/>
                </a:cubicBezTo>
                <a:cubicBezTo>
                  <a:pt x="903954" y="1233813"/>
                  <a:pt x="886215" y="1233764"/>
                  <a:pt x="871053" y="1233813"/>
                </a:cubicBezTo>
                <a:cubicBezTo>
                  <a:pt x="869963" y="1204133"/>
                  <a:pt x="868476" y="1143978"/>
                  <a:pt x="871201" y="1131937"/>
                </a:cubicBezTo>
                <a:cubicBezTo>
                  <a:pt x="872787" y="1125000"/>
                  <a:pt x="877742" y="1119252"/>
                  <a:pt x="884084" y="1116923"/>
                </a:cubicBezTo>
                <a:cubicBezTo>
                  <a:pt x="891319" y="1114248"/>
                  <a:pt x="899842" y="1116230"/>
                  <a:pt x="908067" y="1122423"/>
                </a:cubicBezTo>
                <a:cubicBezTo>
                  <a:pt x="920306" y="1131689"/>
                  <a:pt x="943248" y="1136347"/>
                  <a:pt x="961681" y="1126784"/>
                </a:cubicBezTo>
                <a:cubicBezTo>
                  <a:pt x="971343" y="1121779"/>
                  <a:pt x="987447" y="1108401"/>
                  <a:pt x="986308" y="1075895"/>
                </a:cubicBezTo>
                <a:close/>
                <a:moveTo>
                  <a:pt x="569834" y="1350109"/>
                </a:moveTo>
                <a:cubicBezTo>
                  <a:pt x="573253" y="1335194"/>
                  <a:pt x="570874" y="1263940"/>
                  <a:pt x="570131" y="1243773"/>
                </a:cubicBezTo>
                <a:cubicBezTo>
                  <a:pt x="579496" y="1243773"/>
                  <a:pt x="589654" y="1243773"/>
                  <a:pt x="600506" y="1243724"/>
                </a:cubicBezTo>
                <a:cubicBezTo>
                  <a:pt x="642326" y="1243625"/>
                  <a:pt x="689697" y="1243525"/>
                  <a:pt x="697625" y="1245359"/>
                </a:cubicBezTo>
                <a:cubicBezTo>
                  <a:pt x="704760" y="1246994"/>
                  <a:pt x="710657" y="1252048"/>
                  <a:pt x="713035" y="1258589"/>
                </a:cubicBezTo>
                <a:cubicBezTo>
                  <a:pt x="715761" y="1266021"/>
                  <a:pt x="713779" y="1274742"/>
                  <a:pt x="707386" y="1283166"/>
                </a:cubicBezTo>
                <a:cubicBezTo>
                  <a:pt x="697972" y="1295653"/>
                  <a:pt x="693215" y="1319041"/>
                  <a:pt x="702976" y="1337820"/>
                </a:cubicBezTo>
                <a:cubicBezTo>
                  <a:pt x="707932" y="1347384"/>
                  <a:pt x="720815" y="1363042"/>
                  <a:pt x="751685" y="1363042"/>
                </a:cubicBezTo>
                <a:cubicBezTo>
                  <a:pt x="752725" y="1363042"/>
                  <a:pt x="753816" y="1363042"/>
                  <a:pt x="754906" y="1363042"/>
                </a:cubicBezTo>
                <a:cubicBezTo>
                  <a:pt x="788452" y="1364181"/>
                  <a:pt x="802028" y="1347780"/>
                  <a:pt x="807132" y="1337870"/>
                </a:cubicBezTo>
                <a:cubicBezTo>
                  <a:pt x="816894" y="1319090"/>
                  <a:pt x="812137" y="1295702"/>
                  <a:pt x="802722" y="1283216"/>
                </a:cubicBezTo>
                <a:cubicBezTo>
                  <a:pt x="796330" y="1274792"/>
                  <a:pt x="794348" y="1266071"/>
                  <a:pt x="797073" y="1258638"/>
                </a:cubicBezTo>
                <a:cubicBezTo>
                  <a:pt x="799452" y="1252098"/>
                  <a:pt x="805348" y="1247044"/>
                  <a:pt x="812484" y="1245408"/>
                </a:cubicBezTo>
                <a:cubicBezTo>
                  <a:pt x="816993" y="1244368"/>
                  <a:pt x="836417" y="1243971"/>
                  <a:pt x="861242" y="1243823"/>
                </a:cubicBezTo>
                <a:cubicBezTo>
                  <a:pt x="860498" y="1263940"/>
                  <a:pt x="858120" y="1335244"/>
                  <a:pt x="861539" y="1350159"/>
                </a:cubicBezTo>
                <a:cubicBezTo>
                  <a:pt x="863868" y="1360366"/>
                  <a:pt x="871201" y="1368839"/>
                  <a:pt x="880715" y="1372308"/>
                </a:cubicBezTo>
                <a:cubicBezTo>
                  <a:pt x="891220" y="1376123"/>
                  <a:pt x="903062" y="1373695"/>
                  <a:pt x="914013" y="1365371"/>
                </a:cubicBezTo>
                <a:cubicBezTo>
                  <a:pt x="923874" y="1357938"/>
                  <a:pt x="942307" y="1354222"/>
                  <a:pt x="957122" y="1361902"/>
                </a:cubicBezTo>
                <a:cubicBezTo>
                  <a:pt x="970451" y="1368839"/>
                  <a:pt x="977091" y="1383407"/>
                  <a:pt x="976398" y="1404367"/>
                </a:cubicBezTo>
                <a:cubicBezTo>
                  <a:pt x="977091" y="1424980"/>
                  <a:pt x="970451" y="1439548"/>
                  <a:pt x="957073" y="1446485"/>
                </a:cubicBezTo>
                <a:cubicBezTo>
                  <a:pt x="942307" y="1454166"/>
                  <a:pt x="923874" y="1450400"/>
                  <a:pt x="914013" y="1443017"/>
                </a:cubicBezTo>
                <a:cubicBezTo>
                  <a:pt x="903062" y="1434692"/>
                  <a:pt x="891220" y="1432264"/>
                  <a:pt x="880665" y="1436080"/>
                </a:cubicBezTo>
                <a:cubicBezTo>
                  <a:pt x="871201" y="1439548"/>
                  <a:pt x="863868" y="1448021"/>
                  <a:pt x="861539" y="1458179"/>
                </a:cubicBezTo>
                <a:cubicBezTo>
                  <a:pt x="858269" y="1472648"/>
                  <a:pt x="860350" y="1539591"/>
                  <a:pt x="861142" y="1562285"/>
                </a:cubicBezTo>
                <a:cubicBezTo>
                  <a:pt x="836367" y="1562137"/>
                  <a:pt x="816943" y="1561740"/>
                  <a:pt x="812484" y="1560700"/>
                </a:cubicBezTo>
                <a:cubicBezTo>
                  <a:pt x="805348" y="1559065"/>
                  <a:pt x="799452" y="1554010"/>
                  <a:pt x="797073" y="1547470"/>
                </a:cubicBezTo>
                <a:cubicBezTo>
                  <a:pt x="794348" y="1540037"/>
                  <a:pt x="796330" y="1531316"/>
                  <a:pt x="802722" y="1522892"/>
                </a:cubicBezTo>
                <a:cubicBezTo>
                  <a:pt x="812137" y="1510406"/>
                  <a:pt x="816894" y="1487018"/>
                  <a:pt x="807132" y="1468238"/>
                </a:cubicBezTo>
                <a:cubicBezTo>
                  <a:pt x="802028" y="1458328"/>
                  <a:pt x="788402" y="1441877"/>
                  <a:pt x="755203" y="1443066"/>
                </a:cubicBezTo>
                <a:cubicBezTo>
                  <a:pt x="721707" y="1441927"/>
                  <a:pt x="708080" y="1458328"/>
                  <a:pt x="702976" y="1468238"/>
                </a:cubicBezTo>
                <a:cubicBezTo>
                  <a:pt x="693215" y="1487018"/>
                  <a:pt x="697972" y="1510406"/>
                  <a:pt x="707386" y="1522892"/>
                </a:cubicBezTo>
                <a:cubicBezTo>
                  <a:pt x="713779" y="1531316"/>
                  <a:pt x="715761" y="1540037"/>
                  <a:pt x="713035" y="1547470"/>
                </a:cubicBezTo>
                <a:cubicBezTo>
                  <a:pt x="710657" y="1554010"/>
                  <a:pt x="704760" y="1559065"/>
                  <a:pt x="697625" y="1560700"/>
                </a:cubicBezTo>
                <a:cubicBezTo>
                  <a:pt x="689697" y="1562533"/>
                  <a:pt x="642326" y="1562434"/>
                  <a:pt x="600555" y="1562335"/>
                </a:cubicBezTo>
                <a:cubicBezTo>
                  <a:pt x="589654" y="1562285"/>
                  <a:pt x="579546" y="1562285"/>
                  <a:pt x="570230" y="1562285"/>
                </a:cubicBezTo>
                <a:cubicBezTo>
                  <a:pt x="571023" y="1539542"/>
                  <a:pt x="573104" y="1472648"/>
                  <a:pt x="569834" y="1458179"/>
                </a:cubicBezTo>
                <a:cubicBezTo>
                  <a:pt x="567505" y="1448021"/>
                  <a:pt x="560171" y="1439548"/>
                  <a:pt x="550657" y="1436080"/>
                </a:cubicBezTo>
                <a:cubicBezTo>
                  <a:pt x="540153" y="1432264"/>
                  <a:pt x="528310" y="1434692"/>
                  <a:pt x="517310" y="1443017"/>
                </a:cubicBezTo>
                <a:cubicBezTo>
                  <a:pt x="507499" y="1450400"/>
                  <a:pt x="489066" y="1454166"/>
                  <a:pt x="474250" y="1446485"/>
                </a:cubicBezTo>
                <a:cubicBezTo>
                  <a:pt x="460921" y="1439548"/>
                  <a:pt x="454281" y="1424980"/>
                  <a:pt x="454975" y="1404020"/>
                </a:cubicBezTo>
                <a:cubicBezTo>
                  <a:pt x="454281" y="1383407"/>
                  <a:pt x="460921" y="1368839"/>
                  <a:pt x="474250" y="1361902"/>
                </a:cubicBezTo>
                <a:cubicBezTo>
                  <a:pt x="489066" y="1354222"/>
                  <a:pt x="507499" y="1357988"/>
                  <a:pt x="517310" y="1365371"/>
                </a:cubicBezTo>
                <a:cubicBezTo>
                  <a:pt x="528310" y="1373695"/>
                  <a:pt x="540153" y="1376123"/>
                  <a:pt x="550657" y="1372308"/>
                </a:cubicBezTo>
                <a:cubicBezTo>
                  <a:pt x="560171" y="1368839"/>
                  <a:pt x="567505" y="1360366"/>
                  <a:pt x="569834" y="1350159"/>
                </a:cubicBezTo>
                <a:close/>
                <a:moveTo>
                  <a:pt x="1920686" y="1458130"/>
                </a:moveTo>
                <a:cubicBezTo>
                  <a:pt x="1917317" y="1472846"/>
                  <a:pt x="1919547" y="1542118"/>
                  <a:pt x="1920339" y="1563475"/>
                </a:cubicBezTo>
                <a:cubicBezTo>
                  <a:pt x="1875100" y="1563276"/>
                  <a:pt x="1833725" y="1562335"/>
                  <a:pt x="1826292" y="1560650"/>
                </a:cubicBezTo>
                <a:cubicBezTo>
                  <a:pt x="1819157" y="1559015"/>
                  <a:pt x="1813260" y="1553961"/>
                  <a:pt x="1810882" y="1547420"/>
                </a:cubicBezTo>
                <a:cubicBezTo>
                  <a:pt x="1808156" y="1539988"/>
                  <a:pt x="1810188" y="1531267"/>
                  <a:pt x="1816531" y="1522843"/>
                </a:cubicBezTo>
                <a:cubicBezTo>
                  <a:pt x="1825995" y="1510356"/>
                  <a:pt x="1830752" y="1486968"/>
                  <a:pt x="1820990" y="1468188"/>
                </a:cubicBezTo>
                <a:cubicBezTo>
                  <a:pt x="1815837" y="1458278"/>
                  <a:pt x="1802458" y="1441877"/>
                  <a:pt x="1769061" y="1443017"/>
                </a:cubicBezTo>
                <a:cubicBezTo>
                  <a:pt x="1735465" y="1441927"/>
                  <a:pt x="1721938" y="1458328"/>
                  <a:pt x="1716785" y="1468188"/>
                </a:cubicBezTo>
                <a:cubicBezTo>
                  <a:pt x="1707023" y="1486968"/>
                  <a:pt x="1711830" y="1510356"/>
                  <a:pt x="1721244" y="1522843"/>
                </a:cubicBezTo>
                <a:cubicBezTo>
                  <a:pt x="1727587" y="1531267"/>
                  <a:pt x="1729618" y="1539988"/>
                  <a:pt x="1726893" y="1547420"/>
                </a:cubicBezTo>
                <a:cubicBezTo>
                  <a:pt x="1724515" y="1553961"/>
                  <a:pt x="1718618" y="1559015"/>
                  <a:pt x="1711483" y="1560650"/>
                </a:cubicBezTo>
                <a:cubicBezTo>
                  <a:pt x="1705091" y="1562137"/>
                  <a:pt x="1668572" y="1562335"/>
                  <a:pt x="1629377" y="1562285"/>
                </a:cubicBezTo>
                <a:cubicBezTo>
                  <a:pt x="1630170" y="1539641"/>
                  <a:pt x="1632251" y="1472599"/>
                  <a:pt x="1628981" y="1458130"/>
                </a:cubicBezTo>
                <a:cubicBezTo>
                  <a:pt x="1626652" y="1447972"/>
                  <a:pt x="1619318" y="1439499"/>
                  <a:pt x="1609854" y="1436030"/>
                </a:cubicBezTo>
                <a:cubicBezTo>
                  <a:pt x="1599300" y="1432215"/>
                  <a:pt x="1587457" y="1434643"/>
                  <a:pt x="1576507" y="1442967"/>
                </a:cubicBezTo>
                <a:cubicBezTo>
                  <a:pt x="1566696" y="1450350"/>
                  <a:pt x="1548263" y="1454116"/>
                  <a:pt x="1533447" y="1446436"/>
                </a:cubicBezTo>
                <a:cubicBezTo>
                  <a:pt x="1520118" y="1439499"/>
                  <a:pt x="1513429" y="1424931"/>
                  <a:pt x="1514122" y="1403971"/>
                </a:cubicBezTo>
                <a:cubicBezTo>
                  <a:pt x="1513429" y="1383358"/>
                  <a:pt x="1520118" y="1368790"/>
                  <a:pt x="1533447" y="1361853"/>
                </a:cubicBezTo>
                <a:cubicBezTo>
                  <a:pt x="1548263" y="1354172"/>
                  <a:pt x="1566696" y="1357938"/>
                  <a:pt x="1576507" y="1365321"/>
                </a:cubicBezTo>
                <a:cubicBezTo>
                  <a:pt x="1587457" y="1373596"/>
                  <a:pt x="1599300" y="1376074"/>
                  <a:pt x="1609854" y="1372258"/>
                </a:cubicBezTo>
                <a:cubicBezTo>
                  <a:pt x="1619318" y="1368790"/>
                  <a:pt x="1626652" y="1360317"/>
                  <a:pt x="1628981" y="1350109"/>
                </a:cubicBezTo>
                <a:cubicBezTo>
                  <a:pt x="1632400" y="1335145"/>
                  <a:pt x="1630021" y="1263742"/>
                  <a:pt x="1629278" y="1243724"/>
                </a:cubicBezTo>
                <a:cubicBezTo>
                  <a:pt x="1668522" y="1243674"/>
                  <a:pt x="1705091" y="1243872"/>
                  <a:pt x="1711483" y="1245359"/>
                </a:cubicBezTo>
                <a:cubicBezTo>
                  <a:pt x="1718618" y="1246994"/>
                  <a:pt x="1724515" y="1252048"/>
                  <a:pt x="1726893" y="1258589"/>
                </a:cubicBezTo>
                <a:cubicBezTo>
                  <a:pt x="1729618" y="1266021"/>
                  <a:pt x="1727587" y="1274742"/>
                  <a:pt x="1721244" y="1283166"/>
                </a:cubicBezTo>
                <a:cubicBezTo>
                  <a:pt x="1711830" y="1295653"/>
                  <a:pt x="1707023" y="1319041"/>
                  <a:pt x="1716785" y="1337820"/>
                </a:cubicBezTo>
                <a:cubicBezTo>
                  <a:pt x="1721938" y="1347731"/>
                  <a:pt x="1735267" y="1364132"/>
                  <a:pt x="1768714" y="1362992"/>
                </a:cubicBezTo>
                <a:cubicBezTo>
                  <a:pt x="1802062" y="1364132"/>
                  <a:pt x="1815837" y="1347731"/>
                  <a:pt x="1820990" y="1337820"/>
                </a:cubicBezTo>
                <a:cubicBezTo>
                  <a:pt x="1830752" y="1319041"/>
                  <a:pt x="1825995" y="1295653"/>
                  <a:pt x="1816531" y="1283166"/>
                </a:cubicBezTo>
                <a:cubicBezTo>
                  <a:pt x="1810188" y="1274742"/>
                  <a:pt x="1808156" y="1266021"/>
                  <a:pt x="1810882" y="1258589"/>
                </a:cubicBezTo>
                <a:cubicBezTo>
                  <a:pt x="1813260" y="1252048"/>
                  <a:pt x="1819206" y="1246994"/>
                  <a:pt x="1826292" y="1245359"/>
                </a:cubicBezTo>
                <a:cubicBezTo>
                  <a:pt x="1833328" y="1243773"/>
                  <a:pt x="1876883" y="1243625"/>
                  <a:pt x="1920389" y="1243724"/>
                </a:cubicBezTo>
                <a:cubicBezTo>
                  <a:pt x="1919646" y="1263742"/>
                  <a:pt x="1917267" y="1335145"/>
                  <a:pt x="1920686" y="1350109"/>
                </a:cubicBezTo>
                <a:cubicBezTo>
                  <a:pt x="1923015" y="1360317"/>
                  <a:pt x="1930349" y="1368790"/>
                  <a:pt x="1939813" y="1372258"/>
                </a:cubicBezTo>
                <a:cubicBezTo>
                  <a:pt x="1950367" y="1376074"/>
                  <a:pt x="1962210" y="1373646"/>
                  <a:pt x="1973160" y="1365321"/>
                </a:cubicBezTo>
                <a:cubicBezTo>
                  <a:pt x="1983021" y="1357889"/>
                  <a:pt x="2001454" y="1354172"/>
                  <a:pt x="2016270" y="1361853"/>
                </a:cubicBezTo>
                <a:cubicBezTo>
                  <a:pt x="2029599" y="1368790"/>
                  <a:pt x="2036239" y="1383358"/>
                  <a:pt x="2035545" y="1404318"/>
                </a:cubicBezTo>
                <a:cubicBezTo>
                  <a:pt x="2036239" y="1424931"/>
                  <a:pt x="2029599" y="1439499"/>
                  <a:pt x="2016220" y="1446436"/>
                </a:cubicBezTo>
                <a:cubicBezTo>
                  <a:pt x="2001454" y="1454116"/>
                  <a:pt x="1983021" y="1450350"/>
                  <a:pt x="1973160" y="1442967"/>
                </a:cubicBezTo>
                <a:cubicBezTo>
                  <a:pt x="1962210" y="1434643"/>
                  <a:pt x="1950367" y="1432215"/>
                  <a:pt x="1939813" y="1436030"/>
                </a:cubicBezTo>
                <a:cubicBezTo>
                  <a:pt x="1930349" y="1439499"/>
                  <a:pt x="1923015" y="1447972"/>
                  <a:pt x="1920686" y="1458130"/>
                </a:cubicBezTo>
                <a:close/>
                <a:moveTo>
                  <a:pt x="1920290" y="1233813"/>
                </a:moveTo>
                <a:cubicBezTo>
                  <a:pt x="1865536" y="1233714"/>
                  <a:pt x="1831743" y="1233962"/>
                  <a:pt x="1824112" y="1235696"/>
                </a:cubicBezTo>
                <a:cubicBezTo>
                  <a:pt x="1813706" y="1238075"/>
                  <a:pt x="1805084" y="1245507"/>
                  <a:pt x="1801566" y="1255170"/>
                </a:cubicBezTo>
                <a:cubicBezTo>
                  <a:pt x="1797652" y="1265873"/>
                  <a:pt x="1800179" y="1277963"/>
                  <a:pt x="1808652" y="1289162"/>
                </a:cubicBezTo>
                <a:cubicBezTo>
                  <a:pt x="1816233" y="1299221"/>
                  <a:pt x="1820049" y="1318099"/>
                  <a:pt x="1812170" y="1333262"/>
                </a:cubicBezTo>
                <a:cubicBezTo>
                  <a:pt x="1805084" y="1346938"/>
                  <a:pt x="1790169" y="1353726"/>
                  <a:pt x="1768714" y="1353082"/>
                </a:cubicBezTo>
                <a:cubicBezTo>
                  <a:pt x="1747605" y="1353776"/>
                  <a:pt x="1732691" y="1346938"/>
                  <a:pt x="1725605" y="1333262"/>
                </a:cubicBezTo>
                <a:cubicBezTo>
                  <a:pt x="1717726" y="1318099"/>
                  <a:pt x="1721542" y="1299221"/>
                  <a:pt x="1729123" y="1289162"/>
                </a:cubicBezTo>
                <a:cubicBezTo>
                  <a:pt x="1737596" y="1277963"/>
                  <a:pt x="1740123" y="1265873"/>
                  <a:pt x="1736209" y="1255170"/>
                </a:cubicBezTo>
                <a:cubicBezTo>
                  <a:pt x="1732691" y="1245507"/>
                  <a:pt x="1724069" y="1238075"/>
                  <a:pt x="1713663" y="1235696"/>
                </a:cubicBezTo>
                <a:cubicBezTo>
                  <a:pt x="1706577" y="1234061"/>
                  <a:pt x="1677144" y="1233764"/>
                  <a:pt x="1629377" y="1233813"/>
                </a:cubicBezTo>
                <a:cubicBezTo>
                  <a:pt x="1630170" y="1211070"/>
                  <a:pt x="1632251" y="1144176"/>
                  <a:pt x="1628981" y="1129707"/>
                </a:cubicBezTo>
                <a:cubicBezTo>
                  <a:pt x="1626652" y="1119549"/>
                  <a:pt x="1619318" y="1111076"/>
                  <a:pt x="1609854" y="1107608"/>
                </a:cubicBezTo>
                <a:cubicBezTo>
                  <a:pt x="1599300" y="1103743"/>
                  <a:pt x="1587457" y="1106220"/>
                  <a:pt x="1576507" y="1114545"/>
                </a:cubicBezTo>
                <a:cubicBezTo>
                  <a:pt x="1566696" y="1121928"/>
                  <a:pt x="1548263" y="1125694"/>
                  <a:pt x="1533447" y="1117964"/>
                </a:cubicBezTo>
                <a:cubicBezTo>
                  <a:pt x="1520118" y="1111076"/>
                  <a:pt x="1513429" y="1096508"/>
                  <a:pt x="1514122" y="1075548"/>
                </a:cubicBezTo>
                <a:cubicBezTo>
                  <a:pt x="1513429" y="1054935"/>
                  <a:pt x="1520118" y="1040367"/>
                  <a:pt x="1533447" y="1033430"/>
                </a:cubicBezTo>
                <a:cubicBezTo>
                  <a:pt x="1548263" y="1025750"/>
                  <a:pt x="1566696" y="1029466"/>
                  <a:pt x="1576507" y="1036899"/>
                </a:cubicBezTo>
                <a:cubicBezTo>
                  <a:pt x="1587457" y="1045223"/>
                  <a:pt x="1599300" y="1047651"/>
                  <a:pt x="1609854" y="1043836"/>
                </a:cubicBezTo>
                <a:cubicBezTo>
                  <a:pt x="1619318" y="1040367"/>
                  <a:pt x="1626652" y="1031894"/>
                  <a:pt x="1628981" y="1021687"/>
                </a:cubicBezTo>
                <a:cubicBezTo>
                  <a:pt x="1632301" y="1007020"/>
                  <a:pt x="1630121" y="937896"/>
                  <a:pt x="1629328" y="916441"/>
                </a:cubicBezTo>
                <a:cubicBezTo>
                  <a:pt x="1670554" y="916144"/>
                  <a:pt x="1706330" y="915153"/>
                  <a:pt x="1713663" y="913468"/>
                </a:cubicBezTo>
                <a:cubicBezTo>
                  <a:pt x="1724069" y="911089"/>
                  <a:pt x="1732691" y="903657"/>
                  <a:pt x="1736209" y="893994"/>
                </a:cubicBezTo>
                <a:cubicBezTo>
                  <a:pt x="1740123" y="883291"/>
                  <a:pt x="1737596" y="871201"/>
                  <a:pt x="1729123" y="860003"/>
                </a:cubicBezTo>
                <a:cubicBezTo>
                  <a:pt x="1721542" y="849944"/>
                  <a:pt x="1717726" y="831065"/>
                  <a:pt x="1725605" y="815903"/>
                </a:cubicBezTo>
                <a:cubicBezTo>
                  <a:pt x="1732691" y="802226"/>
                  <a:pt x="1747605" y="795339"/>
                  <a:pt x="1769061" y="796082"/>
                </a:cubicBezTo>
                <a:cubicBezTo>
                  <a:pt x="1790169" y="795339"/>
                  <a:pt x="1805084" y="802226"/>
                  <a:pt x="1812170" y="815903"/>
                </a:cubicBezTo>
                <a:cubicBezTo>
                  <a:pt x="1820049" y="831065"/>
                  <a:pt x="1816233" y="849944"/>
                  <a:pt x="1808652" y="860003"/>
                </a:cubicBezTo>
                <a:cubicBezTo>
                  <a:pt x="1800179" y="871201"/>
                  <a:pt x="1797652" y="883291"/>
                  <a:pt x="1801566" y="893994"/>
                </a:cubicBezTo>
                <a:cubicBezTo>
                  <a:pt x="1805084" y="903657"/>
                  <a:pt x="1813706" y="911089"/>
                  <a:pt x="1824112" y="913468"/>
                </a:cubicBezTo>
                <a:cubicBezTo>
                  <a:pt x="1831743" y="915202"/>
                  <a:pt x="1865586" y="915450"/>
                  <a:pt x="1920389" y="915351"/>
                </a:cubicBezTo>
                <a:cubicBezTo>
                  <a:pt x="1919646" y="935518"/>
                  <a:pt x="1917267" y="1006772"/>
                  <a:pt x="1920686" y="1021687"/>
                </a:cubicBezTo>
                <a:cubicBezTo>
                  <a:pt x="1923015" y="1031894"/>
                  <a:pt x="1930349" y="1040367"/>
                  <a:pt x="1939813" y="1043836"/>
                </a:cubicBezTo>
                <a:cubicBezTo>
                  <a:pt x="1950367" y="1047651"/>
                  <a:pt x="1962210" y="1045223"/>
                  <a:pt x="1973160" y="1036899"/>
                </a:cubicBezTo>
                <a:cubicBezTo>
                  <a:pt x="1983021" y="1029466"/>
                  <a:pt x="2001454" y="1025750"/>
                  <a:pt x="2016270" y="1033430"/>
                </a:cubicBezTo>
                <a:cubicBezTo>
                  <a:pt x="2029599" y="1040367"/>
                  <a:pt x="2036239" y="1054935"/>
                  <a:pt x="2035545" y="1075895"/>
                </a:cubicBezTo>
                <a:cubicBezTo>
                  <a:pt x="2036239" y="1096508"/>
                  <a:pt x="2029599" y="1111076"/>
                  <a:pt x="2016270" y="1117964"/>
                </a:cubicBezTo>
                <a:cubicBezTo>
                  <a:pt x="2001454" y="1125694"/>
                  <a:pt x="1983021" y="1121928"/>
                  <a:pt x="1973160" y="1114545"/>
                </a:cubicBezTo>
                <a:cubicBezTo>
                  <a:pt x="1962210" y="1106220"/>
                  <a:pt x="1950367" y="1103792"/>
                  <a:pt x="1939813" y="1107608"/>
                </a:cubicBezTo>
                <a:cubicBezTo>
                  <a:pt x="1930349" y="1111076"/>
                  <a:pt x="1923015" y="1119549"/>
                  <a:pt x="1920686" y="1129707"/>
                </a:cubicBezTo>
                <a:cubicBezTo>
                  <a:pt x="1917416" y="1144176"/>
                  <a:pt x="1919497" y="1211070"/>
                  <a:pt x="1920290" y="1233813"/>
                </a:cubicBezTo>
                <a:close/>
                <a:moveTo>
                  <a:pt x="1212606" y="364842"/>
                </a:moveTo>
                <a:cubicBezTo>
                  <a:pt x="1215975" y="350126"/>
                  <a:pt x="1213746" y="280606"/>
                  <a:pt x="1212953" y="259398"/>
                </a:cubicBezTo>
                <a:cubicBezTo>
                  <a:pt x="1276229" y="260290"/>
                  <a:pt x="1363785" y="259349"/>
                  <a:pt x="1375727" y="256623"/>
                </a:cubicBezTo>
                <a:cubicBezTo>
                  <a:pt x="1386083" y="254245"/>
                  <a:pt x="1394755" y="246763"/>
                  <a:pt x="1398273" y="237150"/>
                </a:cubicBezTo>
                <a:cubicBezTo>
                  <a:pt x="1402138" y="226397"/>
                  <a:pt x="1399660" y="214357"/>
                  <a:pt x="1391187" y="203158"/>
                </a:cubicBezTo>
                <a:cubicBezTo>
                  <a:pt x="1383606" y="193099"/>
                  <a:pt x="1379790" y="174220"/>
                  <a:pt x="1387669" y="159058"/>
                </a:cubicBezTo>
                <a:cubicBezTo>
                  <a:pt x="1394755" y="145382"/>
                  <a:pt x="1409669" y="138494"/>
                  <a:pt x="1431125" y="139238"/>
                </a:cubicBezTo>
                <a:cubicBezTo>
                  <a:pt x="1452283" y="138544"/>
                  <a:pt x="1467148" y="145382"/>
                  <a:pt x="1474234" y="159058"/>
                </a:cubicBezTo>
                <a:cubicBezTo>
                  <a:pt x="1482112" y="174220"/>
                  <a:pt x="1478297" y="193099"/>
                  <a:pt x="1470716" y="203158"/>
                </a:cubicBezTo>
                <a:cubicBezTo>
                  <a:pt x="1462243" y="214357"/>
                  <a:pt x="1459716" y="226397"/>
                  <a:pt x="1463630" y="237150"/>
                </a:cubicBezTo>
                <a:cubicBezTo>
                  <a:pt x="1467148" y="246763"/>
                  <a:pt x="1475770" y="254245"/>
                  <a:pt x="1486176" y="256623"/>
                </a:cubicBezTo>
                <a:cubicBezTo>
                  <a:pt x="1494599" y="258556"/>
                  <a:pt x="1534785" y="258605"/>
                  <a:pt x="1599895" y="258457"/>
                </a:cubicBezTo>
                <a:lnTo>
                  <a:pt x="1619368" y="258457"/>
                </a:lnTo>
                <a:cubicBezTo>
                  <a:pt x="1620458" y="287196"/>
                  <a:pt x="1622143" y="350274"/>
                  <a:pt x="1619318" y="362662"/>
                </a:cubicBezTo>
                <a:cubicBezTo>
                  <a:pt x="1617733" y="369599"/>
                  <a:pt x="1612778" y="375347"/>
                  <a:pt x="1606435" y="377676"/>
                </a:cubicBezTo>
                <a:cubicBezTo>
                  <a:pt x="1599201" y="380302"/>
                  <a:pt x="1590678" y="378369"/>
                  <a:pt x="1582453" y="372126"/>
                </a:cubicBezTo>
                <a:cubicBezTo>
                  <a:pt x="1570214" y="362910"/>
                  <a:pt x="1547272" y="358252"/>
                  <a:pt x="1528839" y="367815"/>
                </a:cubicBezTo>
                <a:cubicBezTo>
                  <a:pt x="1519176" y="372820"/>
                  <a:pt x="1503122" y="386149"/>
                  <a:pt x="1504212" y="418704"/>
                </a:cubicBezTo>
                <a:cubicBezTo>
                  <a:pt x="1503122" y="451556"/>
                  <a:pt x="1519176" y="464935"/>
                  <a:pt x="1528839" y="469939"/>
                </a:cubicBezTo>
                <a:cubicBezTo>
                  <a:pt x="1547272" y="479503"/>
                  <a:pt x="1570214" y="474845"/>
                  <a:pt x="1582453" y="465579"/>
                </a:cubicBezTo>
                <a:cubicBezTo>
                  <a:pt x="1590678" y="459385"/>
                  <a:pt x="1599201" y="457452"/>
                  <a:pt x="1606435" y="460079"/>
                </a:cubicBezTo>
                <a:cubicBezTo>
                  <a:pt x="1612778" y="462358"/>
                  <a:pt x="1617733" y="468155"/>
                  <a:pt x="1619318" y="475092"/>
                </a:cubicBezTo>
                <a:cubicBezTo>
                  <a:pt x="1622044" y="487133"/>
                  <a:pt x="1620557" y="547338"/>
                  <a:pt x="1619467" y="577018"/>
                </a:cubicBezTo>
                <a:cubicBezTo>
                  <a:pt x="1612927" y="577018"/>
                  <a:pt x="1606336" y="577018"/>
                  <a:pt x="1599895" y="576969"/>
                </a:cubicBezTo>
                <a:cubicBezTo>
                  <a:pt x="1534785" y="576820"/>
                  <a:pt x="1494599" y="576919"/>
                  <a:pt x="1486176" y="578852"/>
                </a:cubicBezTo>
                <a:cubicBezTo>
                  <a:pt x="1475770" y="581230"/>
                  <a:pt x="1467148" y="588663"/>
                  <a:pt x="1463630" y="598325"/>
                </a:cubicBezTo>
                <a:cubicBezTo>
                  <a:pt x="1459716" y="609028"/>
                  <a:pt x="1462243" y="621119"/>
                  <a:pt x="1470716" y="632317"/>
                </a:cubicBezTo>
                <a:cubicBezTo>
                  <a:pt x="1478297" y="642376"/>
                  <a:pt x="1482112" y="661255"/>
                  <a:pt x="1474234" y="676417"/>
                </a:cubicBezTo>
                <a:cubicBezTo>
                  <a:pt x="1467148" y="690093"/>
                  <a:pt x="1452233" y="696931"/>
                  <a:pt x="1430778" y="696237"/>
                </a:cubicBezTo>
                <a:cubicBezTo>
                  <a:pt x="1409620" y="696882"/>
                  <a:pt x="1394755" y="690093"/>
                  <a:pt x="1387669" y="676417"/>
                </a:cubicBezTo>
                <a:cubicBezTo>
                  <a:pt x="1379790" y="661255"/>
                  <a:pt x="1383606" y="642376"/>
                  <a:pt x="1391187" y="632317"/>
                </a:cubicBezTo>
                <a:cubicBezTo>
                  <a:pt x="1399660" y="621119"/>
                  <a:pt x="1402138" y="609028"/>
                  <a:pt x="1398273" y="598325"/>
                </a:cubicBezTo>
                <a:cubicBezTo>
                  <a:pt x="1394755" y="588663"/>
                  <a:pt x="1386083" y="581230"/>
                  <a:pt x="1375727" y="578852"/>
                </a:cubicBezTo>
                <a:cubicBezTo>
                  <a:pt x="1363785" y="576126"/>
                  <a:pt x="1276279" y="575185"/>
                  <a:pt x="1213052" y="576077"/>
                </a:cubicBezTo>
                <a:cubicBezTo>
                  <a:pt x="1213845" y="552540"/>
                  <a:pt x="1215876" y="487133"/>
                  <a:pt x="1212606" y="472863"/>
                </a:cubicBezTo>
                <a:cubicBezTo>
                  <a:pt x="1210277" y="462705"/>
                  <a:pt x="1202944" y="454232"/>
                  <a:pt x="1193479" y="450763"/>
                </a:cubicBezTo>
                <a:cubicBezTo>
                  <a:pt x="1182925" y="446898"/>
                  <a:pt x="1171082" y="449376"/>
                  <a:pt x="1160132" y="457651"/>
                </a:cubicBezTo>
                <a:cubicBezTo>
                  <a:pt x="1150321" y="465083"/>
                  <a:pt x="1131838" y="468800"/>
                  <a:pt x="1117072" y="461119"/>
                </a:cubicBezTo>
                <a:cubicBezTo>
                  <a:pt x="1103743" y="454232"/>
                  <a:pt x="1097054" y="439664"/>
                  <a:pt x="1097747" y="418704"/>
                </a:cubicBezTo>
                <a:cubicBezTo>
                  <a:pt x="1097054" y="398091"/>
                  <a:pt x="1103743" y="383523"/>
                  <a:pt x="1117072" y="376586"/>
                </a:cubicBezTo>
                <a:cubicBezTo>
                  <a:pt x="1131888" y="368905"/>
                  <a:pt x="1150321" y="372622"/>
                  <a:pt x="1160132" y="380054"/>
                </a:cubicBezTo>
                <a:cubicBezTo>
                  <a:pt x="1171082" y="388379"/>
                  <a:pt x="1182925" y="390807"/>
                  <a:pt x="1193479" y="386991"/>
                </a:cubicBezTo>
                <a:cubicBezTo>
                  <a:pt x="1202944" y="383523"/>
                  <a:pt x="1210277" y="375050"/>
                  <a:pt x="1212606" y="364842"/>
                </a:cubicBezTo>
                <a:close/>
                <a:moveTo>
                  <a:pt x="871152" y="258457"/>
                </a:moveTo>
                <a:cubicBezTo>
                  <a:pt x="887949" y="258407"/>
                  <a:pt x="906382" y="258457"/>
                  <a:pt x="924022" y="258457"/>
                </a:cubicBezTo>
                <a:cubicBezTo>
                  <a:pt x="989182" y="258605"/>
                  <a:pt x="1029367" y="258556"/>
                  <a:pt x="1037791" y="256623"/>
                </a:cubicBezTo>
                <a:cubicBezTo>
                  <a:pt x="1048147" y="254245"/>
                  <a:pt x="1056818" y="246763"/>
                  <a:pt x="1060287" y="237150"/>
                </a:cubicBezTo>
                <a:cubicBezTo>
                  <a:pt x="1064202" y="226397"/>
                  <a:pt x="1061724" y="214357"/>
                  <a:pt x="1053251" y="203158"/>
                </a:cubicBezTo>
                <a:cubicBezTo>
                  <a:pt x="1045669" y="193099"/>
                  <a:pt x="1041805" y="174220"/>
                  <a:pt x="1049683" y="159058"/>
                </a:cubicBezTo>
                <a:cubicBezTo>
                  <a:pt x="1056818" y="145382"/>
                  <a:pt x="1071684" y="138494"/>
                  <a:pt x="1093189" y="139238"/>
                </a:cubicBezTo>
                <a:cubicBezTo>
                  <a:pt x="1114248" y="138494"/>
                  <a:pt x="1129212" y="145382"/>
                  <a:pt x="1136298" y="159058"/>
                </a:cubicBezTo>
                <a:cubicBezTo>
                  <a:pt x="1144176" y="174220"/>
                  <a:pt x="1140361" y="193099"/>
                  <a:pt x="1132730" y="203158"/>
                </a:cubicBezTo>
                <a:cubicBezTo>
                  <a:pt x="1124307" y="214357"/>
                  <a:pt x="1121779" y="226397"/>
                  <a:pt x="1125694" y="237150"/>
                </a:cubicBezTo>
                <a:cubicBezTo>
                  <a:pt x="1129212" y="246763"/>
                  <a:pt x="1137834" y="254245"/>
                  <a:pt x="1148240" y="256623"/>
                </a:cubicBezTo>
                <a:cubicBezTo>
                  <a:pt x="1153740" y="257862"/>
                  <a:pt x="1175245" y="258754"/>
                  <a:pt x="1203043" y="259249"/>
                </a:cubicBezTo>
                <a:cubicBezTo>
                  <a:pt x="1204133" y="288336"/>
                  <a:pt x="1205718" y="350373"/>
                  <a:pt x="1202944" y="362662"/>
                </a:cubicBezTo>
                <a:cubicBezTo>
                  <a:pt x="1201358" y="369599"/>
                  <a:pt x="1196403" y="375347"/>
                  <a:pt x="1190060" y="377676"/>
                </a:cubicBezTo>
                <a:cubicBezTo>
                  <a:pt x="1182826" y="380302"/>
                  <a:pt x="1174303" y="378369"/>
                  <a:pt x="1166078" y="372126"/>
                </a:cubicBezTo>
                <a:cubicBezTo>
                  <a:pt x="1153839" y="362910"/>
                  <a:pt x="1130897" y="358252"/>
                  <a:pt x="1112464" y="367815"/>
                </a:cubicBezTo>
                <a:cubicBezTo>
                  <a:pt x="1102802" y="372820"/>
                  <a:pt x="1086747" y="386149"/>
                  <a:pt x="1087837" y="418704"/>
                </a:cubicBezTo>
                <a:cubicBezTo>
                  <a:pt x="1086747" y="451556"/>
                  <a:pt x="1102802" y="464935"/>
                  <a:pt x="1112464" y="469939"/>
                </a:cubicBezTo>
                <a:cubicBezTo>
                  <a:pt x="1130897" y="479503"/>
                  <a:pt x="1153839" y="474845"/>
                  <a:pt x="1166078" y="465579"/>
                </a:cubicBezTo>
                <a:cubicBezTo>
                  <a:pt x="1174303" y="459385"/>
                  <a:pt x="1182826" y="457403"/>
                  <a:pt x="1190060" y="460079"/>
                </a:cubicBezTo>
                <a:cubicBezTo>
                  <a:pt x="1196403" y="462358"/>
                  <a:pt x="1201358" y="468155"/>
                  <a:pt x="1202944" y="475092"/>
                </a:cubicBezTo>
                <a:cubicBezTo>
                  <a:pt x="1205669" y="487034"/>
                  <a:pt x="1204182" y="546297"/>
                  <a:pt x="1203092" y="576226"/>
                </a:cubicBezTo>
                <a:cubicBezTo>
                  <a:pt x="1175294" y="576721"/>
                  <a:pt x="1153740" y="577563"/>
                  <a:pt x="1148240" y="578852"/>
                </a:cubicBezTo>
                <a:cubicBezTo>
                  <a:pt x="1137834" y="581230"/>
                  <a:pt x="1129212" y="588663"/>
                  <a:pt x="1125694" y="598325"/>
                </a:cubicBezTo>
                <a:cubicBezTo>
                  <a:pt x="1121779" y="609028"/>
                  <a:pt x="1124307" y="621119"/>
                  <a:pt x="1132730" y="632317"/>
                </a:cubicBezTo>
                <a:cubicBezTo>
                  <a:pt x="1140361" y="642376"/>
                  <a:pt x="1144176" y="661255"/>
                  <a:pt x="1136298" y="676417"/>
                </a:cubicBezTo>
                <a:cubicBezTo>
                  <a:pt x="1129212" y="690093"/>
                  <a:pt x="1114297" y="696981"/>
                  <a:pt x="1092842" y="696237"/>
                </a:cubicBezTo>
                <a:cubicBezTo>
                  <a:pt x="1071684" y="696882"/>
                  <a:pt x="1056769" y="690093"/>
                  <a:pt x="1049683" y="676417"/>
                </a:cubicBezTo>
                <a:cubicBezTo>
                  <a:pt x="1041805" y="661255"/>
                  <a:pt x="1045669" y="642376"/>
                  <a:pt x="1053251" y="632317"/>
                </a:cubicBezTo>
                <a:cubicBezTo>
                  <a:pt x="1061724" y="621119"/>
                  <a:pt x="1064202" y="609028"/>
                  <a:pt x="1060287" y="598325"/>
                </a:cubicBezTo>
                <a:cubicBezTo>
                  <a:pt x="1056818" y="588663"/>
                  <a:pt x="1048147" y="581230"/>
                  <a:pt x="1037791" y="578852"/>
                </a:cubicBezTo>
                <a:cubicBezTo>
                  <a:pt x="1029367" y="576919"/>
                  <a:pt x="989182" y="576870"/>
                  <a:pt x="924022" y="576969"/>
                </a:cubicBezTo>
                <a:cubicBezTo>
                  <a:pt x="906382" y="577018"/>
                  <a:pt x="887850" y="577068"/>
                  <a:pt x="871053" y="577018"/>
                </a:cubicBezTo>
                <a:cubicBezTo>
                  <a:pt x="869963" y="547338"/>
                  <a:pt x="868476" y="487133"/>
                  <a:pt x="871201" y="475092"/>
                </a:cubicBezTo>
                <a:cubicBezTo>
                  <a:pt x="872787" y="468155"/>
                  <a:pt x="877742" y="462358"/>
                  <a:pt x="884084" y="460079"/>
                </a:cubicBezTo>
                <a:cubicBezTo>
                  <a:pt x="891319" y="457452"/>
                  <a:pt x="899842" y="459385"/>
                  <a:pt x="908067" y="465579"/>
                </a:cubicBezTo>
                <a:cubicBezTo>
                  <a:pt x="920306" y="474845"/>
                  <a:pt x="943248" y="479503"/>
                  <a:pt x="961681" y="469939"/>
                </a:cubicBezTo>
                <a:cubicBezTo>
                  <a:pt x="971343" y="464935"/>
                  <a:pt x="987447" y="451556"/>
                  <a:pt x="986308" y="419051"/>
                </a:cubicBezTo>
                <a:cubicBezTo>
                  <a:pt x="987447" y="386149"/>
                  <a:pt x="971343" y="372820"/>
                  <a:pt x="961681" y="367815"/>
                </a:cubicBezTo>
                <a:cubicBezTo>
                  <a:pt x="943248" y="358252"/>
                  <a:pt x="920306" y="362910"/>
                  <a:pt x="908067" y="372126"/>
                </a:cubicBezTo>
                <a:cubicBezTo>
                  <a:pt x="899842" y="378369"/>
                  <a:pt x="891319" y="380302"/>
                  <a:pt x="884084" y="377676"/>
                </a:cubicBezTo>
                <a:cubicBezTo>
                  <a:pt x="877742" y="375347"/>
                  <a:pt x="872787" y="369599"/>
                  <a:pt x="871201" y="362662"/>
                </a:cubicBezTo>
                <a:cubicBezTo>
                  <a:pt x="868377" y="350274"/>
                  <a:pt x="870062" y="287196"/>
                  <a:pt x="871152" y="258457"/>
                </a:cubicBezTo>
                <a:close/>
                <a:moveTo>
                  <a:pt x="569834" y="364842"/>
                </a:moveTo>
                <a:cubicBezTo>
                  <a:pt x="573253" y="349927"/>
                  <a:pt x="570874" y="278673"/>
                  <a:pt x="570131" y="258506"/>
                </a:cubicBezTo>
                <a:cubicBezTo>
                  <a:pt x="579496" y="258506"/>
                  <a:pt x="589654" y="258506"/>
                  <a:pt x="600506" y="258457"/>
                </a:cubicBezTo>
                <a:cubicBezTo>
                  <a:pt x="642326" y="258358"/>
                  <a:pt x="689697" y="258258"/>
                  <a:pt x="697625" y="260092"/>
                </a:cubicBezTo>
                <a:cubicBezTo>
                  <a:pt x="704760" y="261727"/>
                  <a:pt x="710657" y="266781"/>
                  <a:pt x="713035" y="273272"/>
                </a:cubicBezTo>
                <a:cubicBezTo>
                  <a:pt x="715761" y="280755"/>
                  <a:pt x="713779" y="289475"/>
                  <a:pt x="707386" y="297899"/>
                </a:cubicBezTo>
                <a:cubicBezTo>
                  <a:pt x="697972" y="310386"/>
                  <a:pt x="693215" y="333774"/>
                  <a:pt x="702976" y="352554"/>
                </a:cubicBezTo>
                <a:cubicBezTo>
                  <a:pt x="707932" y="362117"/>
                  <a:pt x="720815" y="377775"/>
                  <a:pt x="751685" y="377775"/>
                </a:cubicBezTo>
                <a:cubicBezTo>
                  <a:pt x="752725" y="377775"/>
                  <a:pt x="753816" y="377725"/>
                  <a:pt x="754906" y="377725"/>
                </a:cubicBezTo>
                <a:cubicBezTo>
                  <a:pt x="788452" y="378766"/>
                  <a:pt x="802028" y="362414"/>
                  <a:pt x="807132" y="352554"/>
                </a:cubicBezTo>
                <a:cubicBezTo>
                  <a:pt x="816894" y="333774"/>
                  <a:pt x="812137" y="310386"/>
                  <a:pt x="802722" y="297899"/>
                </a:cubicBezTo>
                <a:cubicBezTo>
                  <a:pt x="796330" y="289475"/>
                  <a:pt x="794348" y="280755"/>
                  <a:pt x="797073" y="273272"/>
                </a:cubicBezTo>
                <a:cubicBezTo>
                  <a:pt x="799452" y="266781"/>
                  <a:pt x="805348" y="261727"/>
                  <a:pt x="812484" y="260092"/>
                </a:cubicBezTo>
                <a:cubicBezTo>
                  <a:pt x="816993" y="259051"/>
                  <a:pt x="836417" y="258655"/>
                  <a:pt x="861242" y="258506"/>
                </a:cubicBezTo>
                <a:cubicBezTo>
                  <a:pt x="860498" y="278624"/>
                  <a:pt x="858120" y="349927"/>
                  <a:pt x="861539" y="364842"/>
                </a:cubicBezTo>
                <a:cubicBezTo>
                  <a:pt x="863868" y="375050"/>
                  <a:pt x="871201" y="383523"/>
                  <a:pt x="880665" y="386991"/>
                </a:cubicBezTo>
                <a:cubicBezTo>
                  <a:pt x="891220" y="390807"/>
                  <a:pt x="903062" y="388329"/>
                  <a:pt x="914013" y="380054"/>
                </a:cubicBezTo>
                <a:cubicBezTo>
                  <a:pt x="923874" y="372622"/>
                  <a:pt x="942307" y="368905"/>
                  <a:pt x="957122" y="376586"/>
                </a:cubicBezTo>
                <a:cubicBezTo>
                  <a:pt x="970451" y="383523"/>
                  <a:pt x="977091" y="398091"/>
                  <a:pt x="976398" y="419051"/>
                </a:cubicBezTo>
                <a:cubicBezTo>
                  <a:pt x="977091" y="439664"/>
                  <a:pt x="970451" y="454232"/>
                  <a:pt x="957122" y="461119"/>
                </a:cubicBezTo>
                <a:cubicBezTo>
                  <a:pt x="942307" y="468849"/>
                  <a:pt x="923874" y="465083"/>
                  <a:pt x="914013" y="457651"/>
                </a:cubicBezTo>
                <a:cubicBezTo>
                  <a:pt x="903062" y="449376"/>
                  <a:pt x="891220" y="446948"/>
                  <a:pt x="880665" y="450763"/>
                </a:cubicBezTo>
                <a:cubicBezTo>
                  <a:pt x="871201" y="454232"/>
                  <a:pt x="863868" y="462705"/>
                  <a:pt x="861539" y="472863"/>
                </a:cubicBezTo>
                <a:cubicBezTo>
                  <a:pt x="858269" y="487332"/>
                  <a:pt x="860350" y="554275"/>
                  <a:pt x="861142" y="576969"/>
                </a:cubicBezTo>
                <a:cubicBezTo>
                  <a:pt x="836367" y="576820"/>
                  <a:pt x="816943" y="576424"/>
                  <a:pt x="812484" y="575383"/>
                </a:cubicBezTo>
                <a:cubicBezTo>
                  <a:pt x="805348" y="573748"/>
                  <a:pt x="799452" y="568694"/>
                  <a:pt x="797073" y="562153"/>
                </a:cubicBezTo>
                <a:cubicBezTo>
                  <a:pt x="794348" y="554721"/>
                  <a:pt x="796330" y="546000"/>
                  <a:pt x="802722" y="537576"/>
                </a:cubicBezTo>
                <a:cubicBezTo>
                  <a:pt x="812137" y="525089"/>
                  <a:pt x="816894" y="501701"/>
                  <a:pt x="807132" y="482922"/>
                </a:cubicBezTo>
                <a:cubicBezTo>
                  <a:pt x="802028" y="473011"/>
                  <a:pt x="788402" y="456660"/>
                  <a:pt x="755203" y="457750"/>
                </a:cubicBezTo>
                <a:cubicBezTo>
                  <a:pt x="721707" y="456660"/>
                  <a:pt x="708080" y="473011"/>
                  <a:pt x="702976" y="482922"/>
                </a:cubicBezTo>
                <a:cubicBezTo>
                  <a:pt x="693215" y="501701"/>
                  <a:pt x="697972" y="525089"/>
                  <a:pt x="707386" y="537576"/>
                </a:cubicBezTo>
                <a:cubicBezTo>
                  <a:pt x="713779" y="546000"/>
                  <a:pt x="715761" y="554721"/>
                  <a:pt x="713035" y="562153"/>
                </a:cubicBezTo>
                <a:cubicBezTo>
                  <a:pt x="710657" y="568694"/>
                  <a:pt x="704760" y="573748"/>
                  <a:pt x="697625" y="575383"/>
                </a:cubicBezTo>
                <a:cubicBezTo>
                  <a:pt x="689697" y="577217"/>
                  <a:pt x="642326" y="577068"/>
                  <a:pt x="600506" y="576969"/>
                </a:cubicBezTo>
                <a:lnTo>
                  <a:pt x="570230" y="576969"/>
                </a:lnTo>
                <a:cubicBezTo>
                  <a:pt x="571023" y="554225"/>
                  <a:pt x="573104" y="487282"/>
                  <a:pt x="569834" y="472863"/>
                </a:cubicBezTo>
                <a:cubicBezTo>
                  <a:pt x="567505" y="462705"/>
                  <a:pt x="560171" y="454182"/>
                  <a:pt x="550657" y="450763"/>
                </a:cubicBezTo>
                <a:cubicBezTo>
                  <a:pt x="540153" y="446898"/>
                  <a:pt x="528310" y="449376"/>
                  <a:pt x="517310" y="457651"/>
                </a:cubicBezTo>
                <a:cubicBezTo>
                  <a:pt x="507499" y="465083"/>
                  <a:pt x="489066" y="468849"/>
                  <a:pt x="474250" y="461119"/>
                </a:cubicBezTo>
                <a:cubicBezTo>
                  <a:pt x="460921" y="454232"/>
                  <a:pt x="454281" y="439664"/>
                  <a:pt x="454975" y="418704"/>
                </a:cubicBezTo>
                <a:cubicBezTo>
                  <a:pt x="454281" y="398091"/>
                  <a:pt x="460921" y="383523"/>
                  <a:pt x="474250" y="376586"/>
                </a:cubicBezTo>
                <a:cubicBezTo>
                  <a:pt x="489066" y="368905"/>
                  <a:pt x="507499" y="372622"/>
                  <a:pt x="517310" y="380054"/>
                </a:cubicBezTo>
                <a:cubicBezTo>
                  <a:pt x="528310" y="388329"/>
                  <a:pt x="540153" y="390807"/>
                  <a:pt x="550657" y="386991"/>
                </a:cubicBezTo>
                <a:cubicBezTo>
                  <a:pt x="560171" y="383523"/>
                  <a:pt x="567505" y="375050"/>
                  <a:pt x="569834" y="364842"/>
                </a:cubicBezTo>
                <a:close/>
                <a:moveTo>
                  <a:pt x="264601" y="475092"/>
                </a:moveTo>
                <a:cubicBezTo>
                  <a:pt x="266187" y="468155"/>
                  <a:pt x="271092" y="462358"/>
                  <a:pt x="277484" y="460079"/>
                </a:cubicBezTo>
                <a:cubicBezTo>
                  <a:pt x="284719" y="457452"/>
                  <a:pt x="293241" y="459385"/>
                  <a:pt x="301417" y="465579"/>
                </a:cubicBezTo>
                <a:cubicBezTo>
                  <a:pt x="313656" y="474845"/>
                  <a:pt x="336648" y="479503"/>
                  <a:pt x="355031" y="469939"/>
                </a:cubicBezTo>
                <a:cubicBezTo>
                  <a:pt x="364743" y="464935"/>
                  <a:pt x="380798" y="451556"/>
                  <a:pt x="379707" y="419051"/>
                </a:cubicBezTo>
                <a:cubicBezTo>
                  <a:pt x="380798" y="386149"/>
                  <a:pt x="364743" y="372820"/>
                  <a:pt x="355031" y="367815"/>
                </a:cubicBezTo>
                <a:cubicBezTo>
                  <a:pt x="336648" y="358252"/>
                  <a:pt x="313656" y="362910"/>
                  <a:pt x="301417" y="372126"/>
                </a:cubicBezTo>
                <a:cubicBezTo>
                  <a:pt x="293241" y="378320"/>
                  <a:pt x="284719" y="380302"/>
                  <a:pt x="277484" y="377676"/>
                </a:cubicBezTo>
                <a:cubicBezTo>
                  <a:pt x="271092" y="375347"/>
                  <a:pt x="266187" y="369599"/>
                  <a:pt x="264601" y="362662"/>
                </a:cubicBezTo>
                <a:cubicBezTo>
                  <a:pt x="261777" y="350274"/>
                  <a:pt x="263461" y="287147"/>
                  <a:pt x="264601" y="258407"/>
                </a:cubicBezTo>
                <a:cubicBezTo>
                  <a:pt x="273520" y="258407"/>
                  <a:pt x="282687" y="258457"/>
                  <a:pt x="291557" y="258457"/>
                </a:cubicBezTo>
                <a:cubicBezTo>
                  <a:pt x="346062" y="258605"/>
                  <a:pt x="382433" y="258556"/>
                  <a:pt x="390856" y="256623"/>
                </a:cubicBezTo>
                <a:cubicBezTo>
                  <a:pt x="401212" y="254245"/>
                  <a:pt x="409834" y="246763"/>
                  <a:pt x="413352" y="237150"/>
                </a:cubicBezTo>
                <a:cubicBezTo>
                  <a:pt x="417267" y="226397"/>
                  <a:pt x="414789" y="214357"/>
                  <a:pt x="406316" y="203158"/>
                </a:cubicBezTo>
                <a:cubicBezTo>
                  <a:pt x="398735" y="193099"/>
                  <a:pt x="394870" y="174220"/>
                  <a:pt x="402748" y="159058"/>
                </a:cubicBezTo>
                <a:cubicBezTo>
                  <a:pt x="409834" y="145382"/>
                  <a:pt x="424749" y="138494"/>
                  <a:pt x="446254" y="139238"/>
                </a:cubicBezTo>
                <a:cubicBezTo>
                  <a:pt x="467363" y="138494"/>
                  <a:pt x="482277" y="145382"/>
                  <a:pt x="489363" y="159058"/>
                </a:cubicBezTo>
                <a:cubicBezTo>
                  <a:pt x="497242" y="174220"/>
                  <a:pt x="493426" y="193099"/>
                  <a:pt x="485796" y="203158"/>
                </a:cubicBezTo>
                <a:cubicBezTo>
                  <a:pt x="477372" y="214357"/>
                  <a:pt x="474845" y="226397"/>
                  <a:pt x="478759" y="237150"/>
                </a:cubicBezTo>
                <a:cubicBezTo>
                  <a:pt x="482277" y="246763"/>
                  <a:pt x="490899" y="254245"/>
                  <a:pt x="501305" y="256623"/>
                </a:cubicBezTo>
                <a:cubicBezTo>
                  <a:pt x="507400" y="258011"/>
                  <a:pt x="528360" y="258457"/>
                  <a:pt x="560270" y="258506"/>
                </a:cubicBezTo>
                <a:cubicBezTo>
                  <a:pt x="561360" y="287295"/>
                  <a:pt x="563045" y="350274"/>
                  <a:pt x="560221" y="362662"/>
                </a:cubicBezTo>
                <a:cubicBezTo>
                  <a:pt x="558635" y="369599"/>
                  <a:pt x="553680" y="375347"/>
                  <a:pt x="547338" y="377676"/>
                </a:cubicBezTo>
                <a:cubicBezTo>
                  <a:pt x="540054" y="380302"/>
                  <a:pt x="531580" y="378369"/>
                  <a:pt x="523355" y="372126"/>
                </a:cubicBezTo>
                <a:cubicBezTo>
                  <a:pt x="511116" y="362910"/>
                  <a:pt x="488174" y="358252"/>
                  <a:pt x="469741" y="367815"/>
                </a:cubicBezTo>
                <a:cubicBezTo>
                  <a:pt x="460079" y="372820"/>
                  <a:pt x="443975" y="386149"/>
                  <a:pt x="445114" y="418704"/>
                </a:cubicBezTo>
                <a:cubicBezTo>
                  <a:pt x="443975" y="451556"/>
                  <a:pt x="460079" y="464935"/>
                  <a:pt x="469741" y="469939"/>
                </a:cubicBezTo>
                <a:cubicBezTo>
                  <a:pt x="488174" y="479503"/>
                  <a:pt x="511116" y="474845"/>
                  <a:pt x="523355" y="465579"/>
                </a:cubicBezTo>
                <a:cubicBezTo>
                  <a:pt x="531580" y="459385"/>
                  <a:pt x="540054" y="457452"/>
                  <a:pt x="547338" y="460079"/>
                </a:cubicBezTo>
                <a:cubicBezTo>
                  <a:pt x="553680" y="462358"/>
                  <a:pt x="558635" y="468155"/>
                  <a:pt x="560221" y="475092"/>
                </a:cubicBezTo>
                <a:cubicBezTo>
                  <a:pt x="562946" y="487133"/>
                  <a:pt x="561410" y="547288"/>
                  <a:pt x="560369" y="576969"/>
                </a:cubicBezTo>
                <a:cubicBezTo>
                  <a:pt x="528409" y="577018"/>
                  <a:pt x="507400" y="577415"/>
                  <a:pt x="501305" y="578852"/>
                </a:cubicBezTo>
                <a:cubicBezTo>
                  <a:pt x="490899" y="581230"/>
                  <a:pt x="482277" y="588663"/>
                  <a:pt x="478759" y="598325"/>
                </a:cubicBezTo>
                <a:cubicBezTo>
                  <a:pt x="474845" y="609028"/>
                  <a:pt x="477372" y="621119"/>
                  <a:pt x="485796" y="632317"/>
                </a:cubicBezTo>
                <a:cubicBezTo>
                  <a:pt x="493426" y="642376"/>
                  <a:pt x="497242" y="661255"/>
                  <a:pt x="489363" y="676417"/>
                </a:cubicBezTo>
                <a:cubicBezTo>
                  <a:pt x="482277" y="690093"/>
                  <a:pt x="467313" y="696931"/>
                  <a:pt x="445907" y="696237"/>
                </a:cubicBezTo>
                <a:cubicBezTo>
                  <a:pt x="424799" y="696882"/>
                  <a:pt x="409834" y="690093"/>
                  <a:pt x="402748" y="676417"/>
                </a:cubicBezTo>
                <a:cubicBezTo>
                  <a:pt x="394870" y="661255"/>
                  <a:pt x="398735" y="642376"/>
                  <a:pt x="406316" y="632317"/>
                </a:cubicBezTo>
                <a:cubicBezTo>
                  <a:pt x="414789" y="621119"/>
                  <a:pt x="417267" y="609028"/>
                  <a:pt x="413352" y="598325"/>
                </a:cubicBezTo>
                <a:cubicBezTo>
                  <a:pt x="409834" y="588663"/>
                  <a:pt x="401212" y="581230"/>
                  <a:pt x="390856" y="578852"/>
                </a:cubicBezTo>
                <a:cubicBezTo>
                  <a:pt x="382433" y="576919"/>
                  <a:pt x="346062" y="576870"/>
                  <a:pt x="291557" y="576969"/>
                </a:cubicBezTo>
                <a:cubicBezTo>
                  <a:pt x="282637" y="577018"/>
                  <a:pt x="273471" y="577018"/>
                  <a:pt x="264502" y="577018"/>
                </a:cubicBezTo>
                <a:cubicBezTo>
                  <a:pt x="263412" y="547387"/>
                  <a:pt x="261876" y="487133"/>
                  <a:pt x="264651" y="475092"/>
                </a:cubicBezTo>
                <a:close/>
                <a:moveTo>
                  <a:pt x="264601" y="803515"/>
                </a:moveTo>
                <a:cubicBezTo>
                  <a:pt x="266187" y="796578"/>
                  <a:pt x="271092" y="790830"/>
                  <a:pt x="277484" y="788501"/>
                </a:cubicBezTo>
                <a:cubicBezTo>
                  <a:pt x="284719" y="785825"/>
                  <a:pt x="293241" y="787807"/>
                  <a:pt x="301417" y="794001"/>
                </a:cubicBezTo>
                <a:cubicBezTo>
                  <a:pt x="313656" y="803267"/>
                  <a:pt x="336648" y="807925"/>
                  <a:pt x="355031" y="798362"/>
                </a:cubicBezTo>
                <a:cubicBezTo>
                  <a:pt x="364743" y="793357"/>
                  <a:pt x="380798" y="779978"/>
                  <a:pt x="379707" y="747473"/>
                </a:cubicBezTo>
                <a:cubicBezTo>
                  <a:pt x="380798" y="714571"/>
                  <a:pt x="364743" y="701242"/>
                  <a:pt x="355031" y="696237"/>
                </a:cubicBezTo>
                <a:cubicBezTo>
                  <a:pt x="336648" y="686674"/>
                  <a:pt x="313656" y="691332"/>
                  <a:pt x="301417" y="700598"/>
                </a:cubicBezTo>
                <a:cubicBezTo>
                  <a:pt x="293241" y="706792"/>
                  <a:pt x="284719" y="708724"/>
                  <a:pt x="277484" y="706098"/>
                </a:cubicBezTo>
                <a:cubicBezTo>
                  <a:pt x="271092" y="703769"/>
                  <a:pt x="266187" y="698021"/>
                  <a:pt x="264601" y="691084"/>
                </a:cubicBezTo>
                <a:cubicBezTo>
                  <a:pt x="261777" y="678697"/>
                  <a:pt x="263461" y="615718"/>
                  <a:pt x="264601" y="586929"/>
                </a:cubicBezTo>
                <a:cubicBezTo>
                  <a:pt x="272975" y="586929"/>
                  <a:pt x="281993" y="586929"/>
                  <a:pt x="291557" y="586879"/>
                </a:cubicBezTo>
                <a:cubicBezTo>
                  <a:pt x="333328" y="586780"/>
                  <a:pt x="380698" y="586681"/>
                  <a:pt x="388627" y="588514"/>
                </a:cubicBezTo>
                <a:cubicBezTo>
                  <a:pt x="395762" y="590149"/>
                  <a:pt x="401708" y="595204"/>
                  <a:pt x="404086" y="601744"/>
                </a:cubicBezTo>
                <a:cubicBezTo>
                  <a:pt x="406762" y="609177"/>
                  <a:pt x="404780" y="617898"/>
                  <a:pt x="398438" y="626321"/>
                </a:cubicBezTo>
                <a:cubicBezTo>
                  <a:pt x="388973" y="638808"/>
                  <a:pt x="384217" y="662196"/>
                  <a:pt x="393978" y="680976"/>
                </a:cubicBezTo>
                <a:cubicBezTo>
                  <a:pt x="399082" y="690886"/>
                  <a:pt x="412758" y="707287"/>
                  <a:pt x="445907" y="706148"/>
                </a:cubicBezTo>
                <a:cubicBezTo>
                  <a:pt x="479503" y="707188"/>
                  <a:pt x="493030" y="690886"/>
                  <a:pt x="498183" y="680976"/>
                </a:cubicBezTo>
                <a:cubicBezTo>
                  <a:pt x="507895" y="662196"/>
                  <a:pt x="503138" y="638808"/>
                  <a:pt x="493724" y="626321"/>
                </a:cubicBezTo>
                <a:cubicBezTo>
                  <a:pt x="487381" y="617898"/>
                  <a:pt x="485350" y="609177"/>
                  <a:pt x="488075" y="601744"/>
                </a:cubicBezTo>
                <a:cubicBezTo>
                  <a:pt x="490453" y="595204"/>
                  <a:pt x="496350" y="590149"/>
                  <a:pt x="503485" y="588514"/>
                </a:cubicBezTo>
                <a:cubicBezTo>
                  <a:pt x="508738" y="587325"/>
                  <a:pt x="531283" y="586929"/>
                  <a:pt x="557991" y="586879"/>
                </a:cubicBezTo>
                <a:cubicBezTo>
                  <a:pt x="557248" y="606947"/>
                  <a:pt x="554869" y="678300"/>
                  <a:pt x="558288" y="693264"/>
                </a:cubicBezTo>
                <a:cubicBezTo>
                  <a:pt x="560617" y="703472"/>
                  <a:pt x="567951" y="711945"/>
                  <a:pt x="577415" y="715414"/>
                </a:cubicBezTo>
                <a:cubicBezTo>
                  <a:pt x="587969" y="719229"/>
                  <a:pt x="599812" y="716801"/>
                  <a:pt x="610763" y="708476"/>
                </a:cubicBezTo>
                <a:cubicBezTo>
                  <a:pt x="620574" y="701044"/>
                  <a:pt x="639007" y="697328"/>
                  <a:pt x="653822" y="705008"/>
                </a:cubicBezTo>
                <a:cubicBezTo>
                  <a:pt x="667151" y="711945"/>
                  <a:pt x="673841" y="726513"/>
                  <a:pt x="673147" y="747473"/>
                </a:cubicBezTo>
                <a:cubicBezTo>
                  <a:pt x="673841" y="768086"/>
                  <a:pt x="667151" y="782654"/>
                  <a:pt x="653822" y="789542"/>
                </a:cubicBezTo>
                <a:cubicBezTo>
                  <a:pt x="639007" y="797271"/>
                  <a:pt x="620574" y="793506"/>
                  <a:pt x="610763" y="786073"/>
                </a:cubicBezTo>
                <a:cubicBezTo>
                  <a:pt x="599812" y="777798"/>
                  <a:pt x="587969" y="775370"/>
                  <a:pt x="577415" y="779185"/>
                </a:cubicBezTo>
                <a:cubicBezTo>
                  <a:pt x="567951" y="782654"/>
                  <a:pt x="560617" y="791127"/>
                  <a:pt x="558288" y="801285"/>
                </a:cubicBezTo>
                <a:cubicBezTo>
                  <a:pt x="554968" y="815952"/>
                  <a:pt x="557149" y="884580"/>
                  <a:pt x="557941" y="906283"/>
                </a:cubicBezTo>
                <a:cubicBezTo>
                  <a:pt x="530788" y="905887"/>
                  <a:pt x="508985" y="905044"/>
                  <a:pt x="503485" y="903805"/>
                </a:cubicBezTo>
                <a:cubicBezTo>
                  <a:pt x="496350" y="902170"/>
                  <a:pt x="490453" y="897116"/>
                  <a:pt x="488075" y="890575"/>
                </a:cubicBezTo>
                <a:cubicBezTo>
                  <a:pt x="485350" y="883143"/>
                  <a:pt x="487381" y="874422"/>
                  <a:pt x="493724" y="865998"/>
                </a:cubicBezTo>
                <a:cubicBezTo>
                  <a:pt x="503138" y="853512"/>
                  <a:pt x="507895" y="830124"/>
                  <a:pt x="498183" y="811344"/>
                </a:cubicBezTo>
                <a:cubicBezTo>
                  <a:pt x="493030" y="801434"/>
                  <a:pt x="479404" y="785082"/>
                  <a:pt x="446254" y="786172"/>
                </a:cubicBezTo>
                <a:cubicBezTo>
                  <a:pt x="412659" y="785131"/>
                  <a:pt x="399082" y="801434"/>
                  <a:pt x="393978" y="811344"/>
                </a:cubicBezTo>
                <a:cubicBezTo>
                  <a:pt x="384217" y="830124"/>
                  <a:pt x="388973" y="853512"/>
                  <a:pt x="398438" y="865998"/>
                </a:cubicBezTo>
                <a:cubicBezTo>
                  <a:pt x="404780" y="874422"/>
                  <a:pt x="406762" y="883143"/>
                  <a:pt x="404037" y="890575"/>
                </a:cubicBezTo>
                <a:cubicBezTo>
                  <a:pt x="401708" y="897116"/>
                  <a:pt x="395762" y="902170"/>
                  <a:pt x="388627" y="903805"/>
                </a:cubicBezTo>
                <a:cubicBezTo>
                  <a:pt x="380698" y="905639"/>
                  <a:pt x="333328" y="905540"/>
                  <a:pt x="291557" y="905391"/>
                </a:cubicBezTo>
                <a:lnTo>
                  <a:pt x="264502" y="905391"/>
                </a:lnTo>
                <a:cubicBezTo>
                  <a:pt x="263412" y="875661"/>
                  <a:pt x="261876" y="815556"/>
                  <a:pt x="264651" y="803515"/>
                </a:cubicBezTo>
                <a:close/>
                <a:moveTo>
                  <a:pt x="264601" y="1131937"/>
                </a:moveTo>
                <a:cubicBezTo>
                  <a:pt x="266187" y="1125000"/>
                  <a:pt x="271092" y="1119252"/>
                  <a:pt x="277484" y="1116923"/>
                </a:cubicBezTo>
                <a:cubicBezTo>
                  <a:pt x="284719" y="1114248"/>
                  <a:pt x="293241" y="1116230"/>
                  <a:pt x="301417" y="1122423"/>
                </a:cubicBezTo>
                <a:cubicBezTo>
                  <a:pt x="313656" y="1131689"/>
                  <a:pt x="336648" y="1136347"/>
                  <a:pt x="355031" y="1126784"/>
                </a:cubicBezTo>
                <a:cubicBezTo>
                  <a:pt x="364743" y="1121779"/>
                  <a:pt x="380798" y="1108401"/>
                  <a:pt x="379707" y="1075895"/>
                </a:cubicBezTo>
                <a:cubicBezTo>
                  <a:pt x="380798" y="1042994"/>
                  <a:pt x="364743" y="1029664"/>
                  <a:pt x="355031" y="1024660"/>
                </a:cubicBezTo>
                <a:cubicBezTo>
                  <a:pt x="336648" y="1015096"/>
                  <a:pt x="313656" y="1019754"/>
                  <a:pt x="301417" y="1029020"/>
                </a:cubicBezTo>
                <a:cubicBezTo>
                  <a:pt x="293241" y="1035214"/>
                  <a:pt x="284719" y="1037147"/>
                  <a:pt x="277484" y="1034520"/>
                </a:cubicBezTo>
                <a:cubicBezTo>
                  <a:pt x="271092" y="1032191"/>
                  <a:pt x="266187" y="1026444"/>
                  <a:pt x="264601" y="1019507"/>
                </a:cubicBezTo>
                <a:cubicBezTo>
                  <a:pt x="261777" y="1007119"/>
                  <a:pt x="263461" y="944041"/>
                  <a:pt x="264601" y="915301"/>
                </a:cubicBezTo>
                <a:lnTo>
                  <a:pt x="291507" y="915301"/>
                </a:lnTo>
                <a:cubicBezTo>
                  <a:pt x="346062" y="915450"/>
                  <a:pt x="382433" y="915400"/>
                  <a:pt x="390856" y="913468"/>
                </a:cubicBezTo>
                <a:cubicBezTo>
                  <a:pt x="401212" y="911089"/>
                  <a:pt x="409834" y="903657"/>
                  <a:pt x="413352" y="893994"/>
                </a:cubicBezTo>
                <a:cubicBezTo>
                  <a:pt x="417267" y="883291"/>
                  <a:pt x="414789" y="871201"/>
                  <a:pt x="406316" y="860003"/>
                </a:cubicBezTo>
                <a:cubicBezTo>
                  <a:pt x="398735" y="849944"/>
                  <a:pt x="394870" y="831065"/>
                  <a:pt x="402748" y="815903"/>
                </a:cubicBezTo>
                <a:cubicBezTo>
                  <a:pt x="409834" y="802226"/>
                  <a:pt x="424749" y="795339"/>
                  <a:pt x="446254" y="796082"/>
                </a:cubicBezTo>
                <a:cubicBezTo>
                  <a:pt x="467363" y="795339"/>
                  <a:pt x="482277" y="802226"/>
                  <a:pt x="489363" y="815903"/>
                </a:cubicBezTo>
                <a:cubicBezTo>
                  <a:pt x="497242" y="831065"/>
                  <a:pt x="493426" y="849944"/>
                  <a:pt x="485796" y="860003"/>
                </a:cubicBezTo>
                <a:cubicBezTo>
                  <a:pt x="477372" y="871201"/>
                  <a:pt x="474845" y="883291"/>
                  <a:pt x="478759" y="893994"/>
                </a:cubicBezTo>
                <a:cubicBezTo>
                  <a:pt x="482277" y="903657"/>
                  <a:pt x="490899" y="911089"/>
                  <a:pt x="501305" y="913468"/>
                </a:cubicBezTo>
                <a:cubicBezTo>
                  <a:pt x="507251" y="914855"/>
                  <a:pt x="529896" y="915747"/>
                  <a:pt x="557941" y="916193"/>
                </a:cubicBezTo>
                <a:cubicBezTo>
                  <a:pt x="557149" y="937302"/>
                  <a:pt x="554919" y="1006921"/>
                  <a:pt x="558288" y="1021687"/>
                </a:cubicBezTo>
                <a:cubicBezTo>
                  <a:pt x="560617" y="1031894"/>
                  <a:pt x="567951" y="1040367"/>
                  <a:pt x="577415" y="1043836"/>
                </a:cubicBezTo>
                <a:cubicBezTo>
                  <a:pt x="587969" y="1047651"/>
                  <a:pt x="599812" y="1045223"/>
                  <a:pt x="610763" y="1036899"/>
                </a:cubicBezTo>
                <a:cubicBezTo>
                  <a:pt x="620574" y="1029466"/>
                  <a:pt x="639007" y="1025750"/>
                  <a:pt x="653822" y="1033430"/>
                </a:cubicBezTo>
                <a:cubicBezTo>
                  <a:pt x="667151" y="1040367"/>
                  <a:pt x="673841" y="1054935"/>
                  <a:pt x="673147" y="1075895"/>
                </a:cubicBezTo>
                <a:cubicBezTo>
                  <a:pt x="673841" y="1096508"/>
                  <a:pt x="667151" y="1111076"/>
                  <a:pt x="653822" y="1117964"/>
                </a:cubicBezTo>
                <a:cubicBezTo>
                  <a:pt x="639007" y="1125694"/>
                  <a:pt x="620574" y="1121928"/>
                  <a:pt x="610763" y="1114545"/>
                </a:cubicBezTo>
                <a:cubicBezTo>
                  <a:pt x="599812" y="1106220"/>
                  <a:pt x="587969" y="1103792"/>
                  <a:pt x="577415" y="1107608"/>
                </a:cubicBezTo>
                <a:cubicBezTo>
                  <a:pt x="567951" y="1111076"/>
                  <a:pt x="560617" y="1119549"/>
                  <a:pt x="558288" y="1129707"/>
                </a:cubicBezTo>
                <a:cubicBezTo>
                  <a:pt x="554968" y="1144176"/>
                  <a:pt x="557099" y="1211218"/>
                  <a:pt x="557892" y="1233863"/>
                </a:cubicBezTo>
                <a:cubicBezTo>
                  <a:pt x="531234" y="1233813"/>
                  <a:pt x="508738" y="1233417"/>
                  <a:pt x="503485" y="1232228"/>
                </a:cubicBezTo>
                <a:cubicBezTo>
                  <a:pt x="496350" y="1230593"/>
                  <a:pt x="490453" y="1225539"/>
                  <a:pt x="488075" y="1218998"/>
                </a:cubicBezTo>
                <a:cubicBezTo>
                  <a:pt x="485350" y="1211565"/>
                  <a:pt x="487381" y="1202844"/>
                  <a:pt x="493724" y="1194421"/>
                </a:cubicBezTo>
                <a:cubicBezTo>
                  <a:pt x="503138" y="1181934"/>
                  <a:pt x="507895" y="1158546"/>
                  <a:pt x="498183" y="1139766"/>
                </a:cubicBezTo>
                <a:cubicBezTo>
                  <a:pt x="493030" y="1129856"/>
                  <a:pt x="479404" y="1113554"/>
                  <a:pt x="446254" y="1114594"/>
                </a:cubicBezTo>
                <a:cubicBezTo>
                  <a:pt x="412659" y="1113554"/>
                  <a:pt x="399082" y="1129856"/>
                  <a:pt x="393978" y="1139766"/>
                </a:cubicBezTo>
                <a:cubicBezTo>
                  <a:pt x="384217" y="1158546"/>
                  <a:pt x="388973" y="1181934"/>
                  <a:pt x="398438" y="1194421"/>
                </a:cubicBezTo>
                <a:cubicBezTo>
                  <a:pt x="404780" y="1202844"/>
                  <a:pt x="406762" y="1211565"/>
                  <a:pt x="404086" y="1218998"/>
                </a:cubicBezTo>
                <a:cubicBezTo>
                  <a:pt x="401708" y="1225539"/>
                  <a:pt x="395762" y="1230593"/>
                  <a:pt x="388627" y="1232228"/>
                </a:cubicBezTo>
                <a:cubicBezTo>
                  <a:pt x="380698" y="1234061"/>
                  <a:pt x="333377" y="1233962"/>
                  <a:pt x="291557" y="1233813"/>
                </a:cubicBezTo>
                <a:lnTo>
                  <a:pt x="264502" y="1233813"/>
                </a:lnTo>
                <a:cubicBezTo>
                  <a:pt x="263412" y="1204083"/>
                  <a:pt x="261876" y="1143978"/>
                  <a:pt x="264651" y="1131937"/>
                </a:cubicBezTo>
                <a:close/>
                <a:moveTo>
                  <a:pt x="264601" y="1460359"/>
                </a:moveTo>
                <a:cubicBezTo>
                  <a:pt x="266187" y="1453422"/>
                  <a:pt x="271092" y="1447675"/>
                  <a:pt x="277484" y="1445346"/>
                </a:cubicBezTo>
                <a:cubicBezTo>
                  <a:pt x="284719" y="1442670"/>
                  <a:pt x="293241" y="1444652"/>
                  <a:pt x="301417" y="1450846"/>
                </a:cubicBezTo>
                <a:cubicBezTo>
                  <a:pt x="313656" y="1460112"/>
                  <a:pt x="336598" y="1464769"/>
                  <a:pt x="355031" y="1455206"/>
                </a:cubicBezTo>
                <a:cubicBezTo>
                  <a:pt x="364743" y="1450202"/>
                  <a:pt x="380798" y="1436872"/>
                  <a:pt x="379707" y="1404318"/>
                </a:cubicBezTo>
                <a:cubicBezTo>
                  <a:pt x="380798" y="1371416"/>
                  <a:pt x="364743" y="1358087"/>
                  <a:pt x="355031" y="1353082"/>
                </a:cubicBezTo>
                <a:cubicBezTo>
                  <a:pt x="336648" y="1343519"/>
                  <a:pt x="313706" y="1348177"/>
                  <a:pt x="301417" y="1357443"/>
                </a:cubicBezTo>
                <a:cubicBezTo>
                  <a:pt x="293241" y="1363636"/>
                  <a:pt x="284719" y="1365569"/>
                  <a:pt x="277484" y="1362943"/>
                </a:cubicBezTo>
                <a:cubicBezTo>
                  <a:pt x="271092" y="1360614"/>
                  <a:pt x="266187" y="1354866"/>
                  <a:pt x="264601" y="1347929"/>
                </a:cubicBezTo>
                <a:cubicBezTo>
                  <a:pt x="261777" y="1335541"/>
                  <a:pt x="263461" y="1272463"/>
                  <a:pt x="264601" y="1243724"/>
                </a:cubicBezTo>
                <a:lnTo>
                  <a:pt x="291557" y="1243724"/>
                </a:lnTo>
                <a:cubicBezTo>
                  <a:pt x="346062" y="1243872"/>
                  <a:pt x="382433" y="1243823"/>
                  <a:pt x="390856" y="1241890"/>
                </a:cubicBezTo>
                <a:cubicBezTo>
                  <a:pt x="401212" y="1239512"/>
                  <a:pt x="409834" y="1232079"/>
                  <a:pt x="413352" y="1222417"/>
                </a:cubicBezTo>
                <a:cubicBezTo>
                  <a:pt x="417267" y="1211714"/>
                  <a:pt x="414789" y="1199624"/>
                  <a:pt x="406316" y="1188425"/>
                </a:cubicBezTo>
                <a:cubicBezTo>
                  <a:pt x="398735" y="1178366"/>
                  <a:pt x="394870" y="1159487"/>
                  <a:pt x="402748" y="1144325"/>
                </a:cubicBezTo>
                <a:cubicBezTo>
                  <a:pt x="409834" y="1130649"/>
                  <a:pt x="424749" y="1123761"/>
                  <a:pt x="446254" y="1124505"/>
                </a:cubicBezTo>
                <a:cubicBezTo>
                  <a:pt x="467363" y="1123811"/>
                  <a:pt x="482277" y="1130649"/>
                  <a:pt x="489363" y="1144325"/>
                </a:cubicBezTo>
                <a:cubicBezTo>
                  <a:pt x="497242" y="1159487"/>
                  <a:pt x="493426" y="1178366"/>
                  <a:pt x="485796" y="1188425"/>
                </a:cubicBezTo>
                <a:cubicBezTo>
                  <a:pt x="477372" y="1199624"/>
                  <a:pt x="474845" y="1211714"/>
                  <a:pt x="478759" y="1222417"/>
                </a:cubicBezTo>
                <a:cubicBezTo>
                  <a:pt x="482277" y="1232079"/>
                  <a:pt x="490899" y="1239512"/>
                  <a:pt x="501305" y="1241890"/>
                </a:cubicBezTo>
                <a:cubicBezTo>
                  <a:pt x="507400" y="1243278"/>
                  <a:pt x="528360" y="1243724"/>
                  <a:pt x="560270" y="1243773"/>
                </a:cubicBezTo>
                <a:cubicBezTo>
                  <a:pt x="561360" y="1272562"/>
                  <a:pt x="563045" y="1335541"/>
                  <a:pt x="560221" y="1347929"/>
                </a:cubicBezTo>
                <a:cubicBezTo>
                  <a:pt x="558635" y="1354866"/>
                  <a:pt x="553680" y="1360614"/>
                  <a:pt x="547338" y="1362943"/>
                </a:cubicBezTo>
                <a:cubicBezTo>
                  <a:pt x="540054" y="1365569"/>
                  <a:pt x="531580" y="1363636"/>
                  <a:pt x="523355" y="1357443"/>
                </a:cubicBezTo>
                <a:cubicBezTo>
                  <a:pt x="511116" y="1348177"/>
                  <a:pt x="488174" y="1343519"/>
                  <a:pt x="469741" y="1353082"/>
                </a:cubicBezTo>
                <a:cubicBezTo>
                  <a:pt x="460079" y="1358087"/>
                  <a:pt x="443975" y="1371416"/>
                  <a:pt x="445114" y="1403971"/>
                </a:cubicBezTo>
                <a:cubicBezTo>
                  <a:pt x="443975" y="1436872"/>
                  <a:pt x="460079" y="1450202"/>
                  <a:pt x="469741" y="1455206"/>
                </a:cubicBezTo>
                <a:cubicBezTo>
                  <a:pt x="488174" y="1464769"/>
                  <a:pt x="511116" y="1460112"/>
                  <a:pt x="523355" y="1450846"/>
                </a:cubicBezTo>
                <a:cubicBezTo>
                  <a:pt x="531580" y="1444652"/>
                  <a:pt x="540054" y="1442670"/>
                  <a:pt x="547338" y="1445346"/>
                </a:cubicBezTo>
                <a:cubicBezTo>
                  <a:pt x="553680" y="1447675"/>
                  <a:pt x="558635" y="1453422"/>
                  <a:pt x="560221" y="1460359"/>
                </a:cubicBezTo>
                <a:cubicBezTo>
                  <a:pt x="562946" y="1472400"/>
                  <a:pt x="561410" y="1532555"/>
                  <a:pt x="560369" y="1562236"/>
                </a:cubicBezTo>
                <a:cubicBezTo>
                  <a:pt x="528409" y="1562285"/>
                  <a:pt x="507400" y="1562731"/>
                  <a:pt x="501305" y="1564119"/>
                </a:cubicBezTo>
                <a:cubicBezTo>
                  <a:pt x="490899" y="1566497"/>
                  <a:pt x="482277" y="1573930"/>
                  <a:pt x="478759" y="1583592"/>
                </a:cubicBezTo>
                <a:cubicBezTo>
                  <a:pt x="474845" y="1594295"/>
                  <a:pt x="477372" y="1606386"/>
                  <a:pt x="485796" y="1617584"/>
                </a:cubicBezTo>
                <a:cubicBezTo>
                  <a:pt x="493426" y="1627643"/>
                  <a:pt x="497242" y="1646522"/>
                  <a:pt x="489363" y="1661684"/>
                </a:cubicBezTo>
                <a:cubicBezTo>
                  <a:pt x="482277" y="1675360"/>
                  <a:pt x="467313" y="1682099"/>
                  <a:pt x="445907" y="1681504"/>
                </a:cubicBezTo>
                <a:cubicBezTo>
                  <a:pt x="424749" y="1682149"/>
                  <a:pt x="409834" y="1675360"/>
                  <a:pt x="402748" y="1661684"/>
                </a:cubicBezTo>
                <a:cubicBezTo>
                  <a:pt x="394870" y="1646522"/>
                  <a:pt x="398735" y="1627643"/>
                  <a:pt x="406316" y="1617584"/>
                </a:cubicBezTo>
                <a:cubicBezTo>
                  <a:pt x="414789" y="1606386"/>
                  <a:pt x="417267" y="1594295"/>
                  <a:pt x="413352" y="1583592"/>
                </a:cubicBezTo>
                <a:cubicBezTo>
                  <a:pt x="409834" y="1573930"/>
                  <a:pt x="401212" y="1566497"/>
                  <a:pt x="390856" y="1564119"/>
                </a:cubicBezTo>
                <a:cubicBezTo>
                  <a:pt x="382433" y="1562186"/>
                  <a:pt x="346062" y="1562137"/>
                  <a:pt x="291557" y="1562285"/>
                </a:cubicBezTo>
                <a:lnTo>
                  <a:pt x="264502" y="1562285"/>
                </a:lnTo>
                <a:cubicBezTo>
                  <a:pt x="263412" y="1532654"/>
                  <a:pt x="261876" y="1472450"/>
                  <a:pt x="264651" y="1460359"/>
                </a:cubicBezTo>
                <a:close/>
                <a:moveTo>
                  <a:pt x="264601" y="1788782"/>
                </a:moveTo>
                <a:cubicBezTo>
                  <a:pt x="266187" y="1781845"/>
                  <a:pt x="271092" y="1776097"/>
                  <a:pt x="277484" y="1773768"/>
                </a:cubicBezTo>
                <a:cubicBezTo>
                  <a:pt x="284719" y="1771142"/>
                  <a:pt x="293241" y="1773074"/>
                  <a:pt x="301417" y="1779268"/>
                </a:cubicBezTo>
                <a:cubicBezTo>
                  <a:pt x="313656" y="1788534"/>
                  <a:pt x="336648" y="1793192"/>
                  <a:pt x="355031" y="1783628"/>
                </a:cubicBezTo>
                <a:cubicBezTo>
                  <a:pt x="364743" y="1778624"/>
                  <a:pt x="380798" y="1765295"/>
                  <a:pt x="379707" y="1732740"/>
                </a:cubicBezTo>
                <a:cubicBezTo>
                  <a:pt x="380798" y="1699838"/>
                  <a:pt x="364743" y="1686509"/>
                  <a:pt x="355031" y="1681504"/>
                </a:cubicBezTo>
                <a:cubicBezTo>
                  <a:pt x="336598" y="1671941"/>
                  <a:pt x="313656" y="1676599"/>
                  <a:pt x="301417" y="1685865"/>
                </a:cubicBezTo>
                <a:cubicBezTo>
                  <a:pt x="293241" y="1692059"/>
                  <a:pt x="284719" y="1693991"/>
                  <a:pt x="277484" y="1691365"/>
                </a:cubicBezTo>
                <a:cubicBezTo>
                  <a:pt x="271092" y="1689036"/>
                  <a:pt x="266187" y="1683288"/>
                  <a:pt x="264601" y="1676351"/>
                </a:cubicBezTo>
                <a:cubicBezTo>
                  <a:pt x="261777" y="1663963"/>
                  <a:pt x="263461" y="1600985"/>
                  <a:pt x="264601" y="1572196"/>
                </a:cubicBezTo>
                <a:lnTo>
                  <a:pt x="291557" y="1572196"/>
                </a:lnTo>
                <a:cubicBezTo>
                  <a:pt x="333328" y="1572096"/>
                  <a:pt x="380698" y="1571948"/>
                  <a:pt x="388627" y="1573781"/>
                </a:cubicBezTo>
                <a:cubicBezTo>
                  <a:pt x="395762" y="1575416"/>
                  <a:pt x="401658" y="1580470"/>
                  <a:pt x="404037" y="1587011"/>
                </a:cubicBezTo>
                <a:cubicBezTo>
                  <a:pt x="406762" y="1594444"/>
                  <a:pt x="404780" y="1603165"/>
                  <a:pt x="398438" y="1611588"/>
                </a:cubicBezTo>
                <a:cubicBezTo>
                  <a:pt x="388973" y="1624075"/>
                  <a:pt x="384217" y="1647463"/>
                  <a:pt x="393978" y="1666243"/>
                </a:cubicBezTo>
                <a:cubicBezTo>
                  <a:pt x="399082" y="1676153"/>
                  <a:pt x="412807" y="1692604"/>
                  <a:pt x="445907" y="1691415"/>
                </a:cubicBezTo>
                <a:cubicBezTo>
                  <a:pt x="479503" y="1692604"/>
                  <a:pt x="493030" y="1676153"/>
                  <a:pt x="498183" y="1666243"/>
                </a:cubicBezTo>
                <a:cubicBezTo>
                  <a:pt x="507895" y="1647463"/>
                  <a:pt x="503138" y="1624075"/>
                  <a:pt x="493724" y="1611588"/>
                </a:cubicBezTo>
                <a:cubicBezTo>
                  <a:pt x="487381" y="1603165"/>
                  <a:pt x="485350" y="1594444"/>
                  <a:pt x="488075" y="1587011"/>
                </a:cubicBezTo>
                <a:cubicBezTo>
                  <a:pt x="490453" y="1580470"/>
                  <a:pt x="496350" y="1575416"/>
                  <a:pt x="503485" y="1573781"/>
                </a:cubicBezTo>
                <a:cubicBezTo>
                  <a:pt x="508738" y="1572592"/>
                  <a:pt x="531283" y="1572196"/>
                  <a:pt x="557991" y="1572146"/>
                </a:cubicBezTo>
                <a:cubicBezTo>
                  <a:pt x="557248" y="1592214"/>
                  <a:pt x="554869" y="1663567"/>
                  <a:pt x="558288" y="1678531"/>
                </a:cubicBezTo>
                <a:cubicBezTo>
                  <a:pt x="560617" y="1688739"/>
                  <a:pt x="567951" y="1697212"/>
                  <a:pt x="577415" y="1700681"/>
                </a:cubicBezTo>
                <a:cubicBezTo>
                  <a:pt x="587969" y="1704496"/>
                  <a:pt x="599812" y="1702068"/>
                  <a:pt x="610763" y="1693743"/>
                </a:cubicBezTo>
                <a:cubicBezTo>
                  <a:pt x="620574" y="1686360"/>
                  <a:pt x="639007" y="1682595"/>
                  <a:pt x="653822" y="1690275"/>
                </a:cubicBezTo>
                <a:cubicBezTo>
                  <a:pt x="667151" y="1697212"/>
                  <a:pt x="673841" y="1711780"/>
                  <a:pt x="673147" y="1732740"/>
                </a:cubicBezTo>
                <a:cubicBezTo>
                  <a:pt x="673841" y="1753353"/>
                  <a:pt x="667151" y="1767921"/>
                  <a:pt x="653822" y="1774858"/>
                </a:cubicBezTo>
                <a:cubicBezTo>
                  <a:pt x="639007" y="1782538"/>
                  <a:pt x="620574" y="1778773"/>
                  <a:pt x="610763" y="1771389"/>
                </a:cubicBezTo>
                <a:cubicBezTo>
                  <a:pt x="599812" y="1763065"/>
                  <a:pt x="587969" y="1760637"/>
                  <a:pt x="577415" y="1764452"/>
                </a:cubicBezTo>
                <a:cubicBezTo>
                  <a:pt x="567951" y="1767921"/>
                  <a:pt x="560617" y="1776394"/>
                  <a:pt x="558288" y="1786602"/>
                </a:cubicBezTo>
                <a:cubicBezTo>
                  <a:pt x="554968" y="1801219"/>
                  <a:pt x="557149" y="1869847"/>
                  <a:pt x="557941" y="1891600"/>
                </a:cubicBezTo>
                <a:cubicBezTo>
                  <a:pt x="530788" y="1891154"/>
                  <a:pt x="508985" y="1890361"/>
                  <a:pt x="503485" y="1889072"/>
                </a:cubicBezTo>
                <a:cubicBezTo>
                  <a:pt x="496350" y="1887437"/>
                  <a:pt x="490453" y="1882383"/>
                  <a:pt x="488075" y="1875892"/>
                </a:cubicBezTo>
                <a:cubicBezTo>
                  <a:pt x="485350" y="1868410"/>
                  <a:pt x="487381" y="1859689"/>
                  <a:pt x="493724" y="1851265"/>
                </a:cubicBezTo>
                <a:cubicBezTo>
                  <a:pt x="503138" y="1838778"/>
                  <a:pt x="507895" y="1815390"/>
                  <a:pt x="498183" y="1796611"/>
                </a:cubicBezTo>
                <a:cubicBezTo>
                  <a:pt x="493030" y="1786750"/>
                  <a:pt x="479304" y="1770299"/>
                  <a:pt x="446254" y="1771439"/>
                </a:cubicBezTo>
                <a:cubicBezTo>
                  <a:pt x="412659" y="1770349"/>
                  <a:pt x="399082" y="1786750"/>
                  <a:pt x="393978" y="1796611"/>
                </a:cubicBezTo>
                <a:cubicBezTo>
                  <a:pt x="384217" y="1815390"/>
                  <a:pt x="388973" y="1838778"/>
                  <a:pt x="398438" y="1851265"/>
                </a:cubicBezTo>
                <a:cubicBezTo>
                  <a:pt x="404780" y="1859689"/>
                  <a:pt x="406762" y="1868410"/>
                  <a:pt x="404037" y="1875892"/>
                </a:cubicBezTo>
                <a:cubicBezTo>
                  <a:pt x="401658" y="1882383"/>
                  <a:pt x="395762" y="1887437"/>
                  <a:pt x="388627" y="1889072"/>
                </a:cubicBezTo>
                <a:cubicBezTo>
                  <a:pt x="380698" y="1890906"/>
                  <a:pt x="333328" y="1890807"/>
                  <a:pt x="291557" y="1890708"/>
                </a:cubicBezTo>
                <a:cubicBezTo>
                  <a:pt x="281944" y="1890658"/>
                  <a:pt x="272926" y="1890658"/>
                  <a:pt x="264502" y="1890658"/>
                </a:cubicBezTo>
                <a:cubicBezTo>
                  <a:pt x="263412" y="1860928"/>
                  <a:pt x="261876" y="1800823"/>
                  <a:pt x="264651" y="1788782"/>
                </a:cubicBezTo>
                <a:close/>
                <a:moveTo>
                  <a:pt x="558239" y="2115024"/>
                </a:moveTo>
                <a:cubicBezTo>
                  <a:pt x="554919" y="2129443"/>
                  <a:pt x="557050" y="2196485"/>
                  <a:pt x="557842" y="2219130"/>
                </a:cubicBezTo>
                <a:cubicBezTo>
                  <a:pt x="531184" y="2219080"/>
                  <a:pt x="508688" y="2218734"/>
                  <a:pt x="503436" y="2217495"/>
                </a:cubicBezTo>
                <a:cubicBezTo>
                  <a:pt x="496300" y="2215860"/>
                  <a:pt x="490404" y="2210806"/>
                  <a:pt x="488025" y="2204314"/>
                </a:cubicBezTo>
                <a:cubicBezTo>
                  <a:pt x="485300" y="2196832"/>
                  <a:pt x="487332" y="2188111"/>
                  <a:pt x="493674" y="2179688"/>
                </a:cubicBezTo>
                <a:cubicBezTo>
                  <a:pt x="503089" y="2167201"/>
                  <a:pt x="507846" y="2143813"/>
                  <a:pt x="498134" y="2125033"/>
                </a:cubicBezTo>
                <a:cubicBezTo>
                  <a:pt x="492980" y="2115173"/>
                  <a:pt x="479354" y="2098722"/>
                  <a:pt x="446205" y="2099911"/>
                </a:cubicBezTo>
                <a:cubicBezTo>
                  <a:pt x="412510" y="2098722"/>
                  <a:pt x="399032" y="2115173"/>
                  <a:pt x="393928" y="2125033"/>
                </a:cubicBezTo>
                <a:cubicBezTo>
                  <a:pt x="384167" y="2143813"/>
                  <a:pt x="388924" y="2167201"/>
                  <a:pt x="398388" y="2179688"/>
                </a:cubicBezTo>
                <a:cubicBezTo>
                  <a:pt x="404731" y="2188111"/>
                  <a:pt x="406713" y="2196832"/>
                  <a:pt x="403987" y="2204314"/>
                </a:cubicBezTo>
                <a:cubicBezTo>
                  <a:pt x="401658" y="2210806"/>
                  <a:pt x="395712" y="2215860"/>
                  <a:pt x="388577" y="2217495"/>
                </a:cubicBezTo>
                <a:cubicBezTo>
                  <a:pt x="380649" y="2219328"/>
                  <a:pt x="333328" y="2219229"/>
                  <a:pt x="291557" y="2219130"/>
                </a:cubicBezTo>
                <a:cubicBezTo>
                  <a:pt x="281944" y="2219080"/>
                  <a:pt x="272876" y="2219080"/>
                  <a:pt x="264452" y="2219080"/>
                </a:cubicBezTo>
                <a:cubicBezTo>
                  <a:pt x="263362" y="2189400"/>
                  <a:pt x="261826" y="2129245"/>
                  <a:pt x="264601" y="2117204"/>
                </a:cubicBezTo>
                <a:cubicBezTo>
                  <a:pt x="266187" y="2110267"/>
                  <a:pt x="271092" y="2104519"/>
                  <a:pt x="277484" y="2102190"/>
                </a:cubicBezTo>
                <a:cubicBezTo>
                  <a:pt x="284719" y="2099564"/>
                  <a:pt x="293241" y="2101496"/>
                  <a:pt x="301417" y="2107690"/>
                </a:cubicBezTo>
                <a:cubicBezTo>
                  <a:pt x="313656" y="2116956"/>
                  <a:pt x="336648" y="2121614"/>
                  <a:pt x="355031" y="2112051"/>
                </a:cubicBezTo>
                <a:cubicBezTo>
                  <a:pt x="364743" y="2107046"/>
                  <a:pt x="380798" y="2093717"/>
                  <a:pt x="379707" y="2061162"/>
                </a:cubicBezTo>
                <a:cubicBezTo>
                  <a:pt x="380798" y="2028260"/>
                  <a:pt x="364743" y="2014931"/>
                  <a:pt x="355031" y="2009927"/>
                </a:cubicBezTo>
                <a:cubicBezTo>
                  <a:pt x="336598" y="2000363"/>
                  <a:pt x="313656" y="2005021"/>
                  <a:pt x="301417" y="2014287"/>
                </a:cubicBezTo>
                <a:cubicBezTo>
                  <a:pt x="293241" y="2020481"/>
                  <a:pt x="284719" y="2022413"/>
                  <a:pt x="277484" y="2019787"/>
                </a:cubicBezTo>
                <a:cubicBezTo>
                  <a:pt x="271092" y="2017458"/>
                  <a:pt x="266187" y="2011711"/>
                  <a:pt x="264601" y="2004773"/>
                </a:cubicBezTo>
                <a:cubicBezTo>
                  <a:pt x="261777" y="1992386"/>
                  <a:pt x="263461" y="1929308"/>
                  <a:pt x="264601" y="1900568"/>
                </a:cubicBezTo>
                <a:cubicBezTo>
                  <a:pt x="273520" y="1900568"/>
                  <a:pt x="282637" y="1900568"/>
                  <a:pt x="291557" y="1900618"/>
                </a:cubicBezTo>
                <a:cubicBezTo>
                  <a:pt x="346062" y="1900717"/>
                  <a:pt x="382433" y="1900618"/>
                  <a:pt x="390856" y="1898735"/>
                </a:cubicBezTo>
                <a:cubicBezTo>
                  <a:pt x="401212" y="1896356"/>
                  <a:pt x="409834" y="1888924"/>
                  <a:pt x="413352" y="1879261"/>
                </a:cubicBezTo>
                <a:cubicBezTo>
                  <a:pt x="417267" y="1868558"/>
                  <a:pt x="414789" y="1856468"/>
                  <a:pt x="406316" y="1845270"/>
                </a:cubicBezTo>
                <a:cubicBezTo>
                  <a:pt x="398735" y="1835211"/>
                  <a:pt x="394870" y="1816332"/>
                  <a:pt x="402748" y="1801169"/>
                </a:cubicBezTo>
                <a:cubicBezTo>
                  <a:pt x="409834" y="1787493"/>
                  <a:pt x="424749" y="1780755"/>
                  <a:pt x="446254" y="1781349"/>
                </a:cubicBezTo>
                <a:cubicBezTo>
                  <a:pt x="467412" y="1780804"/>
                  <a:pt x="482277" y="1787493"/>
                  <a:pt x="489363" y="1801169"/>
                </a:cubicBezTo>
                <a:cubicBezTo>
                  <a:pt x="497242" y="1816332"/>
                  <a:pt x="493426" y="1835211"/>
                  <a:pt x="485796" y="1845270"/>
                </a:cubicBezTo>
                <a:cubicBezTo>
                  <a:pt x="477372" y="1856468"/>
                  <a:pt x="474845" y="1868558"/>
                  <a:pt x="478759" y="1879261"/>
                </a:cubicBezTo>
                <a:cubicBezTo>
                  <a:pt x="482277" y="1888924"/>
                  <a:pt x="490899" y="1896356"/>
                  <a:pt x="501305" y="1898735"/>
                </a:cubicBezTo>
                <a:cubicBezTo>
                  <a:pt x="507251" y="1900122"/>
                  <a:pt x="529896" y="1901014"/>
                  <a:pt x="557941" y="1901460"/>
                </a:cubicBezTo>
                <a:cubicBezTo>
                  <a:pt x="557149" y="1922618"/>
                  <a:pt x="554919" y="1992237"/>
                  <a:pt x="558288" y="2006954"/>
                </a:cubicBezTo>
                <a:cubicBezTo>
                  <a:pt x="560617" y="2017161"/>
                  <a:pt x="567951" y="2025634"/>
                  <a:pt x="577415" y="2029103"/>
                </a:cubicBezTo>
                <a:cubicBezTo>
                  <a:pt x="587969" y="2032918"/>
                  <a:pt x="599812" y="2030490"/>
                  <a:pt x="610763" y="2022166"/>
                </a:cubicBezTo>
                <a:cubicBezTo>
                  <a:pt x="620574" y="2014783"/>
                  <a:pt x="639007" y="2011017"/>
                  <a:pt x="653822" y="2018697"/>
                </a:cubicBezTo>
                <a:cubicBezTo>
                  <a:pt x="667151" y="2025634"/>
                  <a:pt x="673841" y="2040202"/>
                  <a:pt x="673147" y="2061162"/>
                </a:cubicBezTo>
                <a:cubicBezTo>
                  <a:pt x="673841" y="2081775"/>
                  <a:pt x="667151" y="2096343"/>
                  <a:pt x="653822" y="2103280"/>
                </a:cubicBezTo>
                <a:cubicBezTo>
                  <a:pt x="639007" y="2110961"/>
                  <a:pt x="620574" y="2107195"/>
                  <a:pt x="610763" y="2099812"/>
                </a:cubicBezTo>
                <a:cubicBezTo>
                  <a:pt x="599812" y="2091487"/>
                  <a:pt x="587969" y="2089059"/>
                  <a:pt x="577415" y="2092875"/>
                </a:cubicBezTo>
                <a:cubicBezTo>
                  <a:pt x="567951" y="2096343"/>
                  <a:pt x="560617" y="2104816"/>
                  <a:pt x="558288" y="2115024"/>
                </a:cubicBezTo>
                <a:close/>
                <a:moveTo>
                  <a:pt x="861539" y="2115024"/>
                </a:moveTo>
                <a:cubicBezTo>
                  <a:pt x="858269" y="2129443"/>
                  <a:pt x="860350" y="2196436"/>
                  <a:pt x="861142" y="2219130"/>
                </a:cubicBezTo>
                <a:cubicBezTo>
                  <a:pt x="833047" y="2219279"/>
                  <a:pt x="815506" y="2219774"/>
                  <a:pt x="810254" y="2220963"/>
                </a:cubicBezTo>
                <a:cubicBezTo>
                  <a:pt x="799898" y="2223342"/>
                  <a:pt x="791276" y="2230824"/>
                  <a:pt x="787758" y="2240437"/>
                </a:cubicBezTo>
                <a:cubicBezTo>
                  <a:pt x="783843" y="2251189"/>
                  <a:pt x="786370" y="2263230"/>
                  <a:pt x="794794" y="2274429"/>
                </a:cubicBezTo>
                <a:cubicBezTo>
                  <a:pt x="802425" y="2284487"/>
                  <a:pt x="806240" y="2303366"/>
                  <a:pt x="798362" y="2318529"/>
                </a:cubicBezTo>
                <a:cubicBezTo>
                  <a:pt x="791276" y="2332205"/>
                  <a:pt x="776411" y="2338944"/>
                  <a:pt x="754906" y="2338349"/>
                </a:cubicBezTo>
                <a:cubicBezTo>
                  <a:pt x="733797" y="2339043"/>
                  <a:pt x="718833" y="2332205"/>
                  <a:pt x="711747" y="2318529"/>
                </a:cubicBezTo>
                <a:cubicBezTo>
                  <a:pt x="703868" y="2303366"/>
                  <a:pt x="707733" y="2284487"/>
                  <a:pt x="715315" y="2274429"/>
                </a:cubicBezTo>
                <a:cubicBezTo>
                  <a:pt x="723788" y="2263230"/>
                  <a:pt x="726265" y="2251189"/>
                  <a:pt x="722351" y="2240437"/>
                </a:cubicBezTo>
                <a:cubicBezTo>
                  <a:pt x="718833" y="2230824"/>
                  <a:pt x="710211" y="2223342"/>
                  <a:pt x="699855" y="2220963"/>
                </a:cubicBezTo>
                <a:cubicBezTo>
                  <a:pt x="691431" y="2219031"/>
                  <a:pt x="655011" y="2218981"/>
                  <a:pt x="600506" y="2219130"/>
                </a:cubicBezTo>
                <a:cubicBezTo>
                  <a:pt x="589703" y="2219130"/>
                  <a:pt x="578505" y="2219179"/>
                  <a:pt x="567753" y="2219179"/>
                </a:cubicBezTo>
                <a:cubicBezTo>
                  <a:pt x="566662" y="2189499"/>
                  <a:pt x="565126" y="2129295"/>
                  <a:pt x="567901" y="2117204"/>
                </a:cubicBezTo>
                <a:cubicBezTo>
                  <a:pt x="569487" y="2110267"/>
                  <a:pt x="574442" y="2104519"/>
                  <a:pt x="580784" y="2102190"/>
                </a:cubicBezTo>
                <a:cubicBezTo>
                  <a:pt x="588019" y="2099564"/>
                  <a:pt x="596541" y="2101496"/>
                  <a:pt x="604767" y="2107690"/>
                </a:cubicBezTo>
                <a:cubicBezTo>
                  <a:pt x="617006" y="2116956"/>
                  <a:pt x="639948" y="2121614"/>
                  <a:pt x="658331" y="2112051"/>
                </a:cubicBezTo>
                <a:cubicBezTo>
                  <a:pt x="668043" y="2107046"/>
                  <a:pt x="684098" y="2093717"/>
                  <a:pt x="683008" y="2061162"/>
                </a:cubicBezTo>
                <a:cubicBezTo>
                  <a:pt x="684098" y="2028260"/>
                  <a:pt x="668043" y="2014931"/>
                  <a:pt x="658331" y="2009927"/>
                </a:cubicBezTo>
                <a:cubicBezTo>
                  <a:pt x="639948" y="2000363"/>
                  <a:pt x="617006" y="2005021"/>
                  <a:pt x="604767" y="2014287"/>
                </a:cubicBezTo>
                <a:cubicBezTo>
                  <a:pt x="596541" y="2020481"/>
                  <a:pt x="588019" y="2022413"/>
                  <a:pt x="580784" y="2019787"/>
                </a:cubicBezTo>
                <a:cubicBezTo>
                  <a:pt x="574442" y="2017458"/>
                  <a:pt x="569487" y="2011711"/>
                  <a:pt x="567901" y="2004773"/>
                </a:cubicBezTo>
                <a:cubicBezTo>
                  <a:pt x="565126" y="1992534"/>
                  <a:pt x="566712" y="1930794"/>
                  <a:pt x="567802" y="1901609"/>
                </a:cubicBezTo>
                <a:cubicBezTo>
                  <a:pt x="621416" y="1902203"/>
                  <a:pt x="688855" y="1901262"/>
                  <a:pt x="699855" y="1898735"/>
                </a:cubicBezTo>
                <a:cubicBezTo>
                  <a:pt x="710211" y="1896356"/>
                  <a:pt x="718833" y="1888924"/>
                  <a:pt x="722351" y="1879261"/>
                </a:cubicBezTo>
                <a:cubicBezTo>
                  <a:pt x="726265" y="1868558"/>
                  <a:pt x="723788" y="1856468"/>
                  <a:pt x="715315" y="1845270"/>
                </a:cubicBezTo>
                <a:cubicBezTo>
                  <a:pt x="707733" y="1835211"/>
                  <a:pt x="703868" y="1816332"/>
                  <a:pt x="711747" y="1801169"/>
                </a:cubicBezTo>
                <a:cubicBezTo>
                  <a:pt x="718833" y="1787493"/>
                  <a:pt x="733797" y="1780755"/>
                  <a:pt x="755203" y="1781349"/>
                </a:cubicBezTo>
                <a:cubicBezTo>
                  <a:pt x="776411" y="1780804"/>
                  <a:pt x="791276" y="1787493"/>
                  <a:pt x="798362" y="1801169"/>
                </a:cubicBezTo>
                <a:cubicBezTo>
                  <a:pt x="806240" y="1816332"/>
                  <a:pt x="802425" y="1835211"/>
                  <a:pt x="794794" y="1845270"/>
                </a:cubicBezTo>
                <a:cubicBezTo>
                  <a:pt x="786370" y="1856468"/>
                  <a:pt x="783843" y="1868558"/>
                  <a:pt x="787758" y="1879261"/>
                </a:cubicBezTo>
                <a:cubicBezTo>
                  <a:pt x="791276" y="1888924"/>
                  <a:pt x="799898" y="1896356"/>
                  <a:pt x="810254" y="1898735"/>
                </a:cubicBezTo>
                <a:cubicBezTo>
                  <a:pt x="815506" y="1899924"/>
                  <a:pt x="833047" y="1900420"/>
                  <a:pt x="861242" y="1900568"/>
                </a:cubicBezTo>
                <a:cubicBezTo>
                  <a:pt x="860498" y="1920636"/>
                  <a:pt x="858120" y="1992039"/>
                  <a:pt x="861539" y="2006954"/>
                </a:cubicBezTo>
                <a:cubicBezTo>
                  <a:pt x="863868" y="2017161"/>
                  <a:pt x="871201" y="2025634"/>
                  <a:pt x="880665" y="2029103"/>
                </a:cubicBezTo>
                <a:cubicBezTo>
                  <a:pt x="891220" y="2032918"/>
                  <a:pt x="903062" y="2030490"/>
                  <a:pt x="914013" y="2022166"/>
                </a:cubicBezTo>
                <a:cubicBezTo>
                  <a:pt x="923874" y="2014783"/>
                  <a:pt x="942307" y="2011017"/>
                  <a:pt x="957073" y="2018697"/>
                </a:cubicBezTo>
                <a:cubicBezTo>
                  <a:pt x="970451" y="2025634"/>
                  <a:pt x="977091" y="2040202"/>
                  <a:pt x="976398" y="2061162"/>
                </a:cubicBezTo>
                <a:cubicBezTo>
                  <a:pt x="977091" y="2081775"/>
                  <a:pt x="970451" y="2096343"/>
                  <a:pt x="957122" y="2103280"/>
                </a:cubicBezTo>
                <a:cubicBezTo>
                  <a:pt x="942307" y="2110961"/>
                  <a:pt x="923874" y="2107195"/>
                  <a:pt x="914013" y="2099812"/>
                </a:cubicBezTo>
                <a:cubicBezTo>
                  <a:pt x="903062" y="2091487"/>
                  <a:pt x="891220" y="2089059"/>
                  <a:pt x="880715" y="2092875"/>
                </a:cubicBezTo>
                <a:cubicBezTo>
                  <a:pt x="871201" y="2096343"/>
                  <a:pt x="863868" y="2104816"/>
                  <a:pt x="861539" y="2115024"/>
                </a:cubicBezTo>
                <a:close/>
                <a:moveTo>
                  <a:pt x="1201011" y="2115024"/>
                </a:moveTo>
                <a:cubicBezTo>
                  <a:pt x="1197691" y="2129592"/>
                  <a:pt x="1199871" y="2197972"/>
                  <a:pt x="1200664" y="2219873"/>
                </a:cubicBezTo>
                <a:cubicBezTo>
                  <a:pt x="1174947" y="2219427"/>
                  <a:pt x="1155276" y="2218635"/>
                  <a:pt x="1150420" y="2217495"/>
                </a:cubicBezTo>
                <a:cubicBezTo>
                  <a:pt x="1143284" y="2215860"/>
                  <a:pt x="1137388" y="2210806"/>
                  <a:pt x="1135009" y="2204314"/>
                </a:cubicBezTo>
                <a:cubicBezTo>
                  <a:pt x="1132284" y="2196832"/>
                  <a:pt x="1134316" y="2188111"/>
                  <a:pt x="1140658" y="2179688"/>
                </a:cubicBezTo>
                <a:cubicBezTo>
                  <a:pt x="1150073" y="2167201"/>
                  <a:pt x="1154830" y="2143813"/>
                  <a:pt x="1145118" y="2125033"/>
                </a:cubicBezTo>
                <a:cubicBezTo>
                  <a:pt x="1139965" y="2115173"/>
                  <a:pt x="1126338" y="2098722"/>
                  <a:pt x="1093189" y="2099911"/>
                </a:cubicBezTo>
                <a:cubicBezTo>
                  <a:pt x="1059494" y="2098722"/>
                  <a:pt x="1046016" y="2115173"/>
                  <a:pt x="1040913" y="2125033"/>
                </a:cubicBezTo>
                <a:cubicBezTo>
                  <a:pt x="1031151" y="2143813"/>
                  <a:pt x="1035908" y="2167201"/>
                  <a:pt x="1045372" y="2179688"/>
                </a:cubicBezTo>
                <a:cubicBezTo>
                  <a:pt x="1051715" y="2188111"/>
                  <a:pt x="1053697" y="2196832"/>
                  <a:pt x="1051021" y="2204314"/>
                </a:cubicBezTo>
                <a:cubicBezTo>
                  <a:pt x="1048643" y="2210806"/>
                  <a:pt x="1042696" y="2215860"/>
                  <a:pt x="1035561" y="2217495"/>
                </a:cubicBezTo>
                <a:cubicBezTo>
                  <a:pt x="1027633" y="2219328"/>
                  <a:pt x="972632" y="2219229"/>
                  <a:pt x="924072" y="2219130"/>
                </a:cubicBezTo>
                <a:cubicBezTo>
                  <a:pt x="903954" y="2219080"/>
                  <a:pt x="886215" y="2219031"/>
                  <a:pt x="871053" y="2219080"/>
                </a:cubicBezTo>
                <a:cubicBezTo>
                  <a:pt x="869963" y="2189400"/>
                  <a:pt x="868476" y="2129245"/>
                  <a:pt x="871201" y="2117204"/>
                </a:cubicBezTo>
                <a:cubicBezTo>
                  <a:pt x="872787" y="2110267"/>
                  <a:pt x="877742" y="2104519"/>
                  <a:pt x="884084" y="2102190"/>
                </a:cubicBezTo>
                <a:cubicBezTo>
                  <a:pt x="891319" y="2099564"/>
                  <a:pt x="899842" y="2101496"/>
                  <a:pt x="908067" y="2107690"/>
                </a:cubicBezTo>
                <a:cubicBezTo>
                  <a:pt x="920306" y="2116956"/>
                  <a:pt x="943248" y="2121614"/>
                  <a:pt x="961681" y="2112051"/>
                </a:cubicBezTo>
                <a:cubicBezTo>
                  <a:pt x="971343" y="2107046"/>
                  <a:pt x="987447" y="2093717"/>
                  <a:pt x="986308" y="2061162"/>
                </a:cubicBezTo>
                <a:cubicBezTo>
                  <a:pt x="987447" y="2028260"/>
                  <a:pt x="971343" y="2014931"/>
                  <a:pt x="961681" y="2009927"/>
                </a:cubicBezTo>
                <a:cubicBezTo>
                  <a:pt x="943248" y="2000363"/>
                  <a:pt x="920306" y="2005021"/>
                  <a:pt x="908067" y="2014287"/>
                </a:cubicBezTo>
                <a:cubicBezTo>
                  <a:pt x="899842" y="2020481"/>
                  <a:pt x="891319" y="2022413"/>
                  <a:pt x="884084" y="2019787"/>
                </a:cubicBezTo>
                <a:cubicBezTo>
                  <a:pt x="877742" y="2017458"/>
                  <a:pt x="872787" y="2011711"/>
                  <a:pt x="871201" y="2004773"/>
                </a:cubicBezTo>
                <a:cubicBezTo>
                  <a:pt x="868377" y="1992386"/>
                  <a:pt x="870062" y="1929407"/>
                  <a:pt x="871152" y="1900618"/>
                </a:cubicBezTo>
                <a:cubicBezTo>
                  <a:pt x="886265" y="1900618"/>
                  <a:pt x="903954" y="1900618"/>
                  <a:pt x="924022" y="1900618"/>
                </a:cubicBezTo>
                <a:cubicBezTo>
                  <a:pt x="972582" y="1900469"/>
                  <a:pt x="1027633" y="1900370"/>
                  <a:pt x="1035561" y="1902203"/>
                </a:cubicBezTo>
                <a:cubicBezTo>
                  <a:pt x="1042696" y="1903839"/>
                  <a:pt x="1048643" y="1908893"/>
                  <a:pt x="1051021" y="1915433"/>
                </a:cubicBezTo>
                <a:cubicBezTo>
                  <a:pt x="1053697" y="1922866"/>
                  <a:pt x="1051715" y="1931587"/>
                  <a:pt x="1045372" y="1940011"/>
                </a:cubicBezTo>
                <a:cubicBezTo>
                  <a:pt x="1035908" y="1952497"/>
                  <a:pt x="1031151" y="1975885"/>
                  <a:pt x="1040913" y="1994715"/>
                </a:cubicBezTo>
                <a:cubicBezTo>
                  <a:pt x="1046016" y="2004575"/>
                  <a:pt x="1059742" y="2021026"/>
                  <a:pt x="1092842" y="2019837"/>
                </a:cubicBezTo>
                <a:cubicBezTo>
                  <a:pt x="1126289" y="2020976"/>
                  <a:pt x="1139965" y="2004575"/>
                  <a:pt x="1145118" y="1994715"/>
                </a:cubicBezTo>
                <a:cubicBezTo>
                  <a:pt x="1154830" y="1975885"/>
                  <a:pt x="1150073" y="1952497"/>
                  <a:pt x="1140658" y="1940011"/>
                </a:cubicBezTo>
                <a:cubicBezTo>
                  <a:pt x="1134316" y="1931587"/>
                  <a:pt x="1132284" y="1922866"/>
                  <a:pt x="1135009" y="1915433"/>
                </a:cubicBezTo>
                <a:cubicBezTo>
                  <a:pt x="1137388" y="1908893"/>
                  <a:pt x="1143284" y="1903839"/>
                  <a:pt x="1150420" y="1902203"/>
                </a:cubicBezTo>
                <a:cubicBezTo>
                  <a:pt x="1154978" y="1901163"/>
                  <a:pt x="1175195" y="1900766"/>
                  <a:pt x="1200714" y="1900618"/>
                </a:cubicBezTo>
                <a:cubicBezTo>
                  <a:pt x="1199971" y="1920735"/>
                  <a:pt x="1197592" y="1992039"/>
                  <a:pt x="1201011" y="2006954"/>
                </a:cubicBezTo>
                <a:cubicBezTo>
                  <a:pt x="1203340" y="2017161"/>
                  <a:pt x="1210674" y="2025634"/>
                  <a:pt x="1220187" y="2029103"/>
                </a:cubicBezTo>
                <a:cubicBezTo>
                  <a:pt x="1230692" y="2032918"/>
                  <a:pt x="1242535" y="2030490"/>
                  <a:pt x="1253485" y="2022166"/>
                </a:cubicBezTo>
                <a:cubicBezTo>
                  <a:pt x="1263296" y="2014733"/>
                  <a:pt x="1281729" y="2011017"/>
                  <a:pt x="1296595" y="2018697"/>
                </a:cubicBezTo>
                <a:cubicBezTo>
                  <a:pt x="1309924" y="2025634"/>
                  <a:pt x="1316564" y="2040202"/>
                  <a:pt x="1315870" y="2061162"/>
                </a:cubicBezTo>
                <a:cubicBezTo>
                  <a:pt x="1316564" y="2081775"/>
                  <a:pt x="1309924" y="2096343"/>
                  <a:pt x="1296595" y="2103280"/>
                </a:cubicBezTo>
                <a:cubicBezTo>
                  <a:pt x="1281779" y="2110961"/>
                  <a:pt x="1263346" y="2107244"/>
                  <a:pt x="1253485" y="2099812"/>
                </a:cubicBezTo>
                <a:cubicBezTo>
                  <a:pt x="1242535" y="2091487"/>
                  <a:pt x="1230692" y="2089059"/>
                  <a:pt x="1220187" y="2092875"/>
                </a:cubicBezTo>
                <a:cubicBezTo>
                  <a:pt x="1210674" y="2096343"/>
                  <a:pt x="1203340" y="2104816"/>
                  <a:pt x="1201011" y="2115024"/>
                </a:cubicBezTo>
                <a:close/>
                <a:moveTo>
                  <a:pt x="1619467" y="2219080"/>
                </a:moveTo>
                <a:cubicBezTo>
                  <a:pt x="1613174" y="2219080"/>
                  <a:pt x="1606683" y="2219080"/>
                  <a:pt x="1599845" y="2219130"/>
                </a:cubicBezTo>
                <a:cubicBezTo>
                  <a:pt x="1551335" y="2219229"/>
                  <a:pt x="1496334" y="2219328"/>
                  <a:pt x="1488356" y="2217495"/>
                </a:cubicBezTo>
                <a:cubicBezTo>
                  <a:pt x="1481221" y="2215860"/>
                  <a:pt x="1475324" y="2210806"/>
                  <a:pt x="1472946" y="2204314"/>
                </a:cubicBezTo>
                <a:cubicBezTo>
                  <a:pt x="1470220" y="2196832"/>
                  <a:pt x="1472252" y="2188111"/>
                  <a:pt x="1478594" y="2179688"/>
                </a:cubicBezTo>
                <a:cubicBezTo>
                  <a:pt x="1488009" y="2167201"/>
                  <a:pt x="1492815" y="2143813"/>
                  <a:pt x="1483054" y="2125033"/>
                </a:cubicBezTo>
                <a:cubicBezTo>
                  <a:pt x="1477901" y="2115173"/>
                  <a:pt x="1464472" y="2098672"/>
                  <a:pt x="1431125" y="2099911"/>
                </a:cubicBezTo>
                <a:cubicBezTo>
                  <a:pt x="1397728" y="2098672"/>
                  <a:pt x="1383952" y="2115123"/>
                  <a:pt x="1378849" y="2125033"/>
                </a:cubicBezTo>
                <a:cubicBezTo>
                  <a:pt x="1369087" y="2143813"/>
                  <a:pt x="1373844" y="2167201"/>
                  <a:pt x="1383308" y="2179688"/>
                </a:cubicBezTo>
                <a:cubicBezTo>
                  <a:pt x="1389651" y="2188111"/>
                  <a:pt x="1391682" y="2196832"/>
                  <a:pt x="1388957" y="2204314"/>
                </a:cubicBezTo>
                <a:cubicBezTo>
                  <a:pt x="1386579" y="2210806"/>
                  <a:pt x="1380633" y="2215860"/>
                  <a:pt x="1373497" y="2217495"/>
                </a:cubicBezTo>
                <a:cubicBezTo>
                  <a:pt x="1362299" y="2220072"/>
                  <a:pt x="1273058" y="2220914"/>
                  <a:pt x="1210574" y="2220022"/>
                </a:cubicBezTo>
                <a:cubicBezTo>
                  <a:pt x="1209484" y="2190688"/>
                  <a:pt x="1207899" y="2129394"/>
                  <a:pt x="1210674" y="2117204"/>
                </a:cubicBezTo>
                <a:cubicBezTo>
                  <a:pt x="1212259" y="2110267"/>
                  <a:pt x="1217214" y="2104519"/>
                  <a:pt x="1223557" y="2102190"/>
                </a:cubicBezTo>
                <a:cubicBezTo>
                  <a:pt x="1230791" y="2099564"/>
                  <a:pt x="1239314" y="2101496"/>
                  <a:pt x="1247539" y="2107690"/>
                </a:cubicBezTo>
                <a:cubicBezTo>
                  <a:pt x="1259778" y="2116956"/>
                  <a:pt x="1282720" y="2121614"/>
                  <a:pt x="1301153" y="2112051"/>
                </a:cubicBezTo>
                <a:cubicBezTo>
                  <a:pt x="1310816" y="2107046"/>
                  <a:pt x="1326920" y="2093717"/>
                  <a:pt x="1325780" y="2061162"/>
                </a:cubicBezTo>
                <a:cubicBezTo>
                  <a:pt x="1326920" y="2028260"/>
                  <a:pt x="1310816" y="2014931"/>
                  <a:pt x="1301153" y="2009927"/>
                </a:cubicBezTo>
                <a:cubicBezTo>
                  <a:pt x="1282720" y="2000363"/>
                  <a:pt x="1259778" y="2005021"/>
                  <a:pt x="1247539" y="2014287"/>
                </a:cubicBezTo>
                <a:cubicBezTo>
                  <a:pt x="1239314" y="2020481"/>
                  <a:pt x="1230791" y="2022413"/>
                  <a:pt x="1223557" y="2019787"/>
                </a:cubicBezTo>
                <a:cubicBezTo>
                  <a:pt x="1217214" y="2017458"/>
                  <a:pt x="1212259" y="2011711"/>
                  <a:pt x="1210674" y="2004773"/>
                </a:cubicBezTo>
                <a:cubicBezTo>
                  <a:pt x="1207849" y="1992386"/>
                  <a:pt x="1209534" y="1929308"/>
                  <a:pt x="1210674" y="1900568"/>
                </a:cubicBezTo>
                <a:cubicBezTo>
                  <a:pt x="1227025" y="1900519"/>
                  <a:pt x="1244913" y="1900568"/>
                  <a:pt x="1262008" y="1900618"/>
                </a:cubicBezTo>
                <a:cubicBezTo>
                  <a:pt x="1327167" y="1900717"/>
                  <a:pt x="1367353" y="1900618"/>
                  <a:pt x="1375777" y="1898735"/>
                </a:cubicBezTo>
                <a:cubicBezTo>
                  <a:pt x="1386133" y="1896356"/>
                  <a:pt x="1394804" y="1888924"/>
                  <a:pt x="1398322" y="1879261"/>
                </a:cubicBezTo>
                <a:cubicBezTo>
                  <a:pt x="1402187" y="1868558"/>
                  <a:pt x="1399710" y="1856468"/>
                  <a:pt x="1391236" y="1845270"/>
                </a:cubicBezTo>
                <a:cubicBezTo>
                  <a:pt x="1383655" y="1835211"/>
                  <a:pt x="1379840" y="1816332"/>
                  <a:pt x="1387718" y="1801169"/>
                </a:cubicBezTo>
                <a:cubicBezTo>
                  <a:pt x="1394804" y="1787493"/>
                  <a:pt x="1409818" y="1780755"/>
                  <a:pt x="1431174" y="1781349"/>
                </a:cubicBezTo>
                <a:cubicBezTo>
                  <a:pt x="1452333" y="1780804"/>
                  <a:pt x="1467198" y="1787493"/>
                  <a:pt x="1474283" y="1801169"/>
                </a:cubicBezTo>
                <a:cubicBezTo>
                  <a:pt x="1482162" y="1816332"/>
                  <a:pt x="1478347" y="1835211"/>
                  <a:pt x="1470765" y="1845270"/>
                </a:cubicBezTo>
                <a:cubicBezTo>
                  <a:pt x="1462292" y="1856468"/>
                  <a:pt x="1459765" y="1868558"/>
                  <a:pt x="1463680" y="1879261"/>
                </a:cubicBezTo>
                <a:cubicBezTo>
                  <a:pt x="1467198" y="1888924"/>
                  <a:pt x="1475820" y="1896356"/>
                  <a:pt x="1486225" y="1898735"/>
                </a:cubicBezTo>
                <a:cubicBezTo>
                  <a:pt x="1496383" y="1901064"/>
                  <a:pt x="1561344" y="1902104"/>
                  <a:pt x="1619467" y="1901807"/>
                </a:cubicBezTo>
                <a:cubicBezTo>
                  <a:pt x="1620557" y="1931092"/>
                  <a:pt x="1622143" y="1992584"/>
                  <a:pt x="1619368" y="2004773"/>
                </a:cubicBezTo>
                <a:cubicBezTo>
                  <a:pt x="1617782" y="2011711"/>
                  <a:pt x="1612827" y="2017458"/>
                  <a:pt x="1606485" y="2019787"/>
                </a:cubicBezTo>
                <a:cubicBezTo>
                  <a:pt x="1599250" y="2022413"/>
                  <a:pt x="1590728" y="2020481"/>
                  <a:pt x="1582502" y="2014287"/>
                </a:cubicBezTo>
                <a:cubicBezTo>
                  <a:pt x="1570263" y="2005021"/>
                  <a:pt x="1547321" y="2000363"/>
                  <a:pt x="1528888" y="2009927"/>
                </a:cubicBezTo>
                <a:cubicBezTo>
                  <a:pt x="1519226" y="2014931"/>
                  <a:pt x="1503171" y="2028260"/>
                  <a:pt x="1504262" y="2060815"/>
                </a:cubicBezTo>
                <a:cubicBezTo>
                  <a:pt x="1503171" y="2093717"/>
                  <a:pt x="1519226" y="2107046"/>
                  <a:pt x="1528888" y="2112051"/>
                </a:cubicBezTo>
                <a:cubicBezTo>
                  <a:pt x="1547321" y="2121614"/>
                  <a:pt x="1570263" y="2116956"/>
                  <a:pt x="1582502" y="2107690"/>
                </a:cubicBezTo>
                <a:cubicBezTo>
                  <a:pt x="1590728" y="2101496"/>
                  <a:pt x="1599250" y="2099564"/>
                  <a:pt x="1606485" y="2102190"/>
                </a:cubicBezTo>
                <a:cubicBezTo>
                  <a:pt x="1612827" y="2104519"/>
                  <a:pt x="1617782" y="2110267"/>
                  <a:pt x="1619368" y="2117204"/>
                </a:cubicBezTo>
                <a:cubicBezTo>
                  <a:pt x="1622093" y="2129245"/>
                  <a:pt x="1620607" y="2189400"/>
                  <a:pt x="1619517" y="2219080"/>
                </a:cubicBezTo>
                <a:close/>
                <a:moveTo>
                  <a:pt x="1922965" y="2219080"/>
                </a:moveTo>
                <a:cubicBezTo>
                  <a:pt x="1866626" y="2218981"/>
                  <a:pt x="1831891" y="2219179"/>
                  <a:pt x="1824112" y="2220963"/>
                </a:cubicBezTo>
                <a:cubicBezTo>
                  <a:pt x="1813706" y="2223342"/>
                  <a:pt x="1805084" y="2230824"/>
                  <a:pt x="1801566" y="2240437"/>
                </a:cubicBezTo>
                <a:cubicBezTo>
                  <a:pt x="1797652" y="2251189"/>
                  <a:pt x="1800179" y="2263230"/>
                  <a:pt x="1808652" y="2274429"/>
                </a:cubicBezTo>
                <a:cubicBezTo>
                  <a:pt x="1816233" y="2284487"/>
                  <a:pt x="1820049" y="2303366"/>
                  <a:pt x="1812170" y="2318529"/>
                </a:cubicBezTo>
                <a:cubicBezTo>
                  <a:pt x="1805084" y="2332205"/>
                  <a:pt x="1790070" y="2338944"/>
                  <a:pt x="1768714" y="2338349"/>
                </a:cubicBezTo>
                <a:cubicBezTo>
                  <a:pt x="1747605" y="2338993"/>
                  <a:pt x="1732691" y="2332205"/>
                  <a:pt x="1725605" y="2318529"/>
                </a:cubicBezTo>
                <a:cubicBezTo>
                  <a:pt x="1717726" y="2303366"/>
                  <a:pt x="1721542" y="2284487"/>
                  <a:pt x="1729123" y="2274429"/>
                </a:cubicBezTo>
                <a:cubicBezTo>
                  <a:pt x="1737596" y="2263230"/>
                  <a:pt x="1740123" y="2251189"/>
                  <a:pt x="1736209" y="2240437"/>
                </a:cubicBezTo>
                <a:cubicBezTo>
                  <a:pt x="1732691" y="2230824"/>
                  <a:pt x="1724069" y="2223342"/>
                  <a:pt x="1713663" y="2220963"/>
                </a:cubicBezTo>
                <a:cubicBezTo>
                  <a:pt x="1706577" y="2219328"/>
                  <a:pt x="1677144" y="2219031"/>
                  <a:pt x="1629377" y="2219080"/>
                </a:cubicBezTo>
                <a:cubicBezTo>
                  <a:pt x="1630170" y="2196337"/>
                  <a:pt x="1632251" y="2129443"/>
                  <a:pt x="1628981" y="2115024"/>
                </a:cubicBezTo>
                <a:cubicBezTo>
                  <a:pt x="1626652" y="2104816"/>
                  <a:pt x="1619318" y="2096343"/>
                  <a:pt x="1609854" y="2092875"/>
                </a:cubicBezTo>
                <a:cubicBezTo>
                  <a:pt x="1599300" y="2089059"/>
                  <a:pt x="1587457" y="2091487"/>
                  <a:pt x="1576507" y="2099812"/>
                </a:cubicBezTo>
                <a:cubicBezTo>
                  <a:pt x="1566696" y="2107244"/>
                  <a:pt x="1548263" y="2110961"/>
                  <a:pt x="1533447" y="2103280"/>
                </a:cubicBezTo>
                <a:cubicBezTo>
                  <a:pt x="1520118" y="2096343"/>
                  <a:pt x="1513429" y="2081775"/>
                  <a:pt x="1514122" y="2060815"/>
                </a:cubicBezTo>
                <a:cubicBezTo>
                  <a:pt x="1513429" y="2040202"/>
                  <a:pt x="1520118" y="2025634"/>
                  <a:pt x="1533447" y="2018697"/>
                </a:cubicBezTo>
                <a:cubicBezTo>
                  <a:pt x="1548213" y="2011017"/>
                  <a:pt x="1566696" y="2014783"/>
                  <a:pt x="1576507" y="2022166"/>
                </a:cubicBezTo>
                <a:cubicBezTo>
                  <a:pt x="1587457" y="2030490"/>
                  <a:pt x="1599300" y="2032918"/>
                  <a:pt x="1609854" y="2029103"/>
                </a:cubicBezTo>
                <a:cubicBezTo>
                  <a:pt x="1619318" y="2025634"/>
                  <a:pt x="1626652" y="2017161"/>
                  <a:pt x="1628981" y="2006954"/>
                </a:cubicBezTo>
                <a:cubicBezTo>
                  <a:pt x="1632301" y="1992287"/>
                  <a:pt x="1630121" y="1923213"/>
                  <a:pt x="1629328" y="1901757"/>
                </a:cubicBezTo>
                <a:cubicBezTo>
                  <a:pt x="1670554" y="1901411"/>
                  <a:pt x="1706330" y="1900420"/>
                  <a:pt x="1713663" y="1898735"/>
                </a:cubicBezTo>
                <a:cubicBezTo>
                  <a:pt x="1724069" y="1896356"/>
                  <a:pt x="1732691" y="1888924"/>
                  <a:pt x="1736209" y="1879261"/>
                </a:cubicBezTo>
                <a:cubicBezTo>
                  <a:pt x="1740123" y="1868558"/>
                  <a:pt x="1737596" y="1856468"/>
                  <a:pt x="1729123" y="1845270"/>
                </a:cubicBezTo>
                <a:cubicBezTo>
                  <a:pt x="1721542" y="1835211"/>
                  <a:pt x="1717726" y="1816332"/>
                  <a:pt x="1725605" y="1801169"/>
                </a:cubicBezTo>
                <a:cubicBezTo>
                  <a:pt x="1732691" y="1787493"/>
                  <a:pt x="1747704" y="1780755"/>
                  <a:pt x="1769061" y="1781349"/>
                </a:cubicBezTo>
                <a:cubicBezTo>
                  <a:pt x="1790219" y="1780804"/>
                  <a:pt x="1805084" y="1787493"/>
                  <a:pt x="1812170" y="1801169"/>
                </a:cubicBezTo>
                <a:cubicBezTo>
                  <a:pt x="1820049" y="1816332"/>
                  <a:pt x="1816233" y="1835211"/>
                  <a:pt x="1808652" y="1845270"/>
                </a:cubicBezTo>
                <a:cubicBezTo>
                  <a:pt x="1800179" y="1856468"/>
                  <a:pt x="1797652" y="1868558"/>
                  <a:pt x="1801566" y="1879261"/>
                </a:cubicBezTo>
                <a:cubicBezTo>
                  <a:pt x="1805084" y="1888924"/>
                  <a:pt x="1813756" y="1896356"/>
                  <a:pt x="1824112" y="1898735"/>
                </a:cubicBezTo>
                <a:cubicBezTo>
                  <a:pt x="1831891" y="1900519"/>
                  <a:pt x="1866577" y="1900717"/>
                  <a:pt x="1922866" y="1900618"/>
                </a:cubicBezTo>
                <a:cubicBezTo>
                  <a:pt x="1923957" y="1929407"/>
                  <a:pt x="1925641" y="1992386"/>
                  <a:pt x="1922817" y="2004773"/>
                </a:cubicBezTo>
                <a:cubicBezTo>
                  <a:pt x="1921231" y="2011711"/>
                  <a:pt x="1916276" y="2017458"/>
                  <a:pt x="1909934" y="2019787"/>
                </a:cubicBezTo>
                <a:cubicBezTo>
                  <a:pt x="1902699" y="2022413"/>
                  <a:pt x="1894176" y="2020481"/>
                  <a:pt x="1885951" y="2014287"/>
                </a:cubicBezTo>
                <a:cubicBezTo>
                  <a:pt x="1873762" y="2005021"/>
                  <a:pt x="1850770" y="2000363"/>
                  <a:pt x="1832387" y="2009927"/>
                </a:cubicBezTo>
                <a:cubicBezTo>
                  <a:pt x="1822675" y="2014931"/>
                  <a:pt x="1806620" y="2028260"/>
                  <a:pt x="1807710" y="2060815"/>
                </a:cubicBezTo>
                <a:cubicBezTo>
                  <a:pt x="1806620" y="2093717"/>
                  <a:pt x="1822675" y="2107046"/>
                  <a:pt x="1832387" y="2112051"/>
                </a:cubicBezTo>
                <a:cubicBezTo>
                  <a:pt x="1850820" y="2121614"/>
                  <a:pt x="1873762" y="2116956"/>
                  <a:pt x="1885951" y="2107690"/>
                </a:cubicBezTo>
                <a:cubicBezTo>
                  <a:pt x="1894176" y="2101496"/>
                  <a:pt x="1902650" y="2099564"/>
                  <a:pt x="1909934" y="2102190"/>
                </a:cubicBezTo>
                <a:cubicBezTo>
                  <a:pt x="1916276" y="2104519"/>
                  <a:pt x="1921231" y="2110267"/>
                  <a:pt x="1922817" y="2117204"/>
                </a:cubicBezTo>
                <a:cubicBezTo>
                  <a:pt x="1925592" y="2129245"/>
                  <a:pt x="1924056" y="2189400"/>
                  <a:pt x="1922965" y="2219080"/>
                </a:cubicBezTo>
                <a:close/>
                <a:moveTo>
                  <a:pt x="2296330" y="2029103"/>
                </a:moveTo>
                <a:cubicBezTo>
                  <a:pt x="2306835" y="2032918"/>
                  <a:pt x="2318678" y="2030490"/>
                  <a:pt x="2329678" y="2022166"/>
                </a:cubicBezTo>
                <a:cubicBezTo>
                  <a:pt x="2339489" y="2014733"/>
                  <a:pt x="2357922" y="2011017"/>
                  <a:pt x="2372738" y="2018697"/>
                </a:cubicBezTo>
                <a:cubicBezTo>
                  <a:pt x="2386067" y="2025634"/>
                  <a:pt x="2392756" y="2040202"/>
                  <a:pt x="2392062" y="2061162"/>
                </a:cubicBezTo>
                <a:cubicBezTo>
                  <a:pt x="2392756" y="2081775"/>
                  <a:pt x="2386067" y="2096343"/>
                  <a:pt x="2372738" y="2103280"/>
                </a:cubicBezTo>
                <a:cubicBezTo>
                  <a:pt x="2357922" y="2110961"/>
                  <a:pt x="2339489" y="2107244"/>
                  <a:pt x="2329678" y="2099812"/>
                </a:cubicBezTo>
                <a:cubicBezTo>
                  <a:pt x="2318678" y="2091487"/>
                  <a:pt x="2306835" y="2089059"/>
                  <a:pt x="2296330" y="2092875"/>
                </a:cubicBezTo>
                <a:cubicBezTo>
                  <a:pt x="2286866" y="2096343"/>
                  <a:pt x="2279533" y="2104816"/>
                  <a:pt x="2277204" y="2115024"/>
                </a:cubicBezTo>
                <a:cubicBezTo>
                  <a:pt x="2273884" y="2129443"/>
                  <a:pt x="2275965" y="2196386"/>
                  <a:pt x="2276758" y="2219130"/>
                </a:cubicBezTo>
                <a:lnTo>
                  <a:pt x="2275767" y="2219130"/>
                </a:lnTo>
                <a:cubicBezTo>
                  <a:pt x="2227207" y="2219229"/>
                  <a:pt x="2172206" y="2219328"/>
                  <a:pt x="2164278" y="2217495"/>
                </a:cubicBezTo>
                <a:cubicBezTo>
                  <a:pt x="2157142" y="2215860"/>
                  <a:pt x="2151196" y="2210806"/>
                  <a:pt x="2148818" y="2204314"/>
                </a:cubicBezTo>
                <a:cubicBezTo>
                  <a:pt x="2146142" y="2196832"/>
                  <a:pt x="2148124" y="2188111"/>
                  <a:pt x="2154467" y="2179688"/>
                </a:cubicBezTo>
                <a:cubicBezTo>
                  <a:pt x="2163931" y="2167201"/>
                  <a:pt x="2168688" y="2143813"/>
                  <a:pt x="2158926" y="2125033"/>
                </a:cubicBezTo>
                <a:cubicBezTo>
                  <a:pt x="2153823" y="2115173"/>
                  <a:pt x="2140345" y="2098672"/>
                  <a:pt x="2106997" y="2099911"/>
                </a:cubicBezTo>
                <a:cubicBezTo>
                  <a:pt x="2073550" y="2098672"/>
                  <a:pt x="2059874" y="2115123"/>
                  <a:pt x="2054721" y="2125033"/>
                </a:cubicBezTo>
                <a:cubicBezTo>
                  <a:pt x="2045009" y="2143813"/>
                  <a:pt x="2049766" y="2167201"/>
                  <a:pt x="2059181" y="2179688"/>
                </a:cubicBezTo>
                <a:cubicBezTo>
                  <a:pt x="2065523" y="2188111"/>
                  <a:pt x="2067555" y="2196832"/>
                  <a:pt x="2064829" y="2204314"/>
                </a:cubicBezTo>
                <a:cubicBezTo>
                  <a:pt x="2062451" y="2210806"/>
                  <a:pt x="2056554" y="2215860"/>
                  <a:pt x="2049419" y="2217495"/>
                </a:cubicBezTo>
                <a:cubicBezTo>
                  <a:pt x="2041441" y="2219328"/>
                  <a:pt x="1986440" y="2219229"/>
                  <a:pt x="1937930" y="2219130"/>
                </a:cubicBezTo>
                <a:cubicBezTo>
                  <a:pt x="1936196" y="2219130"/>
                  <a:pt x="1934560" y="2219080"/>
                  <a:pt x="1932876" y="2219080"/>
                </a:cubicBezTo>
                <a:cubicBezTo>
                  <a:pt x="1933668" y="2196386"/>
                  <a:pt x="1935750" y="2129443"/>
                  <a:pt x="1932479" y="2115024"/>
                </a:cubicBezTo>
                <a:cubicBezTo>
                  <a:pt x="1930150" y="2104816"/>
                  <a:pt x="1922817" y="2096343"/>
                  <a:pt x="1913353" y="2092875"/>
                </a:cubicBezTo>
                <a:cubicBezTo>
                  <a:pt x="1902798" y="2089059"/>
                  <a:pt x="1890956" y="2091487"/>
                  <a:pt x="1880005" y="2099812"/>
                </a:cubicBezTo>
                <a:cubicBezTo>
                  <a:pt x="1870194" y="2107195"/>
                  <a:pt x="1851761" y="2110961"/>
                  <a:pt x="1836945" y="2103280"/>
                </a:cubicBezTo>
                <a:cubicBezTo>
                  <a:pt x="1823616" y="2096343"/>
                  <a:pt x="1816927" y="2081775"/>
                  <a:pt x="1817621" y="2060815"/>
                </a:cubicBezTo>
                <a:cubicBezTo>
                  <a:pt x="1816927" y="2040202"/>
                  <a:pt x="1823616" y="2025634"/>
                  <a:pt x="1836945" y="2018697"/>
                </a:cubicBezTo>
                <a:cubicBezTo>
                  <a:pt x="1851761" y="2011017"/>
                  <a:pt x="1870194" y="2014783"/>
                  <a:pt x="1880005" y="2022166"/>
                </a:cubicBezTo>
                <a:cubicBezTo>
                  <a:pt x="1890956" y="2030490"/>
                  <a:pt x="1902798" y="2032918"/>
                  <a:pt x="1913353" y="2029103"/>
                </a:cubicBezTo>
                <a:cubicBezTo>
                  <a:pt x="1922817" y="2025634"/>
                  <a:pt x="1930150" y="2017161"/>
                  <a:pt x="1932479" y="2006954"/>
                </a:cubicBezTo>
                <a:cubicBezTo>
                  <a:pt x="1935898" y="1992039"/>
                  <a:pt x="1933520" y="1920735"/>
                  <a:pt x="1932777" y="1900618"/>
                </a:cubicBezTo>
                <a:lnTo>
                  <a:pt x="1937880" y="1900618"/>
                </a:lnTo>
                <a:cubicBezTo>
                  <a:pt x="1986440" y="1900469"/>
                  <a:pt x="2041441" y="1900370"/>
                  <a:pt x="2049419" y="1902203"/>
                </a:cubicBezTo>
                <a:cubicBezTo>
                  <a:pt x="2056554" y="1903839"/>
                  <a:pt x="2062451" y="1908893"/>
                  <a:pt x="2064829" y="1915433"/>
                </a:cubicBezTo>
                <a:cubicBezTo>
                  <a:pt x="2067555" y="1922866"/>
                  <a:pt x="2065523" y="1931587"/>
                  <a:pt x="2059181" y="1940011"/>
                </a:cubicBezTo>
                <a:cubicBezTo>
                  <a:pt x="2049766" y="1952497"/>
                  <a:pt x="2045009" y="1975885"/>
                  <a:pt x="2054721" y="1994715"/>
                </a:cubicBezTo>
                <a:cubicBezTo>
                  <a:pt x="2059874" y="2004575"/>
                  <a:pt x="2073253" y="2020976"/>
                  <a:pt x="2106650" y="2019837"/>
                </a:cubicBezTo>
                <a:cubicBezTo>
                  <a:pt x="2107790" y="2019837"/>
                  <a:pt x="2108830" y="2019837"/>
                  <a:pt x="2109921" y="2019837"/>
                </a:cubicBezTo>
                <a:cubicBezTo>
                  <a:pt x="2141088" y="2019837"/>
                  <a:pt x="2153971" y="2004179"/>
                  <a:pt x="2158926" y="1994665"/>
                </a:cubicBezTo>
                <a:cubicBezTo>
                  <a:pt x="2168688" y="1975836"/>
                  <a:pt x="2163931" y="1952448"/>
                  <a:pt x="2154467" y="1939961"/>
                </a:cubicBezTo>
                <a:cubicBezTo>
                  <a:pt x="2148124" y="1931537"/>
                  <a:pt x="2146142" y="1922816"/>
                  <a:pt x="2148818" y="1915384"/>
                </a:cubicBezTo>
                <a:cubicBezTo>
                  <a:pt x="2151196" y="1908843"/>
                  <a:pt x="2157142" y="1903789"/>
                  <a:pt x="2164278" y="1902154"/>
                </a:cubicBezTo>
                <a:cubicBezTo>
                  <a:pt x="2172206" y="1900321"/>
                  <a:pt x="2227257" y="1900420"/>
                  <a:pt x="2275816" y="1900568"/>
                </a:cubicBezTo>
                <a:lnTo>
                  <a:pt x="2276857" y="1900568"/>
                </a:lnTo>
                <a:cubicBezTo>
                  <a:pt x="2276114" y="1920636"/>
                  <a:pt x="2273785" y="1991989"/>
                  <a:pt x="2277204" y="2006904"/>
                </a:cubicBezTo>
                <a:cubicBezTo>
                  <a:pt x="2279533" y="2017112"/>
                  <a:pt x="2286866" y="2025585"/>
                  <a:pt x="2296330" y="2029053"/>
                </a:cubicBezTo>
                <a:close/>
                <a:moveTo>
                  <a:pt x="2296330" y="1700681"/>
                </a:moveTo>
                <a:cubicBezTo>
                  <a:pt x="2306835" y="1704496"/>
                  <a:pt x="2318678" y="1702068"/>
                  <a:pt x="2329678" y="1693743"/>
                </a:cubicBezTo>
                <a:cubicBezTo>
                  <a:pt x="2339489" y="1686360"/>
                  <a:pt x="2357922" y="1682595"/>
                  <a:pt x="2372738" y="1690275"/>
                </a:cubicBezTo>
                <a:cubicBezTo>
                  <a:pt x="2386067" y="1697212"/>
                  <a:pt x="2392756" y="1711780"/>
                  <a:pt x="2392062" y="1732740"/>
                </a:cubicBezTo>
                <a:cubicBezTo>
                  <a:pt x="2392756" y="1753353"/>
                  <a:pt x="2386067" y="1767921"/>
                  <a:pt x="2372738" y="1774858"/>
                </a:cubicBezTo>
                <a:cubicBezTo>
                  <a:pt x="2357922" y="1782538"/>
                  <a:pt x="2339489" y="1778773"/>
                  <a:pt x="2329678" y="1771389"/>
                </a:cubicBezTo>
                <a:cubicBezTo>
                  <a:pt x="2318678" y="1763065"/>
                  <a:pt x="2306835" y="1760637"/>
                  <a:pt x="2296330" y="1764452"/>
                </a:cubicBezTo>
                <a:cubicBezTo>
                  <a:pt x="2286866" y="1767921"/>
                  <a:pt x="2279533" y="1776394"/>
                  <a:pt x="2277204" y="1786602"/>
                </a:cubicBezTo>
                <a:cubicBezTo>
                  <a:pt x="2273884" y="1801021"/>
                  <a:pt x="2275965" y="1868013"/>
                  <a:pt x="2276758" y="1890708"/>
                </a:cubicBezTo>
                <a:lnTo>
                  <a:pt x="2275816" y="1890708"/>
                </a:lnTo>
                <a:cubicBezTo>
                  <a:pt x="2210608" y="1890559"/>
                  <a:pt x="2170472" y="1890608"/>
                  <a:pt x="2162048" y="1892541"/>
                </a:cubicBezTo>
                <a:cubicBezTo>
                  <a:pt x="2151692" y="1894920"/>
                  <a:pt x="2143020" y="1902402"/>
                  <a:pt x="2139502" y="1912014"/>
                </a:cubicBezTo>
                <a:cubicBezTo>
                  <a:pt x="2135637" y="1922767"/>
                  <a:pt x="2138115" y="1934808"/>
                  <a:pt x="2146588" y="1946006"/>
                </a:cubicBezTo>
                <a:cubicBezTo>
                  <a:pt x="2154169" y="1956065"/>
                  <a:pt x="2158034" y="1974944"/>
                  <a:pt x="2150106" y="1990106"/>
                </a:cubicBezTo>
                <a:cubicBezTo>
                  <a:pt x="2143020" y="2003783"/>
                  <a:pt x="2128007" y="2010521"/>
                  <a:pt x="2106650" y="2009927"/>
                </a:cubicBezTo>
                <a:cubicBezTo>
                  <a:pt x="2085492" y="2010521"/>
                  <a:pt x="2070627" y="2003783"/>
                  <a:pt x="2063541" y="1990106"/>
                </a:cubicBezTo>
                <a:cubicBezTo>
                  <a:pt x="2055662" y="1974944"/>
                  <a:pt x="2059478" y="1956065"/>
                  <a:pt x="2067109" y="1946006"/>
                </a:cubicBezTo>
                <a:cubicBezTo>
                  <a:pt x="2075532" y="1934808"/>
                  <a:pt x="2078059" y="1922767"/>
                  <a:pt x="2074145" y="1912014"/>
                </a:cubicBezTo>
                <a:cubicBezTo>
                  <a:pt x="2070627" y="1902402"/>
                  <a:pt x="2062005" y="1894920"/>
                  <a:pt x="2051599" y="1892541"/>
                </a:cubicBezTo>
                <a:cubicBezTo>
                  <a:pt x="2043176" y="1890608"/>
                  <a:pt x="2003039" y="1890559"/>
                  <a:pt x="1937831" y="1890708"/>
                </a:cubicBezTo>
                <a:lnTo>
                  <a:pt x="1932876" y="1890708"/>
                </a:lnTo>
                <a:cubicBezTo>
                  <a:pt x="1933668" y="1868013"/>
                  <a:pt x="1935799" y="1801021"/>
                  <a:pt x="1932479" y="1786602"/>
                </a:cubicBezTo>
                <a:cubicBezTo>
                  <a:pt x="1930150" y="1776394"/>
                  <a:pt x="1922817" y="1767921"/>
                  <a:pt x="1913353" y="1764452"/>
                </a:cubicBezTo>
                <a:cubicBezTo>
                  <a:pt x="1902798" y="1760637"/>
                  <a:pt x="1890956" y="1763065"/>
                  <a:pt x="1880005" y="1771389"/>
                </a:cubicBezTo>
                <a:cubicBezTo>
                  <a:pt x="1870194" y="1778773"/>
                  <a:pt x="1851761" y="1782538"/>
                  <a:pt x="1836945" y="1774858"/>
                </a:cubicBezTo>
                <a:cubicBezTo>
                  <a:pt x="1823616" y="1767921"/>
                  <a:pt x="1816927" y="1753353"/>
                  <a:pt x="1817621" y="1732393"/>
                </a:cubicBezTo>
                <a:cubicBezTo>
                  <a:pt x="1816927" y="1711780"/>
                  <a:pt x="1823616" y="1697212"/>
                  <a:pt x="1836945" y="1690275"/>
                </a:cubicBezTo>
                <a:cubicBezTo>
                  <a:pt x="1851761" y="1682595"/>
                  <a:pt x="1870194" y="1686360"/>
                  <a:pt x="1880005" y="1693743"/>
                </a:cubicBezTo>
                <a:cubicBezTo>
                  <a:pt x="1890956" y="1702068"/>
                  <a:pt x="1902798" y="1704496"/>
                  <a:pt x="1913353" y="1700681"/>
                </a:cubicBezTo>
                <a:cubicBezTo>
                  <a:pt x="1922817" y="1697212"/>
                  <a:pt x="1930150" y="1688739"/>
                  <a:pt x="1932479" y="1678531"/>
                </a:cubicBezTo>
                <a:cubicBezTo>
                  <a:pt x="1935849" y="1663864"/>
                  <a:pt x="1933619" y="1594989"/>
                  <a:pt x="1932826" y="1573434"/>
                </a:cubicBezTo>
                <a:cubicBezTo>
                  <a:pt x="1986836" y="1573484"/>
                  <a:pt x="2042284" y="1572443"/>
                  <a:pt x="2051599" y="1570313"/>
                </a:cubicBezTo>
                <a:cubicBezTo>
                  <a:pt x="2062005" y="1567934"/>
                  <a:pt x="2070627" y="1560501"/>
                  <a:pt x="2074145" y="1550839"/>
                </a:cubicBezTo>
                <a:cubicBezTo>
                  <a:pt x="2078059" y="1540136"/>
                  <a:pt x="2075532" y="1528046"/>
                  <a:pt x="2067109" y="1516847"/>
                </a:cubicBezTo>
                <a:cubicBezTo>
                  <a:pt x="2059478" y="1506788"/>
                  <a:pt x="2055662" y="1487910"/>
                  <a:pt x="2063541" y="1472747"/>
                </a:cubicBezTo>
                <a:cubicBezTo>
                  <a:pt x="2070627" y="1459071"/>
                  <a:pt x="2085641" y="1452332"/>
                  <a:pt x="2106997" y="1452927"/>
                </a:cubicBezTo>
                <a:cubicBezTo>
                  <a:pt x="2128155" y="1452184"/>
                  <a:pt x="2143020" y="1459071"/>
                  <a:pt x="2150106" y="1472747"/>
                </a:cubicBezTo>
                <a:cubicBezTo>
                  <a:pt x="2158034" y="1487910"/>
                  <a:pt x="2154169" y="1506788"/>
                  <a:pt x="2146588" y="1516847"/>
                </a:cubicBezTo>
                <a:cubicBezTo>
                  <a:pt x="2138115" y="1528046"/>
                  <a:pt x="2135637" y="1540136"/>
                  <a:pt x="2139502" y="1550839"/>
                </a:cubicBezTo>
                <a:cubicBezTo>
                  <a:pt x="2143020" y="1560501"/>
                  <a:pt x="2151692" y="1567934"/>
                  <a:pt x="2162048" y="1570313"/>
                </a:cubicBezTo>
                <a:cubicBezTo>
                  <a:pt x="2171165" y="1572394"/>
                  <a:pt x="2224135" y="1573434"/>
                  <a:pt x="2276807" y="1573434"/>
                </a:cubicBezTo>
                <a:cubicBezTo>
                  <a:pt x="2276015" y="1594989"/>
                  <a:pt x="2273834" y="1663864"/>
                  <a:pt x="2277204" y="1678531"/>
                </a:cubicBezTo>
                <a:cubicBezTo>
                  <a:pt x="2279533" y="1688739"/>
                  <a:pt x="2286866" y="1697212"/>
                  <a:pt x="2296330" y="1700681"/>
                </a:cubicBezTo>
                <a:close/>
                <a:moveTo>
                  <a:pt x="2278988" y="1347929"/>
                </a:moveTo>
                <a:cubicBezTo>
                  <a:pt x="2277402" y="1354866"/>
                  <a:pt x="2272447" y="1360614"/>
                  <a:pt x="2266104" y="1362943"/>
                </a:cubicBezTo>
                <a:cubicBezTo>
                  <a:pt x="2258870" y="1365569"/>
                  <a:pt x="2250347" y="1363636"/>
                  <a:pt x="2242122" y="1357443"/>
                </a:cubicBezTo>
                <a:cubicBezTo>
                  <a:pt x="2229932" y="1348177"/>
                  <a:pt x="2206990" y="1343519"/>
                  <a:pt x="2188558" y="1353082"/>
                </a:cubicBezTo>
                <a:cubicBezTo>
                  <a:pt x="2178846" y="1358087"/>
                  <a:pt x="2162791" y="1371416"/>
                  <a:pt x="2163881" y="1403971"/>
                </a:cubicBezTo>
                <a:cubicBezTo>
                  <a:pt x="2162791" y="1436872"/>
                  <a:pt x="2178846" y="1450202"/>
                  <a:pt x="2188558" y="1455206"/>
                </a:cubicBezTo>
                <a:cubicBezTo>
                  <a:pt x="2206990" y="1464769"/>
                  <a:pt x="2229932" y="1460112"/>
                  <a:pt x="2242122" y="1450846"/>
                </a:cubicBezTo>
                <a:cubicBezTo>
                  <a:pt x="2250347" y="1444652"/>
                  <a:pt x="2258870" y="1442719"/>
                  <a:pt x="2266104" y="1445346"/>
                </a:cubicBezTo>
                <a:cubicBezTo>
                  <a:pt x="2272447" y="1447675"/>
                  <a:pt x="2277402" y="1453422"/>
                  <a:pt x="2278988" y="1460359"/>
                </a:cubicBezTo>
                <a:cubicBezTo>
                  <a:pt x="2281812" y="1472599"/>
                  <a:pt x="2280177" y="1534339"/>
                  <a:pt x="2279087" y="1563524"/>
                </a:cubicBezTo>
                <a:cubicBezTo>
                  <a:pt x="2226414" y="1563574"/>
                  <a:pt x="2172800" y="1562632"/>
                  <a:pt x="2164278" y="1560650"/>
                </a:cubicBezTo>
                <a:cubicBezTo>
                  <a:pt x="2157142" y="1559015"/>
                  <a:pt x="2151196" y="1553961"/>
                  <a:pt x="2148818" y="1547420"/>
                </a:cubicBezTo>
                <a:cubicBezTo>
                  <a:pt x="2146142" y="1539988"/>
                  <a:pt x="2148124" y="1531267"/>
                  <a:pt x="2154467" y="1522843"/>
                </a:cubicBezTo>
                <a:cubicBezTo>
                  <a:pt x="2163931" y="1510356"/>
                  <a:pt x="2168688" y="1486968"/>
                  <a:pt x="2158926" y="1468188"/>
                </a:cubicBezTo>
                <a:cubicBezTo>
                  <a:pt x="2153823" y="1458278"/>
                  <a:pt x="2140444" y="1441877"/>
                  <a:pt x="2106997" y="1443017"/>
                </a:cubicBezTo>
                <a:cubicBezTo>
                  <a:pt x="2073451" y="1441927"/>
                  <a:pt x="2059874" y="1458328"/>
                  <a:pt x="2054721" y="1468188"/>
                </a:cubicBezTo>
                <a:cubicBezTo>
                  <a:pt x="2045009" y="1486968"/>
                  <a:pt x="2049766" y="1510356"/>
                  <a:pt x="2059181" y="1522843"/>
                </a:cubicBezTo>
                <a:cubicBezTo>
                  <a:pt x="2065523" y="1531267"/>
                  <a:pt x="2067555" y="1539988"/>
                  <a:pt x="2064829" y="1547420"/>
                </a:cubicBezTo>
                <a:cubicBezTo>
                  <a:pt x="2062451" y="1553961"/>
                  <a:pt x="2056554" y="1559015"/>
                  <a:pt x="2049419" y="1560650"/>
                </a:cubicBezTo>
                <a:cubicBezTo>
                  <a:pt x="2040648" y="1562682"/>
                  <a:pt x="1984309" y="1563623"/>
                  <a:pt x="1930249" y="1563524"/>
                </a:cubicBezTo>
                <a:cubicBezTo>
                  <a:pt x="1929159" y="1534289"/>
                  <a:pt x="1927574" y="1472599"/>
                  <a:pt x="1930349" y="1460359"/>
                </a:cubicBezTo>
                <a:cubicBezTo>
                  <a:pt x="1931934" y="1453422"/>
                  <a:pt x="1936889" y="1447675"/>
                  <a:pt x="1943232" y="1445346"/>
                </a:cubicBezTo>
                <a:cubicBezTo>
                  <a:pt x="1950466" y="1442719"/>
                  <a:pt x="1958989" y="1444652"/>
                  <a:pt x="1967214" y="1450846"/>
                </a:cubicBezTo>
                <a:cubicBezTo>
                  <a:pt x="1979453" y="1460112"/>
                  <a:pt x="2002395" y="1464769"/>
                  <a:pt x="2020828" y="1455206"/>
                </a:cubicBezTo>
                <a:cubicBezTo>
                  <a:pt x="2030491" y="1450202"/>
                  <a:pt x="2046595" y="1436872"/>
                  <a:pt x="2045455" y="1404318"/>
                </a:cubicBezTo>
                <a:cubicBezTo>
                  <a:pt x="2046595" y="1371416"/>
                  <a:pt x="2030491" y="1358087"/>
                  <a:pt x="2020828" y="1353082"/>
                </a:cubicBezTo>
                <a:cubicBezTo>
                  <a:pt x="2002395" y="1343519"/>
                  <a:pt x="1979453" y="1348177"/>
                  <a:pt x="1967214" y="1357443"/>
                </a:cubicBezTo>
                <a:cubicBezTo>
                  <a:pt x="1958989" y="1363636"/>
                  <a:pt x="1950516" y="1365569"/>
                  <a:pt x="1943232" y="1362943"/>
                </a:cubicBezTo>
                <a:cubicBezTo>
                  <a:pt x="1936889" y="1360614"/>
                  <a:pt x="1931934" y="1354866"/>
                  <a:pt x="1930349" y="1347929"/>
                </a:cubicBezTo>
                <a:cubicBezTo>
                  <a:pt x="1927524" y="1335541"/>
                  <a:pt x="1929209" y="1272513"/>
                  <a:pt x="1930299" y="1243724"/>
                </a:cubicBezTo>
                <a:lnTo>
                  <a:pt x="1937880" y="1243724"/>
                </a:lnTo>
                <a:cubicBezTo>
                  <a:pt x="2002990" y="1243872"/>
                  <a:pt x="2043176" y="1243823"/>
                  <a:pt x="2051599" y="1241890"/>
                </a:cubicBezTo>
                <a:cubicBezTo>
                  <a:pt x="2062005" y="1239512"/>
                  <a:pt x="2070627" y="1232079"/>
                  <a:pt x="2074145" y="1222417"/>
                </a:cubicBezTo>
                <a:cubicBezTo>
                  <a:pt x="2078059" y="1211714"/>
                  <a:pt x="2075532" y="1199624"/>
                  <a:pt x="2067109" y="1188425"/>
                </a:cubicBezTo>
                <a:cubicBezTo>
                  <a:pt x="2059478" y="1178366"/>
                  <a:pt x="2055662" y="1159487"/>
                  <a:pt x="2063541" y="1144325"/>
                </a:cubicBezTo>
                <a:cubicBezTo>
                  <a:pt x="2070627" y="1130649"/>
                  <a:pt x="2085542" y="1123761"/>
                  <a:pt x="2106997" y="1124505"/>
                </a:cubicBezTo>
                <a:cubicBezTo>
                  <a:pt x="2128155" y="1123761"/>
                  <a:pt x="2143020" y="1130649"/>
                  <a:pt x="2150106" y="1144325"/>
                </a:cubicBezTo>
                <a:cubicBezTo>
                  <a:pt x="2158034" y="1159487"/>
                  <a:pt x="2154169" y="1178366"/>
                  <a:pt x="2146588" y="1188425"/>
                </a:cubicBezTo>
                <a:cubicBezTo>
                  <a:pt x="2138115" y="1199624"/>
                  <a:pt x="2135637" y="1211714"/>
                  <a:pt x="2139502" y="1222417"/>
                </a:cubicBezTo>
                <a:cubicBezTo>
                  <a:pt x="2143020" y="1232079"/>
                  <a:pt x="2151692" y="1239512"/>
                  <a:pt x="2162048" y="1241890"/>
                </a:cubicBezTo>
                <a:cubicBezTo>
                  <a:pt x="2170472" y="1243823"/>
                  <a:pt x="2210657" y="1243872"/>
                  <a:pt x="2275816" y="1243724"/>
                </a:cubicBezTo>
                <a:lnTo>
                  <a:pt x="2279037" y="1243724"/>
                </a:lnTo>
                <a:cubicBezTo>
                  <a:pt x="2280127" y="1272513"/>
                  <a:pt x="2281812" y="1335541"/>
                  <a:pt x="2278988" y="1347929"/>
                </a:cubicBezTo>
                <a:close/>
                <a:moveTo>
                  <a:pt x="2296330" y="1043836"/>
                </a:moveTo>
                <a:cubicBezTo>
                  <a:pt x="2306835" y="1047651"/>
                  <a:pt x="2318678" y="1045223"/>
                  <a:pt x="2329678" y="1036899"/>
                </a:cubicBezTo>
                <a:cubicBezTo>
                  <a:pt x="2339489" y="1029466"/>
                  <a:pt x="2357922" y="1025750"/>
                  <a:pt x="2372738" y="1033430"/>
                </a:cubicBezTo>
                <a:cubicBezTo>
                  <a:pt x="2386067" y="1040367"/>
                  <a:pt x="2392756" y="1054935"/>
                  <a:pt x="2392062" y="1075895"/>
                </a:cubicBezTo>
                <a:cubicBezTo>
                  <a:pt x="2392756" y="1096508"/>
                  <a:pt x="2386067" y="1111076"/>
                  <a:pt x="2372738" y="1117964"/>
                </a:cubicBezTo>
                <a:cubicBezTo>
                  <a:pt x="2357922" y="1125694"/>
                  <a:pt x="2339489" y="1121928"/>
                  <a:pt x="2329678" y="1114545"/>
                </a:cubicBezTo>
                <a:cubicBezTo>
                  <a:pt x="2318678" y="1106220"/>
                  <a:pt x="2306835" y="1103792"/>
                  <a:pt x="2296330" y="1107608"/>
                </a:cubicBezTo>
                <a:cubicBezTo>
                  <a:pt x="2286817" y="1111076"/>
                  <a:pt x="2279533" y="1119549"/>
                  <a:pt x="2277204" y="1129707"/>
                </a:cubicBezTo>
                <a:cubicBezTo>
                  <a:pt x="2273884" y="1144176"/>
                  <a:pt x="2275965" y="1211119"/>
                  <a:pt x="2276758" y="1233813"/>
                </a:cubicBezTo>
                <a:lnTo>
                  <a:pt x="2275767" y="1233813"/>
                </a:lnTo>
                <a:cubicBezTo>
                  <a:pt x="2227257" y="1233913"/>
                  <a:pt x="2172206" y="1234061"/>
                  <a:pt x="2164278" y="1232228"/>
                </a:cubicBezTo>
                <a:cubicBezTo>
                  <a:pt x="2157142" y="1230593"/>
                  <a:pt x="2151196" y="1225539"/>
                  <a:pt x="2148818" y="1218998"/>
                </a:cubicBezTo>
                <a:cubicBezTo>
                  <a:pt x="2146142" y="1211565"/>
                  <a:pt x="2148124" y="1202844"/>
                  <a:pt x="2154467" y="1194421"/>
                </a:cubicBezTo>
                <a:cubicBezTo>
                  <a:pt x="2163931" y="1181934"/>
                  <a:pt x="2168688" y="1158546"/>
                  <a:pt x="2158926" y="1139766"/>
                </a:cubicBezTo>
                <a:cubicBezTo>
                  <a:pt x="2153823" y="1129856"/>
                  <a:pt x="2140196" y="1113504"/>
                  <a:pt x="2106997" y="1114594"/>
                </a:cubicBezTo>
                <a:cubicBezTo>
                  <a:pt x="2073550" y="1113554"/>
                  <a:pt x="2059874" y="1129856"/>
                  <a:pt x="2054721" y="1139766"/>
                </a:cubicBezTo>
                <a:cubicBezTo>
                  <a:pt x="2045009" y="1158546"/>
                  <a:pt x="2049766" y="1181934"/>
                  <a:pt x="2059181" y="1194421"/>
                </a:cubicBezTo>
                <a:cubicBezTo>
                  <a:pt x="2065523" y="1202844"/>
                  <a:pt x="2067555" y="1211565"/>
                  <a:pt x="2064829" y="1218998"/>
                </a:cubicBezTo>
                <a:cubicBezTo>
                  <a:pt x="2062451" y="1225539"/>
                  <a:pt x="2056554" y="1230593"/>
                  <a:pt x="2049419" y="1232228"/>
                </a:cubicBezTo>
                <a:cubicBezTo>
                  <a:pt x="2041441" y="1234061"/>
                  <a:pt x="1986440" y="1233962"/>
                  <a:pt x="1937880" y="1233813"/>
                </a:cubicBezTo>
                <a:lnTo>
                  <a:pt x="1930200" y="1233813"/>
                </a:lnTo>
                <a:cubicBezTo>
                  <a:pt x="1929110" y="1204133"/>
                  <a:pt x="1927623" y="1143978"/>
                  <a:pt x="1930349" y="1131937"/>
                </a:cubicBezTo>
                <a:cubicBezTo>
                  <a:pt x="1931934" y="1125000"/>
                  <a:pt x="1936889" y="1119252"/>
                  <a:pt x="1943232" y="1116923"/>
                </a:cubicBezTo>
                <a:cubicBezTo>
                  <a:pt x="1950516" y="1114248"/>
                  <a:pt x="1958989" y="1116230"/>
                  <a:pt x="1967214" y="1122423"/>
                </a:cubicBezTo>
                <a:cubicBezTo>
                  <a:pt x="1979453" y="1131689"/>
                  <a:pt x="2002395" y="1136347"/>
                  <a:pt x="2020828" y="1126784"/>
                </a:cubicBezTo>
                <a:cubicBezTo>
                  <a:pt x="2030491" y="1121779"/>
                  <a:pt x="2046595" y="1108401"/>
                  <a:pt x="2045455" y="1075895"/>
                </a:cubicBezTo>
                <a:cubicBezTo>
                  <a:pt x="2046595" y="1042994"/>
                  <a:pt x="2030491" y="1029664"/>
                  <a:pt x="2020828" y="1024660"/>
                </a:cubicBezTo>
                <a:cubicBezTo>
                  <a:pt x="2002395" y="1015096"/>
                  <a:pt x="1979453" y="1019754"/>
                  <a:pt x="1967214" y="1029020"/>
                </a:cubicBezTo>
                <a:cubicBezTo>
                  <a:pt x="1958989" y="1035214"/>
                  <a:pt x="1950516" y="1037147"/>
                  <a:pt x="1943232" y="1034520"/>
                </a:cubicBezTo>
                <a:cubicBezTo>
                  <a:pt x="1936889" y="1032191"/>
                  <a:pt x="1931934" y="1026444"/>
                  <a:pt x="1930349" y="1019507"/>
                </a:cubicBezTo>
                <a:cubicBezTo>
                  <a:pt x="1927524" y="1007119"/>
                  <a:pt x="1929209" y="944090"/>
                  <a:pt x="1930299" y="915351"/>
                </a:cubicBezTo>
                <a:cubicBezTo>
                  <a:pt x="1932826" y="915351"/>
                  <a:pt x="1935304" y="915351"/>
                  <a:pt x="1937880" y="915301"/>
                </a:cubicBezTo>
                <a:cubicBezTo>
                  <a:pt x="1986440" y="915202"/>
                  <a:pt x="2041441" y="915103"/>
                  <a:pt x="2049419" y="916936"/>
                </a:cubicBezTo>
                <a:cubicBezTo>
                  <a:pt x="2056554" y="918572"/>
                  <a:pt x="2062451" y="923626"/>
                  <a:pt x="2064829" y="930167"/>
                </a:cubicBezTo>
                <a:cubicBezTo>
                  <a:pt x="2067555" y="937599"/>
                  <a:pt x="2065523" y="946320"/>
                  <a:pt x="2059181" y="954744"/>
                </a:cubicBezTo>
                <a:cubicBezTo>
                  <a:pt x="2049766" y="967230"/>
                  <a:pt x="2045009" y="990618"/>
                  <a:pt x="2054721" y="1009398"/>
                </a:cubicBezTo>
                <a:cubicBezTo>
                  <a:pt x="2059874" y="1019308"/>
                  <a:pt x="2073451" y="1035710"/>
                  <a:pt x="2106650" y="1034570"/>
                </a:cubicBezTo>
                <a:cubicBezTo>
                  <a:pt x="2107790" y="1034570"/>
                  <a:pt x="2108830" y="1034619"/>
                  <a:pt x="2109921" y="1034619"/>
                </a:cubicBezTo>
                <a:cubicBezTo>
                  <a:pt x="2141088" y="1034619"/>
                  <a:pt x="2153971" y="1018961"/>
                  <a:pt x="2158926" y="1009398"/>
                </a:cubicBezTo>
                <a:cubicBezTo>
                  <a:pt x="2168688" y="990618"/>
                  <a:pt x="2163931" y="967230"/>
                  <a:pt x="2154467" y="954744"/>
                </a:cubicBezTo>
                <a:cubicBezTo>
                  <a:pt x="2148124" y="946320"/>
                  <a:pt x="2146142" y="937599"/>
                  <a:pt x="2148818" y="930167"/>
                </a:cubicBezTo>
                <a:cubicBezTo>
                  <a:pt x="2151196" y="923626"/>
                  <a:pt x="2157142" y="918572"/>
                  <a:pt x="2164278" y="916936"/>
                </a:cubicBezTo>
                <a:cubicBezTo>
                  <a:pt x="2172206" y="915103"/>
                  <a:pt x="2227257" y="915202"/>
                  <a:pt x="2275767" y="915301"/>
                </a:cubicBezTo>
                <a:lnTo>
                  <a:pt x="2276857" y="915301"/>
                </a:lnTo>
                <a:cubicBezTo>
                  <a:pt x="2276114" y="935419"/>
                  <a:pt x="2273785" y="1006772"/>
                  <a:pt x="2277204" y="1021687"/>
                </a:cubicBezTo>
                <a:cubicBezTo>
                  <a:pt x="2279533" y="1031894"/>
                  <a:pt x="2286866" y="1040367"/>
                  <a:pt x="2296330" y="1043836"/>
                </a:cubicBezTo>
                <a:close/>
                <a:moveTo>
                  <a:pt x="2296330" y="715414"/>
                </a:moveTo>
                <a:cubicBezTo>
                  <a:pt x="2306835" y="719229"/>
                  <a:pt x="2318678" y="716801"/>
                  <a:pt x="2329678" y="708476"/>
                </a:cubicBezTo>
                <a:cubicBezTo>
                  <a:pt x="2339489" y="701044"/>
                  <a:pt x="2357922" y="697328"/>
                  <a:pt x="2372738" y="705008"/>
                </a:cubicBezTo>
                <a:cubicBezTo>
                  <a:pt x="2386067" y="711945"/>
                  <a:pt x="2392756" y="726513"/>
                  <a:pt x="2392062" y="747473"/>
                </a:cubicBezTo>
                <a:cubicBezTo>
                  <a:pt x="2392756" y="768086"/>
                  <a:pt x="2386067" y="782654"/>
                  <a:pt x="2372738" y="789542"/>
                </a:cubicBezTo>
                <a:cubicBezTo>
                  <a:pt x="2357922" y="797271"/>
                  <a:pt x="2339489" y="793506"/>
                  <a:pt x="2329678" y="786073"/>
                </a:cubicBezTo>
                <a:cubicBezTo>
                  <a:pt x="2318678" y="777798"/>
                  <a:pt x="2306835" y="775320"/>
                  <a:pt x="2296330" y="779185"/>
                </a:cubicBezTo>
                <a:cubicBezTo>
                  <a:pt x="2286866" y="782654"/>
                  <a:pt x="2279533" y="791127"/>
                  <a:pt x="2277204" y="801285"/>
                </a:cubicBezTo>
                <a:cubicBezTo>
                  <a:pt x="2273884" y="815754"/>
                  <a:pt x="2275965" y="882746"/>
                  <a:pt x="2276807" y="905391"/>
                </a:cubicBezTo>
                <a:lnTo>
                  <a:pt x="2275816" y="905391"/>
                </a:lnTo>
                <a:cubicBezTo>
                  <a:pt x="2210657" y="905292"/>
                  <a:pt x="2170472" y="905342"/>
                  <a:pt x="2162048" y="907274"/>
                </a:cubicBezTo>
                <a:cubicBezTo>
                  <a:pt x="2151692" y="909653"/>
                  <a:pt x="2143020" y="917085"/>
                  <a:pt x="2139502" y="926748"/>
                </a:cubicBezTo>
                <a:cubicBezTo>
                  <a:pt x="2135637" y="937450"/>
                  <a:pt x="2138115" y="949541"/>
                  <a:pt x="2146588" y="960739"/>
                </a:cubicBezTo>
                <a:cubicBezTo>
                  <a:pt x="2154169" y="970798"/>
                  <a:pt x="2158034" y="989677"/>
                  <a:pt x="2150106" y="1004839"/>
                </a:cubicBezTo>
                <a:cubicBezTo>
                  <a:pt x="2143020" y="1018516"/>
                  <a:pt x="2128106" y="1025353"/>
                  <a:pt x="2106650" y="1024660"/>
                </a:cubicBezTo>
                <a:cubicBezTo>
                  <a:pt x="2085492" y="1025403"/>
                  <a:pt x="2070627" y="1018516"/>
                  <a:pt x="2063541" y="1004839"/>
                </a:cubicBezTo>
                <a:cubicBezTo>
                  <a:pt x="2055662" y="989677"/>
                  <a:pt x="2059478" y="970798"/>
                  <a:pt x="2067109" y="960739"/>
                </a:cubicBezTo>
                <a:cubicBezTo>
                  <a:pt x="2075532" y="949541"/>
                  <a:pt x="2078059" y="937450"/>
                  <a:pt x="2074145" y="926748"/>
                </a:cubicBezTo>
                <a:cubicBezTo>
                  <a:pt x="2070627" y="917085"/>
                  <a:pt x="2062005" y="909653"/>
                  <a:pt x="2051599" y="907274"/>
                </a:cubicBezTo>
                <a:cubicBezTo>
                  <a:pt x="2043176" y="905342"/>
                  <a:pt x="2002990" y="905292"/>
                  <a:pt x="1937880" y="905391"/>
                </a:cubicBezTo>
                <a:cubicBezTo>
                  <a:pt x="1936196" y="905441"/>
                  <a:pt x="1934560" y="905441"/>
                  <a:pt x="1932876" y="905441"/>
                </a:cubicBezTo>
                <a:cubicBezTo>
                  <a:pt x="1933668" y="882746"/>
                  <a:pt x="1935799" y="815754"/>
                  <a:pt x="1932479" y="801285"/>
                </a:cubicBezTo>
                <a:cubicBezTo>
                  <a:pt x="1930150" y="791127"/>
                  <a:pt x="1922817" y="782654"/>
                  <a:pt x="1913353" y="779185"/>
                </a:cubicBezTo>
                <a:cubicBezTo>
                  <a:pt x="1902798" y="775320"/>
                  <a:pt x="1890956" y="777798"/>
                  <a:pt x="1880005" y="786073"/>
                </a:cubicBezTo>
                <a:cubicBezTo>
                  <a:pt x="1870194" y="793506"/>
                  <a:pt x="1851761" y="797271"/>
                  <a:pt x="1836945" y="789542"/>
                </a:cubicBezTo>
                <a:cubicBezTo>
                  <a:pt x="1823616" y="782654"/>
                  <a:pt x="1816927" y="768086"/>
                  <a:pt x="1817621" y="747126"/>
                </a:cubicBezTo>
                <a:cubicBezTo>
                  <a:pt x="1816927" y="726513"/>
                  <a:pt x="1823616" y="711945"/>
                  <a:pt x="1836945" y="705008"/>
                </a:cubicBezTo>
                <a:cubicBezTo>
                  <a:pt x="1851761" y="697328"/>
                  <a:pt x="1870194" y="701044"/>
                  <a:pt x="1880005" y="708476"/>
                </a:cubicBezTo>
                <a:cubicBezTo>
                  <a:pt x="1890956" y="716801"/>
                  <a:pt x="1902798" y="719229"/>
                  <a:pt x="1913353" y="715414"/>
                </a:cubicBezTo>
                <a:cubicBezTo>
                  <a:pt x="1922817" y="711945"/>
                  <a:pt x="1930150" y="703472"/>
                  <a:pt x="1932479" y="693264"/>
                </a:cubicBezTo>
                <a:cubicBezTo>
                  <a:pt x="1935849" y="678597"/>
                  <a:pt x="1933619" y="609722"/>
                  <a:pt x="1932826" y="588118"/>
                </a:cubicBezTo>
                <a:cubicBezTo>
                  <a:pt x="1986836" y="588217"/>
                  <a:pt x="2042284" y="587176"/>
                  <a:pt x="2051599" y="585046"/>
                </a:cubicBezTo>
                <a:cubicBezTo>
                  <a:pt x="2062005" y="582667"/>
                  <a:pt x="2070627" y="575185"/>
                  <a:pt x="2074145" y="565572"/>
                </a:cubicBezTo>
                <a:cubicBezTo>
                  <a:pt x="2078059" y="554820"/>
                  <a:pt x="2075532" y="542779"/>
                  <a:pt x="2067109" y="531580"/>
                </a:cubicBezTo>
                <a:cubicBezTo>
                  <a:pt x="2059478" y="521522"/>
                  <a:pt x="2055662" y="502643"/>
                  <a:pt x="2063541" y="487480"/>
                </a:cubicBezTo>
                <a:cubicBezTo>
                  <a:pt x="2070627" y="473804"/>
                  <a:pt x="2085542" y="466966"/>
                  <a:pt x="2106997" y="467660"/>
                </a:cubicBezTo>
                <a:cubicBezTo>
                  <a:pt x="2128155" y="466966"/>
                  <a:pt x="2143020" y="473804"/>
                  <a:pt x="2150106" y="487480"/>
                </a:cubicBezTo>
                <a:cubicBezTo>
                  <a:pt x="2158034" y="502643"/>
                  <a:pt x="2154169" y="521522"/>
                  <a:pt x="2146588" y="531580"/>
                </a:cubicBezTo>
                <a:cubicBezTo>
                  <a:pt x="2138115" y="542779"/>
                  <a:pt x="2135637" y="554820"/>
                  <a:pt x="2139502" y="565572"/>
                </a:cubicBezTo>
                <a:cubicBezTo>
                  <a:pt x="2143020" y="575185"/>
                  <a:pt x="2151692" y="582667"/>
                  <a:pt x="2162048" y="585046"/>
                </a:cubicBezTo>
                <a:cubicBezTo>
                  <a:pt x="2171165" y="587127"/>
                  <a:pt x="2224135" y="588167"/>
                  <a:pt x="2276807" y="588167"/>
                </a:cubicBezTo>
                <a:cubicBezTo>
                  <a:pt x="2276015" y="609722"/>
                  <a:pt x="2273834" y="678597"/>
                  <a:pt x="2277204" y="693264"/>
                </a:cubicBezTo>
                <a:cubicBezTo>
                  <a:pt x="2279533" y="703472"/>
                  <a:pt x="2286866" y="711945"/>
                  <a:pt x="2296330" y="715414"/>
                </a:cubicBezTo>
                <a:close/>
                <a:moveTo>
                  <a:pt x="2278988" y="362662"/>
                </a:moveTo>
                <a:cubicBezTo>
                  <a:pt x="2277402" y="369599"/>
                  <a:pt x="2272447" y="375347"/>
                  <a:pt x="2266104" y="377676"/>
                </a:cubicBezTo>
                <a:cubicBezTo>
                  <a:pt x="2258870" y="380302"/>
                  <a:pt x="2250347" y="378369"/>
                  <a:pt x="2242122" y="372126"/>
                </a:cubicBezTo>
                <a:cubicBezTo>
                  <a:pt x="2229932" y="362910"/>
                  <a:pt x="2206990" y="358252"/>
                  <a:pt x="2188558" y="367815"/>
                </a:cubicBezTo>
                <a:cubicBezTo>
                  <a:pt x="2178846" y="372820"/>
                  <a:pt x="2162791" y="386149"/>
                  <a:pt x="2163881" y="418704"/>
                </a:cubicBezTo>
                <a:cubicBezTo>
                  <a:pt x="2162791" y="451556"/>
                  <a:pt x="2178846" y="464935"/>
                  <a:pt x="2188558" y="469939"/>
                </a:cubicBezTo>
                <a:cubicBezTo>
                  <a:pt x="2206990" y="479503"/>
                  <a:pt x="2229932" y="474845"/>
                  <a:pt x="2242122" y="465579"/>
                </a:cubicBezTo>
                <a:cubicBezTo>
                  <a:pt x="2250347" y="459385"/>
                  <a:pt x="2258870" y="457452"/>
                  <a:pt x="2266104" y="460079"/>
                </a:cubicBezTo>
                <a:cubicBezTo>
                  <a:pt x="2272447" y="462358"/>
                  <a:pt x="2277402" y="468155"/>
                  <a:pt x="2278988" y="475092"/>
                </a:cubicBezTo>
                <a:cubicBezTo>
                  <a:pt x="2281812" y="487332"/>
                  <a:pt x="2280177" y="549022"/>
                  <a:pt x="2279087" y="578257"/>
                </a:cubicBezTo>
                <a:cubicBezTo>
                  <a:pt x="2226414" y="578257"/>
                  <a:pt x="2172800" y="577316"/>
                  <a:pt x="2164278" y="575383"/>
                </a:cubicBezTo>
                <a:cubicBezTo>
                  <a:pt x="2157142" y="573748"/>
                  <a:pt x="2151196" y="568694"/>
                  <a:pt x="2148818" y="562153"/>
                </a:cubicBezTo>
                <a:cubicBezTo>
                  <a:pt x="2146142" y="554721"/>
                  <a:pt x="2148124" y="546000"/>
                  <a:pt x="2154467" y="537576"/>
                </a:cubicBezTo>
                <a:cubicBezTo>
                  <a:pt x="2163931" y="525089"/>
                  <a:pt x="2168688" y="501701"/>
                  <a:pt x="2158926" y="482872"/>
                </a:cubicBezTo>
                <a:cubicBezTo>
                  <a:pt x="2153823" y="473011"/>
                  <a:pt x="2140196" y="456610"/>
                  <a:pt x="2106997" y="457750"/>
                </a:cubicBezTo>
                <a:cubicBezTo>
                  <a:pt x="2073550" y="456610"/>
                  <a:pt x="2059874" y="473011"/>
                  <a:pt x="2054721" y="482922"/>
                </a:cubicBezTo>
                <a:cubicBezTo>
                  <a:pt x="2045009" y="501701"/>
                  <a:pt x="2049766" y="525089"/>
                  <a:pt x="2059181" y="537576"/>
                </a:cubicBezTo>
                <a:cubicBezTo>
                  <a:pt x="2065523" y="546000"/>
                  <a:pt x="2067555" y="554721"/>
                  <a:pt x="2064829" y="562153"/>
                </a:cubicBezTo>
                <a:cubicBezTo>
                  <a:pt x="2062451" y="568694"/>
                  <a:pt x="2056554" y="573748"/>
                  <a:pt x="2049419" y="575383"/>
                </a:cubicBezTo>
                <a:cubicBezTo>
                  <a:pt x="2040648" y="577415"/>
                  <a:pt x="1984309" y="578356"/>
                  <a:pt x="1930249" y="578257"/>
                </a:cubicBezTo>
                <a:cubicBezTo>
                  <a:pt x="1929159" y="549022"/>
                  <a:pt x="1927574" y="487332"/>
                  <a:pt x="1930349" y="475092"/>
                </a:cubicBezTo>
                <a:cubicBezTo>
                  <a:pt x="1931934" y="468155"/>
                  <a:pt x="1936889" y="462358"/>
                  <a:pt x="1943232" y="460079"/>
                </a:cubicBezTo>
                <a:cubicBezTo>
                  <a:pt x="1950466" y="457452"/>
                  <a:pt x="1958989" y="459385"/>
                  <a:pt x="1967214" y="465579"/>
                </a:cubicBezTo>
                <a:cubicBezTo>
                  <a:pt x="1979453" y="474845"/>
                  <a:pt x="2002395" y="479503"/>
                  <a:pt x="2020828" y="469939"/>
                </a:cubicBezTo>
                <a:cubicBezTo>
                  <a:pt x="2030491" y="464885"/>
                  <a:pt x="2046595" y="451556"/>
                  <a:pt x="2045455" y="419051"/>
                </a:cubicBezTo>
                <a:cubicBezTo>
                  <a:pt x="2046595" y="386149"/>
                  <a:pt x="2030491" y="372820"/>
                  <a:pt x="2020828" y="367815"/>
                </a:cubicBezTo>
                <a:cubicBezTo>
                  <a:pt x="2002395" y="358252"/>
                  <a:pt x="1979453" y="362910"/>
                  <a:pt x="1967214" y="372126"/>
                </a:cubicBezTo>
                <a:cubicBezTo>
                  <a:pt x="1958989" y="378369"/>
                  <a:pt x="1950516" y="380302"/>
                  <a:pt x="1943232" y="377676"/>
                </a:cubicBezTo>
                <a:cubicBezTo>
                  <a:pt x="1936889" y="375347"/>
                  <a:pt x="1931934" y="369599"/>
                  <a:pt x="1930349" y="362662"/>
                </a:cubicBezTo>
                <a:cubicBezTo>
                  <a:pt x="1927524" y="350274"/>
                  <a:pt x="1929209" y="287196"/>
                  <a:pt x="1930299" y="258457"/>
                </a:cubicBezTo>
                <a:lnTo>
                  <a:pt x="1937880" y="258457"/>
                </a:lnTo>
                <a:cubicBezTo>
                  <a:pt x="2003039" y="258605"/>
                  <a:pt x="2043176" y="258556"/>
                  <a:pt x="2051599" y="256623"/>
                </a:cubicBezTo>
                <a:cubicBezTo>
                  <a:pt x="2062005" y="254245"/>
                  <a:pt x="2070627" y="246763"/>
                  <a:pt x="2074145" y="237150"/>
                </a:cubicBezTo>
                <a:cubicBezTo>
                  <a:pt x="2078059" y="226397"/>
                  <a:pt x="2075532" y="214357"/>
                  <a:pt x="2067109" y="203158"/>
                </a:cubicBezTo>
                <a:cubicBezTo>
                  <a:pt x="2059478" y="193099"/>
                  <a:pt x="2055662" y="174220"/>
                  <a:pt x="2063541" y="159058"/>
                </a:cubicBezTo>
                <a:cubicBezTo>
                  <a:pt x="2070627" y="145382"/>
                  <a:pt x="2085542" y="138494"/>
                  <a:pt x="2106997" y="139238"/>
                </a:cubicBezTo>
                <a:cubicBezTo>
                  <a:pt x="2128155" y="138544"/>
                  <a:pt x="2143020" y="145382"/>
                  <a:pt x="2150106" y="159058"/>
                </a:cubicBezTo>
                <a:cubicBezTo>
                  <a:pt x="2158034" y="174220"/>
                  <a:pt x="2154169" y="193099"/>
                  <a:pt x="2146588" y="203158"/>
                </a:cubicBezTo>
                <a:cubicBezTo>
                  <a:pt x="2138115" y="214357"/>
                  <a:pt x="2135637" y="226397"/>
                  <a:pt x="2139502" y="237150"/>
                </a:cubicBezTo>
                <a:cubicBezTo>
                  <a:pt x="2143020" y="246763"/>
                  <a:pt x="2151692" y="254245"/>
                  <a:pt x="2162048" y="256623"/>
                </a:cubicBezTo>
                <a:cubicBezTo>
                  <a:pt x="2170472" y="258556"/>
                  <a:pt x="2210657" y="258605"/>
                  <a:pt x="2275816" y="258457"/>
                </a:cubicBezTo>
                <a:lnTo>
                  <a:pt x="2279037" y="258457"/>
                </a:lnTo>
                <a:cubicBezTo>
                  <a:pt x="2280127" y="287246"/>
                  <a:pt x="2281812" y="350274"/>
                  <a:pt x="2278988" y="362662"/>
                </a:cubicBezTo>
                <a:close/>
                <a:moveTo>
                  <a:pt x="2106997" y="2428333"/>
                </a:moveTo>
                <a:cubicBezTo>
                  <a:pt x="2073451" y="2427095"/>
                  <a:pt x="2059874" y="2443595"/>
                  <a:pt x="2054721" y="2453456"/>
                </a:cubicBezTo>
                <a:cubicBezTo>
                  <a:pt x="2050806" y="2461086"/>
                  <a:pt x="2049221" y="2469460"/>
                  <a:pt x="2049419" y="2477537"/>
                </a:cubicBezTo>
                <a:lnTo>
                  <a:pt x="2059230" y="2477537"/>
                </a:lnTo>
                <a:cubicBezTo>
                  <a:pt x="2059081" y="2470996"/>
                  <a:pt x="2060320" y="2464208"/>
                  <a:pt x="2063541" y="2458014"/>
                </a:cubicBezTo>
                <a:cubicBezTo>
                  <a:pt x="2070627" y="2444338"/>
                  <a:pt x="2085641" y="2437599"/>
                  <a:pt x="2106997" y="2438194"/>
                </a:cubicBezTo>
                <a:cubicBezTo>
                  <a:pt x="2128155" y="2437451"/>
                  <a:pt x="2143020" y="2444338"/>
                  <a:pt x="2150106" y="2458014"/>
                </a:cubicBezTo>
                <a:cubicBezTo>
                  <a:pt x="2153327" y="2464208"/>
                  <a:pt x="2154615" y="2470996"/>
                  <a:pt x="2154417" y="2477537"/>
                </a:cubicBezTo>
                <a:lnTo>
                  <a:pt x="2164278" y="2477537"/>
                </a:lnTo>
                <a:cubicBezTo>
                  <a:pt x="2164476" y="2469460"/>
                  <a:pt x="2162890" y="2461086"/>
                  <a:pt x="2158926" y="2453456"/>
                </a:cubicBezTo>
                <a:cubicBezTo>
                  <a:pt x="2153823" y="2443595"/>
                  <a:pt x="2140444" y="2427095"/>
                  <a:pt x="2106997" y="2428333"/>
                </a:cubicBezTo>
                <a:close/>
                <a:moveTo>
                  <a:pt x="807132" y="2453456"/>
                </a:moveTo>
                <a:cubicBezTo>
                  <a:pt x="802028" y="2443595"/>
                  <a:pt x="788402" y="2427095"/>
                  <a:pt x="755203" y="2428333"/>
                </a:cubicBezTo>
                <a:cubicBezTo>
                  <a:pt x="721707" y="2427144"/>
                  <a:pt x="708080" y="2443595"/>
                  <a:pt x="702976" y="2453456"/>
                </a:cubicBezTo>
                <a:cubicBezTo>
                  <a:pt x="699012" y="2461086"/>
                  <a:pt x="697427" y="2469460"/>
                  <a:pt x="697625" y="2477537"/>
                </a:cubicBezTo>
                <a:lnTo>
                  <a:pt x="707436" y="2477537"/>
                </a:lnTo>
                <a:cubicBezTo>
                  <a:pt x="707287" y="2470947"/>
                  <a:pt x="708526" y="2464208"/>
                  <a:pt x="711747" y="2458014"/>
                </a:cubicBezTo>
                <a:cubicBezTo>
                  <a:pt x="718833" y="2444338"/>
                  <a:pt x="733748" y="2437599"/>
                  <a:pt x="755203" y="2438194"/>
                </a:cubicBezTo>
                <a:cubicBezTo>
                  <a:pt x="776411" y="2437599"/>
                  <a:pt x="791276" y="2444338"/>
                  <a:pt x="798362" y="2458014"/>
                </a:cubicBezTo>
                <a:cubicBezTo>
                  <a:pt x="801583" y="2464208"/>
                  <a:pt x="802821" y="2470996"/>
                  <a:pt x="802673" y="2477537"/>
                </a:cubicBezTo>
                <a:lnTo>
                  <a:pt x="812484" y="2477537"/>
                </a:lnTo>
                <a:cubicBezTo>
                  <a:pt x="812682" y="2469460"/>
                  <a:pt x="811096" y="2461086"/>
                  <a:pt x="807132" y="2453456"/>
                </a:cubicBezTo>
                <a:close/>
                <a:moveTo>
                  <a:pt x="51731" y="1681504"/>
                </a:moveTo>
                <a:cubicBezTo>
                  <a:pt x="34190" y="1672437"/>
                  <a:pt x="12586" y="1676153"/>
                  <a:pt x="0" y="1684577"/>
                </a:cubicBezTo>
                <a:lnTo>
                  <a:pt x="0" y="1696518"/>
                </a:lnTo>
                <a:cubicBezTo>
                  <a:pt x="1387" y="1695676"/>
                  <a:pt x="2775" y="1694784"/>
                  <a:pt x="4113" y="1693743"/>
                </a:cubicBezTo>
                <a:cubicBezTo>
                  <a:pt x="13924" y="1686311"/>
                  <a:pt x="32357" y="1682595"/>
                  <a:pt x="47172" y="1690275"/>
                </a:cubicBezTo>
                <a:cubicBezTo>
                  <a:pt x="60501" y="1697212"/>
                  <a:pt x="67191" y="1711780"/>
                  <a:pt x="66497" y="1732740"/>
                </a:cubicBezTo>
                <a:cubicBezTo>
                  <a:pt x="67191" y="1753353"/>
                  <a:pt x="60501" y="1767921"/>
                  <a:pt x="47172" y="1774858"/>
                </a:cubicBezTo>
                <a:cubicBezTo>
                  <a:pt x="32357" y="1782538"/>
                  <a:pt x="13924" y="1778773"/>
                  <a:pt x="4113" y="1771389"/>
                </a:cubicBezTo>
                <a:cubicBezTo>
                  <a:pt x="2775" y="1770349"/>
                  <a:pt x="1387" y="1769457"/>
                  <a:pt x="0" y="1768615"/>
                </a:cubicBezTo>
                <a:lnTo>
                  <a:pt x="0" y="1780556"/>
                </a:lnTo>
                <a:cubicBezTo>
                  <a:pt x="12586" y="1788980"/>
                  <a:pt x="34190" y="1792696"/>
                  <a:pt x="51731" y="1783628"/>
                </a:cubicBezTo>
                <a:cubicBezTo>
                  <a:pt x="61393" y="1778624"/>
                  <a:pt x="77497" y="1765295"/>
                  <a:pt x="76407" y="1732740"/>
                </a:cubicBezTo>
                <a:cubicBezTo>
                  <a:pt x="77497" y="1699838"/>
                  <a:pt x="61393" y="1686509"/>
                  <a:pt x="51731" y="1681504"/>
                </a:cubicBezTo>
                <a:close/>
                <a:moveTo>
                  <a:pt x="51731" y="2009927"/>
                </a:moveTo>
                <a:cubicBezTo>
                  <a:pt x="34190" y="2000859"/>
                  <a:pt x="12586" y="2004575"/>
                  <a:pt x="0" y="2012999"/>
                </a:cubicBezTo>
                <a:lnTo>
                  <a:pt x="0" y="2024941"/>
                </a:lnTo>
                <a:cubicBezTo>
                  <a:pt x="1387" y="2024098"/>
                  <a:pt x="2775" y="2023206"/>
                  <a:pt x="4113" y="2022166"/>
                </a:cubicBezTo>
                <a:cubicBezTo>
                  <a:pt x="13924" y="2014733"/>
                  <a:pt x="32357" y="2011017"/>
                  <a:pt x="47172" y="2018697"/>
                </a:cubicBezTo>
                <a:cubicBezTo>
                  <a:pt x="60501" y="2025634"/>
                  <a:pt x="67191" y="2040202"/>
                  <a:pt x="66497" y="2061162"/>
                </a:cubicBezTo>
                <a:cubicBezTo>
                  <a:pt x="67191" y="2081775"/>
                  <a:pt x="60501" y="2096343"/>
                  <a:pt x="47172" y="2103280"/>
                </a:cubicBezTo>
                <a:cubicBezTo>
                  <a:pt x="32357" y="2110961"/>
                  <a:pt x="13924" y="2107195"/>
                  <a:pt x="4113" y="2099812"/>
                </a:cubicBezTo>
                <a:cubicBezTo>
                  <a:pt x="2775" y="2098771"/>
                  <a:pt x="1387" y="2097879"/>
                  <a:pt x="0" y="2097037"/>
                </a:cubicBezTo>
                <a:lnTo>
                  <a:pt x="0" y="2108979"/>
                </a:lnTo>
                <a:cubicBezTo>
                  <a:pt x="12586" y="2117402"/>
                  <a:pt x="34190" y="2121119"/>
                  <a:pt x="51731" y="2112051"/>
                </a:cubicBezTo>
                <a:cubicBezTo>
                  <a:pt x="61393" y="2107046"/>
                  <a:pt x="77497" y="2093717"/>
                  <a:pt x="76407" y="2061162"/>
                </a:cubicBezTo>
                <a:cubicBezTo>
                  <a:pt x="77497" y="2028260"/>
                  <a:pt x="61393" y="2014931"/>
                  <a:pt x="51731" y="2009927"/>
                </a:cubicBezTo>
                <a:close/>
                <a:moveTo>
                  <a:pt x="51731" y="696237"/>
                </a:moveTo>
                <a:cubicBezTo>
                  <a:pt x="34190" y="687170"/>
                  <a:pt x="12586" y="690886"/>
                  <a:pt x="0" y="699310"/>
                </a:cubicBezTo>
                <a:lnTo>
                  <a:pt x="0" y="711251"/>
                </a:lnTo>
                <a:cubicBezTo>
                  <a:pt x="1387" y="710409"/>
                  <a:pt x="2775" y="709517"/>
                  <a:pt x="4113" y="708476"/>
                </a:cubicBezTo>
                <a:cubicBezTo>
                  <a:pt x="13924" y="701044"/>
                  <a:pt x="32357" y="697328"/>
                  <a:pt x="47172" y="705008"/>
                </a:cubicBezTo>
                <a:cubicBezTo>
                  <a:pt x="60501" y="711945"/>
                  <a:pt x="67191" y="726513"/>
                  <a:pt x="66497" y="747473"/>
                </a:cubicBezTo>
                <a:cubicBezTo>
                  <a:pt x="67191" y="768086"/>
                  <a:pt x="60501" y="782654"/>
                  <a:pt x="47172" y="789542"/>
                </a:cubicBezTo>
                <a:cubicBezTo>
                  <a:pt x="32357" y="797271"/>
                  <a:pt x="13924" y="793506"/>
                  <a:pt x="4113" y="786073"/>
                </a:cubicBezTo>
                <a:cubicBezTo>
                  <a:pt x="2775" y="785032"/>
                  <a:pt x="1387" y="784140"/>
                  <a:pt x="0" y="783298"/>
                </a:cubicBezTo>
                <a:lnTo>
                  <a:pt x="0" y="795289"/>
                </a:lnTo>
                <a:cubicBezTo>
                  <a:pt x="12586" y="803713"/>
                  <a:pt x="34190" y="807429"/>
                  <a:pt x="51731" y="798362"/>
                </a:cubicBezTo>
                <a:cubicBezTo>
                  <a:pt x="61393" y="793357"/>
                  <a:pt x="77497" y="779978"/>
                  <a:pt x="76407" y="747473"/>
                </a:cubicBezTo>
                <a:cubicBezTo>
                  <a:pt x="77497" y="714571"/>
                  <a:pt x="61393" y="701242"/>
                  <a:pt x="51731" y="696237"/>
                </a:cubicBezTo>
                <a:close/>
                <a:moveTo>
                  <a:pt x="51731" y="1024660"/>
                </a:moveTo>
                <a:cubicBezTo>
                  <a:pt x="34190" y="1015592"/>
                  <a:pt x="12586" y="1019308"/>
                  <a:pt x="0" y="1027732"/>
                </a:cubicBezTo>
                <a:lnTo>
                  <a:pt x="0" y="1039674"/>
                </a:lnTo>
                <a:cubicBezTo>
                  <a:pt x="1387" y="1038831"/>
                  <a:pt x="2775" y="1037939"/>
                  <a:pt x="4113" y="1036899"/>
                </a:cubicBezTo>
                <a:cubicBezTo>
                  <a:pt x="13924" y="1029466"/>
                  <a:pt x="32357" y="1025750"/>
                  <a:pt x="47172" y="1033430"/>
                </a:cubicBezTo>
                <a:cubicBezTo>
                  <a:pt x="60501" y="1040367"/>
                  <a:pt x="67191" y="1054935"/>
                  <a:pt x="66497" y="1075895"/>
                </a:cubicBezTo>
                <a:cubicBezTo>
                  <a:pt x="67191" y="1096508"/>
                  <a:pt x="60501" y="1111076"/>
                  <a:pt x="47172" y="1117964"/>
                </a:cubicBezTo>
                <a:cubicBezTo>
                  <a:pt x="32357" y="1125694"/>
                  <a:pt x="13924" y="1121928"/>
                  <a:pt x="4113" y="1114545"/>
                </a:cubicBezTo>
                <a:cubicBezTo>
                  <a:pt x="2775" y="1113504"/>
                  <a:pt x="1387" y="1112612"/>
                  <a:pt x="0" y="1111770"/>
                </a:cubicBezTo>
                <a:lnTo>
                  <a:pt x="0" y="1123712"/>
                </a:lnTo>
                <a:cubicBezTo>
                  <a:pt x="12586" y="1132135"/>
                  <a:pt x="34190" y="1135852"/>
                  <a:pt x="51731" y="1126784"/>
                </a:cubicBezTo>
                <a:cubicBezTo>
                  <a:pt x="61393" y="1121779"/>
                  <a:pt x="77497" y="1108401"/>
                  <a:pt x="76407" y="1075895"/>
                </a:cubicBezTo>
                <a:cubicBezTo>
                  <a:pt x="77497" y="1042994"/>
                  <a:pt x="61393" y="1029664"/>
                  <a:pt x="51731" y="1024660"/>
                </a:cubicBezTo>
                <a:close/>
                <a:moveTo>
                  <a:pt x="51731" y="39393"/>
                </a:moveTo>
                <a:cubicBezTo>
                  <a:pt x="34190" y="30325"/>
                  <a:pt x="12586" y="34041"/>
                  <a:pt x="0" y="42415"/>
                </a:cubicBezTo>
                <a:lnTo>
                  <a:pt x="0" y="54407"/>
                </a:lnTo>
                <a:cubicBezTo>
                  <a:pt x="1387" y="53564"/>
                  <a:pt x="2775" y="52672"/>
                  <a:pt x="4113" y="51632"/>
                </a:cubicBezTo>
                <a:cubicBezTo>
                  <a:pt x="13924" y="44199"/>
                  <a:pt x="32357" y="40483"/>
                  <a:pt x="47172" y="48163"/>
                </a:cubicBezTo>
                <a:cubicBezTo>
                  <a:pt x="60501" y="55100"/>
                  <a:pt x="67191" y="69619"/>
                  <a:pt x="66497" y="90628"/>
                </a:cubicBezTo>
                <a:cubicBezTo>
                  <a:pt x="67191" y="111241"/>
                  <a:pt x="60501" y="125809"/>
                  <a:pt x="47172" y="132697"/>
                </a:cubicBezTo>
                <a:cubicBezTo>
                  <a:pt x="32357" y="140427"/>
                  <a:pt x="13924" y="136661"/>
                  <a:pt x="4113" y="129228"/>
                </a:cubicBezTo>
                <a:cubicBezTo>
                  <a:pt x="2775" y="128188"/>
                  <a:pt x="1387" y="127296"/>
                  <a:pt x="0" y="126453"/>
                </a:cubicBezTo>
                <a:lnTo>
                  <a:pt x="0" y="138445"/>
                </a:lnTo>
                <a:cubicBezTo>
                  <a:pt x="12586" y="146868"/>
                  <a:pt x="34190" y="150585"/>
                  <a:pt x="51731" y="141517"/>
                </a:cubicBezTo>
                <a:cubicBezTo>
                  <a:pt x="61393" y="136463"/>
                  <a:pt x="77497" y="123134"/>
                  <a:pt x="76407" y="90628"/>
                </a:cubicBezTo>
                <a:cubicBezTo>
                  <a:pt x="77497" y="57727"/>
                  <a:pt x="61393" y="44397"/>
                  <a:pt x="51731" y="39393"/>
                </a:cubicBezTo>
                <a:close/>
                <a:moveTo>
                  <a:pt x="2154417" y="0"/>
                </a:moveTo>
                <a:cubicBezTo>
                  <a:pt x="2154615" y="6590"/>
                  <a:pt x="2153327" y="13379"/>
                  <a:pt x="2150106" y="19573"/>
                </a:cubicBezTo>
                <a:cubicBezTo>
                  <a:pt x="2143020" y="33249"/>
                  <a:pt x="2128106" y="40087"/>
                  <a:pt x="2106650" y="39393"/>
                </a:cubicBezTo>
                <a:cubicBezTo>
                  <a:pt x="2085492" y="40136"/>
                  <a:pt x="2070627" y="33249"/>
                  <a:pt x="2063541" y="19573"/>
                </a:cubicBezTo>
                <a:cubicBezTo>
                  <a:pt x="2060320" y="13379"/>
                  <a:pt x="2059081" y="6590"/>
                  <a:pt x="2059230" y="0"/>
                </a:cubicBezTo>
                <a:lnTo>
                  <a:pt x="2049419" y="0"/>
                </a:lnTo>
                <a:cubicBezTo>
                  <a:pt x="2049221" y="8126"/>
                  <a:pt x="2050757" y="16500"/>
                  <a:pt x="2054721" y="24131"/>
                </a:cubicBezTo>
                <a:cubicBezTo>
                  <a:pt x="2059874" y="33992"/>
                  <a:pt x="2073451" y="50344"/>
                  <a:pt x="2106650" y="49253"/>
                </a:cubicBezTo>
                <a:cubicBezTo>
                  <a:pt x="2107790" y="49303"/>
                  <a:pt x="2108830" y="49353"/>
                  <a:pt x="2109921" y="49353"/>
                </a:cubicBezTo>
                <a:cubicBezTo>
                  <a:pt x="2141088" y="49353"/>
                  <a:pt x="2153971" y="33695"/>
                  <a:pt x="2158926" y="24131"/>
                </a:cubicBezTo>
                <a:cubicBezTo>
                  <a:pt x="2162890" y="16500"/>
                  <a:pt x="2164476" y="8077"/>
                  <a:pt x="2164278" y="0"/>
                </a:cubicBezTo>
                <a:lnTo>
                  <a:pt x="2154417" y="0"/>
                </a:lnTo>
                <a:close/>
                <a:moveTo>
                  <a:pt x="1140609" y="0"/>
                </a:moveTo>
                <a:cubicBezTo>
                  <a:pt x="1140757" y="6590"/>
                  <a:pt x="1139519" y="13379"/>
                  <a:pt x="1136298" y="19573"/>
                </a:cubicBezTo>
                <a:cubicBezTo>
                  <a:pt x="1129212" y="33249"/>
                  <a:pt x="1114297" y="40087"/>
                  <a:pt x="1092842" y="39393"/>
                </a:cubicBezTo>
                <a:cubicBezTo>
                  <a:pt x="1071733" y="40087"/>
                  <a:pt x="1056769" y="33249"/>
                  <a:pt x="1049683" y="19573"/>
                </a:cubicBezTo>
                <a:cubicBezTo>
                  <a:pt x="1046462" y="13379"/>
                  <a:pt x="1045224" y="6590"/>
                  <a:pt x="1045372" y="0"/>
                </a:cubicBezTo>
                <a:lnTo>
                  <a:pt x="1035561" y="0"/>
                </a:lnTo>
                <a:cubicBezTo>
                  <a:pt x="1035363" y="8077"/>
                  <a:pt x="1036949" y="16500"/>
                  <a:pt x="1040913" y="24131"/>
                </a:cubicBezTo>
                <a:cubicBezTo>
                  <a:pt x="1046016" y="33992"/>
                  <a:pt x="1059692" y="50344"/>
                  <a:pt x="1092842" y="49253"/>
                </a:cubicBezTo>
                <a:cubicBezTo>
                  <a:pt x="1126437" y="50393"/>
                  <a:pt x="1139965" y="33992"/>
                  <a:pt x="1145118" y="24131"/>
                </a:cubicBezTo>
                <a:cubicBezTo>
                  <a:pt x="1149082" y="16500"/>
                  <a:pt x="1150618" y="8126"/>
                  <a:pt x="1150420" y="0"/>
                </a:cubicBezTo>
                <a:lnTo>
                  <a:pt x="1140609" y="0"/>
                </a:lnTo>
                <a:close/>
                <a:moveTo>
                  <a:pt x="2477488" y="1550839"/>
                </a:moveTo>
                <a:cubicBezTo>
                  <a:pt x="2477488" y="1550839"/>
                  <a:pt x="2477538" y="1550938"/>
                  <a:pt x="2477538" y="1550988"/>
                </a:cubicBezTo>
                <a:lnTo>
                  <a:pt x="2477538" y="1529780"/>
                </a:lnTo>
                <a:cubicBezTo>
                  <a:pt x="2475110" y="1536965"/>
                  <a:pt x="2475060" y="1544150"/>
                  <a:pt x="2477488" y="1550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4"/>
          <p:cNvSpPr/>
          <p:nvPr/>
        </p:nvSpPr>
        <p:spPr>
          <a:xfrm rot="-8943979">
            <a:off x="-824998" y="-785056"/>
            <a:ext cx="1903845" cy="1727726"/>
          </a:xfrm>
          <a:custGeom>
            <a:avLst/>
            <a:gdLst/>
            <a:ahLst/>
            <a:cxnLst/>
            <a:rect l="l" t="t" r="r" b="b"/>
            <a:pathLst>
              <a:path w="2281" h="2070" extrusionOk="0">
                <a:moveTo>
                  <a:pt x="2250" y="964"/>
                </a:moveTo>
                <a:cubicBezTo>
                  <a:pt x="2242" y="984"/>
                  <a:pt x="2232" y="1003"/>
                  <a:pt x="2220" y="1020"/>
                </a:cubicBezTo>
                <a:cubicBezTo>
                  <a:pt x="2157" y="1119"/>
                  <a:pt x="2054" y="1192"/>
                  <a:pt x="2005" y="1292"/>
                </a:cubicBezTo>
                <a:cubicBezTo>
                  <a:pt x="1991" y="1321"/>
                  <a:pt x="1982" y="1352"/>
                  <a:pt x="1979" y="1386"/>
                </a:cubicBezTo>
                <a:cubicBezTo>
                  <a:pt x="1975" y="1433"/>
                  <a:pt x="1986" y="1481"/>
                  <a:pt x="1984" y="1528"/>
                </a:cubicBezTo>
                <a:cubicBezTo>
                  <a:pt x="1983" y="1551"/>
                  <a:pt x="1980" y="1573"/>
                  <a:pt x="1973" y="1594"/>
                </a:cubicBezTo>
                <a:cubicBezTo>
                  <a:pt x="1945" y="1691"/>
                  <a:pt x="1865" y="1769"/>
                  <a:pt x="1779" y="1811"/>
                </a:cubicBezTo>
                <a:cubicBezTo>
                  <a:pt x="1777" y="1813"/>
                  <a:pt x="1774" y="1814"/>
                  <a:pt x="1772" y="1815"/>
                </a:cubicBezTo>
                <a:cubicBezTo>
                  <a:pt x="1767" y="1817"/>
                  <a:pt x="1762" y="1820"/>
                  <a:pt x="1757" y="1822"/>
                </a:cubicBezTo>
                <a:cubicBezTo>
                  <a:pt x="1670" y="1860"/>
                  <a:pt x="1576" y="1876"/>
                  <a:pt x="1486" y="1901"/>
                </a:cubicBezTo>
                <a:cubicBezTo>
                  <a:pt x="1473" y="1904"/>
                  <a:pt x="1460" y="1908"/>
                  <a:pt x="1448" y="1912"/>
                </a:cubicBezTo>
                <a:cubicBezTo>
                  <a:pt x="1372" y="1935"/>
                  <a:pt x="1298" y="1969"/>
                  <a:pt x="1223" y="1994"/>
                </a:cubicBezTo>
                <a:cubicBezTo>
                  <a:pt x="1168" y="2012"/>
                  <a:pt x="1113" y="2026"/>
                  <a:pt x="1055" y="2029"/>
                </a:cubicBezTo>
                <a:cubicBezTo>
                  <a:pt x="1054" y="2029"/>
                  <a:pt x="1053" y="2029"/>
                  <a:pt x="1051" y="2029"/>
                </a:cubicBezTo>
                <a:cubicBezTo>
                  <a:pt x="1051" y="2029"/>
                  <a:pt x="1002" y="2039"/>
                  <a:pt x="937" y="2048"/>
                </a:cubicBezTo>
                <a:cubicBezTo>
                  <a:pt x="860" y="2059"/>
                  <a:pt x="761" y="2070"/>
                  <a:pt x="695" y="2064"/>
                </a:cubicBezTo>
                <a:cubicBezTo>
                  <a:pt x="681" y="2062"/>
                  <a:pt x="666" y="2060"/>
                  <a:pt x="651" y="2059"/>
                </a:cubicBezTo>
                <a:cubicBezTo>
                  <a:pt x="638" y="2057"/>
                  <a:pt x="626" y="2055"/>
                  <a:pt x="613" y="2053"/>
                </a:cubicBezTo>
                <a:cubicBezTo>
                  <a:pt x="517" y="2038"/>
                  <a:pt x="423" y="2011"/>
                  <a:pt x="339" y="1961"/>
                </a:cubicBezTo>
                <a:cubicBezTo>
                  <a:pt x="324" y="1952"/>
                  <a:pt x="310" y="1943"/>
                  <a:pt x="295" y="1932"/>
                </a:cubicBezTo>
                <a:cubicBezTo>
                  <a:pt x="293" y="1930"/>
                  <a:pt x="290" y="1928"/>
                  <a:pt x="287" y="1926"/>
                </a:cubicBezTo>
                <a:cubicBezTo>
                  <a:pt x="231" y="1883"/>
                  <a:pt x="182" y="1826"/>
                  <a:pt x="159" y="1754"/>
                </a:cubicBezTo>
                <a:cubicBezTo>
                  <a:pt x="146" y="1714"/>
                  <a:pt x="143" y="1671"/>
                  <a:pt x="142" y="1628"/>
                </a:cubicBezTo>
                <a:cubicBezTo>
                  <a:pt x="142" y="1577"/>
                  <a:pt x="146" y="1526"/>
                  <a:pt x="144" y="1475"/>
                </a:cubicBezTo>
                <a:cubicBezTo>
                  <a:pt x="142" y="1418"/>
                  <a:pt x="133" y="1361"/>
                  <a:pt x="117" y="1306"/>
                </a:cubicBezTo>
                <a:cubicBezTo>
                  <a:pt x="107" y="1273"/>
                  <a:pt x="94" y="1240"/>
                  <a:pt x="79" y="1208"/>
                </a:cubicBezTo>
                <a:cubicBezTo>
                  <a:pt x="54" y="1156"/>
                  <a:pt x="21" y="1107"/>
                  <a:pt x="10" y="1049"/>
                </a:cubicBezTo>
                <a:cubicBezTo>
                  <a:pt x="8" y="1041"/>
                  <a:pt x="7" y="1032"/>
                  <a:pt x="6" y="1023"/>
                </a:cubicBezTo>
                <a:cubicBezTo>
                  <a:pt x="0" y="953"/>
                  <a:pt x="24" y="882"/>
                  <a:pt x="56" y="820"/>
                </a:cubicBezTo>
                <a:cubicBezTo>
                  <a:pt x="71" y="791"/>
                  <a:pt x="88" y="763"/>
                  <a:pt x="107" y="736"/>
                </a:cubicBezTo>
                <a:cubicBezTo>
                  <a:pt x="141" y="690"/>
                  <a:pt x="182" y="650"/>
                  <a:pt x="231" y="624"/>
                </a:cubicBezTo>
                <a:cubicBezTo>
                  <a:pt x="260" y="608"/>
                  <a:pt x="291" y="598"/>
                  <a:pt x="319" y="580"/>
                </a:cubicBezTo>
                <a:cubicBezTo>
                  <a:pt x="333" y="572"/>
                  <a:pt x="343" y="563"/>
                  <a:pt x="351" y="552"/>
                </a:cubicBezTo>
                <a:cubicBezTo>
                  <a:pt x="412" y="477"/>
                  <a:pt x="358" y="347"/>
                  <a:pt x="398" y="233"/>
                </a:cubicBezTo>
                <a:cubicBezTo>
                  <a:pt x="415" y="183"/>
                  <a:pt x="450" y="136"/>
                  <a:pt x="521" y="98"/>
                </a:cubicBezTo>
                <a:cubicBezTo>
                  <a:pt x="548" y="83"/>
                  <a:pt x="591" y="66"/>
                  <a:pt x="638" y="51"/>
                </a:cubicBezTo>
                <a:cubicBezTo>
                  <a:pt x="725" y="22"/>
                  <a:pt x="829" y="0"/>
                  <a:pt x="884" y="13"/>
                </a:cubicBezTo>
                <a:cubicBezTo>
                  <a:pt x="904" y="17"/>
                  <a:pt x="922" y="24"/>
                  <a:pt x="940" y="31"/>
                </a:cubicBezTo>
                <a:cubicBezTo>
                  <a:pt x="1039" y="73"/>
                  <a:pt x="1104" y="151"/>
                  <a:pt x="1161" y="160"/>
                </a:cubicBezTo>
                <a:cubicBezTo>
                  <a:pt x="1176" y="163"/>
                  <a:pt x="1191" y="164"/>
                  <a:pt x="1205" y="166"/>
                </a:cubicBezTo>
                <a:cubicBezTo>
                  <a:pt x="1316" y="178"/>
                  <a:pt x="1384" y="160"/>
                  <a:pt x="1497" y="103"/>
                </a:cubicBezTo>
                <a:cubicBezTo>
                  <a:pt x="1499" y="102"/>
                  <a:pt x="1501" y="101"/>
                  <a:pt x="1503" y="100"/>
                </a:cubicBezTo>
                <a:cubicBezTo>
                  <a:pt x="1620" y="41"/>
                  <a:pt x="1764" y="2"/>
                  <a:pt x="1873" y="71"/>
                </a:cubicBezTo>
                <a:cubicBezTo>
                  <a:pt x="1881" y="76"/>
                  <a:pt x="1890" y="82"/>
                  <a:pt x="1898" y="89"/>
                </a:cubicBezTo>
                <a:cubicBezTo>
                  <a:pt x="1965" y="145"/>
                  <a:pt x="1998" y="238"/>
                  <a:pt x="2017" y="330"/>
                </a:cubicBezTo>
                <a:cubicBezTo>
                  <a:pt x="2023" y="356"/>
                  <a:pt x="2028" y="382"/>
                  <a:pt x="2034" y="408"/>
                </a:cubicBezTo>
                <a:cubicBezTo>
                  <a:pt x="2039" y="430"/>
                  <a:pt x="2045" y="452"/>
                  <a:pt x="2054" y="472"/>
                </a:cubicBezTo>
                <a:cubicBezTo>
                  <a:pt x="2074" y="517"/>
                  <a:pt x="2170" y="543"/>
                  <a:pt x="2205" y="571"/>
                </a:cubicBezTo>
                <a:cubicBezTo>
                  <a:pt x="2229" y="589"/>
                  <a:pt x="2254" y="628"/>
                  <a:pt x="2267" y="672"/>
                </a:cubicBezTo>
                <a:cubicBezTo>
                  <a:pt x="2273" y="688"/>
                  <a:pt x="2276" y="706"/>
                  <a:pt x="2277" y="723"/>
                </a:cubicBezTo>
                <a:cubicBezTo>
                  <a:pt x="2281" y="804"/>
                  <a:pt x="2280" y="890"/>
                  <a:pt x="2250" y="9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2" name="Google Shape;132;p14"/>
          <p:cNvGrpSpPr/>
          <p:nvPr/>
        </p:nvGrpSpPr>
        <p:grpSpPr>
          <a:xfrm>
            <a:off x="81310" y="60363"/>
            <a:ext cx="435416" cy="741773"/>
            <a:chOff x="94585" y="339463"/>
            <a:chExt cx="435416" cy="741773"/>
          </a:xfrm>
        </p:grpSpPr>
        <p:sp>
          <p:nvSpPr>
            <p:cNvPr id="133" name="Google Shape;133;p14"/>
            <p:cNvSpPr/>
            <p:nvPr/>
          </p:nvSpPr>
          <p:spPr>
            <a:xfrm>
              <a:off x="241075" y="339463"/>
              <a:ext cx="288925" cy="400050"/>
            </a:xfrm>
            <a:custGeom>
              <a:avLst/>
              <a:gdLst/>
              <a:ahLst/>
              <a:cxnLst/>
              <a:rect l="l" t="t" r="r" b="b"/>
              <a:pathLst>
                <a:path w="178" h="248" extrusionOk="0">
                  <a:moveTo>
                    <a:pt x="0" y="76"/>
                  </a:moveTo>
                  <a:cubicBezTo>
                    <a:pt x="15" y="44"/>
                    <a:pt x="40" y="21"/>
                    <a:pt x="72" y="12"/>
                  </a:cubicBezTo>
                  <a:cubicBezTo>
                    <a:pt x="114" y="0"/>
                    <a:pt x="154" y="12"/>
                    <a:pt x="166" y="56"/>
                  </a:cubicBezTo>
                  <a:cubicBezTo>
                    <a:pt x="178" y="97"/>
                    <a:pt x="130" y="122"/>
                    <a:pt x="136" y="141"/>
                  </a:cubicBezTo>
                  <a:cubicBezTo>
                    <a:pt x="140" y="159"/>
                    <a:pt x="140" y="159"/>
                    <a:pt x="140" y="159"/>
                  </a:cubicBezTo>
                  <a:cubicBezTo>
                    <a:pt x="81" y="176"/>
                    <a:pt x="81" y="176"/>
                    <a:pt x="81" y="176"/>
                  </a:cubicBezTo>
                  <a:cubicBezTo>
                    <a:pt x="74" y="150"/>
                    <a:pt x="74" y="150"/>
                    <a:pt x="74" y="150"/>
                  </a:cubicBezTo>
                  <a:cubicBezTo>
                    <a:pt x="65" y="121"/>
                    <a:pt x="112" y="90"/>
                    <a:pt x="107" y="72"/>
                  </a:cubicBezTo>
                  <a:cubicBezTo>
                    <a:pt x="103" y="60"/>
                    <a:pt x="90" y="60"/>
                    <a:pt x="79" y="64"/>
                  </a:cubicBezTo>
                  <a:cubicBezTo>
                    <a:pt x="65" y="67"/>
                    <a:pt x="52" y="86"/>
                    <a:pt x="44" y="102"/>
                  </a:cubicBezTo>
                  <a:lnTo>
                    <a:pt x="0" y="76"/>
                  </a:lnTo>
                  <a:close/>
                  <a:moveTo>
                    <a:pt x="111" y="176"/>
                  </a:moveTo>
                  <a:cubicBezTo>
                    <a:pt x="134" y="169"/>
                    <a:pt x="154" y="181"/>
                    <a:pt x="159" y="199"/>
                  </a:cubicBezTo>
                  <a:cubicBezTo>
                    <a:pt x="164" y="217"/>
                    <a:pt x="154" y="236"/>
                    <a:pt x="130" y="243"/>
                  </a:cubicBezTo>
                  <a:cubicBezTo>
                    <a:pt x="110" y="248"/>
                    <a:pt x="89" y="237"/>
                    <a:pt x="84" y="220"/>
                  </a:cubicBezTo>
                  <a:cubicBezTo>
                    <a:pt x="80" y="204"/>
                    <a:pt x="88" y="182"/>
                    <a:pt x="111" y="1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4"/>
            <p:cNvSpPr/>
            <p:nvPr/>
          </p:nvSpPr>
          <p:spPr>
            <a:xfrm rot="9234796">
              <a:off x="167825" y="638038"/>
              <a:ext cx="288925" cy="400050"/>
            </a:xfrm>
            <a:custGeom>
              <a:avLst/>
              <a:gdLst/>
              <a:ahLst/>
              <a:cxnLst/>
              <a:rect l="l" t="t" r="r" b="b"/>
              <a:pathLst>
                <a:path w="178" h="248" extrusionOk="0">
                  <a:moveTo>
                    <a:pt x="0" y="76"/>
                  </a:moveTo>
                  <a:cubicBezTo>
                    <a:pt x="15" y="44"/>
                    <a:pt x="40" y="21"/>
                    <a:pt x="72" y="12"/>
                  </a:cubicBezTo>
                  <a:cubicBezTo>
                    <a:pt x="114" y="0"/>
                    <a:pt x="154" y="12"/>
                    <a:pt x="166" y="56"/>
                  </a:cubicBezTo>
                  <a:cubicBezTo>
                    <a:pt x="178" y="97"/>
                    <a:pt x="130" y="122"/>
                    <a:pt x="136" y="141"/>
                  </a:cubicBezTo>
                  <a:cubicBezTo>
                    <a:pt x="140" y="159"/>
                    <a:pt x="140" y="159"/>
                    <a:pt x="140" y="159"/>
                  </a:cubicBezTo>
                  <a:cubicBezTo>
                    <a:pt x="81" y="176"/>
                    <a:pt x="81" y="176"/>
                    <a:pt x="81" y="176"/>
                  </a:cubicBezTo>
                  <a:cubicBezTo>
                    <a:pt x="74" y="150"/>
                    <a:pt x="74" y="150"/>
                    <a:pt x="74" y="150"/>
                  </a:cubicBezTo>
                  <a:cubicBezTo>
                    <a:pt x="65" y="121"/>
                    <a:pt x="112" y="90"/>
                    <a:pt x="107" y="72"/>
                  </a:cubicBezTo>
                  <a:cubicBezTo>
                    <a:pt x="103" y="60"/>
                    <a:pt x="90" y="60"/>
                    <a:pt x="79" y="64"/>
                  </a:cubicBezTo>
                  <a:cubicBezTo>
                    <a:pt x="65" y="67"/>
                    <a:pt x="52" y="86"/>
                    <a:pt x="44" y="102"/>
                  </a:cubicBezTo>
                  <a:lnTo>
                    <a:pt x="0" y="76"/>
                  </a:lnTo>
                  <a:close/>
                  <a:moveTo>
                    <a:pt x="111" y="176"/>
                  </a:moveTo>
                  <a:cubicBezTo>
                    <a:pt x="134" y="169"/>
                    <a:pt x="154" y="181"/>
                    <a:pt x="159" y="199"/>
                  </a:cubicBezTo>
                  <a:cubicBezTo>
                    <a:pt x="164" y="217"/>
                    <a:pt x="154" y="236"/>
                    <a:pt x="130" y="243"/>
                  </a:cubicBezTo>
                  <a:cubicBezTo>
                    <a:pt x="110" y="248"/>
                    <a:pt x="89" y="237"/>
                    <a:pt x="84" y="220"/>
                  </a:cubicBezTo>
                  <a:cubicBezTo>
                    <a:pt x="80" y="204"/>
                    <a:pt x="88" y="182"/>
                    <a:pt x="111" y="1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" name="Google Shape;135;p14"/>
          <p:cNvSpPr/>
          <p:nvPr/>
        </p:nvSpPr>
        <p:spPr>
          <a:xfrm rot="-8943980">
            <a:off x="8415113" y="4596714"/>
            <a:ext cx="1392652" cy="1263824"/>
          </a:xfrm>
          <a:custGeom>
            <a:avLst/>
            <a:gdLst/>
            <a:ahLst/>
            <a:cxnLst/>
            <a:rect l="l" t="t" r="r" b="b"/>
            <a:pathLst>
              <a:path w="2281" h="2070" extrusionOk="0">
                <a:moveTo>
                  <a:pt x="2250" y="964"/>
                </a:moveTo>
                <a:cubicBezTo>
                  <a:pt x="2242" y="984"/>
                  <a:pt x="2232" y="1003"/>
                  <a:pt x="2220" y="1020"/>
                </a:cubicBezTo>
                <a:cubicBezTo>
                  <a:pt x="2157" y="1119"/>
                  <a:pt x="2054" y="1192"/>
                  <a:pt x="2005" y="1292"/>
                </a:cubicBezTo>
                <a:cubicBezTo>
                  <a:pt x="1991" y="1321"/>
                  <a:pt x="1982" y="1352"/>
                  <a:pt x="1979" y="1386"/>
                </a:cubicBezTo>
                <a:cubicBezTo>
                  <a:pt x="1975" y="1433"/>
                  <a:pt x="1986" y="1481"/>
                  <a:pt x="1984" y="1528"/>
                </a:cubicBezTo>
                <a:cubicBezTo>
                  <a:pt x="1983" y="1551"/>
                  <a:pt x="1980" y="1573"/>
                  <a:pt x="1973" y="1594"/>
                </a:cubicBezTo>
                <a:cubicBezTo>
                  <a:pt x="1945" y="1691"/>
                  <a:pt x="1865" y="1769"/>
                  <a:pt x="1779" y="1811"/>
                </a:cubicBezTo>
                <a:cubicBezTo>
                  <a:pt x="1777" y="1813"/>
                  <a:pt x="1774" y="1814"/>
                  <a:pt x="1772" y="1815"/>
                </a:cubicBezTo>
                <a:cubicBezTo>
                  <a:pt x="1767" y="1817"/>
                  <a:pt x="1762" y="1820"/>
                  <a:pt x="1757" y="1822"/>
                </a:cubicBezTo>
                <a:cubicBezTo>
                  <a:pt x="1670" y="1860"/>
                  <a:pt x="1576" y="1876"/>
                  <a:pt x="1486" y="1901"/>
                </a:cubicBezTo>
                <a:cubicBezTo>
                  <a:pt x="1473" y="1904"/>
                  <a:pt x="1460" y="1908"/>
                  <a:pt x="1448" y="1912"/>
                </a:cubicBezTo>
                <a:cubicBezTo>
                  <a:pt x="1372" y="1935"/>
                  <a:pt x="1298" y="1969"/>
                  <a:pt x="1223" y="1994"/>
                </a:cubicBezTo>
                <a:cubicBezTo>
                  <a:pt x="1168" y="2012"/>
                  <a:pt x="1113" y="2026"/>
                  <a:pt x="1055" y="2029"/>
                </a:cubicBezTo>
                <a:cubicBezTo>
                  <a:pt x="1054" y="2029"/>
                  <a:pt x="1053" y="2029"/>
                  <a:pt x="1051" y="2029"/>
                </a:cubicBezTo>
                <a:cubicBezTo>
                  <a:pt x="1051" y="2029"/>
                  <a:pt x="1002" y="2039"/>
                  <a:pt x="937" y="2048"/>
                </a:cubicBezTo>
                <a:cubicBezTo>
                  <a:pt x="860" y="2059"/>
                  <a:pt x="761" y="2070"/>
                  <a:pt x="695" y="2064"/>
                </a:cubicBezTo>
                <a:cubicBezTo>
                  <a:pt x="681" y="2062"/>
                  <a:pt x="666" y="2060"/>
                  <a:pt x="651" y="2059"/>
                </a:cubicBezTo>
                <a:cubicBezTo>
                  <a:pt x="638" y="2057"/>
                  <a:pt x="626" y="2055"/>
                  <a:pt x="613" y="2053"/>
                </a:cubicBezTo>
                <a:cubicBezTo>
                  <a:pt x="517" y="2038"/>
                  <a:pt x="423" y="2011"/>
                  <a:pt x="339" y="1961"/>
                </a:cubicBezTo>
                <a:cubicBezTo>
                  <a:pt x="324" y="1952"/>
                  <a:pt x="310" y="1943"/>
                  <a:pt x="295" y="1932"/>
                </a:cubicBezTo>
                <a:cubicBezTo>
                  <a:pt x="293" y="1930"/>
                  <a:pt x="290" y="1928"/>
                  <a:pt x="287" y="1926"/>
                </a:cubicBezTo>
                <a:cubicBezTo>
                  <a:pt x="231" y="1883"/>
                  <a:pt x="182" y="1826"/>
                  <a:pt x="159" y="1754"/>
                </a:cubicBezTo>
                <a:cubicBezTo>
                  <a:pt x="146" y="1714"/>
                  <a:pt x="143" y="1671"/>
                  <a:pt x="142" y="1628"/>
                </a:cubicBezTo>
                <a:cubicBezTo>
                  <a:pt x="142" y="1577"/>
                  <a:pt x="146" y="1526"/>
                  <a:pt x="144" y="1475"/>
                </a:cubicBezTo>
                <a:cubicBezTo>
                  <a:pt x="142" y="1418"/>
                  <a:pt x="133" y="1361"/>
                  <a:pt x="117" y="1306"/>
                </a:cubicBezTo>
                <a:cubicBezTo>
                  <a:pt x="107" y="1273"/>
                  <a:pt x="94" y="1240"/>
                  <a:pt x="79" y="1208"/>
                </a:cubicBezTo>
                <a:cubicBezTo>
                  <a:pt x="54" y="1156"/>
                  <a:pt x="21" y="1107"/>
                  <a:pt x="10" y="1049"/>
                </a:cubicBezTo>
                <a:cubicBezTo>
                  <a:pt x="8" y="1041"/>
                  <a:pt x="7" y="1032"/>
                  <a:pt x="6" y="1023"/>
                </a:cubicBezTo>
                <a:cubicBezTo>
                  <a:pt x="0" y="953"/>
                  <a:pt x="24" y="882"/>
                  <a:pt x="56" y="820"/>
                </a:cubicBezTo>
                <a:cubicBezTo>
                  <a:pt x="71" y="791"/>
                  <a:pt x="88" y="763"/>
                  <a:pt x="107" y="736"/>
                </a:cubicBezTo>
                <a:cubicBezTo>
                  <a:pt x="141" y="690"/>
                  <a:pt x="182" y="650"/>
                  <a:pt x="231" y="624"/>
                </a:cubicBezTo>
                <a:cubicBezTo>
                  <a:pt x="260" y="608"/>
                  <a:pt x="291" y="598"/>
                  <a:pt x="319" y="580"/>
                </a:cubicBezTo>
                <a:cubicBezTo>
                  <a:pt x="333" y="572"/>
                  <a:pt x="343" y="563"/>
                  <a:pt x="351" y="552"/>
                </a:cubicBezTo>
                <a:cubicBezTo>
                  <a:pt x="412" y="477"/>
                  <a:pt x="358" y="347"/>
                  <a:pt x="398" y="233"/>
                </a:cubicBezTo>
                <a:cubicBezTo>
                  <a:pt x="415" y="183"/>
                  <a:pt x="450" y="136"/>
                  <a:pt x="521" y="98"/>
                </a:cubicBezTo>
                <a:cubicBezTo>
                  <a:pt x="548" y="83"/>
                  <a:pt x="591" y="66"/>
                  <a:pt x="638" y="51"/>
                </a:cubicBezTo>
                <a:cubicBezTo>
                  <a:pt x="725" y="22"/>
                  <a:pt x="829" y="0"/>
                  <a:pt x="884" y="13"/>
                </a:cubicBezTo>
                <a:cubicBezTo>
                  <a:pt x="904" y="17"/>
                  <a:pt x="922" y="24"/>
                  <a:pt x="940" y="31"/>
                </a:cubicBezTo>
                <a:cubicBezTo>
                  <a:pt x="1039" y="73"/>
                  <a:pt x="1104" y="151"/>
                  <a:pt x="1161" y="160"/>
                </a:cubicBezTo>
                <a:cubicBezTo>
                  <a:pt x="1176" y="163"/>
                  <a:pt x="1191" y="164"/>
                  <a:pt x="1205" y="166"/>
                </a:cubicBezTo>
                <a:cubicBezTo>
                  <a:pt x="1316" y="178"/>
                  <a:pt x="1384" y="160"/>
                  <a:pt x="1497" y="103"/>
                </a:cubicBezTo>
                <a:cubicBezTo>
                  <a:pt x="1499" y="102"/>
                  <a:pt x="1501" y="101"/>
                  <a:pt x="1503" y="100"/>
                </a:cubicBezTo>
                <a:cubicBezTo>
                  <a:pt x="1620" y="41"/>
                  <a:pt x="1764" y="2"/>
                  <a:pt x="1873" y="71"/>
                </a:cubicBezTo>
                <a:cubicBezTo>
                  <a:pt x="1881" y="76"/>
                  <a:pt x="1890" y="82"/>
                  <a:pt x="1898" y="89"/>
                </a:cubicBezTo>
                <a:cubicBezTo>
                  <a:pt x="1965" y="145"/>
                  <a:pt x="1998" y="238"/>
                  <a:pt x="2017" y="330"/>
                </a:cubicBezTo>
                <a:cubicBezTo>
                  <a:pt x="2023" y="356"/>
                  <a:pt x="2028" y="382"/>
                  <a:pt x="2034" y="408"/>
                </a:cubicBezTo>
                <a:cubicBezTo>
                  <a:pt x="2039" y="430"/>
                  <a:pt x="2045" y="452"/>
                  <a:pt x="2054" y="472"/>
                </a:cubicBezTo>
                <a:cubicBezTo>
                  <a:pt x="2074" y="517"/>
                  <a:pt x="2170" y="543"/>
                  <a:pt x="2205" y="571"/>
                </a:cubicBezTo>
                <a:cubicBezTo>
                  <a:pt x="2229" y="589"/>
                  <a:pt x="2254" y="628"/>
                  <a:pt x="2267" y="672"/>
                </a:cubicBezTo>
                <a:cubicBezTo>
                  <a:pt x="2273" y="688"/>
                  <a:pt x="2276" y="706"/>
                  <a:pt x="2277" y="723"/>
                </a:cubicBezTo>
                <a:cubicBezTo>
                  <a:pt x="2281" y="804"/>
                  <a:pt x="2280" y="890"/>
                  <a:pt x="2250" y="9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6"/>
          <p:cNvSpPr/>
          <p:nvPr/>
        </p:nvSpPr>
        <p:spPr>
          <a:xfrm rot="5400000">
            <a:off x="-1757561" y="2418071"/>
            <a:ext cx="2477587" cy="2477537"/>
          </a:xfrm>
          <a:custGeom>
            <a:avLst/>
            <a:gdLst/>
            <a:ahLst/>
            <a:cxnLst/>
            <a:rect l="l" t="t" r="r" b="b"/>
            <a:pathLst>
              <a:path w="2477587" h="2477537" extrusionOk="0">
                <a:moveTo>
                  <a:pt x="184577" y="0"/>
                </a:moveTo>
                <a:cubicBezTo>
                  <a:pt x="184725" y="6590"/>
                  <a:pt x="183486" y="13379"/>
                  <a:pt x="180266" y="19573"/>
                </a:cubicBezTo>
                <a:cubicBezTo>
                  <a:pt x="173180" y="33249"/>
                  <a:pt x="158265" y="40087"/>
                  <a:pt x="136810" y="39393"/>
                </a:cubicBezTo>
                <a:cubicBezTo>
                  <a:pt x="115651" y="40037"/>
                  <a:pt x="100786" y="33249"/>
                  <a:pt x="93700" y="19573"/>
                </a:cubicBezTo>
                <a:cubicBezTo>
                  <a:pt x="90480" y="13379"/>
                  <a:pt x="89191" y="6541"/>
                  <a:pt x="89390" y="0"/>
                </a:cubicBezTo>
                <a:lnTo>
                  <a:pt x="79529" y="0"/>
                </a:lnTo>
                <a:cubicBezTo>
                  <a:pt x="79331" y="8077"/>
                  <a:pt x="80916" y="16500"/>
                  <a:pt x="84880" y="24131"/>
                </a:cubicBezTo>
                <a:cubicBezTo>
                  <a:pt x="89984" y="33992"/>
                  <a:pt x="103660" y="50344"/>
                  <a:pt x="136810" y="49253"/>
                </a:cubicBezTo>
                <a:cubicBezTo>
                  <a:pt x="170405" y="50393"/>
                  <a:pt x="183932" y="33992"/>
                  <a:pt x="189086" y="24131"/>
                </a:cubicBezTo>
                <a:cubicBezTo>
                  <a:pt x="193050" y="16500"/>
                  <a:pt x="194586" y="8126"/>
                  <a:pt x="194388" y="0"/>
                </a:cubicBezTo>
                <a:lnTo>
                  <a:pt x="184577" y="0"/>
                </a:lnTo>
                <a:close/>
                <a:moveTo>
                  <a:pt x="189086" y="2453456"/>
                </a:moveTo>
                <a:cubicBezTo>
                  <a:pt x="183932" y="2443595"/>
                  <a:pt x="170256" y="2427095"/>
                  <a:pt x="137156" y="2428333"/>
                </a:cubicBezTo>
                <a:cubicBezTo>
                  <a:pt x="103611" y="2427144"/>
                  <a:pt x="89984" y="2443595"/>
                  <a:pt x="84880" y="2453456"/>
                </a:cubicBezTo>
                <a:cubicBezTo>
                  <a:pt x="80916" y="2461086"/>
                  <a:pt x="79331" y="2469460"/>
                  <a:pt x="79529" y="2477537"/>
                </a:cubicBezTo>
                <a:lnTo>
                  <a:pt x="89390" y="2477537"/>
                </a:lnTo>
                <a:cubicBezTo>
                  <a:pt x="89241" y="2470996"/>
                  <a:pt x="90480" y="2464208"/>
                  <a:pt x="93700" y="2458014"/>
                </a:cubicBezTo>
                <a:cubicBezTo>
                  <a:pt x="100786" y="2444338"/>
                  <a:pt x="115651" y="2437599"/>
                  <a:pt x="137156" y="2438194"/>
                </a:cubicBezTo>
                <a:cubicBezTo>
                  <a:pt x="158216" y="2437500"/>
                  <a:pt x="173180" y="2444338"/>
                  <a:pt x="180266" y="2458014"/>
                </a:cubicBezTo>
                <a:cubicBezTo>
                  <a:pt x="183486" y="2464208"/>
                  <a:pt x="184725" y="2470996"/>
                  <a:pt x="184577" y="2477537"/>
                </a:cubicBezTo>
                <a:lnTo>
                  <a:pt x="194388" y="2477537"/>
                </a:lnTo>
                <a:cubicBezTo>
                  <a:pt x="194586" y="2469460"/>
                  <a:pt x="193000" y="2461086"/>
                  <a:pt x="189086" y="2453456"/>
                </a:cubicBezTo>
                <a:close/>
                <a:moveTo>
                  <a:pt x="1820990" y="2453456"/>
                </a:moveTo>
                <a:cubicBezTo>
                  <a:pt x="1815837" y="2443595"/>
                  <a:pt x="1802458" y="2427095"/>
                  <a:pt x="1769061" y="2428333"/>
                </a:cubicBezTo>
                <a:cubicBezTo>
                  <a:pt x="1735465" y="2427095"/>
                  <a:pt x="1721938" y="2443595"/>
                  <a:pt x="1716785" y="2453456"/>
                </a:cubicBezTo>
                <a:cubicBezTo>
                  <a:pt x="1712821" y="2461086"/>
                  <a:pt x="1711285" y="2469460"/>
                  <a:pt x="1711483" y="2477537"/>
                </a:cubicBezTo>
                <a:lnTo>
                  <a:pt x="1721294" y="2477537"/>
                </a:lnTo>
                <a:cubicBezTo>
                  <a:pt x="1721145" y="2470996"/>
                  <a:pt x="1722384" y="2464208"/>
                  <a:pt x="1725605" y="2458014"/>
                </a:cubicBezTo>
                <a:cubicBezTo>
                  <a:pt x="1732691" y="2444338"/>
                  <a:pt x="1747704" y="2437599"/>
                  <a:pt x="1769061" y="2438194"/>
                </a:cubicBezTo>
                <a:cubicBezTo>
                  <a:pt x="1790169" y="2437451"/>
                  <a:pt x="1805084" y="2444338"/>
                  <a:pt x="1812170" y="2458014"/>
                </a:cubicBezTo>
                <a:cubicBezTo>
                  <a:pt x="1815391" y="2464208"/>
                  <a:pt x="1816630" y="2470996"/>
                  <a:pt x="1816481" y="2477537"/>
                </a:cubicBezTo>
                <a:lnTo>
                  <a:pt x="1826341" y="2477537"/>
                </a:lnTo>
                <a:cubicBezTo>
                  <a:pt x="1826540" y="2469460"/>
                  <a:pt x="1824954" y="2461086"/>
                  <a:pt x="1820990" y="2453456"/>
                </a:cubicBezTo>
                <a:close/>
                <a:moveTo>
                  <a:pt x="2444933" y="2428333"/>
                </a:moveTo>
                <a:cubicBezTo>
                  <a:pt x="2411387" y="2427144"/>
                  <a:pt x="2397810" y="2443595"/>
                  <a:pt x="2392707" y="2453456"/>
                </a:cubicBezTo>
                <a:cubicBezTo>
                  <a:pt x="2388743" y="2461086"/>
                  <a:pt x="2387157" y="2469460"/>
                  <a:pt x="2387355" y="2477537"/>
                </a:cubicBezTo>
                <a:lnTo>
                  <a:pt x="2397166" y="2477537"/>
                </a:lnTo>
                <a:cubicBezTo>
                  <a:pt x="2397018" y="2470996"/>
                  <a:pt x="2398256" y="2464208"/>
                  <a:pt x="2401477" y="2458014"/>
                </a:cubicBezTo>
                <a:cubicBezTo>
                  <a:pt x="2408563" y="2444338"/>
                  <a:pt x="2423577" y="2437550"/>
                  <a:pt x="2444933" y="2438194"/>
                </a:cubicBezTo>
                <a:cubicBezTo>
                  <a:pt x="2458560" y="2437797"/>
                  <a:pt x="2469560" y="2440473"/>
                  <a:pt x="2477538" y="2446023"/>
                </a:cubicBezTo>
                <a:lnTo>
                  <a:pt x="2477538" y="2434478"/>
                </a:lnTo>
                <a:cubicBezTo>
                  <a:pt x="2469659" y="2430464"/>
                  <a:pt x="2459105" y="2427788"/>
                  <a:pt x="2444933" y="2428333"/>
                </a:cubicBezTo>
                <a:close/>
                <a:moveTo>
                  <a:pt x="2392707" y="352554"/>
                </a:moveTo>
                <a:cubicBezTo>
                  <a:pt x="2397810" y="362414"/>
                  <a:pt x="2411239" y="378815"/>
                  <a:pt x="2444636" y="377725"/>
                </a:cubicBezTo>
                <a:cubicBezTo>
                  <a:pt x="2458956" y="378171"/>
                  <a:pt x="2469609" y="375496"/>
                  <a:pt x="2477538" y="371432"/>
                </a:cubicBezTo>
                <a:lnTo>
                  <a:pt x="2477538" y="359986"/>
                </a:lnTo>
                <a:cubicBezTo>
                  <a:pt x="2469510" y="365635"/>
                  <a:pt x="2458361" y="368311"/>
                  <a:pt x="2444636" y="367815"/>
                </a:cubicBezTo>
                <a:cubicBezTo>
                  <a:pt x="2423478" y="368509"/>
                  <a:pt x="2408563" y="361671"/>
                  <a:pt x="2401477" y="347995"/>
                </a:cubicBezTo>
                <a:cubicBezTo>
                  <a:pt x="2393599" y="332832"/>
                  <a:pt x="2397414" y="313954"/>
                  <a:pt x="2405045" y="303895"/>
                </a:cubicBezTo>
                <a:cubicBezTo>
                  <a:pt x="2413468" y="292696"/>
                  <a:pt x="2415995" y="280606"/>
                  <a:pt x="2412081" y="269903"/>
                </a:cubicBezTo>
                <a:cubicBezTo>
                  <a:pt x="2408563" y="260240"/>
                  <a:pt x="2399941" y="252808"/>
                  <a:pt x="2389535" y="250429"/>
                </a:cubicBezTo>
                <a:cubicBezTo>
                  <a:pt x="2381607" y="248596"/>
                  <a:pt x="2345435" y="248447"/>
                  <a:pt x="2286718" y="248547"/>
                </a:cubicBezTo>
                <a:cubicBezTo>
                  <a:pt x="2285627" y="218866"/>
                  <a:pt x="2284091" y="158711"/>
                  <a:pt x="2286866" y="146670"/>
                </a:cubicBezTo>
                <a:cubicBezTo>
                  <a:pt x="2288452" y="139733"/>
                  <a:pt x="2293357" y="133936"/>
                  <a:pt x="2299700" y="131656"/>
                </a:cubicBezTo>
                <a:cubicBezTo>
                  <a:pt x="2306984" y="128981"/>
                  <a:pt x="2315507" y="130963"/>
                  <a:pt x="2323683" y="137156"/>
                </a:cubicBezTo>
                <a:cubicBezTo>
                  <a:pt x="2335922" y="146373"/>
                  <a:pt x="2358863" y="151080"/>
                  <a:pt x="2377296" y="141517"/>
                </a:cubicBezTo>
                <a:cubicBezTo>
                  <a:pt x="2386959" y="136463"/>
                  <a:pt x="2403063" y="123134"/>
                  <a:pt x="2401923" y="90628"/>
                </a:cubicBezTo>
                <a:cubicBezTo>
                  <a:pt x="2403063" y="57727"/>
                  <a:pt x="2386959" y="44397"/>
                  <a:pt x="2377296" y="39343"/>
                </a:cubicBezTo>
                <a:cubicBezTo>
                  <a:pt x="2358863" y="29830"/>
                  <a:pt x="2335922" y="34487"/>
                  <a:pt x="2323683" y="43704"/>
                </a:cubicBezTo>
                <a:cubicBezTo>
                  <a:pt x="2315507" y="49947"/>
                  <a:pt x="2306934" y="51880"/>
                  <a:pt x="2299700" y="49253"/>
                </a:cubicBezTo>
                <a:cubicBezTo>
                  <a:pt x="2293357" y="46925"/>
                  <a:pt x="2288452" y="41177"/>
                  <a:pt x="2286866" y="34240"/>
                </a:cubicBezTo>
                <a:cubicBezTo>
                  <a:pt x="2285677" y="29235"/>
                  <a:pt x="2285281" y="15955"/>
                  <a:pt x="2285281" y="0"/>
                </a:cubicBezTo>
                <a:lnTo>
                  <a:pt x="2275371" y="0"/>
                </a:lnTo>
                <a:cubicBezTo>
                  <a:pt x="2275371" y="16451"/>
                  <a:pt x="2275866" y="30672"/>
                  <a:pt x="2277204" y="36420"/>
                </a:cubicBezTo>
                <a:cubicBezTo>
                  <a:pt x="2279533" y="46627"/>
                  <a:pt x="2286866" y="55100"/>
                  <a:pt x="2296330" y="58569"/>
                </a:cubicBezTo>
                <a:cubicBezTo>
                  <a:pt x="2306835" y="62384"/>
                  <a:pt x="2318678" y="59907"/>
                  <a:pt x="2329678" y="51632"/>
                </a:cubicBezTo>
                <a:cubicBezTo>
                  <a:pt x="2339489" y="44199"/>
                  <a:pt x="2357922" y="40483"/>
                  <a:pt x="2372738" y="48163"/>
                </a:cubicBezTo>
                <a:cubicBezTo>
                  <a:pt x="2386067" y="55100"/>
                  <a:pt x="2392756" y="69619"/>
                  <a:pt x="2392062" y="90628"/>
                </a:cubicBezTo>
                <a:cubicBezTo>
                  <a:pt x="2392756" y="111241"/>
                  <a:pt x="2386067" y="125809"/>
                  <a:pt x="2372738" y="132697"/>
                </a:cubicBezTo>
                <a:cubicBezTo>
                  <a:pt x="2357922" y="140377"/>
                  <a:pt x="2339489" y="136661"/>
                  <a:pt x="2329678" y="129228"/>
                </a:cubicBezTo>
                <a:cubicBezTo>
                  <a:pt x="2318678" y="120953"/>
                  <a:pt x="2306835" y="118476"/>
                  <a:pt x="2296330" y="122341"/>
                </a:cubicBezTo>
                <a:cubicBezTo>
                  <a:pt x="2286866" y="125809"/>
                  <a:pt x="2279533" y="134283"/>
                  <a:pt x="2277204" y="144440"/>
                </a:cubicBezTo>
                <a:cubicBezTo>
                  <a:pt x="2273884" y="158909"/>
                  <a:pt x="2275965" y="225852"/>
                  <a:pt x="2276758" y="248547"/>
                </a:cubicBezTo>
                <a:lnTo>
                  <a:pt x="2275767" y="248547"/>
                </a:lnTo>
                <a:cubicBezTo>
                  <a:pt x="2227257" y="248646"/>
                  <a:pt x="2172206" y="248794"/>
                  <a:pt x="2164278" y="246961"/>
                </a:cubicBezTo>
                <a:cubicBezTo>
                  <a:pt x="2157142" y="245326"/>
                  <a:pt x="2151196" y="240272"/>
                  <a:pt x="2148818" y="233731"/>
                </a:cubicBezTo>
                <a:cubicBezTo>
                  <a:pt x="2146142" y="226298"/>
                  <a:pt x="2148124" y="217577"/>
                  <a:pt x="2154467" y="209154"/>
                </a:cubicBezTo>
                <a:cubicBezTo>
                  <a:pt x="2163931" y="196667"/>
                  <a:pt x="2168688" y="173279"/>
                  <a:pt x="2158926" y="154450"/>
                </a:cubicBezTo>
                <a:cubicBezTo>
                  <a:pt x="2153823" y="144589"/>
                  <a:pt x="2140295" y="128287"/>
                  <a:pt x="2106997" y="129327"/>
                </a:cubicBezTo>
                <a:cubicBezTo>
                  <a:pt x="2073550" y="128237"/>
                  <a:pt x="2059874" y="144589"/>
                  <a:pt x="2054721" y="154499"/>
                </a:cubicBezTo>
                <a:cubicBezTo>
                  <a:pt x="2045009" y="173279"/>
                  <a:pt x="2049766" y="196667"/>
                  <a:pt x="2059181" y="209154"/>
                </a:cubicBezTo>
                <a:cubicBezTo>
                  <a:pt x="2065523" y="217577"/>
                  <a:pt x="2067555" y="226298"/>
                  <a:pt x="2064829" y="233731"/>
                </a:cubicBezTo>
                <a:cubicBezTo>
                  <a:pt x="2062451" y="240272"/>
                  <a:pt x="2056554" y="245326"/>
                  <a:pt x="2049419" y="246961"/>
                </a:cubicBezTo>
                <a:cubicBezTo>
                  <a:pt x="2041441" y="248794"/>
                  <a:pt x="1986440" y="248646"/>
                  <a:pt x="1937880" y="248547"/>
                </a:cubicBezTo>
                <a:lnTo>
                  <a:pt x="1932876" y="248547"/>
                </a:lnTo>
                <a:cubicBezTo>
                  <a:pt x="1933668" y="225852"/>
                  <a:pt x="1935750" y="158909"/>
                  <a:pt x="1932479" y="144440"/>
                </a:cubicBezTo>
                <a:cubicBezTo>
                  <a:pt x="1930150" y="134283"/>
                  <a:pt x="1922817" y="125809"/>
                  <a:pt x="1913353" y="122341"/>
                </a:cubicBezTo>
                <a:cubicBezTo>
                  <a:pt x="1902798" y="118476"/>
                  <a:pt x="1890956" y="120953"/>
                  <a:pt x="1880005" y="129228"/>
                </a:cubicBezTo>
                <a:cubicBezTo>
                  <a:pt x="1870194" y="136661"/>
                  <a:pt x="1851761" y="140377"/>
                  <a:pt x="1836945" y="132697"/>
                </a:cubicBezTo>
                <a:cubicBezTo>
                  <a:pt x="1823616" y="125809"/>
                  <a:pt x="1816927" y="111241"/>
                  <a:pt x="1817621" y="90281"/>
                </a:cubicBezTo>
                <a:cubicBezTo>
                  <a:pt x="1816927" y="69668"/>
                  <a:pt x="1823616" y="55100"/>
                  <a:pt x="1836945" y="48163"/>
                </a:cubicBezTo>
                <a:cubicBezTo>
                  <a:pt x="1851761" y="40483"/>
                  <a:pt x="1870194" y="44199"/>
                  <a:pt x="1880005" y="51632"/>
                </a:cubicBezTo>
                <a:cubicBezTo>
                  <a:pt x="1890956" y="59907"/>
                  <a:pt x="1902798" y="62384"/>
                  <a:pt x="1913353" y="58569"/>
                </a:cubicBezTo>
                <a:cubicBezTo>
                  <a:pt x="1922817" y="55100"/>
                  <a:pt x="1930150" y="46627"/>
                  <a:pt x="1932479" y="36420"/>
                </a:cubicBezTo>
                <a:cubicBezTo>
                  <a:pt x="1933768" y="30622"/>
                  <a:pt x="1934263" y="16401"/>
                  <a:pt x="1934263" y="0"/>
                </a:cubicBezTo>
                <a:lnTo>
                  <a:pt x="1924353" y="0"/>
                </a:lnTo>
                <a:cubicBezTo>
                  <a:pt x="1924353" y="15955"/>
                  <a:pt x="1923957" y="29235"/>
                  <a:pt x="1922817" y="34240"/>
                </a:cubicBezTo>
                <a:cubicBezTo>
                  <a:pt x="1921231" y="41177"/>
                  <a:pt x="1916276" y="46925"/>
                  <a:pt x="1909934" y="49253"/>
                </a:cubicBezTo>
                <a:cubicBezTo>
                  <a:pt x="1902699" y="51880"/>
                  <a:pt x="1894176" y="49947"/>
                  <a:pt x="1885951" y="43704"/>
                </a:cubicBezTo>
                <a:cubicBezTo>
                  <a:pt x="1873762" y="34487"/>
                  <a:pt x="1850770" y="29830"/>
                  <a:pt x="1832387" y="39393"/>
                </a:cubicBezTo>
                <a:cubicBezTo>
                  <a:pt x="1822675" y="44397"/>
                  <a:pt x="1806620" y="57727"/>
                  <a:pt x="1807710" y="90281"/>
                </a:cubicBezTo>
                <a:cubicBezTo>
                  <a:pt x="1806620" y="123134"/>
                  <a:pt x="1822675" y="136463"/>
                  <a:pt x="1832387" y="141517"/>
                </a:cubicBezTo>
                <a:cubicBezTo>
                  <a:pt x="1850820" y="151080"/>
                  <a:pt x="1873762" y="146373"/>
                  <a:pt x="1885951" y="137156"/>
                </a:cubicBezTo>
                <a:cubicBezTo>
                  <a:pt x="1894176" y="130963"/>
                  <a:pt x="1902650" y="128981"/>
                  <a:pt x="1909934" y="131656"/>
                </a:cubicBezTo>
                <a:cubicBezTo>
                  <a:pt x="1916276" y="133936"/>
                  <a:pt x="1921231" y="139733"/>
                  <a:pt x="1922817" y="146670"/>
                </a:cubicBezTo>
                <a:cubicBezTo>
                  <a:pt x="1925592" y="158711"/>
                  <a:pt x="1924056" y="218866"/>
                  <a:pt x="1922965" y="248547"/>
                </a:cubicBezTo>
                <a:cubicBezTo>
                  <a:pt x="1866626" y="248447"/>
                  <a:pt x="1831891" y="248646"/>
                  <a:pt x="1824112" y="250429"/>
                </a:cubicBezTo>
                <a:cubicBezTo>
                  <a:pt x="1813706" y="252808"/>
                  <a:pt x="1805084" y="260240"/>
                  <a:pt x="1801566" y="269903"/>
                </a:cubicBezTo>
                <a:cubicBezTo>
                  <a:pt x="1797652" y="280606"/>
                  <a:pt x="1800179" y="292696"/>
                  <a:pt x="1808652" y="303895"/>
                </a:cubicBezTo>
                <a:cubicBezTo>
                  <a:pt x="1816233" y="313954"/>
                  <a:pt x="1820049" y="332832"/>
                  <a:pt x="1812170" y="347995"/>
                </a:cubicBezTo>
                <a:cubicBezTo>
                  <a:pt x="1805084" y="361671"/>
                  <a:pt x="1790070" y="368509"/>
                  <a:pt x="1768714" y="367815"/>
                </a:cubicBezTo>
                <a:cubicBezTo>
                  <a:pt x="1747605" y="368509"/>
                  <a:pt x="1732691" y="361671"/>
                  <a:pt x="1725605" y="347995"/>
                </a:cubicBezTo>
                <a:cubicBezTo>
                  <a:pt x="1717726" y="332832"/>
                  <a:pt x="1721542" y="313954"/>
                  <a:pt x="1729123" y="303895"/>
                </a:cubicBezTo>
                <a:cubicBezTo>
                  <a:pt x="1737596" y="292696"/>
                  <a:pt x="1740123" y="280606"/>
                  <a:pt x="1736209" y="269903"/>
                </a:cubicBezTo>
                <a:cubicBezTo>
                  <a:pt x="1732691" y="260240"/>
                  <a:pt x="1724069" y="252808"/>
                  <a:pt x="1713663" y="250429"/>
                </a:cubicBezTo>
                <a:cubicBezTo>
                  <a:pt x="1706577" y="248794"/>
                  <a:pt x="1677095" y="248497"/>
                  <a:pt x="1629377" y="248497"/>
                </a:cubicBezTo>
                <a:cubicBezTo>
                  <a:pt x="1630170" y="225803"/>
                  <a:pt x="1632251" y="158860"/>
                  <a:pt x="1628981" y="144440"/>
                </a:cubicBezTo>
                <a:cubicBezTo>
                  <a:pt x="1626652" y="134283"/>
                  <a:pt x="1619318" y="125760"/>
                  <a:pt x="1609854" y="122341"/>
                </a:cubicBezTo>
                <a:cubicBezTo>
                  <a:pt x="1599300" y="118476"/>
                  <a:pt x="1587457" y="120953"/>
                  <a:pt x="1576507" y="129228"/>
                </a:cubicBezTo>
                <a:cubicBezTo>
                  <a:pt x="1566696" y="136661"/>
                  <a:pt x="1548263" y="140377"/>
                  <a:pt x="1533447" y="132697"/>
                </a:cubicBezTo>
                <a:cubicBezTo>
                  <a:pt x="1520118" y="125809"/>
                  <a:pt x="1513429" y="111241"/>
                  <a:pt x="1514122" y="90281"/>
                </a:cubicBezTo>
                <a:cubicBezTo>
                  <a:pt x="1513429" y="69619"/>
                  <a:pt x="1520118" y="55100"/>
                  <a:pt x="1533447" y="48163"/>
                </a:cubicBezTo>
                <a:cubicBezTo>
                  <a:pt x="1548263" y="40483"/>
                  <a:pt x="1566696" y="44199"/>
                  <a:pt x="1576507" y="51632"/>
                </a:cubicBezTo>
                <a:cubicBezTo>
                  <a:pt x="1587457" y="59907"/>
                  <a:pt x="1599300" y="62384"/>
                  <a:pt x="1609854" y="58569"/>
                </a:cubicBezTo>
                <a:cubicBezTo>
                  <a:pt x="1619318" y="55100"/>
                  <a:pt x="1626652" y="46627"/>
                  <a:pt x="1628981" y="36420"/>
                </a:cubicBezTo>
                <a:cubicBezTo>
                  <a:pt x="1630269" y="30622"/>
                  <a:pt x="1630765" y="16401"/>
                  <a:pt x="1630765" y="0"/>
                </a:cubicBezTo>
                <a:lnTo>
                  <a:pt x="1620855" y="0"/>
                </a:lnTo>
                <a:cubicBezTo>
                  <a:pt x="1620855" y="15955"/>
                  <a:pt x="1620458" y="29235"/>
                  <a:pt x="1619318" y="34240"/>
                </a:cubicBezTo>
                <a:cubicBezTo>
                  <a:pt x="1617733" y="41177"/>
                  <a:pt x="1612778" y="46925"/>
                  <a:pt x="1606435" y="49253"/>
                </a:cubicBezTo>
                <a:cubicBezTo>
                  <a:pt x="1599201" y="51880"/>
                  <a:pt x="1590678" y="49947"/>
                  <a:pt x="1582453" y="43704"/>
                </a:cubicBezTo>
                <a:cubicBezTo>
                  <a:pt x="1570214" y="34487"/>
                  <a:pt x="1547272" y="29830"/>
                  <a:pt x="1528839" y="39393"/>
                </a:cubicBezTo>
                <a:cubicBezTo>
                  <a:pt x="1519176" y="44397"/>
                  <a:pt x="1503122" y="57727"/>
                  <a:pt x="1504212" y="90281"/>
                </a:cubicBezTo>
                <a:cubicBezTo>
                  <a:pt x="1503122" y="123134"/>
                  <a:pt x="1519176" y="136463"/>
                  <a:pt x="1528839" y="141517"/>
                </a:cubicBezTo>
                <a:cubicBezTo>
                  <a:pt x="1547272" y="151080"/>
                  <a:pt x="1570214" y="146422"/>
                  <a:pt x="1582453" y="137156"/>
                </a:cubicBezTo>
                <a:cubicBezTo>
                  <a:pt x="1590678" y="130963"/>
                  <a:pt x="1599201" y="128981"/>
                  <a:pt x="1606435" y="131656"/>
                </a:cubicBezTo>
                <a:cubicBezTo>
                  <a:pt x="1612778" y="133936"/>
                  <a:pt x="1617733" y="139733"/>
                  <a:pt x="1619318" y="146670"/>
                </a:cubicBezTo>
                <a:cubicBezTo>
                  <a:pt x="1622044" y="158711"/>
                  <a:pt x="1620557" y="218816"/>
                  <a:pt x="1619467" y="248547"/>
                </a:cubicBezTo>
                <a:lnTo>
                  <a:pt x="1599895" y="248547"/>
                </a:lnTo>
                <a:cubicBezTo>
                  <a:pt x="1551335" y="248646"/>
                  <a:pt x="1496334" y="248794"/>
                  <a:pt x="1488356" y="246961"/>
                </a:cubicBezTo>
                <a:cubicBezTo>
                  <a:pt x="1481221" y="245326"/>
                  <a:pt x="1475324" y="240272"/>
                  <a:pt x="1472946" y="233731"/>
                </a:cubicBezTo>
                <a:cubicBezTo>
                  <a:pt x="1470220" y="226298"/>
                  <a:pt x="1472252" y="217577"/>
                  <a:pt x="1478594" y="209154"/>
                </a:cubicBezTo>
                <a:cubicBezTo>
                  <a:pt x="1488009" y="196667"/>
                  <a:pt x="1492815" y="173279"/>
                  <a:pt x="1483054" y="154499"/>
                </a:cubicBezTo>
                <a:cubicBezTo>
                  <a:pt x="1477901" y="144589"/>
                  <a:pt x="1464373" y="128287"/>
                  <a:pt x="1431125" y="129327"/>
                </a:cubicBezTo>
                <a:cubicBezTo>
                  <a:pt x="1397678" y="128237"/>
                  <a:pt x="1383952" y="144589"/>
                  <a:pt x="1378849" y="154450"/>
                </a:cubicBezTo>
                <a:cubicBezTo>
                  <a:pt x="1369087" y="173279"/>
                  <a:pt x="1373844" y="196667"/>
                  <a:pt x="1383308" y="209154"/>
                </a:cubicBezTo>
                <a:cubicBezTo>
                  <a:pt x="1389651" y="217577"/>
                  <a:pt x="1391682" y="226298"/>
                  <a:pt x="1388957" y="233731"/>
                </a:cubicBezTo>
                <a:cubicBezTo>
                  <a:pt x="1386579" y="240272"/>
                  <a:pt x="1380633" y="245326"/>
                  <a:pt x="1373497" y="246961"/>
                </a:cubicBezTo>
                <a:cubicBezTo>
                  <a:pt x="1362299" y="249538"/>
                  <a:pt x="1273058" y="250380"/>
                  <a:pt x="1210574" y="249488"/>
                </a:cubicBezTo>
                <a:cubicBezTo>
                  <a:pt x="1209484" y="220154"/>
                  <a:pt x="1207899" y="158860"/>
                  <a:pt x="1210674" y="146670"/>
                </a:cubicBezTo>
                <a:cubicBezTo>
                  <a:pt x="1212259" y="139733"/>
                  <a:pt x="1217214" y="133936"/>
                  <a:pt x="1223557" y="131656"/>
                </a:cubicBezTo>
                <a:cubicBezTo>
                  <a:pt x="1230791" y="128981"/>
                  <a:pt x="1239314" y="130963"/>
                  <a:pt x="1247539" y="137156"/>
                </a:cubicBezTo>
                <a:cubicBezTo>
                  <a:pt x="1259778" y="146422"/>
                  <a:pt x="1282720" y="151080"/>
                  <a:pt x="1301153" y="141517"/>
                </a:cubicBezTo>
                <a:cubicBezTo>
                  <a:pt x="1310816" y="136463"/>
                  <a:pt x="1326920" y="123134"/>
                  <a:pt x="1325780" y="90628"/>
                </a:cubicBezTo>
                <a:cubicBezTo>
                  <a:pt x="1326920" y="57727"/>
                  <a:pt x="1310816" y="44397"/>
                  <a:pt x="1301153" y="39393"/>
                </a:cubicBezTo>
                <a:cubicBezTo>
                  <a:pt x="1282720" y="29830"/>
                  <a:pt x="1259778" y="34487"/>
                  <a:pt x="1247539" y="43704"/>
                </a:cubicBezTo>
                <a:cubicBezTo>
                  <a:pt x="1239314" y="49947"/>
                  <a:pt x="1230841" y="51880"/>
                  <a:pt x="1223557" y="49253"/>
                </a:cubicBezTo>
                <a:cubicBezTo>
                  <a:pt x="1217214" y="46925"/>
                  <a:pt x="1212259" y="41177"/>
                  <a:pt x="1210674" y="34240"/>
                </a:cubicBezTo>
                <a:cubicBezTo>
                  <a:pt x="1209534" y="29235"/>
                  <a:pt x="1209137" y="15955"/>
                  <a:pt x="1209137" y="0"/>
                </a:cubicBezTo>
                <a:lnTo>
                  <a:pt x="1199227" y="0"/>
                </a:lnTo>
                <a:cubicBezTo>
                  <a:pt x="1199227" y="16401"/>
                  <a:pt x="1199723" y="30622"/>
                  <a:pt x="1201011" y="36420"/>
                </a:cubicBezTo>
                <a:cubicBezTo>
                  <a:pt x="1203340" y="46627"/>
                  <a:pt x="1210674" y="55100"/>
                  <a:pt x="1220187" y="58569"/>
                </a:cubicBezTo>
                <a:cubicBezTo>
                  <a:pt x="1230692" y="62384"/>
                  <a:pt x="1242535" y="59907"/>
                  <a:pt x="1253485" y="51632"/>
                </a:cubicBezTo>
                <a:cubicBezTo>
                  <a:pt x="1263296" y="44199"/>
                  <a:pt x="1281729" y="40483"/>
                  <a:pt x="1296595" y="48163"/>
                </a:cubicBezTo>
                <a:cubicBezTo>
                  <a:pt x="1309924" y="55100"/>
                  <a:pt x="1316564" y="69619"/>
                  <a:pt x="1315870" y="90628"/>
                </a:cubicBezTo>
                <a:cubicBezTo>
                  <a:pt x="1316564" y="111241"/>
                  <a:pt x="1309924" y="125809"/>
                  <a:pt x="1296595" y="132697"/>
                </a:cubicBezTo>
                <a:cubicBezTo>
                  <a:pt x="1281729" y="140377"/>
                  <a:pt x="1263296" y="136661"/>
                  <a:pt x="1253485" y="129228"/>
                </a:cubicBezTo>
                <a:cubicBezTo>
                  <a:pt x="1242535" y="120953"/>
                  <a:pt x="1230692" y="118476"/>
                  <a:pt x="1220187" y="122341"/>
                </a:cubicBezTo>
                <a:cubicBezTo>
                  <a:pt x="1210674" y="125760"/>
                  <a:pt x="1203340" y="134283"/>
                  <a:pt x="1201011" y="144440"/>
                </a:cubicBezTo>
                <a:cubicBezTo>
                  <a:pt x="1197691" y="159058"/>
                  <a:pt x="1199871" y="227438"/>
                  <a:pt x="1200664" y="249339"/>
                </a:cubicBezTo>
                <a:cubicBezTo>
                  <a:pt x="1174947" y="248844"/>
                  <a:pt x="1155276" y="248051"/>
                  <a:pt x="1150420" y="246961"/>
                </a:cubicBezTo>
                <a:cubicBezTo>
                  <a:pt x="1143284" y="245326"/>
                  <a:pt x="1137388" y="240272"/>
                  <a:pt x="1135009" y="233731"/>
                </a:cubicBezTo>
                <a:cubicBezTo>
                  <a:pt x="1132284" y="226298"/>
                  <a:pt x="1134316" y="217577"/>
                  <a:pt x="1140658" y="209154"/>
                </a:cubicBezTo>
                <a:cubicBezTo>
                  <a:pt x="1150073" y="196667"/>
                  <a:pt x="1154830" y="173279"/>
                  <a:pt x="1145118" y="154450"/>
                </a:cubicBezTo>
                <a:cubicBezTo>
                  <a:pt x="1139965" y="144589"/>
                  <a:pt x="1126338" y="128287"/>
                  <a:pt x="1093189" y="129327"/>
                </a:cubicBezTo>
                <a:cubicBezTo>
                  <a:pt x="1059593" y="128237"/>
                  <a:pt x="1046016" y="144589"/>
                  <a:pt x="1040913" y="154450"/>
                </a:cubicBezTo>
                <a:cubicBezTo>
                  <a:pt x="1031151" y="173279"/>
                  <a:pt x="1035908" y="196667"/>
                  <a:pt x="1045372" y="209154"/>
                </a:cubicBezTo>
                <a:cubicBezTo>
                  <a:pt x="1051715" y="217577"/>
                  <a:pt x="1053697" y="226298"/>
                  <a:pt x="1051021" y="233731"/>
                </a:cubicBezTo>
                <a:cubicBezTo>
                  <a:pt x="1048643" y="240272"/>
                  <a:pt x="1042696" y="245326"/>
                  <a:pt x="1035561" y="246961"/>
                </a:cubicBezTo>
                <a:cubicBezTo>
                  <a:pt x="1027633" y="248794"/>
                  <a:pt x="972632" y="248646"/>
                  <a:pt x="924072" y="248547"/>
                </a:cubicBezTo>
                <a:cubicBezTo>
                  <a:pt x="903954" y="248547"/>
                  <a:pt x="886215" y="248497"/>
                  <a:pt x="871053" y="248547"/>
                </a:cubicBezTo>
                <a:cubicBezTo>
                  <a:pt x="869963" y="218866"/>
                  <a:pt x="868476" y="158711"/>
                  <a:pt x="871201" y="146670"/>
                </a:cubicBezTo>
                <a:cubicBezTo>
                  <a:pt x="872787" y="139733"/>
                  <a:pt x="877742" y="133936"/>
                  <a:pt x="884084" y="131656"/>
                </a:cubicBezTo>
                <a:cubicBezTo>
                  <a:pt x="891368" y="128981"/>
                  <a:pt x="899842" y="130963"/>
                  <a:pt x="908067" y="137156"/>
                </a:cubicBezTo>
                <a:cubicBezTo>
                  <a:pt x="920306" y="146373"/>
                  <a:pt x="943248" y="151080"/>
                  <a:pt x="961681" y="141517"/>
                </a:cubicBezTo>
                <a:cubicBezTo>
                  <a:pt x="971343" y="136463"/>
                  <a:pt x="987447" y="123134"/>
                  <a:pt x="986308" y="90628"/>
                </a:cubicBezTo>
                <a:cubicBezTo>
                  <a:pt x="987447" y="57727"/>
                  <a:pt x="971343" y="44397"/>
                  <a:pt x="961681" y="39393"/>
                </a:cubicBezTo>
                <a:cubicBezTo>
                  <a:pt x="943248" y="29830"/>
                  <a:pt x="920306" y="34487"/>
                  <a:pt x="908067" y="43704"/>
                </a:cubicBezTo>
                <a:cubicBezTo>
                  <a:pt x="899842" y="49947"/>
                  <a:pt x="891319" y="51880"/>
                  <a:pt x="884084" y="49253"/>
                </a:cubicBezTo>
                <a:cubicBezTo>
                  <a:pt x="877742" y="46925"/>
                  <a:pt x="872787" y="41177"/>
                  <a:pt x="871201" y="34240"/>
                </a:cubicBezTo>
                <a:cubicBezTo>
                  <a:pt x="870062" y="29235"/>
                  <a:pt x="869665" y="15906"/>
                  <a:pt x="869665" y="0"/>
                </a:cubicBezTo>
                <a:lnTo>
                  <a:pt x="859755" y="0"/>
                </a:lnTo>
                <a:cubicBezTo>
                  <a:pt x="859755" y="16401"/>
                  <a:pt x="860251" y="30622"/>
                  <a:pt x="861539" y="36420"/>
                </a:cubicBezTo>
                <a:cubicBezTo>
                  <a:pt x="863868" y="46627"/>
                  <a:pt x="871201" y="55100"/>
                  <a:pt x="880665" y="58569"/>
                </a:cubicBezTo>
                <a:cubicBezTo>
                  <a:pt x="891220" y="62384"/>
                  <a:pt x="903062" y="59907"/>
                  <a:pt x="914013" y="51632"/>
                </a:cubicBezTo>
                <a:cubicBezTo>
                  <a:pt x="923874" y="44199"/>
                  <a:pt x="942257" y="40483"/>
                  <a:pt x="957122" y="48163"/>
                </a:cubicBezTo>
                <a:cubicBezTo>
                  <a:pt x="970451" y="55100"/>
                  <a:pt x="977091" y="69619"/>
                  <a:pt x="976398" y="90628"/>
                </a:cubicBezTo>
                <a:cubicBezTo>
                  <a:pt x="977091" y="111241"/>
                  <a:pt x="970451" y="125809"/>
                  <a:pt x="957122" y="132697"/>
                </a:cubicBezTo>
                <a:cubicBezTo>
                  <a:pt x="942257" y="140377"/>
                  <a:pt x="923874" y="136661"/>
                  <a:pt x="914013" y="129228"/>
                </a:cubicBezTo>
                <a:cubicBezTo>
                  <a:pt x="903062" y="120953"/>
                  <a:pt x="891220" y="118476"/>
                  <a:pt x="880665" y="122341"/>
                </a:cubicBezTo>
                <a:cubicBezTo>
                  <a:pt x="871201" y="125760"/>
                  <a:pt x="863868" y="134283"/>
                  <a:pt x="861539" y="144440"/>
                </a:cubicBezTo>
                <a:cubicBezTo>
                  <a:pt x="858269" y="158909"/>
                  <a:pt x="860350" y="225902"/>
                  <a:pt x="861142" y="248596"/>
                </a:cubicBezTo>
                <a:cubicBezTo>
                  <a:pt x="833047" y="248745"/>
                  <a:pt x="815506" y="249240"/>
                  <a:pt x="810303" y="250429"/>
                </a:cubicBezTo>
                <a:cubicBezTo>
                  <a:pt x="799898" y="252808"/>
                  <a:pt x="791276" y="260240"/>
                  <a:pt x="787758" y="269903"/>
                </a:cubicBezTo>
                <a:cubicBezTo>
                  <a:pt x="783843" y="280606"/>
                  <a:pt x="786370" y="292696"/>
                  <a:pt x="794794" y="303895"/>
                </a:cubicBezTo>
                <a:cubicBezTo>
                  <a:pt x="802425" y="313954"/>
                  <a:pt x="806240" y="332832"/>
                  <a:pt x="798362" y="347995"/>
                </a:cubicBezTo>
                <a:cubicBezTo>
                  <a:pt x="791276" y="361671"/>
                  <a:pt x="776312" y="368509"/>
                  <a:pt x="754906" y="367815"/>
                </a:cubicBezTo>
                <a:cubicBezTo>
                  <a:pt x="733748" y="368558"/>
                  <a:pt x="718833" y="361671"/>
                  <a:pt x="711747" y="347995"/>
                </a:cubicBezTo>
                <a:cubicBezTo>
                  <a:pt x="703868" y="332832"/>
                  <a:pt x="707733" y="313954"/>
                  <a:pt x="715315" y="303895"/>
                </a:cubicBezTo>
                <a:cubicBezTo>
                  <a:pt x="723788" y="292696"/>
                  <a:pt x="726265" y="280606"/>
                  <a:pt x="722351" y="269903"/>
                </a:cubicBezTo>
                <a:cubicBezTo>
                  <a:pt x="718833" y="260240"/>
                  <a:pt x="710211" y="252808"/>
                  <a:pt x="699855" y="250429"/>
                </a:cubicBezTo>
                <a:cubicBezTo>
                  <a:pt x="691431" y="248497"/>
                  <a:pt x="655061" y="248447"/>
                  <a:pt x="600506" y="248547"/>
                </a:cubicBezTo>
                <a:cubicBezTo>
                  <a:pt x="589703" y="248596"/>
                  <a:pt x="578505" y="248596"/>
                  <a:pt x="567753" y="248596"/>
                </a:cubicBezTo>
                <a:cubicBezTo>
                  <a:pt x="566662" y="218965"/>
                  <a:pt x="565126" y="158711"/>
                  <a:pt x="567901" y="146670"/>
                </a:cubicBezTo>
                <a:cubicBezTo>
                  <a:pt x="569487" y="139733"/>
                  <a:pt x="574442" y="133936"/>
                  <a:pt x="580784" y="131656"/>
                </a:cubicBezTo>
                <a:cubicBezTo>
                  <a:pt x="588019" y="128981"/>
                  <a:pt x="596541" y="130963"/>
                  <a:pt x="604767" y="137156"/>
                </a:cubicBezTo>
                <a:cubicBezTo>
                  <a:pt x="617006" y="146373"/>
                  <a:pt x="639948" y="151080"/>
                  <a:pt x="658331" y="141517"/>
                </a:cubicBezTo>
                <a:cubicBezTo>
                  <a:pt x="668043" y="136463"/>
                  <a:pt x="684098" y="123134"/>
                  <a:pt x="683008" y="90628"/>
                </a:cubicBezTo>
                <a:cubicBezTo>
                  <a:pt x="684098" y="57727"/>
                  <a:pt x="668043" y="44397"/>
                  <a:pt x="658331" y="39393"/>
                </a:cubicBezTo>
                <a:cubicBezTo>
                  <a:pt x="639948" y="29830"/>
                  <a:pt x="617006" y="34487"/>
                  <a:pt x="604767" y="43704"/>
                </a:cubicBezTo>
                <a:cubicBezTo>
                  <a:pt x="596541" y="49947"/>
                  <a:pt x="588019" y="51880"/>
                  <a:pt x="580784" y="49253"/>
                </a:cubicBezTo>
                <a:cubicBezTo>
                  <a:pt x="574442" y="46925"/>
                  <a:pt x="569487" y="41177"/>
                  <a:pt x="567901" y="34240"/>
                </a:cubicBezTo>
                <a:cubicBezTo>
                  <a:pt x="566761" y="29235"/>
                  <a:pt x="566365" y="15955"/>
                  <a:pt x="566365" y="0"/>
                </a:cubicBezTo>
                <a:lnTo>
                  <a:pt x="556455" y="0"/>
                </a:lnTo>
                <a:cubicBezTo>
                  <a:pt x="556504" y="16401"/>
                  <a:pt x="556950" y="30622"/>
                  <a:pt x="558239" y="36420"/>
                </a:cubicBezTo>
                <a:cubicBezTo>
                  <a:pt x="560568" y="46627"/>
                  <a:pt x="567901" y="55100"/>
                  <a:pt x="577365" y="58569"/>
                </a:cubicBezTo>
                <a:cubicBezTo>
                  <a:pt x="587920" y="62384"/>
                  <a:pt x="599762" y="59907"/>
                  <a:pt x="610713" y="51632"/>
                </a:cubicBezTo>
                <a:cubicBezTo>
                  <a:pt x="620524" y="44199"/>
                  <a:pt x="638957" y="40483"/>
                  <a:pt x="653773" y="48163"/>
                </a:cubicBezTo>
                <a:cubicBezTo>
                  <a:pt x="667102" y="55100"/>
                  <a:pt x="673791" y="69619"/>
                  <a:pt x="673097" y="90628"/>
                </a:cubicBezTo>
                <a:cubicBezTo>
                  <a:pt x="673791" y="111241"/>
                  <a:pt x="667102" y="125809"/>
                  <a:pt x="653773" y="132697"/>
                </a:cubicBezTo>
                <a:cubicBezTo>
                  <a:pt x="638957" y="140377"/>
                  <a:pt x="620524" y="136661"/>
                  <a:pt x="610713" y="129228"/>
                </a:cubicBezTo>
                <a:cubicBezTo>
                  <a:pt x="599762" y="120953"/>
                  <a:pt x="587920" y="118476"/>
                  <a:pt x="577365" y="122341"/>
                </a:cubicBezTo>
                <a:cubicBezTo>
                  <a:pt x="567901" y="125760"/>
                  <a:pt x="560568" y="134283"/>
                  <a:pt x="558239" y="144440"/>
                </a:cubicBezTo>
                <a:cubicBezTo>
                  <a:pt x="554919" y="158909"/>
                  <a:pt x="557050" y="225951"/>
                  <a:pt x="557842" y="248596"/>
                </a:cubicBezTo>
                <a:cubicBezTo>
                  <a:pt x="531184" y="248497"/>
                  <a:pt x="508688" y="248150"/>
                  <a:pt x="503436" y="246961"/>
                </a:cubicBezTo>
                <a:cubicBezTo>
                  <a:pt x="496300" y="245326"/>
                  <a:pt x="490404" y="240272"/>
                  <a:pt x="488025" y="233731"/>
                </a:cubicBezTo>
                <a:cubicBezTo>
                  <a:pt x="485300" y="226298"/>
                  <a:pt x="487332" y="217577"/>
                  <a:pt x="493674" y="209154"/>
                </a:cubicBezTo>
                <a:cubicBezTo>
                  <a:pt x="503089" y="196667"/>
                  <a:pt x="507846" y="173279"/>
                  <a:pt x="498134" y="154450"/>
                </a:cubicBezTo>
                <a:cubicBezTo>
                  <a:pt x="492980" y="144589"/>
                  <a:pt x="479354" y="128287"/>
                  <a:pt x="446205" y="129327"/>
                </a:cubicBezTo>
                <a:cubicBezTo>
                  <a:pt x="412609" y="128237"/>
                  <a:pt x="399032" y="144589"/>
                  <a:pt x="393928" y="154450"/>
                </a:cubicBezTo>
                <a:cubicBezTo>
                  <a:pt x="384167" y="173279"/>
                  <a:pt x="388924" y="196667"/>
                  <a:pt x="398388" y="209154"/>
                </a:cubicBezTo>
                <a:cubicBezTo>
                  <a:pt x="404731" y="217577"/>
                  <a:pt x="406713" y="226298"/>
                  <a:pt x="404037" y="233731"/>
                </a:cubicBezTo>
                <a:cubicBezTo>
                  <a:pt x="401658" y="240272"/>
                  <a:pt x="395712" y="245326"/>
                  <a:pt x="388577" y="246961"/>
                </a:cubicBezTo>
                <a:cubicBezTo>
                  <a:pt x="380649" y="248794"/>
                  <a:pt x="333278" y="248646"/>
                  <a:pt x="291507" y="248547"/>
                </a:cubicBezTo>
                <a:lnTo>
                  <a:pt x="264452" y="248547"/>
                </a:lnTo>
                <a:cubicBezTo>
                  <a:pt x="263362" y="218816"/>
                  <a:pt x="261826" y="158711"/>
                  <a:pt x="264601" y="146670"/>
                </a:cubicBezTo>
                <a:cubicBezTo>
                  <a:pt x="266187" y="139733"/>
                  <a:pt x="271092" y="133936"/>
                  <a:pt x="277484" y="131656"/>
                </a:cubicBezTo>
                <a:cubicBezTo>
                  <a:pt x="284719" y="128981"/>
                  <a:pt x="293241" y="130963"/>
                  <a:pt x="301417" y="137156"/>
                </a:cubicBezTo>
                <a:cubicBezTo>
                  <a:pt x="313656" y="146422"/>
                  <a:pt x="336648" y="151080"/>
                  <a:pt x="355031" y="141517"/>
                </a:cubicBezTo>
                <a:cubicBezTo>
                  <a:pt x="364743" y="136463"/>
                  <a:pt x="380798" y="123134"/>
                  <a:pt x="379707" y="90628"/>
                </a:cubicBezTo>
                <a:cubicBezTo>
                  <a:pt x="380798" y="57727"/>
                  <a:pt x="364743" y="44397"/>
                  <a:pt x="355031" y="39393"/>
                </a:cubicBezTo>
                <a:cubicBezTo>
                  <a:pt x="336648" y="29830"/>
                  <a:pt x="313656" y="34487"/>
                  <a:pt x="301417" y="43704"/>
                </a:cubicBezTo>
                <a:cubicBezTo>
                  <a:pt x="293241" y="49947"/>
                  <a:pt x="284719" y="51880"/>
                  <a:pt x="277484" y="49253"/>
                </a:cubicBezTo>
                <a:cubicBezTo>
                  <a:pt x="271092" y="46925"/>
                  <a:pt x="266187" y="41177"/>
                  <a:pt x="264601" y="34240"/>
                </a:cubicBezTo>
                <a:cubicBezTo>
                  <a:pt x="263461" y="29235"/>
                  <a:pt x="263065" y="15955"/>
                  <a:pt x="263065" y="0"/>
                </a:cubicBezTo>
                <a:lnTo>
                  <a:pt x="253155" y="0"/>
                </a:lnTo>
                <a:cubicBezTo>
                  <a:pt x="253155" y="16401"/>
                  <a:pt x="253650" y="30622"/>
                  <a:pt x="254939" y="36420"/>
                </a:cubicBezTo>
                <a:cubicBezTo>
                  <a:pt x="257267" y="46627"/>
                  <a:pt x="264601" y="55100"/>
                  <a:pt x="274065" y="58569"/>
                </a:cubicBezTo>
                <a:cubicBezTo>
                  <a:pt x="284570" y="62384"/>
                  <a:pt x="296413" y="59907"/>
                  <a:pt x="307413" y="51632"/>
                </a:cubicBezTo>
                <a:cubicBezTo>
                  <a:pt x="317224" y="44199"/>
                  <a:pt x="335657" y="40483"/>
                  <a:pt x="350472" y="48163"/>
                </a:cubicBezTo>
                <a:cubicBezTo>
                  <a:pt x="363802" y="55100"/>
                  <a:pt x="370491" y="69619"/>
                  <a:pt x="369797" y="90628"/>
                </a:cubicBezTo>
                <a:cubicBezTo>
                  <a:pt x="370491" y="111241"/>
                  <a:pt x="363802" y="125809"/>
                  <a:pt x="350472" y="132697"/>
                </a:cubicBezTo>
                <a:cubicBezTo>
                  <a:pt x="335657" y="140427"/>
                  <a:pt x="317224" y="136661"/>
                  <a:pt x="307413" y="129228"/>
                </a:cubicBezTo>
                <a:cubicBezTo>
                  <a:pt x="296413" y="120953"/>
                  <a:pt x="284570" y="118476"/>
                  <a:pt x="274065" y="122341"/>
                </a:cubicBezTo>
                <a:cubicBezTo>
                  <a:pt x="264601" y="125760"/>
                  <a:pt x="257267" y="134283"/>
                  <a:pt x="254939" y="144440"/>
                </a:cubicBezTo>
                <a:cubicBezTo>
                  <a:pt x="251619" y="158860"/>
                  <a:pt x="253700" y="225803"/>
                  <a:pt x="254542" y="248547"/>
                </a:cubicBezTo>
                <a:cubicBezTo>
                  <a:pt x="220699" y="248596"/>
                  <a:pt x="198550" y="248943"/>
                  <a:pt x="192207" y="250429"/>
                </a:cubicBezTo>
                <a:cubicBezTo>
                  <a:pt x="181802" y="252808"/>
                  <a:pt x="173180" y="260240"/>
                  <a:pt x="169662" y="269903"/>
                </a:cubicBezTo>
                <a:cubicBezTo>
                  <a:pt x="165747" y="280606"/>
                  <a:pt x="168274" y="292696"/>
                  <a:pt x="176698" y="303895"/>
                </a:cubicBezTo>
                <a:cubicBezTo>
                  <a:pt x="184329" y="313954"/>
                  <a:pt x="188144" y="332832"/>
                  <a:pt x="180266" y="347995"/>
                </a:cubicBezTo>
                <a:cubicBezTo>
                  <a:pt x="173180" y="361671"/>
                  <a:pt x="158265" y="368509"/>
                  <a:pt x="136810" y="367815"/>
                </a:cubicBezTo>
                <a:cubicBezTo>
                  <a:pt x="115701" y="368558"/>
                  <a:pt x="100786" y="361671"/>
                  <a:pt x="93700" y="347995"/>
                </a:cubicBezTo>
                <a:cubicBezTo>
                  <a:pt x="85822" y="332832"/>
                  <a:pt x="89637" y="313954"/>
                  <a:pt x="97219" y="303895"/>
                </a:cubicBezTo>
                <a:cubicBezTo>
                  <a:pt x="105692" y="292696"/>
                  <a:pt x="108169" y="280606"/>
                  <a:pt x="104304" y="269903"/>
                </a:cubicBezTo>
                <a:cubicBezTo>
                  <a:pt x="100786" y="260240"/>
                  <a:pt x="92115" y="252808"/>
                  <a:pt x="81759" y="250429"/>
                </a:cubicBezTo>
                <a:cubicBezTo>
                  <a:pt x="74277" y="248695"/>
                  <a:pt x="44744" y="248497"/>
                  <a:pt x="0" y="248497"/>
                </a:cubicBezTo>
                <a:lnTo>
                  <a:pt x="0" y="258407"/>
                </a:lnTo>
                <a:cubicBezTo>
                  <a:pt x="36568" y="258358"/>
                  <a:pt x="72691" y="258506"/>
                  <a:pt x="79529" y="260092"/>
                </a:cubicBezTo>
                <a:cubicBezTo>
                  <a:pt x="86664" y="261727"/>
                  <a:pt x="92610" y="266781"/>
                  <a:pt x="94989" y="273272"/>
                </a:cubicBezTo>
                <a:cubicBezTo>
                  <a:pt x="97665" y="280755"/>
                  <a:pt x="95682" y="289475"/>
                  <a:pt x="89340" y="297899"/>
                </a:cubicBezTo>
                <a:cubicBezTo>
                  <a:pt x="79876" y="310386"/>
                  <a:pt x="75119" y="333774"/>
                  <a:pt x="84880" y="352554"/>
                </a:cubicBezTo>
                <a:cubicBezTo>
                  <a:pt x="89984" y="362414"/>
                  <a:pt x="103611" y="378766"/>
                  <a:pt x="136810" y="377725"/>
                </a:cubicBezTo>
                <a:cubicBezTo>
                  <a:pt x="170355" y="378766"/>
                  <a:pt x="183932" y="362414"/>
                  <a:pt x="189086" y="352554"/>
                </a:cubicBezTo>
                <a:cubicBezTo>
                  <a:pt x="198798" y="333774"/>
                  <a:pt x="194041" y="310386"/>
                  <a:pt x="184626" y="297899"/>
                </a:cubicBezTo>
                <a:cubicBezTo>
                  <a:pt x="178284" y="289475"/>
                  <a:pt x="176252" y="280755"/>
                  <a:pt x="178977" y="273272"/>
                </a:cubicBezTo>
                <a:cubicBezTo>
                  <a:pt x="181356" y="266781"/>
                  <a:pt x="187252" y="261727"/>
                  <a:pt x="194388" y="260092"/>
                </a:cubicBezTo>
                <a:cubicBezTo>
                  <a:pt x="200036" y="258804"/>
                  <a:pt x="225456" y="258457"/>
                  <a:pt x="254641" y="258407"/>
                </a:cubicBezTo>
                <a:cubicBezTo>
                  <a:pt x="253898" y="278475"/>
                  <a:pt x="251520" y="349878"/>
                  <a:pt x="254939" y="364842"/>
                </a:cubicBezTo>
                <a:cubicBezTo>
                  <a:pt x="257267" y="375050"/>
                  <a:pt x="264601" y="383523"/>
                  <a:pt x="274065" y="386991"/>
                </a:cubicBezTo>
                <a:cubicBezTo>
                  <a:pt x="284570" y="390807"/>
                  <a:pt x="296413" y="388379"/>
                  <a:pt x="307413" y="380054"/>
                </a:cubicBezTo>
                <a:cubicBezTo>
                  <a:pt x="317224" y="372622"/>
                  <a:pt x="335657" y="368905"/>
                  <a:pt x="350472" y="376586"/>
                </a:cubicBezTo>
                <a:cubicBezTo>
                  <a:pt x="363802" y="383523"/>
                  <a:pt x="370491" y="398091"/>
                  <a:pt x="369797" y="419051"/>
                </a:cubicBezTo>
                <a:cubicBezTo>
                  <a:pt x="370491" y="439664"/>
                  <a:pt x="363802" y="454232"/>
                  <a:pt x="350472" y="461119"/>
                </a:cubicBezTo>
                <a:cubicBezTo>
                  <a:pt x="335657" y="468849"/>
                  <a:pt x="317224" y="465083"/>
                  <a:pt x="307413" y="457651"/>
                </a:cubicBezTo>
                <a:cubicBezTo>
                  <a:pt x="296413" y="449376"/>
                  <a:pt x="284570" y="446898"/>
                  <a:pt x="274065" y="450763"/>
                </a:cubicBezTo>
                <a:cubicBezTo>
                  <a:pt x="264601" y="454232"/>
                  <a:pt x="257267" y="462705"/>
                  <a:pt x="254939" y="472863"/>
                </a:cubicBezTo>
                <a:cubicBezTo>
                  <a:pt x="251619" y="487332"/>
                  <a:pt x="253700" y="554374"/>
                  <a:pt x="254542" y="577018"/>
                </a:cubicBezTo>
                <a:cubicBezTo>
                  <a:pt x="225406" y="576969"/>
                  <a:pt x="200036" y="576672"/>
                  <a:pt x="194388" y="575383"/>
                </a:cubicBezTo>
                <a:cubicBezTo>
                  <a:pt x="187252" y="573748"/>
                  <a:pt x="181356" y="568694"/>
                  <a:pt x="178977" y="562153"/>
                </a:cubicBezTo>
                <a:cubicBezTo>
                  <a:pt x="176252" y="554721"/>
                  <a:pt x="178284" y="546000"/>
                  <a:pt x="184626" y="537576"/>
                </a:cubicBezTo>
                <a:cubicBezTo>
                  <a:pt x="194041" y="525089"/>
                  <a:pt x="198798" y="501701"/>
                  <a:pt x="189086" y="482922"/>
                </a:cubicBezTo>
                <a:cubicBezTo>
                  <a:pt x="183932" y="473011"/>
                  <a:pt x="170355" y="456660"/>
                  <a:pt x="137156" y="457750"/>
                </a:cubicBezTo>
                <a:cubicBezTo>
                  <a:pt x="103561" y="456610"/>
                  <a:pt x="89984" y="473011"/>
                  <a:pt x="84880" y="482922"/>
                </a:cubicBezTo>
                <a:cubicBezTo>
                  <a:pt x="75119" y="501701"/>
                  <a:pt x="79876" y="525089"/>
                  <a:pt x="89340" y="537576"/>
                </a:cubicBezTo>
                <a:cubicBezTo>
                  <a:pt x="95682" y="546000"/>
                  <a:pt x="97665" y="554721"/>
                  <a:pt x="94989" y="562153"/>
                </a:cubicBezTo>
                <a:cubicBezTo>
                  <a:pt x="92610" y="568694"/>
                  <a:pt x="86664" y="573748"/>
                  <a:pt x="79529" y="575383"/>
                </a:cubicBezTo>
                <a:cubicBezTo>
                  <a:pt x="72691" y="576969"/>
                  <a:pt x="36568" y="577068"/>
                  <a:pt x="0" y="577018"/>
                </a:cubicBezTo>
                <a:lnTo>
                  <a:pt x="0" y="586929"/>
                </a:lnTo>
                <a:cubicBezTo>
                  <a:pt x="44744" y="586929"/>
                  <a:pt x="74277" y="586780"/>
                  <a:pt x="81759" y="585046"/>
                </a:cubicBezTo>
                <a:cubicBezTo>
                  <a:pt x="92115" y="582667"/>
                  <a:pt x="100786" y="575185"/>
                  <a:pt x="104304" y="565572"/>
                </a:cubicBezTo>
                <a:cubicBezTo>
                  <a:pt x="108169" y="554820"/>
                  <a:pt x="105692" y="542779"/>
                  <a:pt x="97219" y="531580"/>
                </a:cubicBezTo>
                <a:cubicBezTo>
                  <a:pt x="89637" y="521522"/>
                  <a:pt x="85822" y="502643"/>
                  <a:pt x="93700" y="487480"/>
                </a:cubicBezTo>
                <a:cubicBezTo>
                  <a:pt x="100786" y="473804"/>
                  <a:pt x="115701" y="466917"/>
                  <a:pt x="137156" y="467660"/>
                </a:cubicBezTo>
                <a:cubicBezTo>
                  <a:pt x="158216" y="466917"/>
                  <a:pt x="173180" y="473804"/>
                  <a:pt x="180266" y="487480"/>
                </a:cubicBezTo>
                <a:cubicBezTo>
                  <a:pt x="188144" y="502643"/>
                  <a:pt x="184329" y="521522"/>
                  <a:pt x="176698" y="531580"/>
                </a:cubicBezTo>
                <a:cubicBezTo>
                  <a:pt x="168274" y="542779"/>
                  <a:pt x="165747" y="554820"/>
                  <a:pt x="169662" y="565572"/>
                </a:cubicBezTo>
                <a:cubicBezTo>
                  <a:pt x="173180" y="575185"/>
                  <a:pt x="181802" y="582667"/>
                  <a:pt x="192207" y="585046"/>
                </a:cubicBezTo>
                <a:cubicBezTo>
                  <a:pt x="198550" y="586483"/>
                  <a:pt x="220749" y="586879"/>
                  <a:pt x="254592" y="586929"/>
                </a:cubicBezTo>
                <a:cubicBezTo>
                  <a:pt x="253848" y="607096"/>
                  <a:pt x="251520" y="678350"/>
                  <a:pt x="254939" y="693264"/>
                </a:cubicBezTo>
                <a:cubicBezTo>
                  <a:pt x="257267" y="703472"/>
                  <a:pt x="264601" y="711945"/>
                  <a:pt x="274065" y="715414"/>
                </a:cubicBezTo>
                <a:cubicBezTo>
                  <a:pt x="284570" y="719229"/>
                  <a:pt x="296413" y="716801"/>
                  <a:pt x="307413" y="708476"/>
                </a:cubicBezTo>
                <a:cubicBezTo>
                  <a:pt x="317224" y="701044"/>
                  <a:pt x="335657" y="697328"/>
                  <a:pt x="350472" y="705008"/>
                </a:cubicBezTo>
                <a:cubicBezTo>
                  <a:pt x="363802" y="711945"/>
                  <a:pt x="370491" y="726513"/>
                  <a:pt x="369797" y="747473"/>
                </a:cubicBezTo>
                <a:cubicBezTo>
                  <a:pt x="370491" y="768086"/>
                  <a:pt x="363802" y="782654"/>
                  <a:pt x="350472" y="789542"/>
                </a:cubicBezTo>
                <a:cubicBezTo>
                  <a:pt x="335657" y="797271"/>
                  <a:pt x="317224" y="793506"/>
                  <a:pt x="307413" y="786073"/>
                </a:cubicBezTo>
                <a:cubicBezTo>
                  <a:pt x="296413" y="777798"/>
                  <a:pt x="284570" y="775370"/>
                  <a:pt x="274065" y="779185"/>
                </a:cubicBezTo>
                <a:cubicBezTo>
                  <a:pt x="264601" y="782654"/>
                  <a:pt x="257267" y="791127"/>
                  <a:pt x="254939" y="801285"/>
                </a:cubicBezTo>
                <a:cubicBezTo>
                  <a:pt x="251619" y="815754"/>
                  <a:pt x="253700" y="882647"/>
                  <a:pt x="254542" y="905391"/>
                </a:cubicBezTo>
                <a:cubicBezTo>
                  <a:pt x="220699" y="905441"/>
                  <a:pt x="198550" y="905837"/>
                  <a:pt x="192207" y="907274"/>
                </a:cubicBezTo>
                <a:cubicBezTo>
                  <a:pt x="181802" y="909653"/>
                  <a:pt x="173180" y="917085"/>
                  <a:pt x="169662" y="926748"/>
                </a:cubicBezTo>
                <a:cubicBezTo>
                  <a:pt x="165747" y="937450"/>
                  <a:pt x="168274" y="949541"/>
                  <a:pt x="176698" y="960739"/>
                </a:cubicBezTo>
                <a:cubicBezTo>
                  <a:pt x="184329" y="970798"/>
                  <a:pt x="188144" y="989677"/>
                  <a:pt x="180266" y="1004839"/>
                </a:cubicBezTo>
                <a:cubicBezTo>
                  <a:pt x="173180" y="1018516"/>
                  <a:pt x="158265" y="1025403"/>
                  <a:pt x="136810" y="1024660"/>
                </a:cubicBezTo>
                <a:cubicBezTo>
                  <a:pt x="115701" y="1025403"/>
                  <a:pt x="100786" y="1018516"/>
                  <a:pt x="93700" y="1004839"/>
                </a:cubicBezTo>
                <a:cubicBezTo>
                  <a:pt x="85822" y="989677"/>
                  <a:pt x="89637" y="970798"/>
                  <a:pt x="97219" y="960739"/>
                </a:cubicBezTo>
                <a:cubicBezTo>
                  <a:pt x="105692" y="949541"/>
                  <a:pt x="108169" y="937450"/>
                  <a:pt x="104304" y="926748"/>
                </a:cubicBezTo>
                <a:cubicBezTo>
                  <a:pt x="100786" y="917085"/>
                  <a:pt x="92115" y="909653"/>
                  <a:pt x="81759" y="907274"/>
                </a:cubicBezTo>
                <a:cubicBezTo>
                  <a:pt x="74277" y="905540"/>
                  <a:pt x="44744" y="905342"/>
                  <a:pt x="0" y="905342"/>
                </a:cubicBezTo>
                <a:lnTo>
                  <a:pt x="0" y="915252"/>
                </a:lnTo>
                <a:cubicBezTo>
                  <a:pt x="36618" y="915252"/>
                  <a:pt x="72691" y="915351"/>
                  <a:pt x="79529" y="916936"/>
                </a:cubicBezTo>
                <a:cubicBezTo>
                  <a:pt x="86664" y="918572"/>
                  <a:pt x="92610" y="923626"/>
                  <a:pt x="94989" y="930167"/>
                </a:cubicBezTo>
                <a:cubicBezTo>
                  <a:pt x="97665" y="937599"/>
                  <a:pt x="95682" y="946320"/>
                  <a:pt x="89340" y="954744"/>
                </a:cubicBezTo>
                <a:cubicBezTo>
                  <a:pt x="79876" y="967230"/>
                  <a:pt x="75119" y="990618"/>
                  <a:pt x="84880" y="1009398"/>
                </a:cubicBezTo>
                <a:cubicBezTo>
                  <a:pt x="89984" y="1019308"/>
                  <a:pt x="103660" y="1035660"/>
                  <a:pt x="136810" y="1034570"/>
                </a:cubicBezTo>
                <a:cubicBezTo>
                  <a:pt x="170405" y="1035660"/>
                  <a:pt x="183932" y="1019308"/>
                  <a:pt x="189086" y="1009398"/>
                </a:cubicBezTo>
                <a:cubicBezTo>
                  <a:pt x="198798" y="990618"/>
                  <a:pt x="194041" y="967230"/>
                  <a:pt x="184626" y="954744"/>
                </a:cubicBezTo>
                <a:cubicBezTo>
                  <a:pt x="178284" y="946320"/>
                  <a:pt x="176252" y="937599"/>
                  <a:pt x="178977" y="930167"/>
                </a:cubicBezTo>
                <a:cubicBezTo>
                  <a:pt x="181356" y="923626"/>
                  <a:pt x="187252" y="918572"/>
                  <a:pt x="194388" y="916936"/>
                </a:cubicBezTo>
                <a:cubicBezTo>
                  <a:pt x="200036" y="915648"/>
                  <a:pt x="225456" y="915301"/>
                  <a:pt x="254641" y="915301"/>
                </a:cubicBezTo>
                <a:cubicBezTo>
                  <a:pt x="253898" y="935320"/>
                  <a:pt x="251520" y="1006722"/>
                  <a:pt x="254939" y="1021687"/>
                </a:cubicBezTo>
                <a:cubicBezTo>
                  <a:pt x="257267" y="1031894"/>
                  <a:pt x="264601" y="1040367"/>
                  <a:pt x="274065" y="1043836"/>
                </a:cubicBezTo>
                <a:cubicBezTo>
                  <a:pt x="284570" y="1047651"/>
                  <a:pt x="296413" y="1045223"/>
                  <a:pt x="307413" y="1036899"/>
                </a:cubicBezTo>
                <a:cubicBezTo>
                  <a:pt x="317224" y="1029466"/>
                  <a:pt x="335657" y="1025750"/>
                  <a:pt x="350472" y="1033430"/>
                </a:cubicBezTo>
                <a:cubicBezTo>
                  <a:pt x="363802" y="1040367"/>
                  <a:pt x="370491" y="1054935"/>
                  <a:pt x="369797" y="1075895"/>
                </a:cubicBezTo>
                <a:cubicBezTo>
                  <a:pt x="370491" y="1096508"/>
                  <a:pt x="363802" y="1111076"/>
                  <a:pt x="350472" y="1117964"/>
                </a:cubicBezTo>
                <a:cubicBezTo>
                  <a:pt x="335657" y="1125694"/>
                  <a:pt x="317224" y="1121928"/>
                  <a:pt x="307413" y="1114545"/>
                </a:cubicBezTo>
                <a:cubicBezTo>
                  <a:pt x="296413" y="1106220"/>
                  <a:pt x="284570" y="1103792"/>
                  <a:pt x="274065" y="1107608"/>
                </a:cubicBezTo>
                <a:cubicBezTo>
                  <a:pt x="264601" y="1111076"/>
                  <a:pt x="257267" y="1119549"/>
                  <a:pt x="254939" y="1129707"/>
                </a:cubicBezTo>
                <a:cubicBezTo>
                  <a:pt x="251619" y="1144176"/>
                  <a:pt x="253700" y="1211070"/>
                  <a:pt x="254542" y="1233813"/>
                </a:cubicBezTo>
                <a:cubicBezTo>
                  <a:pt x="220699" y="1233863"/>
                  <a:pt x="198550" y="1234259"/>
                  <a:pt x="192207" y="1235696"/>
                </a:cubicBezTo>
                <a:cubicBezTo>
                  <a:pt x="181802" y="1238075"/>
                  <a:pt x="173180" y="1245507"/>
                  <a:pt x="169662" y="1255170"/>
                </a:cubicBezTo>
                <a:cubicBezTo>
                  <a:pt x="165747" y="1265873"/>
                  <a:pt x="168274" y="1277963"/>
                  <a:pt x="176698" y="1289162"/>
                </a:cubicBezTo>
                <a:cubicBezTo>
                  <a:pt x="184329" y="1299221"/>
                  <a:pt x="188144" y="1318099"/>
                  <a:pt x="180266" y="1333262"/>
                </a:cubicBezTo>
                <a:cubicBezTo>
                  <a:pt x="173180" y="1346938"/>
                  <a:pt x="158265" y="1353825"/>
                  <a:pt x="136810" y="1353082"/>
                </a:cubicBezTo>
                <a:cubicBezTo>
                  <a:pt x="115651" y="1353776"/>
                  <a:pt x="100786" y="1346938"/>
                  <a:pt x="93700" y="1333262"/>
                </a:cubicBezTo>
                <a:cubicBezTo>
                  <a:pt x="85822" y="1318099"/>
                  <a:pt x="89637" y="1299221"/>
                  <a:pt x="97219" y="1289162"/>
                </a:cubicBezTo>
                <a:cubicBezTo>
                  <a:pt x="105692" y="1277963"/>
                  <a:pt x="108169" y="1265873"/>
                  <a:pt x="104304" y="1255170"/>
                </a:cubicBezTo>
                <a:cubicBezTo>
                  <a:pt x="100786" y="1245507"/>
                  <a:pt x="92115" y="1238075"/>
                  <a:pt x="81759" y="1235696"/>
                </a:cubicBezTo>
                <a:cubicBezTo>
                  <a:pt x="74277" y="1233962"/>
                  <a:pt x="44744" y="1233764"/>
                  <a:pt x="0" y="1233764"/>
                </a:cubicBezTo>
                <a:lnTo>
                  <a:pt x="0" y="1243674"/>
                </a:lnTo>
                <a:cubicBezTo>
                  <a:pt x="36568" y="1243625"/>
                  <a:pt x="72691" y="1243773"/>
                  <a:pt x="79529" y="1245359"/>
                </a:cubicBezTo>
                <a:cubicBezTo>
                  <a:pt x="86664" y="1246994"/>
                  <a:pt x="92610" y="1252048"/>
                  <a:pt x="94989" y="1258589"/>
                </a:cubicBezTo>
                <a:cubicBezTo>
                  <a:pt x="97665" y="1266021"/>
                  <a:pt x="95682" y="1274742"/>
                  <a:pt x="89340" y="1283166"/>
                </a:cubicBezTo>
                <a:cubicBezTo>
                  <a:pt x="79876" y="1295653"/>
                  <a:pt x="75119" y="1319041"/>
                  <a:pt x="84880" y="1337820"/>
                </a:cubicBezTo>
                <a:cubicBezTo>
                  <a:pt x="89984" y="1347731"/>
                  <a:pt x="103660" y="1364181"/>
                  <a:pt x="136810" y="1362992"/>
                </a:cubicBezTo>
                <a:cubicBezTo>
                  <a:pt x="170455" y="1364132"/>
                  <a:pt x="183932" y="1347731"/>
                  <a:pt x="189086" y="1337820"/>
                </a:cubicBezTo>
                <a:cubicBezTo>
                  <a:pt x="198798" y="1319041"/>
                  <a:pt x="194041" y="1295653"/>
                  <a:pt x="184626" y="1283166"/>
                </a:cubicBezTo>
                <a:cubicBezTo>
                  <a:pt x="178284" y="1274742"/>
                  <a:pt x="176252" y="1266021"/>
                  <a:pt x="178977" y="1258589"/>
                </a:cubicBezTo>
                <a:cubicBezTo>
                  <a:pt x="181356" y="1252048"/>
                  <a:pt x="187252" y="1246994"/>
                  <a:pt x="194388" y="1245359"/>
                </a:cubicBezTo>
                <a:cubicBezTo>
                  <a:pt x="200036" y="1244071"/>
                  <a:pt x="225456" y="1243724"/>
                  <a:pt x="254641" y="1243724"/>
                </a:cubicBezTo>
                <a:cubicBezTo>
                  <a:pt x="253898" y="1263742"/>
                  <a:pt x="251520" y="1335145"/>
                  <a:pt x="254939" y="1350109"/>
                </a:cubicBezTo>
                <a:cubicBezTo>
                  <a:pt x="257267" y="1360317"/>
                  <a:pt x="264601" y="1368790"/>
                  <a:pt x="274065" y="1372258"/>
                </a:cubicBezTo>
                <a:cubicBezTo>
                  <a:pt x="284570" y="1376074"/>
                  <a:pt x="296413" y="1373646"/>
                  <a:pt x="307413" y="1365321"/>
                </a:cubicBezTo>
                <a:cubicBezTo>
                  <a:pt x="317224" y="1357889"/>
                  <a:pt x="335657" y="1354172"/>
                  <a:pt x="350472" y="1361853"/>
                </a:cubicBezTo>
                <a:cubicBezTo>
                  <a:pt x="363802" y="1368790"/>
                  <a:pt x="370491" y="1383358"/>
                  <a:pt x="369797" y="1404318"/>
                </a:cubicBezTo>
                <a:cubicBezTo>
                  <a:pt x="370491" y="1424931"/>
                  <a:pt x="363802" y="1439499"/>
                  <a:pt x="350472" y="1446436"/>
                </a:cubicBezTo>
                <a:cubicBezTo>
                  <a:pt x="335657" y="1454116"/>
                  <a:pt x="317224" y="1450350"/>
                  <a:pt x="307413" y="1442967"/>
                </a:cubicBezTo>
                <a:cubicBezTo>
                  <a:pt x="296413" y="1434643"/>
                  <a:pt x="284570" y="1432215"/>
                  <a:pt x="274065" y="1436030"/>
                </a:cubicBezTo>
                <a:cubicBezTo>
                  <a:pt x="264601" y="1439499"/>
                  <a:pt x="257267" y="1447972"/>
                  <a:pt x="254939" y="1458130"/>
                </a:cubicBezTo>
                <a:cubicBezTo>
                  <a:pt x="251619" y="1472599"/>
                  <a:pt x="253700" y="1539641"/>
                  <a:pt x="254542" y="1562285"/>
                </a:cubicBezTo>
                <a:cubicBezTo>
                  <a:pt x="225406" y="1562285"/>
                  <a:pt x="200036" y="1561938"/>
                  <a:pt x="194388" y="1560650"/>
                </a:cubicBezTo>
                <a:cubicBezTo>
                  <a:pt x="187252" y="1559015"/>
                  <a:pt x="181356" y="1553961"/>
                  <a:pt x="178977" y="1547420"/>
                </a:cubicBezTo>
                <a:cubicBezTo>
                  <a:pt x="176252" y="1539988"/>
                  <a:pt x="178284" y="1531267"/>
                  <a:pt x="184626" y="1522843"/>
                </a:cubicBezTo>
                <a:cubicBezTo>
                  <a:pt x="194041" y="1510356"/>
                  <a:pt x="198798" y="1486968"/>
                  <a:pt x="189086" y="1468188"/>
                </a:cubicBezTo>
                <a:cubicBezTo>
                  <a:pt x="183932" y="1458278"/>
                  <a:pt x="170256" y="1441828"/>
                  <a:pt x="137156" y="1443017"/>
                </a:cubicBezTo>
                <a:cubicBezTo>
                  <a:pt x="103611" y="1441828"/>
                  <a:pt x="89984" y="1458278"/>
                  <a:pt x="84880" y="1468188"/>
                </a:cubicBezTo>
                <a:cubicBezTo>
                  <a:pt x="75119" y="1486968"/>
                  <a:pt x="79876" y="1510356"/>
                  <a:pt x="89340" y="1522843"/>
                </a:cubicBezTo>
                <a:cubicBezTo>
                  <a:pt x="95682" y="1531267"/>
                  <a:pt x="97665" y="1539988"/>
                  <a:pt x="94989" y="1547420"/>
                </a:cubicBezTo>
                <a:cubicBezTo>
                  <a:pt x="92610" y="1553961"/>
                  <a:pt x="86664" y="1559015"/>
                  <a:pt x="79529" y="1560650"/>
                </a:cubicBezTo>
                <a:cubicBezTo>
                  <a:pt x="72691" y="1562236"/>
                  <a:pt x="36568" y="1562384"/>
                  <a:pt x="0" y="1562335"/>
                </a:cubicBezTo>
                <a:lnTo>
                  <a:pt x="0" y="1572245"/>
                </a:lnTo>
                <a:cubicBezTo>
                  <a:pt x="44744" y="1572245"/>
                  <a:pt x="74277" y="1572047"/>
                  <a:pt x="81759" y="1570313"/>
                </a:cubicBezTo>
                <a:cubicBezTo>
                  <a:pt x="92115" y="1567934"/>
                  <a:pt x="100786" y="1560501"/>
                  <a:pt x="104304" y="1550839"/>
                </a:cubicBezTo>
                <a:cubicBezTo>
                  <a:pt x="108169" y="1540136"/>
                  <a:pt x="105692" y="1528046"/>
                  <a:pt x="97219" y="1516847"/>
                </a:cubicBezTo>
                <a:cubicBezTo>
                  <a:pt x="89637" y="1506788"/>
                  <a:pt x="85822" y="1487910"/>
                  <a:pt x="93700" y="1472747"/>
                </a:cubicBezTo>
                <a:cubicBezTo>
                  <a:pt x="100786" y="1459071"/>
                  <a:pt x="115651" y="1452332"/>
                  <a:pt x="137156" y="1452927"/>
                </a:cubicBezTo>
                <a:cubicBezTo>
                  <a:pt x="158216" y="1452233"/>
                  <a:pt x="173180" y="1459071"/>
                  <a:pt x="180266" y="1472747"/>
                </a:cubicBezTo>
                <a:cubicBezTo>
                  <a:pt x="188144" y="1487910"/>
                  <a:pt x="184329" y="1506788"/>
                  <a:pt x="176698" y="1516847"/>
                </a:cubicBezTo>
                <a:cubicBezTo>
                  <a:pt x="168274" y="1528046"/>
                  <a:pt x="165747" y="1540136"/>
                  <a:pt x="169662" y="1550839"/>
                </a:cubicBezTo>
                <a:cubicBezTo>
                  <a:pt x="173180" y="1560501"/>
                  <a:pt x="181802" y="1567934"/>
                  <a:pt x="192207" y="1570313"/>
                </a:cubicBezTo>
                <a:cubicBezTo>
                  <a:pt x="198550" y="1571750"/>
                  <a:pt x="220749" y="1572146"/>
                  <a:pt x="254592" y="1572196"/>
                </a:cubicBezTo>
                <a:cubicBezTo>
                  <a:pt x="253848" y="1592363"/>
                  <a:pt x="251520" y="1663617"/>
                  <a:pt x="254939" y="1678531"/>
                </a:cubicBezTo>
                <a:cubicBezTo>
                  <a:pt x="257267" y="1688739"/>
                  <a:pt x="264601" y="1697212"/>
                  <a:pt x="274065" y="1700681"/>
                </a:cubicBezTo>
                <a:cubicBezTo>
                  <a:pt x="284570" y="1704496"/>
                  <a:pt x="296413" y="1702068"/>
                  <a:pt x="307413" y="1693743"/>
                </a:cubicBezTo>
                <a:cubicBezTo>
                  <a:pt x="317224" y="1686311"/>
                  <a:pt x="335657" y="1682595"/>
                  <a:pt x="350472" y="1690275"/>
                </a:cubicBezTo>
                <a:cubicBezTo>
                  <a:pt x="363802" y="1697212"/>
                  <a:pt x="370491" y="1711780"/>
                  <a:pt x="369797" y="1732740"/>
                </a:cubicBezTo>
                <a:cubicBezTo>
                  <a:pt x="370491" y="1753353"/>
                  <a:pt x="363802" y="1767921"/>
                  <a:pt x="350472" y="1774858"/>
                </a:cubicBezTo>
                <a:cubicBezTo>
                  <a:pt x="335657" y="1782538"/>
                  <a:pt x="317224" y="1778773"/>
                  <a:pt x="307413" y="1771389"/>
                </a:cubicBezTo>
                <a:cubicBezTo>
                  <a:pt x="296413" y="1763065"/>
                  <a:pt x="284570" y="1760637"/>
                  <a:pt x="274065" y="1764452"/>
                </a:cubicBezTo>
                <a:cubicBezTo>
                  <a:pt x="264601" y="1767921"/>
                  <a:pt x="257267" y="1776394"/>
                  <a:pt x="254939" y="1786602"/>
                </a:cubicBezTo>
                <a:cubicBezTo>
                  <a:pt x="251619" y="1801021"/>
                  <a:pt x="253700" y="1867914"/>
                  <a:pt x="254542" y="1890658"/>
                </a:cubicBezTo>
                <a:cubicBezTo>
                  <a:pt x="220699" y="1890708"/>
                  <a:pt x="198550" y="1891104"/>
                  <a:pt x="192207" y="1892541"/>
                </a:cubicBezTo>
                <a:cubicBezTo>
                  <a:pt x="181802" y="1894920"/>
                  <a:pt x="173180" y="1902402"/>
                  <a:pt x="169662" y="1912014"/>
                </a:cubicBezTo>
                <a:cubicBezTo>
                  <a:pt x="165747" y="1922767"/>
                  <a:pt x="168274" y="1934808"/>
                  <a:pt x="176698" y="1946006"/>
                </a:cubicBezTo>
                <a:cubicBezTo>
                  <a:pt x="184329" y="1956065"/>
                  <a:pt x="188144" y="1974944"/>
                  <a:pt x="180266" y="1990106"/>
                </a:cubicBezTo>
                <a:cubicBezTo>
                  <a:pt x="173180" y="2003783"/>
                  <a:pt x="158315" y="2010521"/>
                  <a:pt x="136810" y="2009927"/>
                </a:cubicBezTo>
                <a:cubicBezTo>
                  <a:pt x="115701" y="2010620"/>
                  <a:pt x="100786" y="2003783"/>
                  <a:pt x="93700" y="1990106"/>
                </a:cubicBezTo>
                <a:cubicBezTo>
                  <a:pt x="85822" y="1974944"/>
                  <a:pt x="89637" y="1956065"/>
                  <a:pt x="97219" y="1946006"/>
                </a:cubicBezTo>
                <a:cubicBezTo>
                  <a:pt x="105692" y="1934808"/>
                  <a:pt x="108169" y="1922767"/>
                  <a:pt x="104304" y="1912014"/>
                </a:cubicBezTo>
                <a:cubicBezTo>
                  <a:pt x="100786" y="1902402"/>
                  <a:pt x="92115" y="1894920"/>
                  <a:pt x="81759" y="1892541"/>
                </a:cubicBezTo>
                <a:cubicBezTo>
                  <a:pt x="74277" y="1890807"/>
                  <a:pt x="44744" y="1890608"/>
                  <a:pt x="0" y="1890658"/>
                </a:cubicBezTo>
                <a:lnTo>
                  <a:pt x="0" y="1900568"/>
                </a:lnTo>
                <a:cubicBezTo>
                  <a:pt x="36568" y="1900469"/>
                  <a:pt x="72691" y="1900618"/>
                  <a:pt x="79529" y="1902203"/>
                </a:cubicBezTo>
                <a:cubicBezTo>
                  <a:pt x="86664" y="1903839"/>
                  <a:pt x="92610" y="1908893"/>
                  <a:pt x="94989" y="1915433"/>
                </a:cubicBezTo>
                <a:cubicBezTo>
                  <a:pt x="97665" y="1922866"/>
                  <a:pt x="95682" y="1931587"/>
                  <a:pt x="89340" y="1940011"/>
                </a:cubicBezTo>
                <a:cubicBezTo>
                  <a:pt x="79876" y="1952497"/>
                  <a:pt x="75119" y="1975885"/>
                  <a:pt x="84880" y="1994715"/>
                </a:cubicBezTo>
                <a:cubicBezTo>
                  <a:pt x="89984" y="2004575"/>
                  <a:pt x="103611" y="2020927"/>
                  <a:pt x="136810" y="2019837"/>
                </a:cubicBezTo>
                <a:cubicBezTo>
                  <a:pt x="170355" y="2021026"/>
                  <a:pt x="183932" y="2004575"/>
                  <a:pt x="189086" y="1994715"/>
                </a:cubicBezTo>
                <a:cubicBezTo>
                  <a:pt x="198798" y="1975885"/>
                  <a:pt x="194041" y="1952497"/>
                  <a:pt x="184626" y="1940011"/>
                </a:cubicBezTo>
                <a:cubicBezTo>
                  <a:pt x="178284" y="1931587"/>
                  <a:pt x="176252" y="1922866"/>
                  <a:pt x="178977" y="1915433"/>
                </a:cubicBezTo>
                <a:cubicBezTo>
                  <a:pt x="181356" y="1908893"/>
                  <a:pt x="187252" y="1903839"/>
                  <a:pt x="194388" y="1902203"/>
                </a:cubicBezTo>
                <a:cubicBezTo>
                  <a:pt x="200036" y="1900915"/>
                  <a:pt x="225456" y="1900618"/>
                  <a:pt x="254641" y="1900568"/>
                </a:cubicBezTo>
                <a:cubicBezTo>
                  <a:pt x="253898" y="1920587"/>
                  <a:pt x="251520" y="1991989"/>
                  <a:pt x="254939" y="2006954"/>
                </a:cubicBezTo>
                <a:cubicBezTo>
                  <a:pt x="257267" y="2017161"/>
                  <a:pt x="264601" y="2025634"/>
                  <a:pt x="274065" y="2029103"/>
                </a:cubicBezTo>
                <a:cubicBezTo>
                  <a:pt x="284570" y="2032918"/>
                  <a:pt x="296413" y="2030490"/>
                  <a:pt x="307413" y="2022166"/>
                </a:cubicBezTo>
                <a:cubicBezTo>
                  <a:pt x="317224" y="2014733"/>
                  <a:pt x="335657" y="2011017"/>
                  <a:pt x="350472" y="2018697"/>
                </a:cubicBezTo>
                <a:cubicBezTo>
                  <a:pt x="363802" y="2025634"/>
                  <a:pt x="370491" y="2040202"/>
                  <a:pt x="369797" y="2061162"/>
                </a:cubicBezTo>
                <a:cubicBezTo>
                  <a:pt x="370491" y="2081775"/>
                  <a:pt x="363802" y="2096343"/>
                  <a:pt x="350472" y="2103280"/>
                </a:cubicBezTo>
                <a:cubicBezTo>
                  <a:pt x="335657" y="2110961"/>
                  <a:pt x="317224" y="2107195"/>
                  <a:pt x="307413" y="2099812"/>
                </a:cubicBezTo>
                <a:cubicBezTo>
                  <a:pt x="296413" y="2091487"/>
                  <a:pt x="284570" y="2089059"/>
                  <a:pt x="274065" y="2092875"/>
                </a:cubicBezTo>
                <a:cubicBezTo>
                  <a:pt x="264601" y="2096343"/>
                  <a:pt x="257267" y="2104816"/>
                  <a:pt x="254939" y="2115024"/>
                </a:cubicBezTo>
                <a:cubicBezTo>
                  <a:pt x="251619" y="2129443"/>
                  <a:pt x="253700" y="2196337"/>
                  <a:pt x="254542" y="2219080"/>
                </a:cubicBezTo>
                <a:cubicBezTo>
                  <a:pt x="220699" y="2219130"/>
                  <a:pt x="198550" y="2219526"/>
                  <a:pt x="192207" y="2220963"/>
                </a:cubicBezTo>
                <a:cubicBezTo>
                  <a:pt x="181802" y="2223342"/>
                  <a:pt x="173180" y="2230824"/>
                  <a:pt x="169662" y="2240437"/>
                </a:cubicBezTo>
                <a:cubicBezTo>
                  <a:pt x="165747" y="2251189"/>
                  <a:pt x="168274" y="2263230"/>
                  <a:pt x="176698" y="2274429"/>
                </a:cubicBezTo>
                <a:cubicBezTo>
                  <a:pt x="184329" y="2284487"/>
                  <a:pt x="188144" y="2303366"/>
                  <a:pt x="180266" y="2318529"/>
                </a:cubicBezTo>
                <a:cubicBezTo>
                  <a:pt x="173180" y="2332205"/>
                  <a:pt x="158315" y="2338993"/>
                  <a:pt x="136810" y="2338349"/>
                </a:cubicBezTo>
                <a:cubicBezTo>
                  <a:pt x="115701" y="2339043"/>
                  <a:pt x="100786" y="2332205"/>
                  <a:pt x="93700" y="2318529"/>
                </a:cubicBezTo>
                <a:cubicBezTo>
                  <a:pt x="85822" y="2303366"/>
                  <a:pt x="89637" y="2284487"/>
                  <a:pt x="97219" y="2274429"/>
                </a:cubicBezTo>
                <a:cubicBezTo>
                  <a:pt x="105692" y="2263230"/>
                  <a:pt x="108169" y="2251189"/>
                  <a:pt x="104304" y="2240437"/>
                </a:cubicBezTo>
                <a:cubicBezTo>
                  <a:pt x="100786" y="2230824"/>
                  <a:pt x="92115" y="2223342"/>
                  <a:pt x="81759" y="2220963"/>
                </a:cubicBezTo>
                <a:cubicBezTo>
                  <a:pt x="74277" y="2219229"/>
                  <a:pt x="44744" y="2219031"/>
                  <a:pt x="0" y="2219080"/>
                </a:cubicBezTo>
                <a:lnTo>
                  <a:pt x="0" y="2228991"/>
                </a:lnTo>
                <a:cubicBezTo>
                  <a:pt x="36618" y="2228941"/>
                  <a:pt x="72691" y="2229040"/>
                  <a:pt x="79529" y="2230626"/>
                </a:cubicBezTo>
                <a:cubicBezTo>
                  <a:pt x="86664" y="2232261"/>
                  <a:pt x="92610" y="2237315"/>
                  <a:pt x="94989" y="2243856"/>
                </a:cubicBezTo>
                <a:cubicBezTo>
                  <a:pt x="97665" y="2251288"/>
                  <a:pt x="95682" y="2260009"/>
                  <a:pt x="89340" y="2268433"/>
                </a:cubicBezTo>
                <a:cubicBezTo>
                  <a:pt x="79876" y="2280920"/>
                  <a:pt x="75119" y="2304308"/>
                  <a:pt x="84880" y="2323137"/>
                </a:cubicBezTo>
                <a:cubicBezTo>
                  <a:pt x="89984" y="2332998"/>
                  <a:pt x="103611" y="2349448"/>
                  <a:pt x="136810" y="2348259"/>
                </a:cubicBezTo>
                <a:cubicBezTo>
                  <a:pt x="170355" y="2349399"/>
                  <a:pt x="183932" y="2332998"/>
                  <a:pt x="189086" y="2323137"/>
                </a:cubicBezTo>
                <a:cubicBezTo>
                  <a:pt x="198798" y="2304308"/>
                  <a:pt x="194041" y="2280920"/>
                  <a:pt x="184626" y="2268433"/>
                </a:cubicBezTo>
                <a:cubicBezTo>
                  <a:pt x="178284" y="2260009"/>
                  <a:pt x="176252" y="2251288"/>
                  <a:pt x="178977" y="2243856"/>
                </a:cubicBezTo>
                <a:cubicBezTo>
                  <a:pt x="181356" y="2237315"/>
                  <a:pt x="187252" y="2232261"/>
                  <a:pt x="194388" y="2230626"/>
                </a:cubicBezTo>
                <a:cubicBezTo>
                  <a:pt x="200036" y="2229337"/>
                  <a:pt x="225456" y="2229040"/>
                  <a:pt x="254641" y="2228991"/>
                </a:cubicBezTo>
                <a:cubicBezTo>
                  <a:pt x="253898" y="2249009"/>
                  <a:pt x="251520" y="2320461"/>
                  <a:pt x="254939" y="2335376"/>
                </a:cubicBezTo>
                <a:cubicBezTo>
                  <a:pt x="257267" y="2345583"/>
                  <a:pt x="264601" y="2354057"/>
                  <a:pt x="274065" y="2357525"/>
                </a:cubicBezTo>
                <a:cubicBezTo>
                  <a:pt x="284570" y="2361341"/>
                  <a:pt x="296413" y="2358913"/>
                  <a:pt x="307413" y="2350588"/>
                </a:cubicBezTo>
                <a:cubicBezTo>
                  <a:pt x="317224" y="2343205"/>
                  <a:pt x="335657" y="2339439"/>
                  <a:pt x="350472" y="2347120"/>
                </a:cubicBezTo>
                <a:cubicBezTo>
                  <a:pt x="363802" y="2354057"/>
                  <a:pt x="370491" y="2368625"/>
                  <a:pt x="369797" y="2389585"/>
                </a:cubicBezTo>
                <a:cubicBezTo>
                  <a:pt x="370491" y="2410198"/>
                  <a:pt x="363802" y="2424766"/>
                  <a:pt x="350472" y="2431703"/>
                </a:cubicBezTo>
                <a:cubicBezTo>
                  <a:pt x="335657" y="2439383"/>
                  <a:pt x="317224" y="2435617"/>
                  <a:pt x="307413" y="2428234"/>
                </a:cubicBezTo>
                <a:cubicBezTo>
                  <a:pt x="296413" y="2419910"/>
                  <a:pt x="284570" y="2417482"/>
                  <a:pt x="274065" y="2421297"/>
                </a:cubicBezTo>
                <a:cubicBezTo>
                  <a:pt x="264601" y="2424766"/>
                  <a:pt x="257267" y="2433239"/>
                  <a:pt x="254939" y="2443446"/>
                </a:cubicBezTo>
                <a:cubicBezTo>
                  <a:pt x="253650" y="2448946"/>
                  <a:pt x="253155" y="2462127"/>
                  <a:pt x="253105" y="2477537"/>
                </a:cubicBezTo>
                <a:lnTo>
                  <a:pt x="263015" y="2477537"/>
                </a:lnTo>
                <a:cubicBezTo>
                  <a:pt x="263065" y="2462622"/>
                  <a:pt x="263511" y="2450383"/>
                  <a:pt x="264601" y="2445626"/>
                </a:cubicBezTo>
                <a:cubicBezTo>
                  <a:pt x="266187" y="2438689"/>
                  <a:pt x="271092" y="2432941"/>
                  <a:pt x="277484" y="2430613"/>
                </a:cubicBezTo>
                <a:cubicBezTo>
                  <a:pt x="284719" y="2427986"/>
                  <a:pt x="293241" y="2429919"/>
                  <a:pt x="301417" y="2436113"/>
                </a:cubicBezTo>
                <a:cubicBezTo>
                  <a:pt x="313656" y="2445379"/>
                  <a:pt x="336648" y="2450037"/>
                  <a:pt x="355031" y="2440473"/>
                </a:cubicBezTo>
                <a:cubicBezTo>
                  <a:pt x="364743" y="2435469"/>
                  <a:pt x="380798" y="2422139"/>
                  <a:pt x="379707" y="2389585"/>
                </a:cubicBezTo>
                <a:cubicBezTo>
                  <a:pt x="380798" y="2356683"/>
                  <a:pt x="364743" y="2343354"/>
                  <a:pt x="355031" y="2338349"/>
                </a:cubicBezTo>
                <a:cubicBezTo>
                  <a:pt x="336648" y="2328786"/>
                  <a:pt x="313706" y="2333444"/>
                  <a:pt x="301417" y="2342710"/>
                </a:cubicBezTo>
                <a:cubicBezTo>
                  <a:pt x="293241" y="2348903"/>
                  <a:pt x="284719" y="2350836"/>
                  <a:pt x="277484" y="2348210"/>
                </a:cubicBezTo>
                <a:cubicBezTo>
                  <a:pt x="271092" y="2345881"/>
                  <a:pt x="266187" y="2340133"/>
                  <a:pt x="264601" y="2333196"/>
                </a:cubicBezTo>
                <a:cubicBezTo>
                  <a:pt x="261777" y="2320808"/>
                  <a:pt x="263461" y="2257730"/>
                  <a:pt x="264601" y="2228991"/>
                </a:cubicBezTo>
                <a:cubicBezTo>
                  <a:pt x="273570" y="2228991"/>
                  <a:pt x="282687" y="2228991"/>
                  <a:pt x="291557" y="2229040"/>
                </a:cubicBezTo>
                <a:cubicBezTo>
                  <a:pt x="346062" y="2229139"/>
                  <a:pt x="382433" y="2229090"/>
                  <a:pt x="390856" y="2227157"/>
                </a:cubicBezTo>
                <a:cubicBezTo>
                  <a:pt x="401212" y="2224779"/>
                  <a:pt x="409834" y="2217346"/>
                  <a:pt x="413352" y="2207684"/>
                </a:cubicBezTo>
                <a:cubicBezTo>
                  <a:pt x="417267" y="2196981"/>
                  <a:pt x="414789" y="2184890"/>
                  <a:pt x="406316" y="2173692"/>
                </a:cubicBezTo>
                <a:cubicBezTo>
                  <a:pt x="398735" y="2163633"/>
                  <a:pt x="394870" y="2144754"/>
                  <a:pt x="402748" y="2129592"/>
                </a:cubicBezTo>
                <a:cubicBezTo>
                  <a:pt x="409834" y="2115916"/>
                  <a:pt x="424749" y="2109078"/>
                  <a:pt x="446254" y="2109772"/>
                </a:cubicBezTo>
                <a:cubicBezTo>
                  <a:pt x="467313" y="2109078"/>
                  <a:pt x="482277" y="2115916"/>
                  <a:pt x="489363" y="2129592"/>
                </a:cubicBezTo>
                <a:cubicBezTo>
                  <a:pt x="497242" y="2144754"/>
                  <a:pt x="493426" y="2163633"/>
                  <a:pt x="485796" y="2173692"/>
                </a:cubicBezTo>
                <a:cubicBezTo>
                  <a:pt x="477372" y="2184890"/>
                  <a:pt x="474845" y="2196981"/>
                  <a:pt x="478759" y="2207684"/>
                </a:cubicBezTo>
                <a:cubicBezTo>
                  <a:pt x="482277" y="2217346"/>
                  <a:pt x="490899" y="2224779"/>
                  <a:pt x="501305" y="2227157"/>
                </a:cubicBezTo>
                <a:cubicBezTo>
                  <a:pt x="507400" y="2228594"/>
                  <a:pt x="528360" y="2228991"/>
                  <a:pt x="560270" y="2229040"/>
                </a:cubicBezTo>
                <a:cubicBezTo>
                  <a:pt x="561360" y="2257829"/>
                  <a:pt x="563045" y="2320808"/>
                  <a:pt x="560221" y="2333196"/>
                </a:cubicBezTo>
                <a:cubicBezTo>
                  <a:pt x="558635" y="2340133"/>
                  <a:pt x="553680" y="2345881"/>
                  <a:pt x="547338" y="2348210"/>
                </a:cubicBezTo>
                <a:cubicBezTo>
                  <a:pt x="540103" y="2350836"/>
                  <a:pt x="531580" y="2348903"/>
                  <a:pt x="523355" y="2342710"/>
                </a:cubicBezTo>
                <a:cubicBezTo>
                  <a:pt x="511116" y="2333444"/>
                  <a:pt x="488174" y="2328786"/>
                  <a:pt x="469741" y="2338349"/>
                </a:cubicBezTo>
                <a:cubicBezTo>
                  <a:pt x="460079" y="2343354"/>
                  <a:pt x="443975" y="2356683"/>
                  <a:pt x="445114" y="2389238"/>
                </a:cubicBezTo>
                <a:cubicBezTo>
                  <a:pt x="443975" y="2422139"/>
                  <a:pt x="460079" y="2435469"/>
                  <a:pt x="469741" y="2440473"/>
                </a:cubicBezTo>
                <a:cubicBezTo>
                  <a:pt x="488174" y="2450037"/>
                  <a:pt x="511116" y="2445379"/>
                  <a:pt x="523355" y="2436113"/>
                </a:cubicBezTo>
                <a:cubicBezTo>
                  <a:pt x="531580" y="2429919"/>
                  <a:pt x="540054" y="2427986"/>
                  <a:pt x="547338" y="2430613"/>
                </a:cubicBezTo>
                <a:cubicBezTo>
                  <a:pt x="553680" y="2432941"/>
                  <a:pt x="558635" y="2438689"/>
                  <a:pt x="560221" y="2445626"/>
                </a:cubicBezTo>
                <a:cubicBezTo>
                  <a:pt x="561311" y="2450433"/>
                  <a:pt x="561707" y="2462672"/>
                  <a:pt x="561757" y="2477537"/>
                </a:cubicBezTo>
                <a:lnTo>
                  <a:pt x="571667" y="2477537"/>
                </a:lnTo>
                <a:cubicBezTo>
                  <a:pt x="571617" y="2462077"/>
                  <a:pt x="571122" y="2448946"/>
                  <a:pt x="569883" y="2443446"/>
                </a:cubicBezTo>
                <a:cubicBezTo>
                  <a:pt x="567554" y="2433239"/>
                  <a:pt x="560221" y="2424766"/>
                  <a:pt x="550707" y="2421297"/>
                </a:cubicBezTo>
                <a:cubicBezTo>
                  <a:pt x="540202" y="2417432"/>
                  <a:pt x="528360" y="2419910"/>
                  <a:pt x="517359" y="2428234"/>
                </a:cubicBezTo>
                <a:cubicBezTo>
                  <a:pt x="507548" y="2435617"/>
                  <a:pt x="489115" y="2439383"/>
                  <a:pt x="474300" y="2431703"/>
                </a:cubicBezTo>
                <a:cubicBezTo>
                  <a:pt x="460971" y="2424766"/>
                  <a:pt x="454331" y="2410198"/>
                  <a:pt x="455025" y="2389238"/>
                </a:cubicBezTo>
                <a:cubicBezTo>
                  <a:pt x="454331" y="2368625"/>
                  <a:pt x="460971" y="2354057"/>
                  <a:pt x="474300" y="2347120"/>
                </a:cubicBezTo>
                <a:cubicBezTo>
                  <a:pt x="489115" y="2339439"/>
                  <a:pt x="507548" y="2343205"/>
                  <a:pt x="517359" y="2350588"/>
                </a:cubicBezTo>
                <a:cubicBezTo>
                  <a:pt x="528360" y="2358913"/>
                  <a:pt x="540202" y="2361390"/>
                  <a:pt x="550707" y="2357525"/>
                </a:cubicBezTo>
                <a:cubicBezTo>
                  <a:pt x="560221" y="2354057"/>
                  <a:pt x="567554" y="2345583"/>
                  <a:pt x="569883" y="2335376"/>
                </a:cubicBezTo>
                <a:cubicBezTo>
                  <a:pt x="573302" y="2320461"/>
                  <a:pt x="570924" y="2249207"/>
                  <a:pt x="570180" y="2229040"/>
                </a:cubicBezTo>
                <a:lnTo>
                  <a:pt x="600555" y="2229040"/>
                </a:lnTo>
                <a:cubicBezTo>
                  <a:pt x="642326" y="2228941"/>
                  <a:pt x="689746" y="2228792"/>
                  <a:pt x="697675" y="2230626"/>
                </a:cubicBezTo>
                <a:cubicBezTo>
                  <a:pt x="704810" y="2232261"/>
                  <a:pt x="710706" y="2237315"/>
                  <a:pt x="713085" y="2243856"/>
                </a:cubicBezTo>
                <a:cubicBezTo>
                  <a:pt x="715810" y="2251288"/>
                  <a:pt x="713828" y="2260009"/>
                  <a:pt x="707436" y="2268433"/>
                </a:cubicBezTo>
                <a:cubicBezTo>
                  <a:pt x="698021" y="2280920"/>
                  <a:pt x="693265" y="2304308"/>
                  <a:pt x="703026" y="2323137"/>
                </a:cubicBezTo>
                <a:cubicBezTo>
                  <a:pt x="708130" y="2332998"/>
                  <a:pt x="721707" y="2349448"/>
                  <a:pt x="754955" y="2348259"/>
                </a:cubicBezTo>
                <a:cubicBezTo>
                  <a:pt x="788501" y="2349399"/>
                  <a:pt x="802078" y="2332998"/>
                  <a:pt x="807182" y="2323137"/>
                </a:cubicBezTo>
                <a:cubicBezTo>
                  <a:pt x="816943" y="2304308"/>
                  <a:pt x="812186" y="2280920"/>
                  <a:pt x="802772" y="2268433"/>
                </a:cubicBezTo>
                <a:cubicBezTo>
                  <a:pt x="796380" y="2260009"/>
                  <a:pt x="794398" y="2251288"/>
                  <a:pt x="797123" y="2243856"/>
                </a:cubicBezTo>
                <a:cubicBezTo>
                  <a:pt x="799501" y="2237315"/>
                  <a:pt x="805398" y="2232261"/>
                  <a:pt x="812533" y="2230626"/>
                </a:cubicBezTo>
                <a:cubicBezTo>
                  <a:pt x="816993" y="2229585"/>
                  <a:pt x="836466" y="2229189"/>
                  <a:pt x="861291" y="2229040"/>
                </a:cubicBezTo>
                <a:cubicBezTo>
                  <a:pt x="860548" y="2249158"/>
                  <a:pt x="858169" y="2320461"/>
                  <a:pt x="861588" y="2335376"/>
                </a:cubicBezTo>
                <a:cubicBezTo>
                  <a:pt x="863917" y="2345583"/>
                  <a:pt x="871251" y="2354057"/>
                  <a:pt x="880715" y="2357525"/>
                </a:cubicBezTo>
                <a:cubicBezTo>
                  <a:pt x="891269" y="2361341"/>
                  <a:pt x="903112" y="2358913"/>
                  <a:pt x="914063" y="2350588"/>
                </a:cubicBezTo>
                <a:cubicBezTo>
                  <a:pt x="923923" y="2343205"/>
                  <a:pt x="942356" y="2339439"/>
                  <a:pt x="957172" y="2347120"/>
                </a:cubicBezTo>
                <a:cubicBezTo>
                  <a:pt x="970501" y="2354057"/>
                  <a:pt x="977141" y="2368625"/>
                  <a:pt x="976447" y="2389585"/>
                </a:cubicBezTo>
                <a:cubicBezTo>
                  <a:pt x="977141" y="2410198"/>
                  <a:pt x="970501" y="2424766"/>
                  <a:pt x="957172" y="2431703"/>
                </a:cubicBezTo>
                <a:cubicBezTo>
                  <a:pt x="942356" y="2439383"/>
                  <a:pt x="923923" y="2435617"/>
                  <a:pt x="914063" y="2428234"/>
                </a:cubicBezTo>
                <a:cubicBezTo>
                  <a:pt x="903112" y="2419910"/>
                  <a:pt x="891269" y="2417482"/>
                  <a:pt x="880715" y="2421297"/>
                </a:cubicBezTo>
                <a:cubicBezTo>
                  <a:pt x="871251" y="2424766"/>
                  <a:pt x="863917" y="2433239"/>
                  <a:pt x="861588" y="2443446"/>
                </a:cubicBezTo>
                <a:cubicBezTo>
                  <a:pt x="860350" y="2448946"/>
                  <a:pt x="859854" y="2462077"/>
                  <a:pt x="859805" y="2477537"/>
                </a:cubicBezTo>
                <a:lnTo>
                  <a:pt x="869715" y="2477537"/>
                </a:lnTo>
                <a:cubicBezTo>
                  <a:pt x="869715" y="2462622"/>
                  <a:pt x="870161" y="2450383"/>
                  <a:pt x="871251" y="2445626"/>
                </a:cubicBezTo>
                <a:cubicBezTo>
                  <a:pt x="872836" y="2438689"/>
                  <a:pt x="877792" y="2432941"/>
                  <a:pt x="884134" y="2430613"/>
                </a:cubicBezTo>
                <a:cubicBezTo>
                  <a:pt x="891368" y="2427986"/>
                  <a:pt x="899891" y="2429919"/>
                  <a:pt x="908117" y="2436113"/>
                </a:cubicBezTo>
                <a:cubicBezTo>
                  <a:pt x="920356" y="2445379"/>
                  <a:pt x="943298" y="2450037"/>
                  <a:pt x="961730" y="2440473"/>
                </a:cubicBezTo>
                <a:cubicBezTo>
                  <a:pt x="971393" y="2435469"/>
                  <a:pt x="987497" y="2422139"/>
                  <a:pt x="986357" y="2389585"/>
                </a:cubicBezTo>
                <a:cubicBezTo>
                  <a:pt x="987497" y="2356683"/>
                  <a:pt x="971393" y="2343354"/>
                  <a:pt x="961730" y="2338349"/>
                </a:cubicBezTo>
                <a:cubicBezTo>
                  <a:pt x="943298" y="2328786"/>
                  <a:pt x="920356" y="2333444"/>
                  <a:pt x="908117" y="2342710"/>
                </a:cubicBezTo>
                <a:cubicBezTo>
                  <a:pt x="899891" y="2348903"/>
                  <a:pt x="891368" y="2350836"/>
                  <a:pt x="884134" y="2348210"/>
                </a:cubicBezTo>
                <a:cubicBezTo>
                  <a:pt x="877792" y="2345881"/>
                  <a:pt x="872836" y="2340133"/>
                  <a:pt x="871251" y="2333196"/>
                </a:cubicBezTo>
                <a:cubicBezTo>
                  <a:pt x="868426" y="2320808"/>
                  <a:pt x="870111" y="2257780"/>
                  <a:pt x="871201" y="2228991"/>
                </a:cubicBezTo>
                <a:cubicBezTo>
                  <a:pt x="887999" y="2228941"/>
                  <a:pt x="906481" y="2228991"/>
                  <a:pt x="924121" y="2229040"/>
                </a:cubicBezTo>
                <a:cubicBezTo>
                  <a:pt x="989231" y="2229189"/>
                  <a:pt x="1029417" y="2229090"/>
                  <a:pt x="1037840" y="2227157"/>
                </a:cubicBezTo>
                <a:cubicBezTo>
                  <a:pt x="1048197" y="2224779"/>
                  <a:pt x="1056868" y="2217346"/>
                  <a:pt x="1060337" y="2207684"/>
                </a:cubicBezTo>
                <a:cubicBezTo>
                  <a:pt x="1064251" y="2196981"/>
                  <a:pt x="1061773" y="2184890"/>
                  <a:pt x="1053300" y="2173692"/>
                </a:cubicBezTo>
                <a:cubicBezTo>
                  <a:pt x="1045719" y="2163633"/>
                  <a:pt x="1041854" y="2144754"/>
                  <a:pt x="1049733" y="2129592"/>
                </a:cubicBezTo>
                <a:cubicBezTo>
                  <a:pt x="1056868" y="2115916"/>
                  <a:pt x="1071733" y="2109078"/>
                  <a:pt x="1093238" y="2109772"/>
                </a:cubicBezTo>
                <a:cubicBezTo>
                  <a:pt x="1114347" y="2109078"/>
                  <a:pt x="1129262" y="2115916"/>
                  <a:pt x="1136347" y="2129592"/>
                </a:cubicBezTo>
                <a:cubicBezTo>
                  <a:pt x="1144226" y="2144754"/>
                  <a:pt x="1140411" y="2163633"/>
                  <a:pt x="1132780" y="2173692"/>
                </a:cubicBezTo>
                <a:cubicBezTo>
                  <a:pt x="1124356" y="2184890"/>
                  <a:pt x="1121829" y="2196981"/>
                  <a:pt x="1125744" y="2207684"/>
                </a:cubicBezTo>
                <a:cubicBezTo>
                  <a:pt x="1129262" y="2217346"/>
                  <a:pt x="1137883" y="2224779"/>
                  <a:pt x="1148289" y="2227157"/>
                </a:cubicBezTo>
                <a:cubicBezTo>
                  <a:pt x="1153789" y="2228446"/>
                  <a:pt x="1175294" y="2229288"/>
                  <a:pt x="1203092" y="2229783"/>
                </a:cubicBezTo>
                <a:cubicBezTo>
                  <a:pt x="1204182" y="2258919"/>
                  <a:pt x="1205768" y="2320907"/>
                  <a:pt x="1202993" y="2333196"/>
                </a:cubicBezTo>
                <a:cubicBezTo>
                  <a:pt x="1201408" y="2340133"/>
                  <a:pt x="1196452" y="2345881"/>
                  <a:pt x="1190110" y="2348210"/>
                </a:cubicBezTo>
                <a:cubicBezTo>
                  <a:pt x="1182876" y="2350836"/>
                  <a:pt x="1174353" y="2348903"/>
                  <a:pt x="1166127" y="2342710"/>
                </a:cubicBezTo>
                <a:cubicBezTo>
                  <a:pt x="1153888" y="2333444"/>
                  <a:pt x="1130946" y="2328786"/>
                  <a:pt x="1112513" y="2338349"/>
                </a:cubicBezTo>
                <a:cubicBezTo>
                  <a:pt x="1102851" y="2343354"/>
                  <a:pt x="1086797" y="2356683"/>
                  <a:pt x="1087887" y="2389238"/>
                </a:cubicBezTo>
                <a:cubicBezTo>
                  <a:pt x="1086797" y="2422139"/>
                  <a:pt x="1102851" y="2435469"/>
                  <a:pt x="1112513" y="2440473"/>
                </a:cubicBezTo>
                <a:cubicBezTo>
                  <a:pt x="1130946" y="2450037"/>
                  <a:pt x="1153888" y="2445379"/>
                  <a:pt x="1166127" y="2436113"/>
                </a:cubicBezTo>
                <a:cubicBezTo>
                  <a:pt x="1174353" y="2429919"/>
                  <a:pt x="1182876" y="2427986"/>
                  <a:pt x="1190110" y="2430613"/>
                </a:cubicBezTo>
                <a:cubicBezTo>
                  <a:pt x="1196452" y="2432941"/>
                  <a:pt x="1201408" y="2438689"/>
                  <a:pt x="1202993" y="2445626"/>
                </a:cubicBezTo>
                <a:cubicBezTo>
                  <a:pt x="1204083" y="2450383"/>
                  <a:pt x="1204480" y="2462622"/>
                  <a:pt x="1204529" y="2477537"/>
                </a:cubicBezTo>
                <a:lnTo>
                  <a:pt x="1214439" y="2477537"/>
                </a:lnTo>
                <a:cubicBezTo>
                  <a:pt x="1214439" y="2462127"/>
                  <a:pt x="1213894" y="2448946"/>
                  <a:pt x="1212656" y="2443446"/>
                </a:cubicBezTo>
                <a:cubicBezTo>
                  <a:pt x="1210327" y="2433239"/>
                  <a:pt x="1202993" y="2424766"/>
                  <a:pt x="1193529" y="2421297"/>
                </a:cubicBezTo>
                <a:cubicBezTo>
                  <a:pt x="1182975" y="2417432"/>
                  <a:pt x="1171132" y="2419910"/>
                  <a:pt x="1160181" y="2428234"/>
                </a:cubicBezTo>
                <a:cubicBezTo>
                  <a:pt x="1150370" y="2435617"/>
                  <a:pt x="1131888" y="2439383"/>
                  <a:pt x="1117122" y="2431703"/>
                </a:cubicBezTo>
                <a:cubicBezTo>
                  <a:pt x="1103793" y="2424766"/>
                  <a:pt x="1097103" y="2410198"/>
                  <a:pt x="1097797" y="2389238"/>
                </a:cubicBezTo>
                <a:cubicBezTo>
                  <a:pt x="1097103" y="2368625"/>
                  <a:pt x="1103793" y="2354057"/>
                  <a:pt x="1117122" y="2347120"/>
                </a:cubicBezTo>
                <a:cubicBezTo>
                  <a:pt x="1131937" y="2339439"/>
                  <a:pt x="1150370" y="2343205"/>
                  <a:pt x="1160181" y="2350588"/>
                </a:cubicBezTo>
                <a:cubicBezTo>
                  <a:pt x="1171132" y="2358913"/>
                  <a:pt x="1182975" y="2361341"/>
                  <a:pt x="1193529" y="2357525"/>
                </a:cubicBezTo>
                <a:cubicBezTo>
                  <a:pt x="1202993" y="2354057"/>
                  <a:pt x="1210327" y="2345583"/>
                  <a:pt x="1212656" y="2335376"/>
                </a:cubicBezTo>
                <a:cubicBezTo>
                  <a:pt x="1216025" y="2320659"/>
                  <a:pt x="1213795" y="2251189"/>
                  <a:pt x="1213002" y="2229932"/>
                </a:cubicBezTo>
                <a:cubicBezTo>
                  <a:pt x="1276279" y="2230824"/>
                  <a:pt x="1363835" y="2229882"/>
                  <a:pt x="1375777" y="2227157"/>
                </a:cubicBezTo>
                <a:cubicBezTo>
                  <a:pt x="1386133" y="2224779"/>
                  <a:pt x="1394804" y="2217346"/>
                  <a:pt x="1398322" y="2207684"/>
                </a:cubicBezTo>
                <a:cubicBezTo>
                  <a:pt x="1402187" y="2196981"/>
                  <a:pt x="1399710" y="2184890"/>
                  <a:pt x="1391236" y="2173692"/>
                </a:cubicBezTo>
                <a:cubicBezTo>
                  <a:pt x="1383655" y="2163633"/>
                  <a:pt x="1379840" y="2144754"/>
                  <a:pt x="1387718" y="2129592"/>
                </a:cubicBezTo>
                <a:cubicBezTo>
                  <a:pt x="1394804" y="2115916"/>
                  <a:pt x="1409719" y="2109078"/>
                  <a:pt x="1431174" y="2109772"/>
                </a:cubicBezTo>
                <a:cubicBezTo>
                  <a:pt x="1452333" y="2109078"/>
                  <a:pt x="1467198" y="2115916"/>
                  <a:pt x="1474283" y="2129592"/>
                </a:cubicBezTo>
                <a:cubicBezTo>
                  <a:pt x="1482162" y="2144754"/>
                  <a:pt x="1478347" y="2163633"/>
                  <a:pt x="1470765" y="2173692"/>
                </a:cubicBezTo>
                <a:cubicBezTo>
                  <a:pt x="1462292" y="2184890"/>
                  <a:pt x="1459765" y="2196981"/>
                  <a:pt x="1463680" y="2207684"/>
                </a:cubicBezTo>
                <a:cubicBezTo>
                  <a:pt x="1467198" y="2217346"/>
                  <a:pt x="1475820" y="2224779"/>
                  <a:pt x="1486225" y="2227157"/>
                </a:cubicBezTo>
                <a:cubicBezTo>
                  <a:pt x="1494649" y="2229090"/>
                  <a:pt x="1534785" y="2229189"/>
                  <a:pt x="1599944" y="2229040"/>
                </a:cubicBezTo>
                <a:cubicBezTo>
                  <a:pt x="1606336" y="2228991"/>
                  <a:pt x="1612877" y="2228991"/>
                  <a:pt x="1619418" y="2228991"/>
                </a:cubicBezTo>
                <a:cubicBezTo>
                  <a:pt x="1620508" y="2257730"/>
                  <a:pt x="1622192" y="2320808"/>
                  <a:pt x="1619368" y="2333196"/>
                </a:cubicBezTo>
                <a:cubicBezTo>
                  <a:pt x="1617782" y="2340133"/>
                  <a:pt x="1612827" y="2345881"/>
                  <a:pt x="1606485" y="2348210"/>
                </a:cubicBezTo>
                <a:cubicBezTo>
                  <a:pt x="1599250" y="2350836"/>
                  <a:pt x="1590728" y="2348903"/>
                  <a:pt x="1582502" y="2342710"/>
                </a:cubicBezTo>
                <a:cubicBezTo>
                  <a:pt x="1570263" y="2333444"/>
                  <a:pt x="1547321" y="2328786"/>
                  <a:pt x="1528888" y="2338349"/>
                </a:cubicBezTo>
                <a:cubicBezTo>
                  <a:pt x="1519226" y="2343354"/>
                  <a:pt x="1503171" y="2356683"/>
                  <a:pt x="1504262" y="2389238"/>
                </a:cubicBezTo>
                <a:cubicBezTo>
                  <a:pt x="1503171" y="2422139"/>
                  <a:pt x="1519226" y="2435469"/>
                  <a:pt x="1528888" y="2440473"/>
                </a:cubicBezTo>
                <a:cubicBezTo>
                  <a:pt x="1547321" y="2450037"/>
                  <a:pt x="1570263" y="2445379"/>
                  <a:pt x="1582502" y="2436113"/>
                </a:cubicBezTo>
                <a:cubicBezTo>
                  <a:pt x="1590728" y="2429919"/>
                  <a:pt x="1599250" y="2427986"/>
                  <a:pt x="1606485" y="2430613"/>
                </a:cubicBezTo>
                <a:cubicBezTo>
                  <a:pt x="1612827" y="2432941"/>
                  <a:pt x="1617782" y="2438689"/>
                  <a:pt x="1619368" y="2445626"/>
                </a:cubicBezTo>
                <a:cubicBezTo>
                  <a:pt x="1620458" y="2450383"/>
                  <a:pt x="1620855" y="2462622"/>
                  <a:pt x="1620904" y="2477537"/>
                </a:cubicBezTo>
                <a:lnTo>
                  <a:pt x="1630814" y="2477537"/>
                </a:lnTo>
                <a:cubicBezTo>
                  <a:pt x="1630765" y="2462127"/>
                  <a:pt x="1630269" y="2448946"/>
                  <a:pt x="1629031" y="2443446"/>
                </a:cubicBezTo>
                <a:cubicBezTo>
                  <a:pt x="1626702" y="2433239"/>
                  <a:pt x="1619368" y="2424766"/>
                  <a:pt x="1609904" y="2421297"/>
                </a:cubicBezTo>
                <a:cubicBezTo>
                  <a:pt x="1599350" y="2417432"/>
                  <a:pt x="1587507" y="2419910"/>
                  <a:pt x="1576556" y="2428234"/>
                </a:cubicBezTo>
                <a:cubicBezTo>
                  <a:pt x="1566745" y="2435667"/>
                  <a:pt x="1548312" y="2439383"/>
                  <a:pt x="1533497" y="2431703"/>
                </a:cubicBezTo>
                <a:cubicBezTo>
                  <a:pt x="1520168" y="2424766"/>
                  <a:pt x="1513478" y="2410198"/>
                  <a:pt x="1514172" y="2389238"/>
                </a:cubicBezTo>
                <a:cubicBezTo>
                  <a:pt x="1513478" y="2368625"/>
                  <a:pt x="1520168" y="2354057"/>
                  <a:pt x="1533497" y="2347120"/>
                </a:cubicBezTo>
                <a:cubicBezTo>
                  <a:pt x="1548312" y="2339489"/>
                  <a:pt x="1566745" y="2343205"/>
                  <a:pt x="1576556" y="2350588"/>
                </a:cubicBezTo>
                <a:cubicBezTo>
                  <a:pt x="1587507" y="2358913"/>
                  <a:pt x="1599350" y="2361390"/>
                  <a:pt x="1609904" y="2357525"/>
                </a:cubicBezTo>
                <a:cubicBezTo>
                  <a:pt x="1619368" y="2354057"/>
                  <a:pt x="1626702" y="2345583"/>
                  <a:pt x="1629031" y="2335376"/>
                </a:cubicBezTo>
                <a:cubicBezTo>
                  <a:pt x="1632450" y="2320461"/>
                  <a:pt x="1630071" y="2249009"/>
                  <a:pt x="1629328" y="2228991"/>
                </a:cubicBezTo>
                <a:cubicBezTo>
                  <a:pt x="1668572" y="2228941"/>
                  <a:pt x="1705140" y="2229189"/>
                  <a:pt x="1711532" y="2230626"/>
                </a:cubicBezTo>
                <a:cubicBezTo>
                  <a:pt x="1718668" y="2232261"/>
                  <a:pt x="1724564" y="2237315"/>
                  <a:pt x="1726943" y="2243856"/>
                </a:cubicBezTo>
                <a:cubicBezTo>
                  <a:pt x="1729668" y="2251288"/>
                  <a:pt x="1727636" y="2260009"/>
                  <a:pt x="1721294" y="2268433"/>
                </a:cubicBezTo>
                <a:cubicBezTo>
                  <a:pt x="1711879" y="2280920"/>
                  <a:pt x="1707073" y="2304308"/>
                  <a:pt x="1716834" y="2323137"/>
                </a:cubicBezTo>
                <a:cubicBezTo>
                  <a:pt x="1721988" y="2332998"/>
                  <a:pt x="1735416" y="2349448"/>
                  <a:pt x="1768764" y="2348259"/>
                </a:cubicBezTo>
                <a:cubicBezTo>
                  <a:pt x="1802359" y="2349399"/>
                  <a:pt x="1815886" y="2332998"/>
                  <a:pt x="1821040" y="2323137"/>
                </a:cubicBezTo>
                <a:cubicBezTo>
                  <a:pt x="1830801" y="2304308"/>
                  <a:pt x="1826044" y="2280920"/>
                  <a:pt x="1816580" y="2268433"/>
                </a:cubicBezTo>
                <a:cubicBezTo>
                  <a:pt x="1810237" y="2260009"/>
                  <a:pt x="1808206" y="2251288"/>
                  <a:pt x="1810931" y="2243856"/>
                </a:cubicBezTo>
                <a:cubicBezTo>
                  <a:pt x="1813310" y="2237315"/>
                  <a:pt x="1819206" y="2232261"/>
                  <a:pt x="1826341" y="2230626"/>
                </a:cubicBezTo>
                <a:cubicBezTo>
                  <a:pt x="1833378" y="2229040"/>
                  <a:pt x="1876933" y="2228892"/>
                  <a:pt x="1920438" y="2228991"/>
                </a:cubicBezTo>
                <a:cubicBezTo>
                  <a:pt x="1919695" y="2249009"/>
                  <a:pt x="1917317" y="2320461"/>
                  <a:pt x="1920736" y="2335376"/>
                </a:cubicBezTo>
                <a:cubicBezTo>
                  <a:pt x="1923065" y="2345583"/>
                  <a:pt x="1930398" y="2354057"/>
                  <a:pt x="1939862" y="2357525"/>
                </a:cubicBezTo>
                <a:cubicBezTo>
                  <a:pt x="1950417" y="2361341"/>
                  <a:pt x="1962259" y="2358913"/>
                  <a:pt x="1973210" y="2350588"/>
                </a:cubicBezTo>
                <a:cubicBezTo>
                  <a:pt x="1983071" y="2343205"/>
                  <a:pt x="2001503" y="2339439"/>
                  <a:pt x="2016319" y="2347120"/>
                </a:cubicBezTo>
                <a:cubicBezTo>
                  <a:pt x="2029648" y="2354057"/>
                  <a:pt x="2036288" y="2368625"/>
                  <a:pt x="2035594" y="2389585"/>
                </a:cubicBezTo>
                <a:cubicBezTo>
                  <a:pt x="2036288" y="2410198"/>
                  <a:pt x="2029648" y="2424766"/>
                  <a:pt x="2016319" y="2431703"/>
                </a:cubicBezTo>
                <a:cubicBezTo>
                  <a:pt x="2001454" y="2439383"/>
                  <a:pt x="1983071" y="2435617"/>
                  <a:pt x="1973210" y="2428234"/>
                </a:cubicBezTo>
                <a:cubicBezTo>
                  <a:pt x="1962259" y="2419910"/>
                  <a:pt x="1950417" y="2417482"/>
                  <a:pt x="1939862" y="2421297"/>
                </a:cubicBezTo>
                <a:cubicBezTo>
                  <a:pt x="1930398" y="2424766"/>
                  <a:pt x="1923065" y="2433239"/>
                  <a:pt x="1920736" y="2443446"/>
                </a:cubicBezTo>
                <a:cubicBezTo>
                  <a:pt x="1919497" y="2448996"/>
                  <a:pt x="1919001" y="2462127"/>
                  <a:pt x="1918952" y="2477537"/>
                </a:cubicBezTo>
                <a:lnTo>
                  <a:pt x="1928862" y="2477537"/>
                </a:lnTo>
                <a:cubicBezTo>
                  <a:pt x="1928862" y="2462622"/>
                  <a:pt x="1929308" y="2450383"/>
                  <a:pt x="1930398" y="2445626"/>
                </a:cubicBezTo>
                <a:cubicBezTo>
                  <a:pt x="1931984" y="2438689"/>
                  <a:pt x="1936939" y="2432941"/>
                  <a:pt x="1943281" y="2430613"/>
                </a:cubicBezTo>
                <a:cubicBezTo>
                  <a:pt x="1950516" y="2427986"/>
                  <a:pt x="1959038" y="2429919"/>
                  <a:pt x="1967264" y="2436113"/>
                </a:cubicBezTo>
                <a:cubicBezTo>
                  <a:pt x="1979503" y="2445379"/>
                  <a:pt x="2002445" y="2450037"/>
                  <a:pt x="2020878" y="2440473"/>
                </a:cubicBezTo>
                <a:cubicBezTo>
                  <a:pt x="2030540" y="2435469"/>
                  <a:pt x="2046644" y="2422139"/>
                  <a:pt x="2045504" y="2389585"/>
                </a:cubicBezTo>
                <a:cubicBezTo>
                  <a:pt x="2046644" y="2356683"/>
                  <a:pt x="2030540" y="2343354"/>
                  <a:pt x="2020878" y="2338349"/>
                </a:cubicBezTo>
                <a:cubicBezTo>
                  <a:pt x="2002445" y="2328786"/>
                  <a:pt x="1979503" y="2333444"/>
                  <a:pt x="1967264" y="2342710"/>
                </a:cubicBezTo>
                <a:cubicBezTo>
                  <a:pt x="1959038" y="2348903"/>
                  <a:pt x="1950516" y="2350836"/>
                  <a:pt x="1943281" y="2348210"/>
                </a:cubicBezTo>
                <a:cubicBezTo>
                  <a:pt x="1936939" y="2345881"/>
                  <a:pt x="1931984" y="2340133"/>
                  <a:pt x="1930398" y="2333196"/>
                </a:cubicBezTo>
                <a:cubicBezTo>
                  <a:pt x="1927574" y="2320808"/>
                  <a:pt x="1929258" y="2257780"/>
                  <a:pt x="1930349" y="2228991"/>
                </a:cubicBezTo>
                <a:cubicBezTo>
                  <a:pt x="1932876" y="2228991"/>
                  <a:pt x="1935452" y="2229040"/>
                  <a:pt x="1937930" y="2229040"/>
                </a:cubicBezTo>
                <a:cubicBezTo>
                  <a:pt x="2003089" y="2229189"/>
                  <a:pt x="2043225" y="2229090"/>
                  <a:pt x="2051649" y="2227157"/>
                </a:cubicBezTo>
                <a:cubicBezTo>
                  <a:pt x="2062054" y="2224779"/>
                  <a:pt x="2070676" y="2217346"/>
                  <a:pt x="2074194" y="2207684"/>
                </a:cubicBezTo>
                <a:cubicBezTo>
                  <a:pt x="2078109" y="2196981"/>
                  <a:pt x="2075582" y="2184890"/>
                  <a:pt x="2067158" y="2173692"/>
                </a:cubicBezTo>
                <a:cubicBezTo>
                  <a:pt x="2059527" y="2163633"/>
                  <a:pt x="2055712" y="2144754"/>
                  <a:pt x="2063590" y="2129592"/>
                </a:cubicBezTo>
                <a:cubicBezTo>
                  <a:pt x="2070676" y="2115916"/>
                  <a:pt x="2085542" y="2109078"/>
                  <a:pt x="2107047" y="2109772"/>
                </a:cubicBezTo>
                <a:cubicBezTo>
                  <a:pt x="2128205" y="2109028"/>
                  <a:pt x="2143070" y="2115916"/>
                  <a:pt x="2150156" y="2129592"/>
                </a:cubicBezTo>
                <a:cubicBezTo>
                  <a:pt x="2158084" y="2144754"/>
                  <a:pt x="2154219" y="2163633"/>
                  <a:pt x="2146638" y="2173692"/>
                </a:cubicBezTo>
                <a:cubicBezTo>
                  <a:pt x="2138165" y="2184890"/>
                  <a:pt x="2135687" y="2196981"/>
                  <a:pt x="2139552" y="2207684"/>
                </a:cubicBezTo>
                <a:cubicBezTo>
                  <a:pt x="2143070" y="2217346"/>
                  <a:pt x="2151741" y="2224779"/>
                  <a:pt x="2162097" y="2227157"/>
                </a:cubicBezTo>
                <a:cubicBezTo>
                  <a:pt x="2170521" y="2229090"/>
                  <a:pt x="2210707" y="2229189"/>
                  <a:pt x="2275816" y="2229040"/>
                </a:cubicBezTo>
                <a:cubicBezTo>
                  <a:pt x="2276907" y="2229040"/>
                  <a:pt x="2277997" y="2229040"/>
                  <a:pt x="2279087" y="2228991"/>
                </a:cubicBezTo>
                <a:cubicBezTo>
                  <a:pt x="2280177" y="2257780"/>
                  <a:pt x="2281862" y="2320808"/>
                  <a:pt x="2279037" y="2333196"/>
                </a:cubicBezTo>
                <a:cubicBezTo>
                  <a:pt x="2277452" y="2340133"/>
                  <a:pt x="2272497" y="2345881"/>
                  <a:pt x="2266154" y="2348210"/>
                </a:cubicBezTo>
                <a:cubicBezTo>
                  <a:pt x="2258920" y="2350836"/>
                  <a:pt x="2250397" y="2348903"/>
                  <a:pt x="2242171" y="2342710"/>
                </a:cubicBezTo>
                <a:cubicBezTo>
                  <a:pt x="2229982" y="2333444"/>
                  <a:pt x="2207040" y="2328786"/>
                  <a:pt x="2188607" y="2338349"/>
                </a:cubicBezTo>
                <a:cubicBezTo>
                  <a:pt x="2178895" y="2343354"/>
                  <a:pt x="2162841" y="2356683"/>
                  <a:pt x="2163931" y="2389238"/>
                </a:cubicBezTo>
                <a:cubicBezTo>
                  <a:pt x="2162841" y="2422139"/>
                  <a:pt x="2178895" y="2435469"/>
                  <a:pt x="2188607" y="2440473"/>
                </a:cubicBezTo>
                <a:cubicBezTo>
                  <a:pt x="2207040" y="2450037"/>
                  <a:pt x="2229982" y="2445379"/>
                  <a:pt x="2242171" y="2436113"/>
                </a:cubicBezTo>
                <a:cubicBezTo>
                  <a:pt x="2250397" y="2429919"/>
                  <a:pt x="2258920" y="2427986"/>
                  <a:pt x="2266154" y="2430613"/>
                </a:cubicBezTo>
                <a:cubicBezTo>
                  <a:pt x="2272497" y="2432941"/>
                  <a:pt x="2277452" y="2438689"/>
                  <a:pt x="2279037" y="2445626"/>
                </a:cubicBezTo>
                <a:cubicBezTo>
                  <a:pt x="2280127" y="2450383"/>
                  <a:pt x="2280573" y="2462622"/>
                  <a:pt x="2280623" y="2477537"/>
                </a:cubicBezTo>
                <a:lnTo>
                  <a:pt x="2290483" y="2477537"/>
                </a:lnTo>
                <a:cubicBezTo>
                  <a:pt x="2290434" y="2462127"/>
                  <a:pt x="2289938" y="2448946"/>
                  <a:pt x="2288700" y="2443446"/>
                </a:cubicBezTo>
                <a:cubicBezTo>
                  <a:pt x="2286371" y="2433239"/>
                  <a:pt x="2279037" y="2424766"/>
                  <a:pt x="2269573" y="2421297"/>
                </a:cubicBezTo>
                <a:cubicBezTo>
                  <a:pt x="2259068" y="2417432"/>
                  <a:pt x="2247226" y="2419910"/>
                  <a:pt x="2236225" y="2428234"/>
                </a:cubicBezTo>
                <a:cubicBezTo>
                  <a:pt x="2226414" y="2435617"/>
                  <a:pt x="2207981" y="2439383"/>
                  <a:pt x="2193166" y="2431703"/>
                </a:cubicBezTo>
                <a:cubicBezTo>
                  <a:pt x="2179837" y="2424766"/>
                  <a:pt x="2173147" y="2410198"/>
                  <a:pt x="2173841" y="2389238"/>
                </a:cubicBezTo>
                <a:cubicBezTo>
                  <a:pt x="2173147" y="2368625"/>
                  <a:pt x="2179837" y="2354057"/>
                  <a:pt x="2193166" y="2347120"/>
                </a:cubicBezTo>
                <a:cubicBezTo>
                  <a:pt x="2207981" y="2339489"/>
                  <a:pt x="2226414" y="2343205"/>
                  <a:pt x="2236225" y="2350588"/>
                </a:cubicBezTo>
                <a:cubicBezTo>
                  <a:pt x="2247226" y="2358913"/>
                  <a:pt x="2259068" y="2361390"/>
                  <a:pt x="2269573" y="2357525"/>
                </a:cubicBezTo>
                <a:cubicBezTo>
                  <a:pt x="2279037" y="2354057"/>
                  <a:pt x="2286371" y="2345583"/>
                  <a:pt x="2288700" y="2335376"/>
                </a:cubicBezTo>
                <a:cubicBezTo>
                  <a:pt x="2292119" y="2320461"/>
                  <a:pt x="2289740" y="2249059"/>
                  <a:pt x="2288997" y="2228991"/>
                </a:cubicBezTo>
                <a:cubicBezTo>
                  <a:pt x="2333890" y="2228892"/>
                  <a:pt x="2380170" y="2228991"/>
                  <a:pt x="2387405" y="2230626"/>
                </a:cubicBezTo>
                <a:cubicBezTo>
                  <a:pt x="2394540" y="2232261"/>
                  <a:pt x="2400437" y="2237315"/>
                  <a:pt x="2402815" y="2243856"/>
                </a:cubicBezTo>
                <a:cubicBezTo>
                  <a:pt x="2405540" y="2251288"/>
                  <a:pt x="2403558" y="2260009"/>
                  <a:pt x="2397166" y="2268433"/>
                </a:cubicBezTo>
                <a:cubicBezTo>
                  <a:pt x="2387752" y="2280920"/>
                  <a:pt x="2382995" y="2304308"/>
                  <a:pt x="2392756" y="2323137"/>
                </a:cubicBezTo>
                <a:cubicBezTo>
                  <a:pt x="2397711" y="2332651"/>
                  <a:pt x="2410545" y="2348309"/>
                  <a:pt x="2441465" y="2348309"/>
                </a:cubicBezTo>
                <a:cubicBezTo>
                  <a:pt x="2442505" y="2348309"/>
                  <a:pt x="2443546" y="2348309"/>
                  <a:pt x="2444685" y="2348259"/>
                </a:cubicBezTo>
                <a:cubicBezTo>
                  <a:pt x="2459006" y="2348755"/>
                  <a:pt x="2469659" y="2346079"/>
                  <a:pt x="2477587" y="2342065"/>
                </a:cubicBezTo>
                <a:lnTo>
                  <a:pt x="2477587" y="2330520"/>
                </a:lnTo>
                <a:cubicBezTo>
                  <a:pt x="2469510" y="2336070"/>
                  <a:pt x="2458411" y="2338745"/>
                  <a:pt x="2444685" y="2338349"/>
                </a:cubicBezTo>
                <a:cubicBezTo>
                  <a:pt x="2423527" y="2339043"/>
                  <a:pt x="2408612" y="2332205"/>
                  <a:pt x="2401527" y="2318529"/>
                </a:cubicBezTo>
                <a:cubicBezTo>
                  <a:pt x="2393648" y="2303366"/>
                  <a:pt x="2397464" y="2284487"/>
                  <a:pt x="2405094" y="2274429"/>
                </a:cubicBezTo>
                <a:cubicBezTo>
                  <a:pt x="2413518" y="2263230"/>
                  <a:pt x="2416045" y="2251189"/>
                  <a:pt x="2412130" y="2240437"/>
                </a:cubicBezTo>
                <a:cubicBezTo>
                  <a:pt x="2408612" y="2230824"/>
                  <a:pt x="2399991" y="2223342"/>
                  <a:pt x="2389585" y="2220963"/>
                </a:cubicBezTo>
                <a:cubicBezTo>
                  <a:pt x="2381657" y="2219130"/>
                  <a:pt x="2345485" y="2218981"/>
                  <a:pt x="2286767" y="2219080"/>
                </a:cubicBezTo>
                <a:cubicBezTo>
                  <a:pt x="2285677" y="2189400"/>
                  <a:pt x="2284141" y="2129245"/>
                  <a:pt x="2286916" y="2117204"/>
                </a:cubicBezTo>
                <a:cubicBezTo>
                  <a:pt x="2288501" y="2110267"/>
                  <a:pt x="2293407" y="2104519"/>
                  <a:pt x="2299749" y="2102190"/>
                </a:cubicBezTo>
                <a:cubicBezTo>
                  <a:pt x="2307033" y="2099564"/>
                  <a:pt x="2315556" y="2101496"/>
                  <a:pt x="2323732" y="2107690"/>
                </a:cubicBezTo>
                <a:cubicBezTo>
                  <a:pt x="2335971" y="2116956"/>
                  <a:pt x="2358913" y="2121614"/>
                  <a:pt x="2377346" y="2112051"/>
                </a:cubicBezTo>
                <a:cubicBezTo>
                  <a:pt x="2387008" y="2107046"/>
                  <a:pt x="2403112" y="2093717"/>
                  <a:pt x="2401973" y="2061162"/>
                </a:cubicBezTo>
                <a:cubicBezTo>
                  <a:pt x="2403112" y="2028260"/>
                  <a:pt x="2387008" y="2014931"/>
                  <a:pt x="2377346" y="2009927"/>
                </a:cubicBezTo>
                <a:cubicBezTo>
                  <a:pt x="2358913" y="2000363"/>
                  <a:pt x="2335971" y="2005021"/>
                  <a:pt x="2323732" y="2014287"/>
                </a:cubicBezTo>
                <a:cubicBezTo>
                  <a:pt x="2315556" y="2020481"/>
                  <a:pt x="2307033" y="2022413"/>
                  <a:pt x="2299749" y="2019787"/>
                </a:cubicBezTo>
                <a:cubicBezTo>
                  <a:pt x="2293407" y="2017458"/>
                  <a:pt x="2288501" y="2011711"/>
                  <a:pt x="2286916" y="2004773"/>
                </a:cubicBezTo>
                <a:cubicBezTo>
                  <a:pt x="2284042" y="1992386"/>
                  <a:pt x="2285727" y="1929407"/>
                  <a:pt x="2286817" y="1900618"/>
                </a:cubicBezTo>
                <a:cubicBezTo>
                  <a:pt x="2345534" y="1900717"/>
                  <a:pt x="2381657" y="1900568"/>
                  <a:pt x="2389585" y="1898735"/>
                </a:cubicBezTo>
                <a:cubicBezTo>
                  <a:pt x="2399991" y="1896356"/>
                  <a:pt x="2408612" y="1888924"/>
                  <a:pt x="2412130" y="1879261"/>
                </a:cubicBezTo>
                <a:cubicBezTo>
                  <a:pt x="2416045" y="1868558"/>
                  <a:pt x="2413518" y="1856468"/>
                  <a:pt x="2405094" y="1845270"/>
                </a:cubicBezTo>
                <a:cubicBezTo>
                  <a:pt x="2397464" y="1835211"/>
                  <a:pt x="2393648" y="1816332"/>
                  <a:pt x="2401527" y="1801169"/>
                </a:cubicBezTo>
                <a:cubicBezTo>
                  <a:pt x="2408612" y="1787493"/>
                  <a:pt x="2423626" y="1780755"/>
                  <a:pt x="2444983" y="1781349"/>
                </a:cubicBezTo>
                <a:cubicBezTo>
                  <a:pt x="2458609" y="1781002"/>
                  <a:pt x="2469609" y="1783628"/>
                  <a:pt x="2477587" y="1789178"/>
                </a:cubicBezTo>
                <a:lnTo>
                  <a:pt x="2477587" y="1777633"/>
                </a:lnTo>
                <a:cubicBezTo>
                  <a:pt x="2469709" y="1773619"/>
                  <a:pt x="2459154" y="1770943"/>
                  <a:pt x="2444983" y="1771439"/>
                </a:cubicBezTo>
                <a:cubicBezTo>
                  <a:pt x="2411437" y="1770250"/>
                  <a:pt x="2397860" y="1786750"/>
                  <a:pt x="2392756" y="1796611"/>
                </a:cubicBezTo>
                <a:cubicBezTo>
                  <a:pt x="2382995" y="1815390"/>
                  <a:pt x="2387752" y="1838778"/>
                  <a:pt x="2397166" y="1851265"/>
                </a:cubicBezTo>
                <a:cubicBezTo>
                  <a:pt x="2403558" y="1859689"/>
                  <a:pt x="2405540" y="1868410"/>
                  <a:pt x="2402815" y="1875892"/>
                </a:cubicBezTo>
                <a:cubicBezTo>
                  <a:pt x="2400437" y="1882383"/>
                  <a:pt x="2394540" y="1887437"/>
                  <a:pt x="2387405" y="1889072"/>
                </a:cubicBezTo>
                <a:cubicBezTo>
                  <a:pt x="2380022" y="1890757"/>
                  <a:pt x="2332304" y="1890807"/>
                  <a:pt x="2286767" y="1890708"/>
                </a:cubicBezTo>
                <a:cubicBezTo>
                  <a:pt x="2285677" y="1861027"/>
                  <a:pt x="2284141" y="1800872"/>
                  <a:pt x="2286916" y="1788782"/>
                </a:cubicBezTo>
                <a:cubicBezTo>
                  <a:pt x="2288501" y="1781845"/>
                  <a:pt x="2293407" y="1776097"/>
                  <a:pt x="2299749" y="1773768"/>
                </a:cubicBezTo>
                <a:cubicBezTo>
                  <a:pt x="2307033" y="1771142"/>
                  <a:pt x="2315556" y="1773074"/>
                  <a:pt x="2323732" y="1779268"/>
                </a:cubicBezTo>
                <a:cubicBezTo>
                  <a:pt x="2335971" y="1788534"/>
                  <a:pt x="2358913" y="1793192"/>
                  <a:pt x="2377346" y="1783628"/>
                </a:cubicBezTo>
                <a:cubicBezTo>
                  <a:pt x="2387008" y="1778624"/>
                  <a:pt x="2403112" y="1765295"/>
                  <a:pt x="2401973" y="1732740"/>
                </a:cubicBezTo>
                <a:cubicBezTo>
                  <a:pt x="2403112" y="1699838"/>
                  <a:pt x="2387008" y="1686509"/>
                  <a:pt x="2377346" y="1681504"/>
                </a:cubicBezTo>
                <a:cubicBezTo>
                  <a:pt x="2358913" y="1671941"/>
                  <a:pt x="2335971" y="1676599"/>
                  <a:pt x="2323732" y="1685865"/>
                </a:cubicBezTo>
                <a:cubicBezTo>
                  <a:pt x="2315556" y="1692059"/>
                  <a:pt x="2307033" y="1693991"/>
                  <a:pt x="2299749" y="1691365"/>
                </a:cubicBezTo>
                <a:cubicBezTo>
                  <a:pt x="2293407" y="1689036"/>
                  <a:pt x="2288501" y="1683288"/>
                  <a:pt x="2286916" y="1676351"/>
                </a:cubicBezTo>
                <a:cubicBezTo>
                  <a:pt x="2284091" y="1664162"/>
                  <a:pt x="2285677" y="1602719"/>
                  <a:pt x="2286767" y="1573385"/>
                </a:cubicBezTo>
                <a:cubicBezTo>
                  <a:pt x="2335277" y="1573286"/>
                  <a:pt x="2381211" y="1572245"/>
                  <a:pt x="2389585" y="1570313"/>
                </a:cubicBezTo>
                <a:cubicBezTo>
                  <a:pt x="2399991" y="1567934"/>
                  <a:pt x="2408612" y="1560501"/>
                  <a:pt x="2412130" y="1550839"/>
                </a:cubicBezTo>
                <a:cubicBezTo>
                  <a:pt x="2416045" y="1540136"/>
                  <a:pt x="2413518" y="1528046"/>
                  <a:pt x="2405094" y="1516847"/>
                </a:cubicBezTo>
                <a:cubicBezTo>
                  <a:pt x="2397464" y="1506788"/>
                  <a:pt x="2393648" y="1487910"/>
                  <a:pt x="2401527" y="1472747"/>
                </a:cubicBezTo>
                <a:cubicBezTo>
                  <a:pt x="2408612" y="1459071"/>
                  <a:pt x="2423626" y="1452332"/>
                  <a:pt x="2444983" y="1452927"/>
                </a:cubicBezTo>
                <a:cubicBezTo>
                  <a:pt x="2458609" y="1452531"/>
                  <a:pt x="2469609" y="1455206"/>
                  <a:pt x="2477587" y="1460756"/>
                </a:cubicBezTo>
                <a:lnTo>
                  <a:pt x="2477587" y="1449211"/>
                </a:lnTo>
                <a:cubicBezTo>
                  <a:pt x="2469709" y="1445197"/>
                  <a:pt x="2459154" y="1442521"/>
                  <a:pt x="2444983" y="1443017"/>
                </a:cubicBezTo>
                <a:cubicBezTo>
                  <a:pt x="2411437" y="1441877"/>
                  <a:pt x="2397860" y="1458278"/>
                  <a:pt x="2392756" y="1468188"/>
                </a:cubicBezTo>
                <a:cubicBezTo>
                  <a:pt x="2382995" y="1486968"/>
                  <a:pt x="2387752" y="1510356"/>
                  <a:pt x="2397166" y="1522843"/>
                </a:cubicBezTo>
                <a:cubicBezTo>
                  <a:pt x="2403558" y="1531267"/>
                  <a:pt x="2405540" y="1539988"/>
                  <a:pt x="2402815" y="1547420"/>
                </a:cubicBezTo>
                <a:cubicBezTo>
                  <a:pt x="2400437" y="1553961"/>
                  <a:pt x="2394540" y="1559015"/>
                  <a:pt x="2387405" y="1560650"/>
                </a:cubicBezTo>
                <a:cubicBezTo>
                  <a:pt x="2379774" y="1562384"/>
                  <a:pt x="2335971" y="1563376"/>
                  <a:pt x="2289046" y="1563524"/>
                </a:cubicBezTo>
                <a:cubicBezTo>
                  <a:pt x="2289839" y="1542168"/>
                  <a:pt x="2292069" y="1472846"/>
                  <a:pt x="2288700" y="1458130"/>
                </a:cubicBezTo>
                <a:cubicBezTo>
                  <a:pt x="2286371" y="1447972"/>
                  <a:pt x="2279037" y="1439499"/>
                  <a:pt x="2269573" y="1436030"/>
                </a:cubicBezTo>
                <a:cubicBezTo>
                  <a:pt x="2259019" y="1432215"/>
                  <a:pt x="2247176" y="1434643"/>
                  <a:pt x="2236225" y="1442967"/>
                </a:cubicBezTo>
                <a:cubicBezTo>
                  <a:pt x="2226414" y="1450350"/>
                  <a:pt x="2207981" y="1454116"/>
                  <a:pt x="2193166" y="1446436"/>
                </a:cubicBezTo>
                <a:cubicBezTo>
                  <a:pt x="2179837" y="1439499"/>
                  <a:pt x="2173147" y="1424931"/>
                  <a:pt x="2173841" y="1403971"/>
                </a:cubicBezTo>
                <a:cubicBezTo>
                  <a:pt x="2173147" y="1383358"/>
                  <a:pt x="2179837" y="1368790"/>
                  <a:pt x="2193166" y="1361853"/>
                </a:cubicBezTo>
                <a:cubicBezTo>
                  <a:pt x="2207981" y="1354172"/>
                  <a:pt x="2226414" y="1357938"/>
                  <a:pt x="2236225" y="1365321"/>
                </a:cubicBezTo>
                <a:cubicBezTo>
                  <a:pt x="2247226" y="1373596"/>
                  <a:pt x="2259019" y="1376074"/>
                  <a:pt x="2269573" y="1372258"/>
                </a:cubicBezTo>
                <a:cubicBezTo>
                  <a:pt x="2279037" y="1368790"/>
                  <a:pt x="2286371" y="1360317"/>
                  <a:pt x="2288700" y="1350109"/>
                </a:cubicBezTo>
                <a:cubicBezTo>
                  <a:pt x="2292119" y="1335145"/>
                  <a:pt x="2289740" y="1263792"/>
                  <a:pt x="2288997" y="1243724"/>
                </a:cubicBezTo>
                <a:cubicBezTo>
                  <a:pt x="2333890" y="1243625"/>
                  <a:pt x="2380170" y="1243674"/>
                  <a:pt x="2387405" y="1245359"/>
                </a:cubicBezTo>
                <a:cubicBezTo>
                  <a:pt x="2394540" y="1246994"/>
                  <a:pt x="2400437" y="1252048"/>
                  <a:pt x="2402815" y="1258589"/>
                </a:cubicBezTo>
                <a:cubicBezTo>
                  <a:pt x="2405540" y="1266021"/>
                  <a:pt x="2403558" y="1274742"/>
                  <a:pt x="2397166" y="1283166"/>
                </a:cubicBezTo>
                <a:cubicBezTo>
                  <a:pt x="2387752" y="1295653"/>
                  <a:pt x="2382995" y="1319041"/>
                  <a:pt x="2392756" y="1337820"/>
                </a:cubicBezTo>
                <a:cubicBezTo>
                  <a:pt x="2397860" y="1347731"/>
                  <a:pt x="2411288" y="1364132"/>
                  <a:pt x="2444685" y="1362992"/>
                </a:cubicBezTo>
                <a:cubicBezTo>
                  <a:pt x="2458956" y="1363488"/>
                  <a:pt x="2469659" y="1360762"/>
                  <a:pt x="2477587" y="1356699"/>
                </a:cubicBezTo>
                <a:lnTo>
                  <a:pt x="2477587" y="1345253"/>
                </a:lnTo>
                <a:cubicBezTo>
                  <a:pt x="2469560" y="1350852"/>
                  <a:pt x="2458460" y="1353478"/>
                  <a:pt x="2444685" y="1353082"/>
                </a:cubicBezTo>
                <a:cubicBezTo>
                  <a:pt x="2423478" y="1353776"/>
                  <a:pt x="2408612" y="1346938"/>
                  <a:pt x="2401527" y="1333262"/>
                </a:cubicBezTo>
                <a:cubicBezTo>
                  <a:pt x="2393648" y="1318099"/>
                  <a:pt x="2397464" y="1299221"/>
                  <a:pt x="2405094" y="1289162"/>
                </a:cubicBezTo>
                <a:cubicBezTo>
                  <a:pt x="2413518" y="1277963"/>
                  <a:pt x="2416045" y="1265873"/>
                  <a:pt x="2412130" y="1255170"/>
                </a:cubicBezTo>
                <a:cubicBezTo>
                  <a:pt x="2408612" y="1245507"/>
                  <a:pt x="2399991" y="1238075"/>
                  <a:pt x="2389585" y="1235696"/>
                </a:cubicBezTo>
                <a:cubicBezTo>
                  <a:pt x="2381657" y="1233863"/>
                  <a:pt x="2345485" y="1233714"/>
                  <a:pt x="2286767" y="1233813"/>
                </a:cubicBezTo>
                <a:cubicBezTo>
                  <a:pt x="2285677" y="1204133"/>
                  <a:pt x="2284141" y="1143978"/>
                  <a:pt x="2286916" y="1131937"/>
                </a:cubicBezTo>
                <a:cubicBezTo>
                  <a:pt x="2288501" y="1125000"/>
                  <a:pt x="2293407" y="1119252"/>
                  <a:pt x="2299749" y="1116923"/>
                </a:cubicBezTo>
                <a:cubicBezTo>
                  <a:pt x="2307033" y="1114297"/>
                  <a:pt x="2315556" y="1116230"/>
                  <a:pt x="2323732" y="1122423"/>
                </a:cubicBezTo>
                <a:cubicBezTo>
                  <a:pt x="2335971" y="1131689"/>
                  <a:pt x="2358913" y="1136347"/>
                  <a:pt x="2377346" y="1126784"/>
                </a:cubicBezTo>
                <a:cubicBezTo>
                  <a:pt x="2387008" y="1121779"/>
                  <a:pt x="2403112" y="1108401"/>
                  <a:pt x="2401973" y="1075895"/>
                </a:cubicBezTo>
                <a:cubicBezTo>
                  <a:pt x="2403112" y="1042994"/>
                  <a:pt x="2387008" y="1029664"/>
                  <a:pt x="2377346" y="1024660"/>
                </a:cubicBezTo>
                <a:cubicBezTo>
                  <a:pt x="2358913" y="1015096"/>
                  <a:pt x="2335971" y="1019754"/>
                  <a:pt x="2323732" y="1029020"/>
                </a:cubicBezTo>
                <a:cubicBezTo>
                  <a:pt x="2315556" y="1035214"/>
                  <a:pt x="2306984" y="1037147"/>
                  <a:pt x="2299749" y="1034520"/>
                </a:cubicBezTo>
                <a:cubicBezTo>
                  <a:pt x="2293407" y="1032191"/>
                  <a:pt x="2288501" y="1026444"/>
                  <a:pt x="2286916" y="1019507"/>
                </a:cubicBezTo>
                <a:cubicBezTo>
                  <a:pt x="2284042" y="1007119"/>
                  <a:pt x="2285727" y="944140"/>
                  <a:pt x="2286817" y="915351"/>
                </a:cubicBezTo>
                <a:cubicBezTo>
                  <a:pt x="2345485" y="915450"/>
                  <a:pt x="2381657" y="915301"/>
                  <a:pt x="2389585" y="913468"/>
                </a:cubicBezTo>
                <a:cubicBezTo>
                  <a:pt x="2399991" y="911089"/>
                  <a:pt x="2408612" y="903657"/>
                  <a:pt x="2412130" y="893994"/>
                </a:cubicBezTo>
                <a:cubicBezTo>
                  <a:pt x="2416045" y="883291"/>
                  <a:pt x="2413518" y="871201"/>
                  <a:pt x="2405094" y="860003"/>
                </a:cubicBezTo>
                <a:cubicBezTo>
                  <a:pt x="2397464" y="849944"/>
                  <a:pt x="2393648" y="831065"/>
                  <a:pt x="2401527" y="815903"/>
                </a:cubicBezTo>
                <a:cubicBezTo>
                  <a:pt x="2408612" y="802226"/>
                  <a:pt x="2423527" y="795389"/>
                  <a:pt x="2444983" y="796082"/>
                </a:cubicBezTo>
                <a:cubicBezTo>
                  <a:pt x="2458560" y="795686"/>
                  <a:pt x="2469560" y="798312"/>
                  <a:pt x="2477587" y="803862"/>
                </a:cubicBezTo>
                <a:lnTo>
                  <a:pt x="2477587" y="792415"/>
                </a:lnTo>
                <a:cubicBezTo>
                  <a:pt x="2469709" y="788402"/>
                  <a:pt x="2459105" y="785726"/>
                  <a:pt x="2444983" y="786172"/>
                </a:cubicBezTo>
                <a:cubicBezTo>
                  <a:pt x="2411586" y="785082"/>
                  <a:pt x="2397860" y="801434"/>
                  <a:pt x="2392756" y="811344"/>
                </a:cubicBezTo>
                <a:cubicBezTo>
                  <a:pt x="2382995" y="830124"/>
                  <a:pt x="2387752" y="853512"/>
                  <a:pt x="2397166" y="865998"/>
                </a:cubicBezTo>
                <a:cubicBezTo>
                  <a:pt x="2403558" y="874422"/>
                  <a:pt x="2405540" y="883143"/>
                  <a:pt x="2402815" y="890575"/>
                </a:cubicBezTo>
                <a:cubicBezTo>
                  <a:pt x="2400437" y="897116"/>
                  <a:pt x="2394540" y="902170"/>
                  <a:pt x="2387405" y="903805"/>
                </a:cubicBezTo>
                <a:cubicBezTo>
                  <a:pt x="2380022" y="905490"/>
                  <a:pt x="2332304" y="905540"/>
                  <a:pt x="2286767" y="905441"/>
                </a:cubicBezTo>
                <a:cubicBezTo>
                  <a:pt x="2285677" y="875760"/>
                  <a:pt x="2284141" y="815556"/>
                  <a:pt x="2286916" y="803515"/>
                </a:cubicBezTo>
                <a:cubicBezTo>
                  <a:pt x="2288501" y="796578"/>
                  <a:pt x="2293407" y="790830"/>
                  <a:pt x="2299749" y="788501"/>
                </a:cubicBezTo>
                <a:cubicBezTo>
                  <a:pt x="2307033" y="785875"/>
                  <a:pt x="2315556" y="787807"/>
                  <a:pt x="2323732" y="794001"/>
                </a:cubicBezTo>
                <a:cubicBezTo>
                  <a:pt x="2335971" y="803267"/>
                  <a:pt x="2358913" y="807925"/>
                  <a:pt x="2377346" y="798362"/>
                </a:cubicBezTo>
                <a:cubicBezTo>
                  <a:pt x="2387008" y="793357"/>
                  <a:pt x="2403112" y="779978"/>
                  <a:pt x="2401973" y="747473"/>
                </a:cubicBezTo>
                <a:cubicBezTo>
                  <a:pt x="2403112" y="714571"/>
                  <a:pt x="2387008" y="701242"/>
                  <a:pt x="2377346" y="696237"/>
                </a:cubicBezTo>
                <a:cubicBezTo>
                  <a:pt x="2358913" y="686674"/>
                  <a:pt x="2335971" y="691332"/>
                  <a:pt x="2323732" y="700598"/>
                </a:cubicBezTo>
                <a:cubicBezTo>
                  <a:pt x="2315556" y="706792"/>
                  <a:pt x="2307033" y="708724"/>
                  <a:pt x="2299749" y="706098"/>
                </a:cubicBezTo>
                <a:cubicBezTo>
                  <a:pt x="2293407" y="703769"/>
                  <a:pt x="2288501" y="698021"/>
                  <a:pt x="2286916" y="691084"/>
                </a:cubicBezTo>
                <a:cubicBezTo>
                  <a:pt x="2284091" y="678845"/>
                  <a:pt x="2285677" y="617402"/>
                  <a:pt x="2286767" y="588118"/>
                </a:cubicBezTo>
                <a:cubicBezTo>
                  <a:pt x="2335277" y="588019"/>
                  <a:pt x="2381211" y="586978"/>
                  <a:pt x="2389585" y="585046"/>
                </a:cubicBezTo>
                <a:cubicBezTo>
                  <a:pt x="2399991" y="582667"/>
                  <a:pt x="2408612" y="575185"/>
                  <a:pt x="2412130" y="565572"/>
                </a:cubicBezTo>
                <a:cubicBezTo>
                  <a:pt x="2416045" y="554869"/>
                  <a:pt x="2413518" y="542779"/>
                  <a:pt x="2405094" y="531580"/>
                </a:cubicBezTo>
                <a:cubicBezTo>
                  <a:pt x="2397464" y="521522"/>
                  <a:pt x="2393648" y="502643"/>
                  <a:pt x="2401527" y="487480"/>
                </a:cubicBezTo>
                <a:cubicBezTo>
                  <a:pt x="2408612" y="473804"/>
                  <a:pt x="2423527" y="466966"/>
                  <a:pt x="2444983" y="467660"/>
                </a:cubicBezTo>
                <a:cubicBezTo>
                  <a:pt x="2458560" y="467214"/>
                  <a:pt x="2469609" y="469890"/>
                  <a:pt x="2477587" y="475489"/>
                </a:cubicBezTo>
                <a:lnTo>
                  <a:pt x="2477587" y="463993"/>
                </a:lnTo>
                <a:cubicBezTo>
                  <a:pt x="2469709" y="459980"/>
                  <a:pt x="2459105" y="457304"/>
                  <a:pt x="2444983" y="457750"/>
                </a:cubicBezTo>
                <a:cubicBezTo>
                  <a:pt x="2411586" y="456610"/>
                  <a:pt x="2397860" y="473011"/>
                  <a:pt x="2392756" y="482922"/>
                </a:cubicBezTo>
                <a:cubicBezTo>
                  <a:pt x="2382995" y="501701"/>
                  <a:pt x="2387752" y="525089"/>
                  <a:pt x="2397166" y="537576"/>
                </a:cubicBezTo>
                <a:cubicBezTo>
                  <a:pt x="2403558" y="546000"/>
                  <a:pt x="2405540" y="554721"/>
                  <a:pt x="2402815" y="562153"/>
                </a:cubicBezTo>
                <a:cubicBezTo>
                  <a:pt x="2400437" y="568694"/>
                  <a:pt x="2394540" y="573748"/>
                  <a:pt x="2387405" y="575383"/>
                </a:cubicBezTo>
                <a:cubicBezTo>
                  <a:pt x="2379774" y="577118"/>
                  <a:pt x="2335971" y="578059"/>
                  <a:pt x="2289046" y="578208"/>
                </a:cubicBezTo>
                <a:cubicBezTo>
                  <a:pt x="2289839" y="556901"/>
                  <a:pt x="2292069" y="487579"/>
                  <a:pt x="2288700" y="472863"/>
                </a:cubicBezTo>
                <a:cubicBezTo>
                  <a:pt x="2286371" y="462705"/>
                  <a:pt x="2279037" y="454232"/>
                  <a:pt x="2269573" y="450763"/>
                </a:cubicBezTo>
                <a:cubicBezTo>
                  <a:pt x="2259068" y="446898"/>
                  <a:pt x="2247176" y="449376"/>
                  <a:pt x="2236225" y="457651"/>
                </a:cubicBezTo>
                <a:cubicBezTo>
                  <a:pt x="2226414" y="465083"/>
                  <a:pt x="2207981" y="468849"/>
                  <a:pt x="2193166" y="461119"/>
                </a:cubicBezTo>
                <a:cubicBezTo>
                  <a:pt x="2179837" y="454232"/>
                  <a:pt x="2173147" y="439664"/>
                  <a:pt x="2173841" y="418704"/>
                </a:cubicBezTo>
                <a:cubicBezTo>
                  <a:pt x="2173147" y="398091"/>
                  <a:pt x="2179837" y="383523"/>
                  <a:pt x="2193166" y="376586"/>
                </a:cubicBezTo>
                <a:cubicBezTo>
                  <a:pt x="2207981" y="368905"/>
                  <a:pt x="2226414" y="372622"/>
                  <a:pt x="2236225" y="380054"/>
                </a:cubicBezTo>
                <a:cubicBezTo>
                  <a:pt x="2247226" y="388329"/>
                  <a:pt x="2259019" y="390807"/>
                  <a:pt x="2269573" y="386991"/>
                </a:cubicBezTo>
                <a:cubicBezTo>
                  <a:pt x="2279037" y="383523"/>
                  <a:pt x="2286371" y="375050"/>
                  <a:pt x="2288700" y="364842"/>
                </a:cubicBezTo>
                <a:cubicBezTo>
                  <a:pt x="2292119" y="349878"/>
                  <a:pt x="2289740" y="278525"/>
                  <a:pt x="2288997" y="258457"/>
                </a:cubicBezTo>
                <a:cubicBezTo>
                  <a:pt x="2333890" y="258358"/>
                  <a:pt x="2380170" y="258407"/>
                  <a:pt x="2387405" y="260092"/>
                </a:cubicBezTo>
                <a:cubicBezTo>
                  <a:pt x="2394540" y="261727"/>
                  <a:pt x="2400437" y="266781"/>
                  <a:pt x="2402815" y="273272"/>
                </a:cubicBezTo>
                <a:cubicBezTo>
                  <a:pt x="2405540" y="280755"/>
                  <a:pt x="2403558" y="289475"/>
                  <a:pt x="2397166" y="297899"/>
                </a:cubicBezTo>
                <a:cubicBezTo>
                  <a:pt x="2387752" y="310386"/>
                  <a:pt x="2382995" y="333774"/>
                  <a:pt x="2392756" y="352554"/>
                </a:cubicBezTo>
                <a:close/>
                <a:moveTo>
                  <a:pt x="1629278" y="258407"/>
                </a:moveTo>
                <a:cubicBezTo>
                  <a:pt x="1668522" y="258407"/>
                  <a:pt x="1705091" y="258605"/>
                  <a:pt x="1711483" y="260092"/>
                </a:cubicBezTo>
                <a:cubicBezTo>
                  <a:pt x="1718618" y="261727"/>
                  <a:pt x="1724515" y="266781"/>
                  <a:pt x="1726893" y="273272"/>
                </a:cubicBezTo>
                <a:cubicBezTo>
                  <a:pt x="1729618" y="280755"/>
                  <a:pt x="1727587" y="289475"/>
                  <a:pt x="1721244" y="297899"/>
                </a:cubicBezTo>
                <a:cubicBezTo>
                  <a:pt x="1711830" y="310386"/>
                  <a:pt x="1707023" y="333774"/>
                  <a:pt x="1716785" y="352554"/>
                </a:cubicBezTo>
                <a:cubicBezTo>
                  <a:pt x="1721938" y="362414"/>
                  <a:pt x="1735366" y="378815"/>
                  <a:pt x="1768714" y="377725"/>
                </a:cubicBezTo>
                <a:cubicBezTo>
                  <a:pt x="1802309" y="378766"/>
                  <a:pt x="1815837" y="362414"/>
                  <a:pt x="1820990" y="352554"/>
                </a:cubicBezTo>
                <a:cubicBezTo>
                  <a:pt x="1830752" y="333774"/>
                  <a:pt x="1825995" y="310386"/>
                  <a:pt x="1816531" y="297899"/>
                </a:cubicBezTo>
                <a:cubicBezTo>
                  <a:pt x="1810188" y="289475"/>
                  <a:pt x="1808156" y="280755"/>
                  <a:pt x="1810882" y="273272"/>
                </a:cubicBezTo>
                <a:cubicBezTo>
                  <a:pt x="1813260" y="266781"/>
                  <a:pt x="1819206" y="261727"/>
                  <a:pt x="1826292" y="260092"/>
                </a:cubicBezTo>
                <a:cubicBezTo>
                  <a:pt x="1833328" y="258457"/>
                  <a:pt x="1876883" y="258358"/>
                  <a:pt x="1920389" y="258457"/>
                </a:cubicBezTo>
                <a:cubicBezTo>
                  <a:pt x="1919646" y="278475"/>
                  <a:pt x="1917267" y="349878"/>
                  <a:pt x="1920686" y="364842"/>
                </a:cubicBezTo>
                <a:cubicBezTo>
                  <a:pt x="1923015" y="375050"/>
                  <a:pt x="1930349" y="383523"/>
                  <a:pt x="1939813" y="386991"/>
                </a:cubicBezTo>
                <a:cubicBezTo>
                  <a:pt x="1950367" y="390807"/>
                  <a:pt x="1962210" y="388329"/>
                  <a:pt x="1973160" y="380054"/>
                </a:cubicBezTo>
                <a:cubicBezTo>
                  <a:pt x="1983021" y="372622"/>
                  <a:pt x="2001454" y="368905"/>
                  <a:pt x="2016270" y="376586"/>
                </a:cubicBezTo>
                <a:cubicBezTo>
                  <a:pt x="2029599" y="383523"/>
                  <a:pt x="2036239" y="398091"/>
                  <a:pt x="2035545" y="419051"/>
                </a:cubicBezTo>
                <a:cubicBezTo>
                  <a:pt x="2036239" y="439664"/>
                  <a:pt x="2029599" y="454232"/>
                  <a:pt x="2016270" y="461119"/>
                </a:cubicBezTo>
                <a:cubicBezTo>
                  <a:pt x="2001454" y="468849"/>
                  <a:pt x="1983021" y="465083"/>
                  <a:pt x="1973160" y="457651"/>
                </a:cubicBezTo>
                <a:cubicBezTo>
                  <a:pt x="1962210" y="449376"/>
                  <a:pt x="1950367" y="446898"/>
                  <a:pt x="1939813" y="450763"/>
                </a:cubicBezTo>
                <a:cubicBezTo>
                  <a:pt x="1930349" y="454182"/>
                  <a:pt x="1923015" y="462705"/>
                  <a:pt x="1920686" y="472863"/>
                </a:cubicBezTo>
                <a:cubicBezTo>
                  <a:pt x="1917317" y="487579"/>
                  <a:pt x="1919547" y="556851"/>
                  <a:pt x="1920339" y="578208"/>
                </a:cubicBezTo>
                <a:cubicBezTo>
                  <a:pt x="1875100" y="578009"/>
                  <a:pt x="1833725" y="577068"/>
                  <a:pt x="1826292" y="575383"/>
                </a:cubicBezTo>
                <a:cubicBezTo>
                  <a:pt x="1819157" y="573748"/>
                  <a:pt x="1813260" y="568694"/>
                  <a:pt x="1810882" y="562153"/>
                </a:cubicBezTo>
                <a:cubicBezTo>
                  <a:pt x="1808156" y="554721"/>
                  <a:pt x="1810188" y="546000"/>
                  <a:pt x="1816531" y="537576"/>
                </a:cubicBezTo>
                <a:cubicBezTo>
                  <a:pt x="1825995" y="525089"/>
                  <a:pt x="1830752" y="501701"/>
                  <a:pt x="1820990" y="482922"/>
                </a:cubicBezTo>
                <a:cubicBezTo>
                  <a:pt x="1815837" y="473011"/>
                  <a:pt x="1802309" y="456610"/>
                  <a:pt x="1769061" y="457750"/>
                </a:cubicBezTo>
                <a:cubicBezTo>
                  <a:pt x="1735664" y="456610"/>
                  <a:pt x="1721938" y="473011"/>
                  <a:pt x="1716785" y="482922"/>
                </a:cubicBezTo>
                <a:cubicBezTo>
                  <a:pt x="1707023" y="501701"/>
                  <a:pt x="1711830" y="525089"/>
                  <a:pt x="1721244" y="537576"/>
                </a:cubicBezTo>
                <a:cubicBezTo>
                  <a:pt x="1727587" y="546000"/>
                  <a:pt x="1729618" y="554721"/>
                  <a:pt x="1726893" y="562153"/>
                </a:cubicBezTo>
                <a:cubicBezTo>
                  <a:pt x="1724515" y="568694"/>
                  <a:pt x="1718618" y="573748"/>
                  <a:pt x="1711483" y="575383"/>
                </a:cubicBezTo>
                <a:cubicBezTo>
                  <a:pt x="1705091" y="576820"/>
                  <a:pt x="1668572" y="577068"/>
                  <a:pt x="1629377" y="577018"/>
                </a:cubicBezTo>
                <a:cubicBezTo>
                  <a:pt x="1630170" y="554374"/>
                  <a:pt x="1632251" y="487332"/>
                  <a:pt x="1628981" y="472863"/>
                </a:cubicBezTo>
                <a:cubicBezTo>
                  <a:pt x="1626652" y="462705"/>
                  <a:pt x="1619318" y="454232"/>
                  <a:pt x="1609854" y="450763"/>
                </a:cubicBezTo>
                <a:cubicBezTo>
                  <a:pt x="1599300" y="446898"/>
                  <a:pt x="1587457" y="449376"/>
                  <a:pt x="1576507" y="457651"/>
                </a:cubicBezTo>
                <a:cubicBezTo>
                  <a:pt x="1566696" y="465083"/>
                  <a:pt x="1548263" y="468849"/>
                  <a:pt x="1533447" y="461119"/>
                </a:cubicBezTo>
                <a:cubicBezTo>
                  <a:pt x="1520118" y="454232"/>
                  <a:pt x="1513429" y="439664"/>
                  <a:pt x="1514122" y="418704"/>
                </a:cubicBezTo>
                <a:cubicBezTo>
                  <a:pt x="1513429" y="398091"/>
                  <a:pt x="1520118" y="383523"/>
                  <a:pt x="1533447" y="376586"/>
                </a:cubicBezTo>
                <a:cubicBezTo>
                  <a:pt x="1548213" y="368905"/>
                  <a:pt x="1566696" y="372622"/>
                  <a:pt x="1576507" y="380054"/>
                </a:cubicBezTo>
                <a:cubicBezTo>
                  <a:pt x="1587457" y="388329"/>
                  <a:pt x="1599300" y="390807"/>
                  <a:pt x="1609854" y="386991"/>
                </a:cubicBezTo>
                <a:cubicBezTo>
                  <a:pt x="1619318" y="383523"/>
                  <a:pt x="1626652" y="375050"/>
                  <a:pt x="1628981" y="364842"/>
                </a:cubicBezTo>
                <a:cubicBezTo>
                  <a:pt x="1632400" y="349878"/>
                  <a:pt x="1630021" y="278475"/>
                  <a:pt x="1629278" y="258407"/>
                </a:cubicBezTo>
                <a:close/>
                <a:moveTo>
                  <a:pt x="1807710" y="747126"/>
                </a:moveTo>
                <a:cubicBezTo>
                  <a:pt x="1806620" y="779978"/>
                  <a:pt x="1822675" y="793357"/>
                  <a:pt x="1832387" y="798362"/>
                </a:cubicBezTo>
                <a:cubicBezTo>
                  <a:pt x="1850820" y="807925"/>
                  <a:pt x="1873762" y="803267"/>
                  <a:pt x="1885951" y="794001"/>
                </a:cubicBezTo>
                <a:cubicBezTo>
                  <a:pt x="1894176" y="787807"/>
                  <a:pt x="1902650" y="785825"/>
                  <a:pt x="1909934" y="788501"/>
                </a:cubicBezTo>
                <a:cubicBezTo>
                  <a:pt x="1916276" y="790830"/>
                  <a:pt x="1921231" y="796578"/>
                  <a:pt x="1922817" y="803515"/>
                </a:cubicBezTo>
                <a:cubicBezTo>
                  <a:pt x="1925592" y="815556"/>
                  <a:pt x="1924056" y="875760"/>
                  <a:pt x="1922965" y="905441"/>
                </a:cubicBezTo>
                <a:cubicBezTo>
                  <a:pt x="1878618" y="905540"/>
                  <a:pt x="1833477" y="905441"/>
                  <a:pt x="1826292" y="903805"/>
                </a:cubicBezTo>
                <a:cubicBezTo>
                  <a:pt x="1819206" y="902170"/>
                  <a:pt x="1813260" y="897116"/>
                  <a:pt x="1810882" y="890575"/>
                </a:cubicBezTo>
                <a:cubicBezTo>
                  <a:pt x="1808156" y="883143"/>
                  <a:pt x="1810188" y="874422"/>
                  <a:pt x="1816531" y="865998"/>
                </a:cubicBezTo>
                <a:cubicBezTo>
                  <a:pt x="1825995" y="853512"/>
                  <a:pt x="1830752" y="830124"/>
                  <a:pt x="1820990" y="811344"/>
                </a:cubicBezTo>
                <a:cubicBezTo>
                  <a:pt x="1815837" y="801434"/>
                  <a:pt x="1802309" y="785082"/>
                  <a:pt x="1769061" y="786172"/>
                </a:cubicBezTo>
                <a:cubicBezTo>
                  <a:pt x="1735664" y="785082"/>
                  <a:pt x="1721938" y="801434"/>
                  <a:pt x="1716785" y="811344"/>
                </a:cubicBezTo>
                <a:cubicBezTo>
                  <a:pt x="1707023" y="830124"/>
                  <a:pt x="1711830" y="853512"/>
                  <a:pt x="1721244" y="865998"/>
                </a:cubicBezTo>
                <a:cubicBezTo>
                  <a:pt x="1727587" y="874422"/>
                  <a:pt x="1729618" y="883143"/>
                  <a:pt x="1726893" y="890575"/>
                </a:cubicBezTo>
                <a:cubicBezTo>
                  <a:pt x="1724515" y="897116"/>
                  <a:pt x="1718618" y="902170"/>
                  <a:pt x="1711483" y="903805"/>
                </a:cubicBezTo>
                <a:cubicBezTo>
                  <a:pt x="1704744" y="905342"/>
                  <a:pt x="1669712" y="906283"/>
                  <a:pt x="1629328" y="906580"/>
                </a:cubicBezTo>
                <a:cubicBezTo>
                  <a:pt x="1630121" y="885125"/>
                  <a:pt x="1632350" y="816002"/>
                  <a:pt x="1628981" y="801285"/>
                </a:cubicBezTo>
                <a:cubicBezTo>
                  <a:pt x="1626652" y="791127"/>
                  <a:pt x="1619318" y="782654"/>
                  <a:pt x="1609854" y="779185"/>
                </a:cubicBezTo>
                <a:cubicBezTo>
                  <a:pt x="1599300" y="775370"/>
                  <a:pt x="1587457" y="777798"/>
                  <a:pt x="1576507" y="786073"/>
                </a:cubicBezTo>
                <a:cubicBezTo>
                  <a:pt x="1566696" y="793506"/>
                  <a:pt x="1548263" y="797271"/>
                  <a:pt x="1533447" y="789542"/>
                </a:cubicBezTo>
                <a:cubicBezTo>
                  <a:pt x="1520118" y="782654"/>
                  <a:pt x="1513429" y="768086"/>
                  <a:pt x="1514122" y="747126"/>
                </a:cubicBezTo>
                <a:cubicBezTo>
                  <a:pt x="1513429" y="726513"/>
                  <a:pt x="1520118" y="711945"/>
                  <a:pt x="1533447" y="705008"/>
                </a:cubicBezTo>
                <a:cubicBezTo>
                  <a:pt x="1548263" y="697328"/>
                  <a:pt x="1566696" y="701044"/>
                  <a:pt x="1576507" y="708476"/>
                </a:cubicBezTo>
                <a:cubicBezTo>
                  <a:pt x="1587457" y="716751"/>
                  <a:pt x="1599300" y="719229"/>
                  <a:pt x="1609854" y="715414"/>
                </a:cubicBezTo>
                <a:cubicBezTo>
                  <a:pt x="1619318" y="711945"/>
                  <a:pt x="1626652" y="703472"/>
                  <a:pt x="1628981" y="693264"/>
                </a:cubicBezTo>
                <a:cubicBezTo>
                  <a:pt x="1632400" y="678350"/>
                  <a:pt x="1630021" y="607096"/>
                  <a:pt x="1629278" y="586929"/>
                </a:cubicBezTo>
                <a:cubicBezTo>
                  <a:pt x="1677095" y="586929"/>
                  <a:pt x="1706577" y="586681"/>
                  <a:pt x="1713663" y="585046"/>
                </a:cubicBezTo>
                <a:cubicBezTo>
                  <a:pt x="1724069" y="582667"/>
                  <a:pt x="1732691" y="575185"/>
                  <a:pt x="1736209" y="565572"/>
                </a:cubicBezTo>
                <a:cubicBezTo>
                  <a:pt x="1740123" y="554869"/>
                  <a:pt x="1737596" y="542779"/>
                  <a:pt x="1729123" y="531580"/>
                </a:cubicBezTo>
                <a:cubicBezTo>
                  <a:pt x="1721542" y="521522"/>
                  <a:pt x="1717726" y="502643"/>
                  <a:pt x="1725605" y="487480"/>
                </a:cubicBezTo>
                <a:cubicBezTo>
                  <a:pt x="1732691" y="473804"/>
                  <a:pt x="1747605" y="466966"/>
                  <a:pt x="1769061" y="467660"/>
                </a:cubicBezTo>
                <a:cubicBezTo>
                  <a:pt x="1790169" y="466966"/>
                  <a:pt x="1805084" y="473804"/>
                  <a:pt x="1812170" y="487480"/>
                </a:cubicBezTo>
                <a:cubicBezTo>
                  <a:pt x="1820049" y="502643"/>
                  <a:pt x="1816233" y="521522"/>
                  <a:pt x="1808652" y="531580"/>
                </a:cubicBezTo>
                <a:cubicBezTo>
                  <a:pt x="1800179" y="542779"/>
                  <a:pt x="1797652" y="554869"/>
                  <a:pt x="1801566" y="565572"/>
                </a:cubicBezTo>
                <a:cubicBezTo>
                  <a:pt x="1805084" y="575185"/>
                  <a:pt x="1813706" y="582667"/>
                  <a:pt x="1824112" y="585046"/>
                </a:cubicBezTo>
                <a:cubicBezTo>
                  <a:pt x="1832288" y="586929"/>
                  <a:pt x="1875942" y="587920"/>
                  <a:pt x="1922916" y="588118"/>
                </a:cubicBezTo>
                <a:cubicBezTo>
                  <a:pt x="1924006" y="617402"/>
                  <a:pt x="1925592" y="678845"/>
                  <a:pt x="1922817" y="691084"/>
                </a:cubicBezTo>
                <a:cubicBezTo>
                  <a:pt x="1921231" y="698021"/>
                  <a:pt x="1916276" y="703769"/>
                  <a:pt x="1909934" y="706098"/>
                </a:cubicBezTo>
                <a:cubicBezTo>
                  <a:pt x="1902650" y="708724"/>
                  <a:pt x="1894176" y="706792"/>
                  <a:pt x="1885951" y="700598"/>
                </a:cubicBezTo>
                <a:cubicBezTo>
                  <a:pt x="1873762" y="691332"/>
                  <a:pt x="1850770" y="686674"/>
                  <a:pt x="1832387" y="696237"/>
                </a:cubicBezTo>
                <a:cubicBezTo>
                  <a:pt x="1822675" y="701242"/>
                  <a:pt x="1806620" y="714571"/>
                  <a:pt x="1807710" y="747126"/>
                </a:cubicBezTo>
                <a:close/>
                <a:moveTo>
                  <a:pt x="1807710" y="1732393"/>
                </a:moveTo>
                <a:cubicBezTo>
                  <a:pt x="1806620" y="1765295"/>
                  <a:pt x="1822675" y="1778624"/>
                  <a:pt x="1832387" y="1783628"/>
                </a:cubicBezTo>
                <a:cubicBezTo>
                  <a:pt x="1850820" y="1793192"/>
                  <a:pt x="1873762" y="1788534"/>
                  <a:pt x="1885951" y="1779268"/>
                </a:cubicBezTo>
                <a:cubicBezTo>
                  <a:pt x="1894176" y="1773074"/>
                  <a:pt x="1902650" y="1771142"/>
                  <a:pt x="1909934" y="1773768"/>
                </a:cubicBezTo>
                <a:cubicBezTo>
                  <a:pt x="1916276" y="1776097"/>
                  <a:pt x="1921231" y="1781845"/>
                  <a:pt x="1922817" y="1788782"/>
                </a:cubicBezTo>
                <a:cubicBezTo>
                  <a:pt x="1925592" y="1800872"/>
                  <a:pt x="1924056" y="1861027"/>
                  <a:pt x="1922965" y="1890708"/>
                </a:cubicBezTo>
                <a:cubicBezTo>
                  <a:pt x="1878618" y="1890807"/>
                  <a:pt x="1833477" y="1890708"/>
                  <a:pt x="1826292" y="1889072"/>
                </a:cubicBezTo>
                <a:cubicBezTo>
                  <a:pt x="1819206" y="1887437"/>
                  <a:pt x="1813260" y="1882383"/>
                  <a:pt x="1810882" y="1875892"/>
                </a:cubicBezTo>
                <a:cubicBezTo>
                  <a:pt x="1808156" y="1868410"/>
                  <a:pt x="1810188" y="1859689"/>
                  <a:pt x="1816531" y="1851265"/>
                </a:cubicBezTo>
                <a:cubicBezTo>
                  <a:pt x="1825995" y="1838778"/>
                  <a:pt x="1830752" y="1815390"/>
                  <a:pt x="1820990" y="1796611"/>
                </a:cubicBezTo>
                <a:cubicBezTo>
                  <a:pt x="1815837" y="1786750"/>
                  <a:pt x="1802458" y="1770299"/>
                  <a:pt x="1769061" y="1771439"/>
                </a:cubicBezTo>
                <a:cubicBezTo>
                  <a:pt x="1735465" y="1770299"/>
                  <a:pt x="1721938" y="1786750"/>
                  <a:pt x="1716785" y="1796611"/>
                </a:cubicBezTo>
                <a:cubicBezTo>
                  <a:pt x="1707023" y="1815390"/>
                  <a:pt x="1711830" y="1838778"/>
                  <a:pt x="1721244" y="1851265"/>
                </a:cubicBezTo>
                <a:cubicBezTo>
                  <a:pt x="1727587" y="1859689"/>
                  <a:pt x="1729618" y="1868410"/>
                  <a:pt x="1726893" y="1875892"/>
                </a:cubicBezTo>
                <a:cubicBezTo>
                  <a:pt x="1724515" y="1882383"/>
                  <a:pt x="1718618" y="1887437"/>
                  <a:pt x="1711483" y="1889072"/>
                </a:cubicBezTo>
                <a:cubicBezTo>
                  <a:pt x="1704744" y="1890608"/>
                  <a:pt x="1669712" y="1891550"/>
                  <a:pt x="1629328" y="1891847"/>
                </a:cubicBezTo>
                <a:cubicBezTo>
                  <a:pt x="1630121" y="1870392"/>
                  <a:pt x="1632350" y="1801269"/>
                  <a:pt x="1628981" y="1786602"/>
                </a:cubicBezTo>
                <a:cubicBezTo>
                  <a:pt x="1626652" y="1776394"/>
                  <a:pt x="1619318" y="1767921"/>
                  <a:pt x="1609854" y="1764452"/>
                </a:cubicBezTo>
                <a:cubicBezTo>
                  <a:pt x="1599300" y="1760637"/>
                  <a:pt x="1587457" y="1763065"/>
                  <a:pt x="1576507" y="1771389"/>
                </a:cubicBezTo>
                <a:cubicBezTo>
                  <a:pt x="1566696" y="1778773"/>
                  <a:pt x="1548263" y="1782538"/>
                  <a:pt x="1533447" y="1774858"/>
                </a:cubicBezTo>
                <a:cubicBezTo>
                  <a:pt x="1520118" y="1767921"/>
                  <a:pt x="1513429" y="1753353"/>
                  <a:pt x="1514122" y="1732393"/>
                </a:cubicBezTo>
                <a:cubicBezTo>
                  <a:pt x="1513429" y="1711780"/>
                  <a:pt x="1520118" y="1697212"/>
                  <a:pt x="1533447" y="1690275"/>
                </a:cubicBezTo>
                <a:cubicBezTo>
                  <a:pt x="1548213" y="1682595"/>
                  <a:pt x="1566696" y="1686360"/>
                  <a:pt x="1576507" y="1693743"/>
                </a:cubicBezTo>
                <a:cubicBezTo>
                  <a:pt x="1587457" y="1702068"/>
                  <a:pt x="1599300" y="1704496"/>
                  <a:pt x="1609854" y="1700681"/>
                </a:cubicBezTo>
                <a:cubicBezTo>
                  <a:pt x="1619318" y="1697212"/>
                  <a:pt x="1626652" y="1688739"/>
                  <a:pt x="1628981" y="1678531"/>
                </a:cubicBezTo>
                <a:cubicBezTo>
                  <a:pt x="1632400" y="1663617"/>
                  <a:pt x="1630021" y="1592363"/>
                  <a:pt x="1629278" y="1572196"/>
                </a:cubicBezTo>
                <a:cubicBezTo>
                  <a:pt x="1677095" y="1572245"/>
                  <a:pt x="1706577" y="1571948"/>
                  <a:pt x="1713663" y="1570313"/>
                </a:cubicBezTo>
                <a:cubicBezTo>
                  <a:pt x="1724069" y="1567934"/>
                  <a:pt x="1732691" y="1560501"/>
                  <a:pt x="1736209" y="1550839"/>
                </a:cubicBezTo>
                <a:cubicBezTo>
                  <a:pt x="1740123" y="1540136"/>
                  <a:pt x="1737596" y="1528046"/>
                  <a:pt x="1729123" y="1516847"/>
                </a:cubicBezTo>
                <a:cubicBezTo>
                  <a:pt x="1721542" y="1506788"/>
                  <a:pt x="1717726" y="1487910"/>
                  <a:pt x="1725605" y="1472747"/>
                </a:cubicBezTo>
                <a:cubicBezTo>
                  <a:pt x="1732691" y="1459071"/>
                  <a:pt x="1747704" y="1452332"/>
                  <a:pt x="1769061" y="1452927"/>
                </a:cubicBezTo>
                <a:cubicBezTo>
                  <a:pt x="1790169" y="1452184"/>
                  <a:pt x="1805084" y="1459071"/>
                  <a:pt x="1812170" y="1472747"/>
                </a:cubicBezTo>
                <a:cubicBezTo>
                  <a:pt x="1820049" y="1487910"/>
                  <a:pt x="1816233" y="1506788"/>
                  <a:pt x="1808652" y="1516847"/>
                </a:cubicBezTo>
                <a:cubicBezTo>
                  <a:pt x="1800179" y="1528046"/>
                  <a:pt x="1797652" y="1540136"/>
                  <a:pt x="1801566" y="1550839"/>
                </a:cubicBezTo>
                <a:cubicBezTo>
                  <a:pt x="1805084" y="1560501"/>
                  <a:pt x="1813706" y="1567934"/>
                  <a:pt x="1824112" y="1570313"/>
                </a:cubicBezTo>
                <a:cubicBezTo>
                  <a:pt x="1832288" y="1572196"/>
                  <a:pt x="1875942" y="1573236"/>
                  <a:pt x="1922916" y="1573385"/>
                </a:cubicBezTo>
                <a:cubicBezTo>
                  <a:pt x="1924006" y="1602669"/>
                  <a:pt x="1925592" y="1664162"/>
                  <a:pt x="1922817" y="1676351"/>
                </a:cubicBezTo>
                <a:cubicBezTo>
                  <a:pt x="1921231" y="1683288"/>
                  <a:pt x="1916276" y="1689036"/>
                  <a:pt x="1909934" y="1691365"/>
                </a:cubicBezTo>
                <a:cubicBezTo>
                  <a:pt x="1902699" y="1693991"/>
                  <a:pt x="1894176" y="1692059"/>
                  <a:pt x="1885951" y="1685865"/>
                </a:cubicBezTo>
                <a:cubicBezTo>
                  <a:pt x="1873762" y="1676599"/>
                  <a:pt x="1850770" y="1671941"/>
                  <a:pt x="1832387" y="1681504"/>
                </a:cubicBezTo>
                <a:cubicBezTo>
                  <a:pt x="1822675" y="1686509"/>
                  <a:pt x="1806620" y="1699838"/>
                  <a:pt x="1807710" y="1732393"/>
                </a:cubicBezTo>
                <a:close/>
                <a:moveTo>
                  <a:pt x="1483054" y="1796611"/>
                </a:moveTo>
                <a:cubicBezTo>
                  <a:pt x="1477901" y="1786750"/>
                  <a:pt x="1464472" y="1770299"/>
                  <a:pt x="1431125" y="1771439"/>
                </a:cubicBezTo>
                <a:cubicBezTo>
                  <a:pt x="1397579" y="1770250"/>
                  <a:pt x="1383952" y="1786701"/>
                  <a:pt x="1378849" y="1796611"/>
                </a:cubicBezTo>
                <a:cubicBezTo>
                  <a:pt x="1369087" y="1815390"/>
                  <a:pt x="1373844" y="1838778"/>
                  <a:pt x="1383308" y="1851265"/>
                </a:cubicBezTo>
                <a:cubicBezTo>
                  <a:pt x="1389651" y="1859689"/>
                  <a:pt x="1391682" y="1868410"/>
                  <a:pt x="1388957" y="1875892"/>
                </a:cubicBezTo>
                <a:cubicBezTo>
                  <a:pt x="1386579" y="1882383"/>
                  <a:pt x="1380633" y="1887437"/>
                  <a:pt x="1373497" y="1889072"/>
                </a:cubicBezTo>
                <a:cubicBezTo>
                  <a:pt x="1365569" y="1890906"/>
                  <a:pt x="1310518" y="1890757"/>
                  <a:pt x="1262008" y="1890708"/>
                </a:cubicBezTo>
                <a:cubicBezTo>
                  <a:pt x="1242535" y="1890658"/>
                  <a:pt x="1225340" y="1890608"/>
                  <a:pt x="1210525" y="1890658"/>
                </a:cubicBezTo>
                <a:cubicBezTo>
                  <a:pt x="1209484" y="1860977"/>
                  <a:pt x="1207948" y="1800823"/>
                  <a:pt x="1210674" y="1788782"/>
                </a:cubicBezTo>
                <a:cubicBezTo>
                  <a:pt x="1212259" y="1781845"/>
                  <a:pt x="1217214" y="1776097"/>
                  <a:pt x="1223557" y="1773768"/>
                </a:cubicBezTo>
                <a:cubicBezTo>
                  <a:pt x="1230791" y="1771142"/>
                  <a:pt x="1239314" y="1773074"/>
                  <a:pt x="1247539" y="1779268"/>
                </a:cubicBezTo>
                <a:cubicBezTo>
                  <a:pt x="1259778" y="1788534"/>
                  <a:pt x="1282720" y="1793192"/>
                  <a:pt x="1301153" y="1783628"/>
                </a:cubicBezTo>
                <a:cubicBezTo>
                  <a:pt x="1310816" y="1778624"/>
                  <a:pt x="1326920" y="1765295"/>
                  <a:pt x="1325780" y="1732740"/>
                </a:cubicBezTo>
                <a:cubicBezTo>
                  <a:pt x="1326920" y="1699838"/>
                  <a:pt x="1310816" y="1686509"/>
                  <a:pt x="1301153" y="1681504"/>
                </a:cubicBezTo>
                <a:cubicBezTo>
                  <a:pt x="1282720" y="1671941"/>
                  <a:pt x="1259778" y="1676599"/>
                  <a:pt x="1247539" y="1685865"/>
                </a:cubicBezTo>
                <a:cubicBezTo>
                  <a:pt x="1239314" y="1692059"/>
                  <a:pt x="1230791" y="1693991"/>
                  <a:pt x="1223557" y="1691365"/>
                </a:cubicBezTo>
                <a:cubicBezTo>
                  <a:pt x="1217214" y="1689036"/>
                  <a:pt x="1212259" y="1683288"/>
                  <a:pt x="1210674" y="1676351"/>
                </a:cubicBezTo>
                <a:cubicBezTo>
                  <a:pt x="1207849" y="1663815"/>
                  <a:pt x="1209583" y="1599547"/>
                  <a:pt x="1210674" y="1571254"/>
                </a:cubicBezTo>
                <a:cubicBezTo>
                  <a:pt x="1273107" y="1570362"/>
                  <a:pt x="1362299" y="1571204"/>
                  <a:pt x="1373497" y="1573781"/>
                </a:cubicBezTo>
                <a:cubicBezTo>
                  <a:pt x="1380633" y="1575416"/>
                  <a:pt x="1386579" y="1580470"/>
                  <a:pt x="1388957" y="1587011"/>
                </a:cubicBezTo>
                <a:cubicBezTo>
                  <a:pt x="1391682" y="1594444"/>
                  <a:pt x="1389651" y="1603165"/>
                  <a:pt x="1383308" y="1611588"/>
                </a:cubicBezTo>
                <a:cubicBezTo>
                  <a:pt x="1373844" y="1624075"/>
                  <a:pt x="1369087" y="1647463"/>
                  <a:pt x="1378849" y="1666243"/>
                </a:cubicBezTo>
                <a:cubicBezTo>
                  <a:pt x="1383804" y="1675806"/>
                  <a:pt x="1396687" y="1691464"/>
                  <a:pt x="1427557" y="1691464"/>
                </a:cubicBezTo>
                <a:cubicBezTo>
                  <a:pt x="1428598" y="1691464"/>
                  <a:pt x="1429688" y="1691415"/>
                  <a:pt x="1430778" y="1691415"/>
                </a:cubicBezTo>
                <a:cubicBezTo>
                  <a:pt x="1464373" y="1692604"/>
                  <a:pt x="1477901" y="1676153"/>
                  <a:pt x="1483054" y="1666243"/>
                </a:cubicBezTo>
                <a:cubicBezTo>
                  <a:pt x="1492815" y="1647463"/>
                  <a:pt x="1488009" y="1624075"/>
                  <a:pt x="1478594" y="1611588"/>
                </a:cubicBezTo>
                <a:cubicBezTo>
                  <a:pt x="1472252" y="1603165"/>
                  <a:pt x="1470220" y="1594444"/>
                  <a:pt x="1472946" y="1587011"/>
                </a:cubicBezTo>
                <a:cubicBezTo>
                  <a:pt x="1475324" y="1580470"/>
                  <a:pt x="1481221" y="1575416"/>
                  <a:pt x="1488356" y="1573781"/>
                </a:cubicBezTo>
                <a:cubicBezTo>
                  <a:pt x="1496334" y="1571948"/>
                  <a:pt x="1551335" y="1572047"/>
                  <a:pt x="1599895" y="1572196"/>
                </a:cubicBezTo>
                <a:lnTo>
                  <a:pt x="1619368" y="1572196"/>
                </a:lnTo>
                <a:cubicBezTo>
                  <a:pt x="1620458" y="1600985"/>
                  <a:pt x="1622143" y="1663963"/>
                  <a:pt x="1619318" y="1676351"/>
                </a:cubicBezTo>
                <a:cubicBezTo>
                  <a:pt x="1617733" y="1683288"/>
                  <a:pt x="1612778" y="1689036"/>
                  <a:pt x="1606435" y="1691365"/>
                </a:cubicBezTo>
                <a:cubicBezTo>
                  <a:pt x="1599201" y="1693991"/>
                  <a:pt x="1590678" y="1692059"/>
                  <a:pt x="1582453" y="1685865"/>
                </a:cubicBezTo>
                <a:cubicBezTo>
                  <a:pt x="1570214" y="1676599"/>
                  <a:pt x="1547272" y="1671941"/>
                  <a:pt x="1528839" y="1681504"/>
                </a:cubicBezTo>
                <a:cubicBezTo>
                  <a:pt x="1519176" y="1686509"/>
                  <a:pt x="1503122" y="1699838"/>
                  <a:pt x="1504212" y="1732393"/>
                </a:cubicBezTo>
                <a:cubicBezTo>
                  <a:pt x="1503122" y="1765295"/>
                  <a:pt x="1519176" y="1778624"/>
                  <a:pt x="1528839" y="1783628"/>
                </a:cubicBezTo>
                <a:cubicBezTo>
                  <a:pt x="1547272" y="1793192"/>
                  <a:pt x="1570214" y="1788534"/>
                  <a:pt x="1582453" y="1779268"/>
                </a:cubicBezTo>
                <a:cubicBezTo>
                  <a:pt x="1590678" y="1773074"/>
                  <a:pt x="1599201" y="1771142"/>
                  <a:pt x="1606435" y="1773768"/>
                </a:cubicBezTo>
                <a:cubicBezTo>
                  <a:pt x="1612778" y="1776097"/>
                  <a:pt x="1617733" y="1781845"/>
                  <a:pt x="1619318" y="1788782"/>
                </a:cubicBezTo>
                <a:cubicBezTo>
                  <a:pt x="1622093" y="1801021"/>
                  <a:pt x="1620508" y="1862662"/>
                  <a:pt x="1619418" y="1891897"/>
                </a:cubicBezTo>
                <a:cubicBezTo>
                  <a:pt x="1562087" y="1892194"/>
                  <a:pt x="1497770" y="1891253"/>
                  <a:pt x="1488356" y="1889072"/>
                </a:cubicBezTo>
                <a:cubicBezTo>
                  <a:pt x="1481221" y="1887437"/>
                  <a:pt x="1475324" y="1882383"/>
                  <a:pt x="1472946" y="1875892"/>
                </a:cubicBezTo>
                <a:cubicBezTo>
                  <a:pt x="1470220" y="1868410"/>
                  <a:pt x="1472252" y="1859689"/>
                  <a:pt x="1478594" y="1851265"/>
                </a:cubicBezTo>
                <a:cubicBezTo>
                  <a:pt x="1488009" y="1838778"/>
                  <a:pt x="1492815" y="1815390"/>
                  <a:pt x="1483054" y="1796611"/>
                </a:cubicBezTo>
                <a:close/>
                <a:moveTo>
                  <a:pt x="1200615" y="1890708"/>
                </a:moveTo>
                <a:cubicBezTo>
                  <a:pt x="1171627" y="1890856"/>
                  <a:pt x="1153541" y="1891302"/>
                  <a:pt x="1148240" y="1892541"/>
                </a:cubicBezTo>
                <a:cubicBezTo>
                  <a:pt x="1137834" y="1894920"/>
                  <a:pt x="1129212" y="1902402"/>
                  <a:pt x="1125694" y="1912014"/>
                </a:cubicBezTo>
                <a:cubicBezTo>
                  <a:pt x="1121779" y="1922767"/>
                  <a:pt x="1124307" y="1934808"/>
                  <a:pt x="1132730" y="1946006"/>
                </a:cubicBezTo>
                <a:cubicBezTo>
                  <a:pt x="1140361" y="1956065"/>
                  <a:pt x="1144176" y="1974944"/>
                  <a:pt x="1136298" y="1990106"/>
                </a:cubicBezTo>
                <a:cubicBezTo>
                  <a:pt x="1129212" y="2003783"/>
                  <a:pt x="1114347" y="2010521"/>
                  <a:pt x="1092842" y="2009927"/>
                </a:cubicBezTo>
                <a:cubicBezTo>
                  <a:pt x="1071684" y="2010571"/>
                  <a:pt x="1056818" y="2003783"/>
                  <a:pt x="1049683" y="1990106"/>
                </a:cubicBezTo>
                <a:cubicBezTo>
                  <a:pt x="1041805" y="1974944"/>
                  <a:pt x="1045669" y="1956065"/>
                  <a:pt x="1053251" y="1946006"/>
                </a:cubicBezTo>
                <a:cubicBezTo>
                  <a:pt x="1061724" y="1934808"/>
                  <a:pt x="1064202" y="1922767"/>
                  <a:pt x="1060287" y="1912014"/>
                </a:cubicBezTo>
                <a:cubicBezTo>
                  <a:pt x="1056818" y="1902402"/>
                  <a:pt x="1048147" y="1894920"/>
                  <a:pt x="1037791" y="1892541"/>
                </a:cubicBezTo>
                <a:cubicBezTo>
                  <a:pt x="1029367" y="1890608"/>
                  <a:pt x="989182" y="1890559"/>
                  <a:pt x="924022" y="1890708"/>
                </a:cubicBezTo>
                <a:cubicBezTo>
                  <a:pt x="906382" y="1890708"/>
                  <a:pt x="887850" y="1890708"/>
                  <a:pt x="871053" y="1890708"/>
                </a:cubicBezTo>
                <a:cubicBezTo>
                  <a:pt x="869963" y="1861027"/>
                  <a:pt x="868476" y="1800872"/>
                  <a:pt x="871201" y="1788782"/>
                </a:cubicBezTo>
                <a:cubicBezTo>
                  <a:pt x="872787" y="1781845"/>
                  <a:pt x="877742" y="1776097"/>
                  <a:pt x="884084" y="1773768"/>
                </a:cubicBezTo>
                <a:cubicBezTo>
                  <a:pt x="891319" y="1771142"/>
                  <a:pt x="899842" y="1773074"/>
                  <a:pt x="908067" y="1779268"/>
                </a:cubicBezTo>
                <a:cubicBezTo>
                  <a:pt x="920306" y="1788534"/>
                  <a:pt x="943248" y="1793192"/>
                  <a:pt x="961681" y="1783628"/>
                </a:cubicBezTo>
                <a:cubicBezTo>
                  <a:pt x="971343" y="1778624"/>
                  <a:pt x="987447" y="1765295"/>
                  <a:pt x="986308" y="1732740"/>
                </a:cubicBezTo>
                <a:cubicBezTo>
                  <a:pt x="987447" y="1699838"/>
                  <a:pt x="971343" y="1686509"/>
                  <a:pt x="961681" y="1681504"/>
                </a:cubicBezTo>
                <a:cubicBezTo>
                  <a:pt x="943248" y="1671941"/>
                  <a:pt x="920306" y="1676599"/>
                  <a:pt x="908067" y="1685865"/>
                </a:cubicBezTo>
                <a:cubicBezTo>
                  <a:pt x="899842" y="1692059"/>
                  <a:pt x="891319" y="1693991"/>
                  <a:pt x="884084" y="1691365"/>
                </a:cubicBezTo>
                <a:cubicBezTo>
                  <a:pt x="877742" y="1689036"/>
                  <a:pt x="872787" y="1683288"/>
                  <a:pt x="871201" y="1676351"/>
                </a:cubicBezTo>
                <a:cubicBezTo>
                  <a:pt x="868377" y="1663963"/>
                  <a:pt x="870062" y="1600985"/>
                  <a:pt x="871152" y="1572196"/>
                </a:cubicBezTo>
                <a:cubicBezTo>
                  <a:pt x="886265" y="1572245"/>
                  <a:pt x="903954" y="1572196"/>
                  <a:pt x="924022" y="1572196"/>
                </a:cubicBezTo>
                <a:cubicBezTo>
                  <a:pt x="972582" y="1572047"/>
                  <a:pt x="1027633" y="1571948"/>
                  <a:pt x="1035561" y="1573781"/>
                </a:cubicBezTo>
                <a:cubicBezTo>
                  <a:pt x="1042696" y="1575416"/>
                  <a:pt x="1048643" y="1580470"/>
                  <a:pt x="1051021" y="1587011"/>
                </a:cubicBezTo>
                <a:cubicBezTo>
                  <a:pt x="1053697" y="1594444"/>
                  <a:pt x="1051715" y="1603165"/>
                  <a:pt x="1045372" y="1611588"/>
                </a:cubicBezTo>
                <a:cubicBezTo>
                  <a:pt x="1035908" y="1624075"/>
                  <a:pt x="1031151" y="1647463"/>
                  <a:pt x="1040913" y="1666243"/>
                </a:cubicBezTo>
                <a:cubicBezTo>
                  <a:pt x="1046016" y="1676153"/>
                  <a:pt x="1059742" y="1692604"/>
                  <a:pt x="1092842" y="1691415"/>
                </a:cubicBezTo>
                <a:cubicBezTo>
                  <a:pt x="1126437" y="1692604"/>
                  <a:pt x="1139965" y="1676153"/>
                  <a:pt x="1145118" y="1666243"/>
                </a:cubicBezTo>
                <a:cubicBezTo>
                  <a:pt x="1154830" y="1647463"/>
                  <a:pt x="1150073" y="1624075"/>
                  <a:pt x="1140658" y="1611588"/>
                </a:cubicBezTo>
                <a:cubicBezTo>
                  <a:pt x="1134316" y="1603165"/>
                  <a:pt x="1132284" y="1594444"/>
                  <a:pt x="1135009" y="1587011"/>
                </a:cubicBezTo>
                <a:cubicBezTo>
                  <a:pt x="1137388" y="1580470"/>
                  <a:pt x="1143284" y="1575416"/>
                  <a:pt x="1150420" y="1573781"/>
                </a:cubicBezTo>
                <a:cubicBezTo>
                  <a:pt x="1155325" y="1572641"/>
                  <a:pt x="1174997" y="1571898"/>
                  <a:pt x="1200763" y="1571403"/>
                </a:cubicBezTo>
                <a:cubicBezTo>
                  <a:pt x="1200020" y="1590331"/>
                  <a:pt x="1197543" y="1663369"/>
                  <a:pt x="1201011" y="1678531"/>
                </a:cubicBezTo>
                <a:cubicBezTo>
                  <a:pt x="1203340" y="1688739"/>
                  <a:pt x="1210674" y="1697212"/>
                  <a:pt x="1220187" y="1700681"/>
                </a:cubicBezTo>
                <a:cubicBezTo>
                  <a:pt x="1230692" y="1704496"/>
                  <a:pt x="1242535" y="1702068"/>
                  <a:pt x="1253485" y="1693743"/>
                </a:cubicBezTo>
                <a:cubicBezTo>
                  <a:pt x="1263296" y="1686311"/>
                  <a:pt x="1281729" y="1682595"/>
                  <a:pt x="1296595" y="1690275"/>
                </a:cubicBezTo>
                <a:cubicBezTo>
                  <a:pt x="1309924" y="1697212"/>
                  <a:pt x="1316564" y="1711780"/>
                  <a:pt x="1315870" y="1732740"/>
                </a:cubicBezTo>
                <a:cubicBezTo>
                  <a:pt x="1316564" y="1753353"/>
                  <a:pt x="1309924" y="1767921"/>
                  <a:pt x="1296595" y="1774858"/>
                </a:cubicBezTo>
                <a:cubicBezTo>
                  <a:pt x="1281779" y="1782538"/>
                  <a:pt x="1263346" y="1778773"/>
                  <a:pt x="1253485" y="1771389"/>
                </a:cubicBezTo>
                <a:cubicBezTo>
                  <a:pt x="1242535" y="1763065"/>
                  <a:pt x="1230692" y="1760637"/>
                  <a:pt x="1220187" y="1764452"/>
                </a:cubicBezTo>
                <a:cubicBezTo>
                  <a:pt x="1210674" y="1767921"/>
                  <a:pt x="1203340" y="1776394"/>
                  <a:pt x="1201011" y="1786602"/>
                </a:cubicBezTo>
                <a:cubicBezTo>
                  <a:pt x="1197741" y="1801021"/>
                  <a:pt x="1199822" y="1868013"/>
                  <a:pt x="1200615" y="1890708"/>
                </a:cubicBezTo>
                <a:close/>
                <a:moveTo>
                  <a:pt x="861142" y="1890658"/>
                </a:moveTo>
                <a:cubicBezTo>
                  <a:pt x="836367" y="1890509"/>
                  <a:pt x="816943" y="1890113"/>
                  <a:pt x="812484" y="1889072"/>
                </a:cubicBezTo>
                <a:cubicBezTo>
                  <a:pt x="805348" y="1887437"/>
                  <a:pt x="799452" y="1882383"/>
                  <a:pt x="797073" y="1875892"/>
                </a:cubicBezTo>
                <a:cubicBezTo>
                  <a:pt x="794348" y="1868410"/>
                  <a:pt x="796330" y="1859689"/>
                  <a:pt x="802722" y="1851265"/>
                </a:cubicBezTo>
                <a:cubicBezTo>
                  <a:pt x="812137" y="1838778"/>
                  <a:pt x="816894" y="1815390"/>
                  <a:pt x="807132" y="1796611"/>
                </a:cubicBezTo>
                <a:cubicBezTo>
                  <a:pt x="802028" y="1786750"/>
                  <a:pt x="788352" y="1770299"/>
                  <a:pt x="755203" y="1771439"/>
                </a:cubicBezTo>
                <a:cubicBezTo>
                  <a:pt x="721657" y="1770349"/>
                  <a:pt x="708080" y="1786750"/>
                  <a:pt x="702976" y="1796611"/>
                </a:cubicBezTo>
                <a:cubicBezTo>
                  <a:pt x="693215" y="1815390"/>
                  <a:pt x="697972" y="1838778"/>
                  <a:pt x="707386" y="1851265"/>
                </a:cubicBezTo>
                <a:cubicBezTo>
                  <a:pt x="713779" y="1859689"/>
                  <a:pt x="715761" y="1868410"/>
                  <a:pt x="713035" y="1875892"/>
                </a:cubicBezTo>
                <a:cubicBezTo>
                  <a:pt x="710657" y="1882383"/>
                  <a:pt x="704760" y="1887437"/>
                  <a:pt x="697625" y="1889072"/>
                </a:cubicBezTo>
                <a:cubicBezTo>
                  <a:pt x="687418" y="1891401"/>
                  <a:pt x="620524" y="1892293"/>
                  <a:pt x="567802" y="1891699"/>
                </a:cubicBezTo>
                <a:cubicBezTo>
                  <a:pt x="566712" y="1862414"/>
                  <a:pt x="565126" y="1800971"/>
                  <a:pt x="567901" y="1788782"/>
                </a:cubicBezTo>
                <a:cubicBezTo>
                  <a:pt x="569487" y="1781845"/>
                  <a:pt x="574442" y="1776097"/>
                  <a:pt x="580784" y="1773768"/>
                </a:cubicBezTo>
                <a:cubicBezTo>
                  <a:pt x="588019" y="1771142"/>
                  <a:pt x="596541" y="1773074"/>
                  <a:pt x="604767" y="1779268"/>
                </a:cubicBezTo>
                <a:cubicBezTo>
                  <a:pt x="617006" y="1788534"/>
                  <a:pt x="639948" y="1793192"/>
                  <a:pt x="658331" y="1783628"/>
                </a:cubicBezTo>
                <a:cubicBezTo>
                  <a:pt x="668043" y="1778624"/>
                  <a:pt x="684098" y="1765295"/>
                  <a:pt x="683008" y="1732740"/>
                </a:cubicBezTo>
                <a:cubicBezTo>
                  <a:pt x="684098" y="1699838"/>
                  <a:pt x="668043" y="1686509"/>
                  <a:pt x="658331" y="1681504"/>
                </a:cubicBezTo>
                <a:cubicBezTo>
                  <a:pt x="639948" y="1671941"/>
                  <a:pt x="617006" y="1676599"/>
                  <a:pt x="604767" y="1685865"/>
                </a:cubicBezTo>
                <a:cubicBezTo>
                  <a:pt x="596541" y="1692059"/>
                  <a:pt x="588019" y="1693991"/>
                  <a:pt x="580784" y="1691365"/>
                </a:cubicBezTo>
                <a:cubicBezTo>
                  <a:pt x="574442" y="1689036"/>
                  <a:pt x="569487" y="1683288"/>
                  <a:pt x="567901" y="1676351"/>
                </a:cubicBezTo>
                <a:cubicBezTo>
                  <a:pt x="565077" y="1663963"/>
                  <a:pt x="566761" y="1600885"/>
                  <a:pt x="567852" y="1572146"/>
                </a:cubicBezTo>
                <a:cubicBezTo>
                  <a:pt x="578604" y="1572146"/>
                  <a:pt x="589753" y="1572146"/>
                  <a:pt x="600506" y="1572196"/>
                </a:cubicBezTo>
                <a:cubicBezTo>
                  <a:pt x="655061" y="1572295"/>
                  <a:pt x="691431" y="1572245"/>
                  <a:pt x="699855" y="1570313"/>
                </a:cubicBezTo>
                <a:cubicBezTo>
                  <a:pt x="710211" y="1567934"/>
                  <a:pt x="718833" y="1560501"/>
                  <a:pt x="722351" y="1550839"/>
                </a:cubicBezTo>
                <a:cubicBezTo>
                  <a:pt x="726265" y="1540136"/>
                  <a:pt x="723788" y="1528046"/>
                  <a:pt x="715315" y="1516847"/>
                </a:cubicBezTo>
                <a:cubicBezTo>
                  <a:pt x="707733" y="1506788"/>
                  <a:pt x="703868" y="1487910"/>
                  <a:pt x="711747" y="1472747"/>
                </a:cubicBezTo>
                <a:cubicBezTo>
                  <a:pt x="718833" y="1459071"/>
                  <a:pt x="733748" y="1452332"/>
                  <a:pt x="755203" y="1452927"/>
                </a:cubicBezTo>
                <a:cubicBezTo>
                  <a:pt x="776411" y="1452382"/>
                  <a:pt x="791276" y="1459071"/>
                  <a:pt x="798362" y="1472747"/>
                </a:cubicBezTo>
                <a:cubicBezTo>
                  <a:pt x="806240" y="1487910"/>
                  <a:pt x="802425" y="1506788"/>
                  <a:pt x="794794" y="1516847"/>
                </a:cubicBezTo>
                <a:cubicBezTo>
                  <a:pt x="786370" y="1528046"/>
                  <a:pt x="783843" y="1540136"/>
                  <a:pt x="787758" y="1550839"/>
                </a:cubicBezTo>
                <a:cubicBezTo>
                  <a:pt x="791276" y="1560501"/>
                  <a:pt x="799898" y="1567934"/>
                  <a:pt x="810254" y="1570313"/>
                </a:cubicBezTo>
                <a:cubicBezTo>
                  <a:pt x="815506" y="1571502"/>
                  <a:pt x="833047" y="1571997"/>
                  <a:pt x="861242" y="1572146"/>
                </a:cubicBezTo>
                <a:cubicBezTo>
                  <a:pt x="860498" y="1592214"/>
                  <a:pt x="858120" y="1663617"/>
                  <a:pt x="861539" y="1678531"/>
                </a:cubicBezTo>
                <a:cubicBezTo>
                  <a:pt x="863868" y="1688739"/>
                  <a:pt x="871201" y="1697212"/>
                  <a:pt x="880665" y="1700681"/>
                </a:cubicBezTo>
                <a:cubicBezTo>
                  <a:pt x="891220" y="1704496"/>
                  <a:pt x="903062" y="1702068"/>
                  <a:pt x="914013" y="1693743"/>
                </a:cubicBezTo>
                <a:cubicBezTo>
                  <a:pt x="923874" y="1686360"/>
                  <a:pt x="942307" y="1682595"/>
                  <a:pt x="957073" y="1690275"/>
                </a:cubicBezTo>
                <a:cubicBezTo>
                  <a:pt x="970451" y="1697212"/>
                  <a:pt x="977091" y="1711780"/>
                  <a:pt x="976398" y="1732740"/>
                </a:cubicBezTo>
                <a:cubicBezTo>
                  <a:pt x="977091" y="1753353"/>
                  <a:pt x="970451" y="1767921"/>
                  <a:pt x="957122" y="1774858"/>
                </a:cubicBezTo>
                <a:cubicBezTo>
                  <a:pt x="942307" y="1782538"/>
                  <a:pt x="923874" y="1778773"/>
                  <a:pt x="914013" y="1771389"/>
                </a:cubicBezTo>
                <a:cubicBezTo>
                  <a:pt x="903062" y="1763065"/>
                  <a:pt x="891220" y="1760637"/>
                  <a:pt x="880715" y="1764452"/>
                </a:cubicBezTo>
                <a:cubicBezTo>
                  <a:pt x="871201" y="1767921"/>
                  <a:pt x="863868" y="1776394"/>
                  <a:pt x="861539" y="1786602"/>
                </a:cubicBezTo>
                <a:cubicBezTo>
                  <a:pt x="858269" y="1801021"/>
                  <a:pt x="860350" y="1867964"/>
                  <a:pt x="861142" y="1890658"/>
                </a:cubicBezTo>
                <a:close/>
                <a:moveTo>
                  <a:pt x="683008" y="1075895"/>
                </a:moveTo>
                <a:cubicBezTo>
                  <a:pt x="684098" y="1042994"/>
                  <a:pt x="668043" y="1029664"/>
                  <a:pt x="658331" y="1024660"/>
                </a:cubicBezTo>
                <a:cubicBezTo>
                  <a:pt x="639948" y="1015096"/>
                  <a:pt x="617006" y="1019754"/>
                  <a:pt x="604767" y="1029020"/>
                </a:cubicBezTo>
                <a:cubicBezTo>
                  <a:pt x="596541" y="1035214"/>
                  <a:pt x="588019" y="1037147"/>
                  <a:pt x="580784" y="1034520"/>
                </a:cubicBezTo>
                <a:cubicBezTo>
                  <a:pt x="574442" y="1032191"/>
                  <a:pt x="569487" y="1026444"/>
                  <a:pt x="567901" y="1019507"/>
                </a:cubicBezTo>
                <a:cubicBezTo>
                  <a:pt x="565126" y="1007267"/>
                  <a:pt x="566712" y="945527"/>
                  <a:pt x="567802" y="916292"/>
                </a:cubicBezTo>
                <a:cubicBezTo>
                  <a:pt x="621416" y="916936"/>
                  <a:pt x="688855" y="915995"/>
                  <a:pt x="699855" y="913468"/>
                </a:cubicBezTo>
                <a:cubicBezTo>
                  <a:pt x="710211" y="911089"/>
                  <a:pt x="718833" y="903657"/>
                  <a:pt x="722351" y="893994"/>
                </a:cubicBezTo>
                <a:cubicBezTo>
                  <a:pt x="726265" y="883291"/>
                  <a:pt x="723788" y="871201"/>
                  <a:pt x="715315" y="860003"/>
                </a:cubicBezTo>
                <a:cubicBezTo>
                  <a:pt x="707733" y="849944"/>
                  <a:pt x="703868" y="831065"/>
                  <a:pt x="711747" y="815903"/>
                </a:cubicBezTo>
                <a:cubicBezTo>
                  <a:pt x="718833" y="802226"/>
                  <a:pt x="733797" y="795389"/>
                  <a:pt x="755203" y="796082"/>
                </a:cubicBezTo>
                <a:cubicBezTo>
                  <a:pt x="776361" y="795339"/>
                  <a:pt x="791276" y="802226"/>
                  <a:pt x="798362" y="815903"/>
                </a:cubicBezTo>
                <a:cubicBezTo>
                  <a:pt x="806240" y="831065"/>
                  <a:pt x="802425" y="849944"/>
                  <a:pt x="794794" y="860003"/>
                </a:cubicBezTo>
                <a:cubicBezTo>
                  <a:pt x="786370" y="871201"/>
                  <a:pt x="783843" y="883291"/>
                  <a:pt x="787758" y="893994"/>
                </a:cubicBezTo>
                <a:cubicBezTo>
                  <a:pt x="791276" y="903657"/>
                  <a:pt x="799898" y="911089"/>
                  <a:pt x="810254" y="913468"/>
                </a:cubicBezTo>
                <a:cubicBezTo>
                  <a:pt x="815506" y="914657"/>
                  <a:pt x="833047" y="915153"/>
                  <a:pt x="861242" y="915301"/>
                </a:cubicBezTo>
                <a:cubicBezTo>
                  <a:pt x="860498" y="935369"/>
                  <a:pt x="858120" y="1006722"/>
                  <a:pt x="861539" y="1021687"/>
                </a:cubicBezTo>
                <a:cubicBezTo>
                  <a:pt x="863868" y="1031894"/>
                  <a:pt x="871201" y="1040367"/>
                  <a:pt x="880665" y="1043836"/>
                </a:cubicBezTo>
                <a:cubicBezTo>
                  <a:pt x="891220" y="1047651"/>
                  <a:pt x="903062" y="1045223"/>
                  <a:pt x="914013" y="1036899"/>
                </a:cubicBezTo>
                <a:cubicBezTo>
                  <a:pt x="923874" y="1029466"/>
                  <a:pt x="942257" y="1025750"/>
                  <a:pt x="957122" y="1033430"/>
                </a:cubicBezTo>
                <a:cubicBezTo>
                  <a:pt x="970451" y="1040367"/>
                  <a:pt x="977091" y="1054935"/>
                  <a:pt x="976398" y="1075895"/>
                </a:cubicBezTo>
                <a:cubicBezTo>
                  <a:pt x="977091" y="1096508"/>
                  <a:pt x="970451" y="1111076"/>
                  <a:pt x="957122" y="1117964"/>
                </a:cubicBezTo>
                <a:cubicBezTo>
                  <a:pt x="942257" y="1125694"/>
                  <a:pt x="923874" y="1121928"/>
                  <a:pt x="914013" y="1114545"/>
                </a:cubicBezTo>
                <a:cubicBezTo>
                  <a:pt x="903062" y="1106220"/>
                  <a:pt x="891220" y="1103792"/>
                  <a:pt x="880665" y="1107608"/>
                </a:cubicBezTo>
                <a:cubicBezTo>
                  <a:pt x="871201" y="1111076"/>
                  <a:pt x="863868" y="1119549"/>
                  <a:pt x="861539" y="1129707"/>
                </a:cubicBezTo>
                <a:cubicBezTo>
                  <a:pt x="858269" y="1144176"/>
                  <a:pt x="860350" y="1211169"/>
                  <a:pt x="861142" y="1233863"/>
                </a:cubicBezTo>
                <a:cubicBezTo>
                  <a:pt x="833047" y="1234012"/>
                  <a:pt x="815506" y="1234507"/>
                  <a:pt x="810303" y="1235696"/>
                </a:cubicBezTo>
                <a:cubicBezTo>
                  <a:pt x="799898" y="1238075"/>
                  <a:pt x="791276" y="1245507"/>
                  <a:pt x="787758" y="1255170"/>
                </a:cubicBezTo>
                <a:cubicBezTo>
                  <a:pt x="783843" y="1265873"/>
                  <a:pt x="786370" y="1277963"/>
                  <a:pt x="794794" y="1289162"/>
                </a:cubicBezTo>
                <a:cubicBezTo>
                  <a:pt x="802425" y="1299221"/>
                  <a:pt x="806240" y="1318099"/>
                  <a:pt x="798362" y="1333262"/>
                </a:cubicBezTo>
                <a:cubicBezTo>
                  <a:pt x="791276" y="1346938"/>
                  <a:pt x="776361" y="1353825"/>
                  <a:pt x="754906" y="1353082"/>
                </a:cubicBezTo>
                <a:cubicBezTo>
                  <a:pt x="733797" y="1353776"/>
                  <a:pt x="718833" y="1346938"/>
                  <a:pt x="711747" y="1333262"/>
                </a:cubicBezTo>
                <a:cubicBezTo>
                  <a:pt x="703868" y="1318099"/>
                  <a:pt x="707733" y="1299221"/>
                  <a:pt x="715315" y="1289162"/>
                </a:cubicBezTo>
                <a:cubicBezTo>
                  <a:pt x="723788" y="1277963"/>
                  <a:pt x="726265" y="1265873"/>
                  <a:pt x="722351" y="1255170"/>
                </a:cubicBezTo>
                <a:cubicBezTo>
                  <a:pt x="718833" y="1245507"/>
                  <a:pt x="710211" y="1238075"/>
                  <a:pt x="699855" y="1235696"/>
                </a:cubicBezTo>
                <a:cubicBezTo>
                  <a:pt x="691431" y="1233764"/>
                  <a:pt x="655011" y="1233714"/>
                  <a:pt x="600506" y="1233813"/>
                </a:cubicBezTo>
                <a:cubicBezTo>
                  <a:pt x="589703" y="1233863"/>
                  <a:pt x="578555" y="1233913"/>
                  <a:pt x="567753" y="1233863"/>
                </a:cubicBezTo>
                <a:cubicBezTo>
                  <a:pt x="566662" y="1204232"/>
                  <a:pt x="565126" y="1143978"/>
                  <a:pt x="567901" y="1131937"/>
                </a:cubicBezTo>
                <a:cubicBezTo>
                  <a:pt x="569487" y="1125000"/>
                  <a:pt x="574442" y="1119252"/>
                  <a:pt x="580784" y="1116923"/>
                </a:cubicBezTo>
                <a:cubicBezTo>
                  <a:pt x="588019" y="1114248"/>
                  <a:pt x="596541" y="1116230"/>
                  <a:pt x="604767" y="1122423"/>
                </a:cubicBezTo>
                <a:cubicBezTo>
                  <a:pt x="617006" y="1131689"/>
                  <a:pt x="639948" y="1136347"/>
                  <a:pt x="658331" y="1126784"/>
                </a:cubicBezTo>
                <a:cubicBezTo>
                  <a:pt x="668043" y="1121779"/>
                  <a:pt x="684098" y="1108401"/>
                  <a:pt x="683008" y="1075895"/>
                </a:cubicBezTo>
                <a:close/>
                <a:moveTo>
                  <a:pt x="683008" y="747473"/>
                </a:moveTo>
                <a:cubicBezTo>
                  <a:pt x="684098" y="714571"/>
                  <a:pt x="668043" y="701242"/>
                  <a:pt x="658331" y="696237"/>
                </a:cubicBezTo>
                <a:cubicBezTo>
                  <a:pt x="639948" y="686674"/>
                  <a:pt x="617006" y="691332"/>
                  <a:pt x="604767" y="700598"/>
                </a:cubicBezTo>
                <a:cubicBezTo>
                  <a:pt x="596541" y="706792"/>
                  <a:pt x="588019" y="708724"/>
                  <a:pt x="580784" y="706098"/>
                </a:cubicBezTo>
                <a:cubicBezTo>
                  <a:pt x="574442" y="703769"/>
                  <a:pt x="569487" y="698021"/>
                  <a:pt x="567901" y="691084"/>
                </a:cubicBezTo>
                <a:cubicBezTo>
                  <a:pt x="565077" y="678697"/>
                  <a:pt x="566761" y="615618"/>
                  <a:pt x="567852" y="586829"/>
                </a:cubicBezTo>
                <a:cubicBezTo>
                  <a:pt x="578604" y="586829"/>
                  <a:pt x="589703" y="586879"/>
                  <a:pt x="600506" y="586879"/>
                </a:cubicBezTo>
                <a:cubicBezTo>
                  <a:pt x="655011" y="587028"/>
                  <a:pt x="691431" y="586978"/>
                  <a:pt x="699855" y="585046"/>
                </a:cubicBezTo>
                <a:cubicBezTo>
                  <a:pt x="710211" y="582667"/>
                  <a:pt x="718833" y="575185"/>
                  <a:pt x="722351" y="565572"/>
                </a:cubicBezTo>
                <a:cubicBezTo>
                  <a:pt x="726265" y="554820"/>
                  <a:pt x="723788" y="542779"/>
                  <a:pt x="715315" y="531580"/>
                </a:cubicBezTo>
                <a:cubicBezTo>
                  <a:pt x="707733" y="521522"/>
                  <a:pt x="703868" y="502643"/>
                  <a:pt x="711747" y="487480"/>
                </a:cubicBezTo>
                <a:cubicBezTo>
                  <a:pt x="718833" y="473804"/>
                  <a:pt x="733748" y="466917"/>
                  <a:pt x="755203" y="467660"/>
                </a:cubicBezTo>
                <a:cubicBezTo>
                  <a:pt x="776312" y="466966"/>
                  <a:pt x="791276" y="473804"/>
                  <a:pt x="798362" y="487480"/>
                </a:cubicBezTo>
                <a:cubicBezTo>
                  <a:pt x="806240" y="502643"/>
                  <a:pt x="802425" y="521522"/>
                  <a:pt x="794794" y="531580"/>
                </a:cubicBezTo>
                <a:cubicBezTo>
                  <a:pt x="786370" y="542779"/>
                  <a:pt x="783843" y="554820"/>
                  <a:pt x="787758" y="565572"/>
                </a:cubicBezTo>
                <a:cubicBezTo>
                  <a:pt x="791276" y="575185"/>
                  <a:pt x="799898" y="582667"/>
                  <a:pt x="810254" y="585046"/>
                </a:cubicBezTo>
                <a:cubicBezTo>
                  <a:pt x="815506" y="586235"/>
                  <a:pt x="833047" y="586730"/>
                  <a:pt x="861242" y="586879"/>
                </a:cubicBezTo>
                <a:cubicBezTo>
                  <a:pt x="860498" y="606947"/>
                  <a:pt x="858120" y="678300"/>
                  <a:pt x="861539" y="693264"/>
                </a:cubicBezTo>
                <a:cubicBezTo>
                  <a:pt x="863868" y="703472"/>
                  <a:pt x="871201" y="711945"/>
                  <a:pt x="880665" y="715414"/>
                </a:cubicBezTo>
                <a:cubicBezTo>
                  <a:pt x="891220" y="719229"/>
                  <a:pt x="903062" y="716801"/>
                  <a:pt x="914013" y="708476"/>
                </a:cubicBezTo>
                <a:cubicBezTo>
                  <a:pt x="923874" y="701044"/>
                  <a:pt x="942257" y="697328"/>
                  <a:pt x="957122" y="705008"/>
                </a:cubicBezTo>
                <a:cubicBezTo>
                  <a:pt x="970451" y="711945"/>
                  <a:pt x="977091" y="726513"/>
                  <a:pt x="976398" y="747473"/>
                </a:cubicBezTo>
                <a:cubicBezTo>
                  <a:pt x="977091" y="768086"/>
                  <a:pt x="970451" y="782654"/>
                  <a:pt x="957122" y="789542"/>
                </a:cubicBezTo>
                <a:cubicBezTo>
                  <a:pt x="942257" y="797271"/>
                  <a:pt x="923874" y="793506"/>
                  <a:pt x="914013" y="786073"/>
                </a:cubicBezTo>
                <a:cubicBezTo>
                  <a:pt x="903062" y="777798"/>
                  <a:pt x="891220" y="775370"/>
                  <a:pt x="880665" y="779185"/>
                </a:cubicBezTo>
                <a:cubicBezTo>
                  <a:pt x="871201" y="782654"/>
                  <a:pt x="863868" y="791127"/>
                  <a:pt x="861539" y="801285"/>
                </a:cubicBezTo>
                <a:cubicBezTo>
                  <a:pt x="858269" y="815754"/>
                  <a:pt x="860350" y="882697"/>
                  <a:pt x="861142" y="905391"/>
                </a:cubicBezTo>
                <a:cubicBezTo>
                  <a:pt x="836367" y="905243"/>
                  <a:pt x="816943" y="904846"/>
                  <a:pt x="812484" y="903805"/>
                </a:cubicBezTo>
                <a:cubicBezTo>
                  <a:pt x="805348" y="902170"/>
                  <a:pt x="799452" y="897116"/>
                  <a:pt x="797073" y="890575"/>
                </a:cubicBezTo>
                <a:cubicBezTo>
                  <a:pt x="794348" y="883143"/>
                  <a:pt x="796330" y="874422"/>
                  <a:pt x="802722" y="865998"/>
                </a:cubicBezTo>
                <a:cubicBezTo>
                  <a:pt x="812137" y="853512"/>
                  <a:pt x="816894" y="830124"/>
                  <a:pt x="807132" y="811344"/>
                </a:cubicBezTo>
                <a:cubicBezTo>
                  <a:pt x="802028" y="801434"/>
                  <a:pt x="788402" y="785082"/>
                  <a:pt x="755203" y="786172"/>
                </a:cubicBezTo>
                <a:cubicBezTo>
                  <a:pt x="721707" y="785131"/>
                  <a:pt x="708080" y="801434"/>
                  <a:pt x="702976" y="811344"/>
                </a:cubicBezTo>
                <a:cubicBezTo>
                  <a:pt x="693215" y="830124"/>
                  <a:pt x="697972" y="853512"/>
                  <a:pt x="707386" y="865998"/>
                </a:cubicBezTo>
                <a:cubicBezTo>
                  <a:pt x="713779" y="874422"/>
                  <a:pt x="715761" y="883143"/>
                  <a:pt x="713035" y="890575"/>
                </a:cubicBezTo>
                <a:cubicBezTo>
                  <a:pt x="710657" y="897116"/>
                  <a:pt x="704760" y="902170"/>
                  <a:pt x="697625" y="903805"/>
                </a:cubicBezTo>
                <a:cubicBezTo>
                  <a:pt x="687418" y="906134"/>
                  <a:pt x="620524" y="907026"/>
                  <a:pt x="567802" y="906432"/>
                </a:cubicBezTo>
                <a:cubicBezTo>
                  <a:pt x="566712" y="877147"/>
                  <a:pt x="565126" y="815704"/>
                  <a:pt x="567901" y="803515"/>
                </a:cubicBezTo>
                <a:cubicBezTo>
                  <a:pt x="569487" y="796578"/>
                  <a:pt x="574442" y="790830"/>
                  <a:pt x="580784" y="788501"/>
                </a:cubicBezTo>
                <a:cubicBezTo>
                  <a:pt x="588019" y="785825"/>
                  <a:pt x="596541" y="787807"/>
                  <a:pt x="604767" y="794001"/>
                </a:cubicBezTo>
                <a:cubicBezTo>
                  <a:pt x="617006" y="803267"/>
                  <a:pt x="639948" y="807925"/>
                  <a:pt x="658331" y="798362"/>
                </a:cubicBezTo>
                <a:cubicBezTo>
                  <a:pt x="668043" y="793357"/>
                  <a:pt x="684098" y="779978"/>
                  <a:pt x="683008" y="747473"/>
                </a:cubicBezTo>
                <a:close/>
                <a:moveTo>
                  <a:pt x="1040913" y="680976"/>
                </a:moveTo>
                <a:cubicBezTo>
                  <a:pt x="1046016" y="690886"/>
                  <a:pt x="1059643" y="707287"/>
                  <a:pt x="1092842" y="706148"/>
                </a:cubicBezTo>
                <a:cubicBezTo>
                  <a:pt x="1126437" y="707188"/>
                  <a:pt x="1139965" y="690886"/>
                  <a:pt x="1145118" y="680976"/>
                </a:cubicBezTo>
                <a:cubicBezTo>
                  <a:pt x="1154830" y="662196"/>
                  <a:pt x="1150073" y="638808"/>
                  <a:pt x="1140658" y="626321"/>
                </a:cubicBezTo>
                <a:cubicBezTo>
                  <a:pt x="1134316" y="617898"/>
                  <a:pt x="1132284" y="609177"/>
                  <a:pt x="1135009" y="601744"/>
                </a:cubicBezTo>
                <a:cubicBezTo>
                  <a:pt x="1137388" y="595204"/>
                  <a:pt x="1143284" y="590149"/>
                  <a:pt x="1150420" y="588514"/>
                </a:cubicBezTo>
                <a:cubicBezTo>
                  <a:pt x="1155276" y="587375"/>
                  <a:pt x="1174997" y="586582"/>
                  <a:pt x="1200763" y="586136"/>
                </a:cubicBezTo>
                <a:cubicBezTo>
                  <a:pt x="1200020" y="605064"/>
                  <a:pt x="1197543" y="678102"/>
                  <a:pt x="1201011" y="693264"/>
                </a:cubicBezTo>
                <a:cubicBezTo>
                  <a:pt x="1203340" y="703472"/>
                  <a:pt x="1210674" y="711945"/>
                  <a:pt x="1220187" y="715414"/>
                </a:cubicBezTo>
                <a:cubicBezTo>
                  <a:pt x="1230692" y="719229"/>
                  <a:pt x="1242535" y="716751"/>
                  <a:pt x="1253485" y="708476"/>
                </a:cubicBezTo>
                <a:cubicBezTo>
                  <a:pt x="1263296" y="701044"/>
                  <a:pt x="1281729" y="697328"/>
                  <a:pt x="1296595" y="705008"/>
                </a:cubicBezTo>
                <a:cubicBezTo>
                  <a:pt x="1309924" y="711945"/>
                  <a:pt x="1316564" y="726513"/>
                  <a:pt x="1315870" y="747473"/>
                </a:cubicBezTo>
                <a:cubicBezTo>
                  <a:pt x="1316564" y="768086"/>
                  <a:pt x="1309924" y="782654"/>
                  <a:pt x="1296595" y="789542"/>
                </a:cubicBezTo>
                <a:cubicBezTo>
                  <a:pt x="1281729" y="797271"/>
                  <a:pt x="1263296" y="793506"/>
                  <a:pt x="1253485" y="786073"/>
                </a:cubicBezTo>
                <a:cubicBezTo>
                  <a:pt x="1242535" y="777798"/>
                  <a:pt x="1230692" y="775370"/>
                  <a:pt x="1220187" y="779185"/>
                </a:cubicBezTo>
                <a:cubicBezTo>
                  <a:pt x="1210674" y="782654"/>
                  <a:pt x="1203340" y="791127"/>
                  <a:pt x="1201011" y="801285"/>
                </a:cubicBezTo>
                <a:cubicBezTo>
                  <a:pt x="1197741" y="815754"/>
                  <a:pt x="1199822" y="882746"/>
                  <a:pt x="1200615" y="905441"/>
                </a:cubicBezTo>
                <a:cubicBezTo>
                  <a:pt x="1171627" y="905589"/>
                  <a:pt x="1153541" y="906035"/>
                  <a:pt x="1148240" y="907274"/>
                </a:cubicBezTo>
                <a:cubicBezTo>
                  <a:pt x="1137834" y="909653"/>
                  <a:pt x="1129212" y="917085"/>
                  <a:pt x="1125694" y="926748"/>
                </a:cubicBezTo>
                <a:cubicBezTo>
                  <a:pt x="1121779" y="937450"/>
                  <a:pt x="1124307" y="949541"/>
                  <a:pt x="1132730" y="960739"/>
                </a:cubicBezTo>
                <a:cubicBezTo>
                  <a:pt x="1140361" y="970798"/>
                  <a:pt x="1144176" y="989677"/>
                  <a:pt x="1136298" y="1004839"/>
                </a:cubicBezTo>
                <a:cubicBezTo>
                  <a:pt x="1129212" y="1018516"/>
                  <a:pt x="1114297" y="1025403"/>
                  <a:pt x="1092842" y="1024660"/>
                </a:cubicBezTo>
                <a:cubicBezTo>
                  <a:pt x="1071733" y="1025403"/>
                  <a:pt x="1056818" y="1018516"/>
                  <a:pt x="1049683" y="1004839"/>
                </a:cubicBezTo>
                <a:cubicBezTo>
                  <a:pt x="1041805" y="989677"/>
                  <a:pt x="1045669" y="970798"/>
                  <a:pt x="1053251" y="960739"/>
                </a:cubicBezTo>
                <a:cubicBezTo>
                  <a:pt x="1061724" y="949541"/>
                  <a:pt x="1064202" y="937450"/>
                  <a:pt x="1060287" y="926748"/>
                </a:cubicBezTo>
                <a:cubicBezTo>
                  <a:pt x="1056818" y="917085"/>
                  <a:pt x="1048147" y="909653"/>
                  <a:pt x="1037791" y="907274"/>
                </a:cubicBezTo>
                <a:cubicBezTo>
                  <a:pt x="1029367" y="905342"/>
                  <a:pt x="989182" y="905292"/>
                  <a:pt x="924022" y="905391"/>
                </a:cubicBezTo>
                <a:cubicBezTo>
                  <a:pt x="906382" y="905441"/>
                  <a:pt x="887850" y="905490"/>
                  <a:pt x="871053" y="905441"/>
                </a:cubicBezTo>
                <a:cubicBezTo>
                  <a:pt x="869963" y="875760"/>
                  <a:pt x="868476" y="815556"/>
                  <a:pt x="871201" y="803515"/>
                </a:cubicBezTo>
                <a:cubicBezTo>
                  <a:pt x="872787" y="796578"/>
                  <a:pt x="877742" y="790830"/>
                  <a:pt x="884084" y="788501"/>
                </a:cubicBezTo>
                <a:cubicBezTo>
                  <a:pt x="891368" y="785825"/>
                  <a:pt x="899842" y="787807"/>
                  <a:pt x="908067" y="794001"/>
                </a:cubicBezTo>
                <a:cubicBezTo>
                  <a:pt x="920306" y="803267"/>
                  <a:pt x="943248" y="807925"/>
                  <a:pt x="961681" y="798362"/>
                </a:cubicBezTo>
                <a:cubicBezTo>
                  <a:pt x="971343" y="793357"/>
                  <a:pt x="987447" y="779978"/>
                  <a:pt x="986308" y="747473"/>
                </a:cubicBezTo>
                <a:cubicBezTo>
                  <a:pt x="987447" y="714571"/>
                  <a:pt x="971343" y="701242"/>
                  <a:pt x="961681" y="696237"/>
                </a:cubicBezTo>
                <a:cubicBezTo>
                  <a:pt x="943248" y="686674"/>
                  <a:pt x="920306" y="691332"/>
                  <a:pt x="908067" y="700598"/>
                </a:cubicBezTo>
                <a:cubicBezTo>
                  <a:pt x="899842" y="706792"/>
                  <a:pt x="891319" y="708724"/>
                  <a:pt x="884084" y="706098"/>
                </a:cubicBezTo>
                <a:cubicBezTo>
                  <a:pt x="877742" y="703769"/>
                  <a:pt x="872787" y="698021"/>
                  <a:pt x="871201" y="691084"/>
                </a:cubicBezTo>
                <a:cubicBezTo>
                  <a:pt x="868377" y="678697"/>
                  <a:pt x="870062" y="615718"/>
                  <a:pt x="871152" y="586929"/>
                </a:cubicBezTo>
                <a:cubicBezTo>
                  <a:pt x="886265" y="586929"/>
                  <a:pt x="903954" y="586929"/>
                  <a:pt x="924072" y="586879"/>
                </a:cubicBezTo>
                <a:cubicBezTo>
                  <a:pt x="972632" y="586780"/>
                  <a:pt x="1027633" y="586681"/>
                  <a:pt x="1035561" y="588514"/>
                </a:cubicBezTo>
                <a:cubicBezTo>
                  <a:pt x="1042696" y="590149"/>
                  <a:pt x="1048643" y="595204"/>
                  <a:pt x="1051021" y="601744"/>
                </a:cubicBezTo>
                <a:cubicBezTo>
                  <a:pt x="1053697" y="609177"/>
                  <a:pt x="1051715" y="617898"/>
                  <a:pt x="1045372" y="626321"/>
                </a:cubicBezTo>
                <a:cubicBezTo>
                  <a:pt x="1035908" y="638808"/>
                  <a:pt x="1031151" y="662196"/>
                  <a:pt x="1040913" y="680976"/>
                </a:cubicBezTo>
                <a:close/>
                <a:moveTo>
                  <a:pt x="1378849" y="680976"/>
                </a:moveTo>
                <a:cubicBezTo>
                  <a:pt x="1383804" y="690539"/>
                  <a:pt x="1396687" y="706197"/>
                  <a:pt x="1427557" y="706197"/>
                </a:cubicBezTo>
                <a:cubicBezTo>
                  <a:pt x="1428598" y="706197"/>
                  <a:pt x="1429688" y="706197"/>
                  <a:pt x="1430778" y="706197"/>
                </a:cubicBezTo>
                <a:cubicBezTo>
                  <a:pt x="1464225" y="707238"/>
                  <a:pt x="1477901" y="690936"/>
                  <a:pt x="1483054" y="681025"/>
                </a:cubicBezTo>
                <a:cubicBezTo>
                  <a:pt x="1492815" y="662246"/>
                  <a:pt x="1488009" y="638858"/>
                  <a:pt x="1478594" y="626371"/>
                </a:cubicBezTo>
                <a:cubicBezTo>
                  <a:pt x="1472252" y="617947"/>
                  <a:pt x="1470220" y="609226"/>
                  <a:pt x="1472946" y="601794"/>
                </a:cubicBezTo>
                <a:cubicBezTo>
                  <a:pt x="1475324" y="595253"/>
                  <a:pt x="1481221" y="590199"/>
                  <a:pt x="1488356" y="588564"/>
                </a:cubicBezTo>
                <a:cubicBezTo>
                  <a:pt x="1496334" y="586730"/>
                  <a:pt x="1551335" y="586829"/>
                  <a:pt x="1599895" y="586929"/>
                </a:cubicBezTo>
                <a:cubicBezTo>
                  <a:pt x="1606683" y="586978"/>
                  <a:pt x="1613125" y="586978"/>
                  <a:pt x="1619368" y="586978"/>
                </a:cubicBezTo>
                <a:cubicBezTo>
                  <a:pt x="1620458" y="615767"/>
                  <a:pt x="1622143" y="678746"/>
                  <a:pt x="1619318" y="691134"/>
                </a:cubicBezTo>
                <a:cubicBezTo>
                  <a:pt x="1617733" y="698071"/>
                  <a:pt x="1612778" y="703819"/>
                  <a:pt x="1606435" y="706148"/>
                </a:cubicBezTo>
                <a:cubicBezTo>
                  <a:pt x="1599201" y="708774"/>
                  <a:pt x="1590678" y="706841"/>
                  <a:pt x="1582453" y="700647"/>
                </a:cubicBezTo>
                <a:cubicBezTo>
                  <a:pt x="1570214" y="691382"/>
                  <a:pt x="1547272" y="686724"/>
                  <a:pt x="1528839" y="696287"/>
                </a:cubicBezTo>
                <a:cubicBezTo>
                  <a:pt x="1519176" y="701292"/>
                  <a:pt x="1503122" y="714621"/>
                  <a:pt x="1504212" y="747176"/>
                </a:cubicBezTo>
                <a:cubicBezTo>
                  <a:pt x="1503122" y="780028"/>
                  <a:pt x="1519176" y="793406"/>
                  <a:pt x="1528839" y="798411"/>
                </a:cubicBezTo>
                <a:cubicBezTo>
                  <a:pt x="1547272" y="807974"/>
                  <a:pt x="1570214" y="803317"/>
                  <a:pt x="1582453" y="794051"/>
                </a:cubicBezTo>
                <a:cubicBezTo>
                  <a:pt x="1590678" y="787857"/>
                  <a:pt x="1599201" y="785875"/>
                  <a:pt x="1606435" y="788551"/>
                </a:cubicBezTo>
                <a:cubicBezTo>
                  <a:pt x="1612778" y="790879"/>
                  <a:pt x="1617733" y="796627"/>
                  <a:pt x="1619318" y="803564"/>
                </a:cubicBezTo>
                <a:cubicBezTo>
                  <a:pt x="1622093" y="815803"/>
                  <a:pt x="1620508" y="877445"/>
                  <a:pt x="1619418" y="906679"/>
                </a:cubicBezTo>
                <a:cubicBezTo>
                  <a:pt x="1562087" y="906927"/>
                  <a:pt x="1497770" y="906035"/>
                  <a:pt x="1488356" y="903855"/>
                </a:cubicBezTo>
                <a:cubicBezTo>
                  <a:pt x="1481221" y="902220"/>
                  <a:pt x="1475324" y="897166"/>
                  <a:pt x="1472946" y="890625"/>
                </a:cubicBezTo>
                <a:cubicBezTo>
                  <a:pt x="1470220" y="883192"/>
                  <a:pt x="1472252" y="874471"/>
                  <a:pt x="1478594" y="866048"/>
                </a:cubicBezTo>
                <a:cubicBezTo>
                  <a:pt x="1488009" y="853561"/>
                  <a:pt x="1492815" y="830173"/>
                  <a:pt x="1483054" y="811393"/>
                </a:cubicBezTo>
                <a:cubicBezTo>
                  <a:pt x="1477901" y="801483"/>
                  <a:pt x="1464373" y="785131"/>
                  <a:pt x="1431125" y="786222"/>
                </a:cubicBezTo>
                <a:cubicBezTo>
                  <a:pt x="1397678" y="785131"/>
                  <a:pt x="1383952" y="801483"/>
                  <a:pt x="1378849" y="811393"/>
                </a:cubicBezTo>
                <a:cubicBezTo>
                  <a:pt x="1369087" y="830173"/>
                  <a:pt x="1373844" y="853561"/>
                  <a:pt x="1383308" y="866048"/>
                </a:cubicBezTo>
                <a:cubicBezTo>
                  <a:pt x="1389651" y="874471"/>
                  <a:pt x="1391682" y="883192"/>
                  <a:pt x="1388957" y="890625"/>
                </a:cubicBezTo>
                <a:cubicBezTo>
                  <a:pt x="1386579" y="897166"/>
                  <a:pt x="1380633" y="902220"/>
                  <a:pt x="1373497" y="903855"/>
                </a:cubicBezTo>
                <a:cubicBezTo>
                  <a:pt x="1365569" y="905688"/>
                  <a:pt x="1310518" y="905540"/>
                  <a:pt x="1261958" y="905441"/>
                </a:cubicBezTo>
                <a:cubicBezTo>
                  <a:pt x="1242535" y="905441"/>
                  <a:pt x="1225340" y="905391"/>
                  <a:pt x="1210525" y="905441"/>
                </a:cubicBezTo>
                <a:cubicBezTo>
                  <a:pt x="1209484" y="875760"/>
                  <a:pt x="1207948" y="815605"/>
                  <a:pt x="1210674" y="803564"/>
                </a:cubicBezTo>
                <a:cubicBezTo>
                  <a:pt x="1212259" y="796627"/>
                  <a:pt x="1217214" y="790879"/>
                  <a:pt x="1223557" y="788551"/>
                </a:cubicBezTo>
                <a:cubicBezTo>
                  <a:pt x="1230791" y="785875"/>
                  <a:pt x="1239314" y="787857"/>
                  <a:pt x="1247539" y="794051"/>
                </a:cubicBezTo>
                <a:cubicBezTo>
                  <a:pt x="1259778" y="803317"/>
                  <a:pt x="1282720" y="807974"/>
                  <a:pt x="1301153" y="798411"/>
                </a:cubicBezTo>
                <a:cubicBezTo>
                  <a:pt x="1310816" y="793406"/>
                  <a:pt x="1326920" y="780028"/>
                  <a:pt x="1325780" y="747522"/>
                </a:cubicBezTo>
                <a:cubicBezTo>
                  <a:pt x="1326920" y="714621"/>
                  <a:pt x="1310816" y="701292"/>
                  <a:pt x="1301153" y="696287"/>
                </a:cubicBezTo>
                <a:cubicBezTo>
                  <a:pt x="1282720" y="686724"/>
                  <a:pt x="1259778" y="691382"/>
                  <a:pt x="1247539" y="700647"/>
                </a:cubicBezTo>
                <a:cubicBezTo>
                  <a:pt x="1239314" y="706841"/>
                  <a:pt x="1230791" y="708774"/>
                  <a:pt x="1223557" y="706148"/>
                </a:cubicBezTo>
                <a:cubicBezTo>
                  <a:pt x="1217214" y="703819"/>
                  <a:pt x="1212259" y="698071"/>
                  <a:pt x="1210674" y="691134"/>
                </a:cubicBezTo>
                <a:cubicBezTo>
                  <a:pt x="1207849" y="678597"/>
                  <a:pt x="1209583" y="614330"/>
                  <a:pt x="1210674" y="586037"/>
                </a:cubicBezTo>
                <a:cubicBezTo>
                  <a:pt x="1273107" y="585145"/>
                  <a:pt x="1362299" y="585987"/>
                  <a:pt x="1373497" y="588564"/>
                </a:cubicBezTo>
                <a:cubicBezTo>
                  <a:pt x="1380633" y="590199"/>
                  <a:pt x="1386579" y="595253"/>
                  <a:pt x="1388957" y="601794"/>
                </a:cubicBezTo>
                <a:cubicBezTo>
                  <a:pt x="1391682" y="609226"/>
                  <a:pt x="1389651" y="617947"/>
                  <a:pt x="1383308" y="626371"/>
                </a:cubicBezTo>
                <a:cubicBezTo>
                  <a:pt x="1373844" y="638858"/>
                  <a:pt x="1369087" y="662246"/>
                  <a:pt x="1378849" y="681025"/>
                </a:cubicBezTo>
                <a:close/>
                <a:moveTo>
                  <a:pt x="1504212" y="1075548"/>
                </a:moveTo>
                <a:cubicBezTo>
                  <a:pt x="1503122" y="1108401"/>
                  <a:pt x="1519176" y="1121779"/>
                  <a:pt x="1528839" y="1126784"/>
                </a:cubicBezTo>
                <a:cubicBezTo>
                  <a:pt x="1547272" y="1136347"/>
                  <a:pt x="1570214" y="1131689"/>
                  <a:pt x="1582453" y="1122423"/>
                </a:cubicBezTo>
                <a:cubicBezTo>
                  <a:pt x="1590678" y="1116230"/>
                  <a:pt x="1599201" y="1114248"/>
                  <a:pt x="1606435" y="1116923"/>
                </a:cubicBezTo>
                <a:cubicBezTo>
                  <a:pt x="1612778" y="1119252"/>
                  <a:pt x="1617733" y="1125000"/>
                  <a:pt x="1619318" y="1131937"/>
                </a:cubicBezTo>
                <a:cubicBezTo>
                  <a:pt x="1622044" y="1143978"/>
                  <a:pt x="1620557" y="1204133"/>
                  <a:pt x="1619467" y="1233813"/>
                </a:cubicBezTo>
                <a:lnTo>
                  <a:pt x="1599895" y="1233813"/>
                </a:lnTo>
                <a:cubicBezTo>
                  <a:pt x="1551335" y="1233913"/>
                  <a:pt x="1496334" y="1234061"/>
                  <a:pt x="1488356" y="1232228"/>
                </a:cubicBezTo>
                <a:cubicBezTo>
                  <a:pt x="1481221" y="1230593"/>
                  <a:pt x="1475324" y="1225539"/>
                  <a:pt x="1472946" y="1218998"/>
                </a:cubicBezTo>
                <a:cubicBezTo>
                  <a:pt x="1470220" y="1211565"/>
                  <a:pt x="1472252" y="1202844"/>
                  <a:pt x="1478594" y="1194421"/>
                </a:cubicBezTo>
                <a:cubicBezTo>
                  <a:pt x="1488009" y="1181934"/>
                  <a:pt x="1492815" y="1158546"/>
                  <a:pt x="1483054" y="1139766"/>
                </a:cubicBezTo>
                <a:cubicBezTo>
                  <a:pt x="1477901" y="1129856"/>
                  <a:pt x="1464373" y="1113554"/>
                  <a:pt x="1431125" y="1114594"/>
                </a:cubicBezTo>
                <a:cubicBezTo>
                  <a:pt x="1397678" y="1113554"/>
                  <a:pt x="1384002" y="1129856"/>
                  <a:pt x="1378849" y="1139766"/>
                </a:cubicBezTo>
                <a:cubicBezTo>
                  <a:pt x="1369087" y="1158546"/>
                  <a:pt x="1373844" y="1181934"/>
                  <a:pt x="1383308" y="1194421"/>
                </a:cubicBezTo>
                <a:cubicBezTo>
                  <a:pt x="1389651" y="1202844"/>
                  <a:pt x="1391682" y="1211565"/>
                  <a:pt x="1388957" y="1218998"/>
                </a:cubicBezTo>
                <a:cubicBezTo>
                  <a:pt x="1386579" y="1225539"/>
                  <a:pt x="1380633" y="1230593"/>
                  <a:pt x="1373497" y="1232228"/>
                </a:cubicBezTo>
                <a:cubicBezTo>
                  <a:pt x="1362299" y="1234804"/>
                  <a:pt x="1273058" y="1235647"/>
                  <a:pt x="1210574" y="1234755"/>
                </a:cubicBezTo>
                <a:cubicBezTo>
                  <a:pt x="1209484" y="1205421"/>
                  <a:pt x="1207899" y="1144127"/>
                  <a:pt x="1210674" y="1131937"/>
                </a:cubicBezTo>
                <a:cubicBezTo>
                  <a:pt x="1212259" y="1125000"/>
                  <a:pt x="1217214" y="1119252"/>
                  <a:pt x="1223557" y="1116923"/>
                </a:cubicBezTo>
                <a:cubicBezTo>
                  <a:pt x="1230791" y="1114248"/>
                  <a:pt x="1239314" y="1116230"/>
                  <a:pt x="1247539" y="1122423"/>
                </a:cubicBezTo>
                <a:cubicBezTo>
                  <a:pt x="1259778" y="1131689"/>
                  <a:pt x="1282720" y="1136347"/>
                  <a:pt x="1301153" y="1126784"/>
                </a:cubicBezTo>
                <a:cubicBezTo>
                  <a:pt x="1310816" y="1121779"/>
                  <a:pt x="1326920" y="1108401"/>
                  <a:pt x="1325780" y="1075895"/>
                </a:cubicBezTo>
                <a:cubicBezTo>
                  <a:pt x="1326920" y="1042994"/>
                  <a:pt x="1310816" y="1029664"/>
                  <a:pt x="1301153" y="1024660"/>
                </a:cubicBezTo>
                <a:cubicBezTo>
                  <a:pt x="1282720" y="1015096"/>
                  <a:pt x="1259778" y="1019754"/>
                  <a:pt x="1247539" y="1029020"/>
                </a:cubicBezTo>
                <a:cubicBezTo>
                  <a:pt x="1239314" y="1035214"/>
                  <a:pt x="1230841" y="1037147"/>
                  <a:pt x="1223557" y="1034520"/>
                </a:cubicBezTo>
                <a:cubicBezTo>
                  <a:pt x="1217214" y="1032191"/>
                  <a:pt x="1212259" y="1026444"/>
                  <a:pt x="1210674" y="1019507"/>
                </a:cubicBezTo>
                <a:cubicBezTo>
                  <a:pt x="1207849" y="1007119"/>
                  <a:pt x="1209534" y="944041"/>
                  <a:pt x="1210674" y="915301"/>
                </a:cubicBezTo>
                <a:cubicBezTo>
                  <a:pt x="1227025" y="915252"/>
                  <a:pt x="1244913" y="915301"/>
                  <a:pt x="1262008" y="915301"/>
                </a:cubicBezTo>
                <a:cubicBezTo>
                  <a:pt x="1327118" y="915450"/>
                  <a:pt x="1367353" y="915400"/>
                  <a:pt x="1375777" y="913468"/>
                </a:cubicBezTo>
                <a:cubicBezTo>
                  <a:pt x="1386133" y="911089"/>
                  <a:pt x="1394804" y="903657"/>
                  <a:pt x="1398322" y="893994"/>
                </a:cubicBezTo>
                <a:cubicBezTo>
                  <a:pt x="1402187" y="883291"/>
                  <a:pt x="1399710" y="871201"/>
                  <a:pt x="1391236" y="860003"/>
                </a:cubicBezTo>
                <a:cubicBezTo>
                  <a:pt x="1383655" y="849944"/>
                  <a:pt x="1379840" y="831065"/>
                  <a:pt x="1387718" y="815903"/>
                </a:cubicBezTo>
                <a:cubicBezTo>
                  <a:pt x="1394804" y="802226"/>
                  <a:pt x="1409719" y="795339"/>
                  <a:pt x="1431174" y="796082"/>
                </a:cubicBezTo>
                <a:cubicBezTo>
                  <a:pt x="1452333" y="795438"/>
                  <a:pt x="1467198" y="802226"/>
                  <a:pt x="1474283" y="815903"/>
                </a:cubicBezTo>
                <a:cubicBezTo>
                  <a:pt x="1482162" y="831065"/>
                  <a:pt x="1478347" y="849944"/>
                  <a:pt x="1470765" y="860003"/>
                </a:cubicBezTo>
                <a:cubicBezTo>
                  <a:pt x="1462292" y="871201"/>
                  <a:pt x="1459765" y="883291"/>
                  <a:pt x="1463680" y="893994"/>
                </a:cubicBezTo>
                <a:cubicBezTo>
                  <a:pt x="1467198" y="903657"/>
                  <a:pt x="1475820" y="911089"/>
                  <a:pt x="1486225" y="913468"/>
                </a:cubicBezTo>
                <a:cubicBezTo>
                  <a:pt x="1496383" y="915797"/>
                  <a:pt x="1561344" y="916788"/>
                  <a:pt x="1619467" y="916540"/>
                </a:cubicBezTo>
                <a:cubicBezTo>
                  <a:pt x="1620557" y="945825"/>
                  <a:pt x="1622143" y="1007267"/>
                  <a:pt x="1619368" y="1019507"/>
                </a:cubicBezTo>
                <a:cubicBezTo>
                  <a:pt x="1617782" y="1026444"/>
                  <a:pt x="1612827" y="1032191"/>
                  <a:pt x="1606485" y="1034520"/>
                </a:cubicBezTo>
                <a:cubicBezTo>
                  <a:pt x="1599250" y="1037147"/>
                  <a:pt x="1590728" y="1035214"/>
                  <a:pt x="1582502" y="1029020"/>
                </a:cubicBezTo>
                <a:cubicBezTo>
                  <a:pt x="1570263" y="1019754"/>
                  <a:pt x="1547321" y="1015096"/>
                  <a:pt x="1528888" y="1024660"/>
                </a:cubicBezTo>
                <a:cubicBezTo>
                  <a:pt x="1519226" y="1029664"/>
                  <a:pt x="1503171" y="1042994"/>
                  <a:pt x="1504262" y="1075548"/>
                </a:cubicBezTo>
                <a:close/>
                <a:moveTo>
                  <a:pt x="1504212" y="1403971"/>
                </a:moveTo>
                <a:cubicBezTo>
                  <a:pt x="1503122" y="1436872"/>
                  <a:pt x="1519176" y="1450202"/>
                  <a:pt x="1528839" y="1455206"/>
                </a:cubicBezTo>
                <a:cubicBezTo>
                  <a:pt x="1547272" y="1464769"/>
                  <a:pt x="1570214" y="1460112"/>
                  <a:pt x="1582453" y="1450846"/>
                </a:cubicBezTo>
                <a:cubicBezTo>
                  <a:pt x="1590678" y="1444652"/>
                  <a:pt x="1599201" y="1442719"/>
                  <a:pt x="1606435" y="1445346"/>
                </a:cubicBezTo>
                <a:cubicBezTo>
                  <a:pt x="1612778" y="1447675"/>
                  <a:pt x="1617733" y="1453422"/>
                  <a:pt x="1619318" y="1460359"/>
                </a:cubicBezTo>
                <a:cubicBezTo>
                  <a:pt x="1622044" y="1472450"/>
                  <a:pt x="1620557" y="1532654"/>
                  <a:pt x="1619467" y="1562285"/>
                </a:cubicBezTo>
                <a:lnTo>
                  <a:pt x="1599944" y="1562285"/>
                </a:lnTo>
                <a:cubicBezTo>
                  <a:pt x="1534735" y="1562137"/>
                  <a:pt x="1494599" y="1562186"/>
                  <a:pt x="1486176" y="1564119"/>
                </a:cubicBezTo>
                <a:cubicBezTo>
                  <a:pt x="1475770" y="1566497"/>
                  <a:pt x="1467148" y="1573930"/>
                  <a:pt x="1463630" y="1583592"/>
                </a:cubicBezTo>
                <a:cubicBezTo>
                  <a:pt x="1459716" y="1594295"/>
                  <a:pt x="1462243" y="1606386"/>
                  <a:pt x="1470716" y="1617584"/>
                </a:cubicBezTo>
                <a:cubicBezTo>
                  <a:pt x="1478297" y="1627643"/>
                  <a:pt x="1482112" y="1646522"/>
                  <a:pt x="1474234" y="1661684"/>
                </a:cubicBezTo>
                <a:cubicBezTo>
                  <a:pt x="1467148" y="1675360"/>
                  <a:pt x="1452134" y="1682099"/>
                  <a:pt x="1430778" y="1681504"/>
                </a:cubicBezTo>
                <a:cubicBezTo>
                  <a:pt x="1409669" y="1682149"/>
                  <a:pt x="1394755" y="1675360"/>
                  <a:pt x="1387669" y="1661684"/>
                </a:cubicBezTo>
                <a:cubicBezTo>
                  <a:pt x="1379790" y="1646522"/>
                  <a:pt x="1383606" y="1627643"/>
                  <a:pt x="1391187" y="1617584"/>
                </a:cubicBezTo>
                <a:cubicBezTo>
                  <a:pt x="1399660" y="1606386"/>
                  <a:pt x="1402138" y="1594295"/>
                  <a:pt x="1398273" y="1583592"/>
                </a:cubicBezTo>
                <a:cubicBezTo>
                  <a:pt x="1394755" y="1573930"/>
                  <a:pt x="1386083" y="1566497"/>
                  <a:pt x="1375727" y="1564119"/>
                </a:cubicBezTo>
                <a:cubicBezTo>
                  <a:pt x="1363785" y="1561393"/>
                  <a:pt x="1276279" y="1560452"/>
                  <a:pt x="1213052" y="1561344"/>
                </a:cubicBezTo>
                <a:cubicBezTo>
                  <a:pt x="1213845" y="1537807"/>
                  <a:pt x="1215876" y="1472400"/>
                  <a:pt x="1212606" y="1458130"/>
                </a:cubicBezTo>
                <a:cubicBezTo>
                  <a:pt x="1210277" y="1447972"/>
                  <a:pt x="1202944" y="1439499"/>
                  <a:pt x="1193479" y="1436030"/>
                </a:cubicBezTo>
                <a:cubicBezTo>
                  <a:pt x="1182925" y="1432215"/>
                  <a:pt x="1171082" y="1434643"/>
                  <a:pt x="1160132" y="1442967"/>
                </a:cubicBezTo>
                <a:cubicBezTo>
                  <a:pt x="1150321" y="1450350"/>
                  <a:pt x="1131838" y="1454116"/>
                  <a:pt x="1117072" y="1446436"/>
                </a:cubicBezTo>
                <a:cubicBezTo>
                  <a:pt x="1103743" y="1439499"/>
                  <a:pt x="1097054" y="1424931"/>
                  <a:pt x="1097747" y="1403971"/>
                </a:cubicBezTo>
                <a:cubicBezTo>
                  <a:pt x="1097054" y="1383358"/>
                  <a:pt x="1103743" y="1368790"/>
                  <a:pt x="1117072" y="1361853"/>
                </a:cubicBezTo>
                <a:cubicBezTo>
                  <a:pt x="1131888" y="1354172"/>
                  <a:pt x="1150321" y="1357938"/>
                  <a:pt x="1160132" y="1365321"/>
                </a:cubicBezTo>
                <a:cubicBezTo>
                  <a:pt x="1171082" y="1373646"/>
                  <a:pt x="1182925" y="1376074"/>
                  <a:pt x="1193479" y="1372258"/>
                </a:cubicBezTo>
                <a:cubicBezTo>
                  <a:pt x="1202944" y="1368790"/>
                  <a:pt x="1210277" y="1360317"/>
                  <a:pt x="1212606" y="1350109"/>
                </a:cubicBezTo>
                <a:cubicBezTo>
                  <a:pt x="1215975" y="1335393"/>
                  <a:pt x="1213746" y="1265873"/>
                  <a:pt x="1212953" y="1244665"/>
                </a:cubicBezTo>
                <a:cubicBezTo>
                  <a:pt x="1276229" y="1245557"/>
                  <a:pt x="1363785" y="1244616"/>
                  <a:pt x="1375727" y="1241890"/>
                </a:cubicBezTo>
                <a:cubicBezTo>
                  <a:pt x="1386083" y="1239512"/>
                  <a:pt x="1394755" y="1232079"/>
                  <a:pt x="1398273" y="1222417"/>
                </a:cubicBezTo>
                <a:cubicBezTo>
                  <a:pt x="1402138" y="1211714"/>
                  <a:pt x="1399660" y="1199624"/>
                  <a:pt x="1391187" y="1188425"/>
                </a:cubicBezTo>
                <a:cubicBezTo>
                  <a:pt x="1383606" y="1178366"/>
                  <a:pt x="1379790" y="1159487"/>
                  <a:pt x="1387669" y="1144325"/>
                </a:cubicBezTo>
                <a:cubicBezTo>
                  <a:pt x="1394755" y="1130649"/>
                  <a:pt x="1409669" y="1123811"/>
                  <a:pt x="1431125" y="1124505"/>
                </a:cubicBezTo>
                <a:cubicBezTo>
                  <a:pt x="1452233" y="1123761"/>
                  <a:pt x="1467148" y="1130649"/>
                  <a:pt x="1474234" y="1144325"/>
                </a:cubicBezTo>
                <a:cubicBezTo>
                  <a:pt x="1482112" y="1159487"/>
                  <a:pt x="1478297" y="1178366"/>
                  <a:pt x="1470716" y="1188425"/>
                </a:cubicBezTo>
                <a:cubicBezTo>
                  <a:pt x="1462243" y="1199624"/>
                  <a:pt x="1459716" y="1211714"/>
                  <a:pt x="1463630" y="1222417"/>
                </a:cubicBezTo>
                <a:cubicBezTo>
                  <a:pt x="1467148" y="1232079"/>
                  <a:pt x="1475770" y="1239512"/>
                  <a:pt x="1486176" y="1241890"/>
                </a:cubicBezTo>
                <a:cubicBezTo>
                  <a:pt x="1494599" y="1243823"/>
                  <a:pt x="1534785" y="1243872"/>
                  <a:pt x="1599895" y="1243724"/>
                </a:cubicBezTo>
                <a:lnTo>
                  <a:pt x="1619368" y="1243724"/>
                </a:lnTo>
                <a:cubicBezTo>
                  <a:pt x="1620458" y="1272463"/>
                  <a:pt x="1622143" y="1335541"/>
                  <a:pt x="1619318" y="1347929"/>
                </a:cubicBezTo>
                <a:cubicBezTo>
                  <a:pt x="1617733" y="1354866"/>
                  <a:pt x="1612778" y="1360614"/>
                  <a:pt x="1606435" y="1362943"/>
                </a:cubicBezTo>
                <a:cubicBezTo>
                  <a:pt x="1599201" y="1365569"/>
                  <a:pt x="1590678" y="1363636"/>
                  <a:pt x="1582453" y="1357443"/>
                </a:cubicBezTo>
                <a:cubicBezTo>
                  <a:pt x="1570214" y="1348177"/>
                  <a:pt x="1547272" y="1343519"/>
                  <a:pt x="1528839" y="1353082"/>
                </a:cubicBezTo>
                <a:cubicBezTo>
                  <a:pt x="1519176" y="1358087"/>
                  <a:pt x="1503122" y="1371416"/>
                  <a:pt x="1504212" y="1403971"/>
                </a:cubicBezTo>
                <a:close/>
                <a:moveTo>
                  <a:pt x="1132730" y="1617584"/>
                </a:moveTo>
                <a:cubicBezTo>
                  <a:pt x="1140361" y="1627643"/>
                  <a:pt x="1144176" y="1646522"/>
                  <a:pt x="1136298" y="1661684"/>
                </a:cubicBezTo>
                <a:cubicBezTo>
                  <a:pt x="1129212" y="1675360"/>
                  <a:pt x="1114297" y="1682099"/>
                  <a:pt x="1092842" y="1681504"/>
                </a:cubicBezTo>
                <a:cubicBezTo>
                  <a:pt x="1071684" y="1682149"/>
                  <a:pt x="1056769" y="1675360"/>
                  <a:pt x="1049683" y="1661684"/>
                </a:cubicBezTo>
                <a:cubicBezTo>
                  <a:pt x="1041805" y="1646522"/>
                  <a:pt x="1045669" y="1627643"/>
                  <a:pt x="1053251" y="1617584"/>
                </a:cubicBezTo>
                <a:cubicBezTo>
                  <a:pt x="1061724" y="1606386"/>
                  <a:pt x="1064202" y="1594295"/>
                  <a:pt x="1060287" y="1583592"/>
                </a:cubicBezTo>
                <a:cubicBezTo>
                  <a:pt x="1056769" y="1573930"/>
                  <a:pt x="1048147" y="1566497"/>
                  <a:pt x="1037791" y="1564119"/>
                </a:cubicBezTo>
                <a:cubicBezTo>
                  <a:pt x="1029367" y="1562186"/>
                  <a:pt x="989182" y="1562137"/>
                  <a:pt x="924022" y="1562285"/>
                </a:cubicBezTo>
                <a:cubicBezTo>
                  <a:pt x="906382" y="1562285"/>
                  <a:pt x="887850" y="1562335"/>
                  <a:pt x="871053" y="1562285"/>
                </a:cubicBezTo>
                <a:cubicBezTo>
                  <a:pt x="869963" y="1532604"/>
                  <a:pt x="868476" y="1472400"/>
                  <a:pt x="871201" y="1460359"/>
                </a:cubicBezTo>
                <a:cubicBezTo>
                  <a:pt x="872787" y="1453422"/>
                  <a:pt x="877742" y="1447675"/>
                  <a:pt x="884084" y="1445346"/>
                </a:cubicBezTo>
                <a:cubicBezTo>
                  <a:pt x="891319" y="1442670"/>
                  <a:pt x="899842" y="1444652"/>
                  <a:pt x="908067" y="1450846"/>
                </a:cubicBezTo>
                <a:cubicBezTo>
                  <a:pt x="920306" y="1460112"/>
                  <a:pt x="943248" y="1464769"/>
                  <a:pt x="961681" y="1455206"/>
                </a:cubicBezTo>
                <a:cubicBezTo>
                  <a:pt x="971343" y="1450202"/>
                  <a:pt x="987447" y="1436872"/>
                  <a:pt x="986308" y="1404318"/>
                </a:cubicBezTo>
                <a:cubicBezTo>
                  <a:pt x="987447" y="1371416"/>
                  <a:pt x="971343" y="1358087"/>
                  <a:pt x="961681" y="1353082"/>
                </a:cubicBezTo>
                <a:cubicBezTo>
                  <a:pt x="943248" y="1343519"/>
                  <a:pt x="920306" y="1348177"/>
                  <a:pt x="908067" y="1357443"/>
                </a:cubicBezTo>
                <a:cubicBezTo>
                  <a:pt x="899842" y="1363636"/>
                  <a:pt x="891319" y="1365569"/>
                  <a:pt x="884084" y="1362943"/>
                </a:cubicBezTo>
                <a:cubicBezTo>
                  <a:pt x="877742" y="1360614"/>
                  <a:pt x="872787" y="1354866"/>
                  <a:pt x="871201" y="1347929"/>
                </a:cubicBezTo>
                <a:cubicBezTo>
                  <a:pt x="868377" y="1335541"/>
                  <a:pt x="870062" y="1272513"/>
                  <a:pt x="871152" y="1243724"/>
                </a:cubicBezTo>
                <a:cubicBezTo>
                  <a:pt x="887949" y="1243674"/>
                  <a:pt x="906382" y="1243724"/>
                  <a:pt x="924022" y="1243724"/>
                </a:cubicBezTo>
                <a:cubicBezTo>
                  <a:pt x="989182" y="1243872"/>
                  <a:pt x="1029367" y="1243823"/>
                  <a:pt x="1037791" y="1241890"/>
                </a:cubicBezTo>
                <a:cubicBezTo>
                  <a:pt x="1048147" y="1239512"/>
                  <a:pt x="1056818" y="1232079"/>
                  <a:pt x="1060287" y="1222417"/>
                </a:cubicBezTo>
                <a:cubicBezTo>
                  <a:pt x="1064202" y="1211714"/>
                  <a:pt x="1061724" y="1199624"/>
                  <a:pt x="1053251" y="1188425"/>
                </a:cubicBezTo>
                <a:cubicBezTo>
                  <a:pt x="1045669" y="1178366"/>
                  <a:pt x="1041805" y="1159487"/>
                  <a:pt x="1049683" y="1144325"/>
                </a:cubicBezTo>
                <a:cubicBezTo>
                  <a:pt x="1056818" y="1130649"/>
                  <a:pt x="1071684" y="1123761"/>
                  <a:pt x="1093189" y="1124505"/>
                </a:cubicBezTo>
                <a:cubicBezTo>
                  <a:pt x="1114248" y="1123811"/>
                  <a:pt x="1129212" y="1130649"/>
                  <a:pt x="1136298" y="1144325"/>
                </a:cubicBezTo>
                <a:cubicBezTo>
                  <a:pt x="1144176" y="1159487"/>
                  <a:pt x="1140361" y="1178366"/>
                  <a:pt x="1132730" y="1188425"/>
                </a:cubicBezTo>
                <a:cubicBezTo>
                  <a:pt x="1124307" y="1199624"/>
                  <a:pt x="1121779" y="1211714"/>
                  <a:pt x="1125694" y="1222417"/>
                </a:cubicBezTo>
                <a:cubicBezTo>
                  <a:pt x="1129212" y="1232079"/>
                  <a:pt x="1137834" y="1239512"/>
                  <a:pt x="1148240" y="1241890"/>
                </a:cubicBezTo>
                <a:cubicBezTo>
                  <a:pt x="1153740" y="1243129"/>
                  <a:pt x="1175245" y="1244021"/>
                  <a:pt x="1203043" y="1244516"/>
                </a:cubicBezTo>
                <a:cubicBezTo>
                  <a:pt x="1204133" y="1273603"/>
                  <a:pt x="1205718" y="1335640"/>
                  <a:pt x="1202944" y="1347929"/>
                </a:cubicBezTo>
                <a:cubicBezTo>
                  <a:pt x="1201358" y="1354866"/>
                  <a:pt x="1196403" y="1360614"/>
                  <a:pt x="1190060" y="1362943"/>
                </a:cubicBezTo>
                <a:cubicBezTo>
                  <a:pt x="1182826" y="1365569"/>
                  <a:pt x="1174303" y="1363636"/>
                  <a:pt x="1166078" y="1357443"/>
                </a:cubicBezTo>
                <a:cubicBezTo>
                  <a:pt x="1153839" y="1348177"/>
                  <a:pt x="1130897" y="1343519"/>
                  <a:pt x="1112464" y="1353082"/>
                </a:cubicBezTo>
                <a:cubicBezTo>
                  <a:pt x="1102802" y="1358087"/>
                  <a:pt x="1086747" y="1371416"/>
                  <a:pt x="1087837" y="1403971"/>
                </a:cubicBezTo>
                <a:cubicBezTo>
                  <a:pt x="1086747" y="1436872"/>
                  <a:pt x="1102802" y="1450202"/>
                  <a:pt x="1112464" y="1455206"/>
                </a:cubicBezTo>
                <a:cubicBezTo>
                  <a:pt x="1130897" y="1464769"/>
                  <a:pt x="1153839" y="1460112"/>
                  <a:pt x="1166078" y="1450846"/>
                </a:cubicBezTo>
                <a:cubicBezTo>
                  <a:pt x="1174303" y="1444652"/>
                  <a:pt x="1182826" y="1442670"/>
                  <a:pt x="1190060" y="1445346"/>
                </a:cubicBezTo>
                <a:cubicBezTo>
                  <a:pt x="1196403" y="1447675"/>
                  <a:pt x="1201358" y="1453422"/>
                  <a:pt x="1202944" y="1460359"/>
                </a:cubicBezTo>
                <a:cubicBezTo>
                  <a:pt x="1205669" y="1472301"/>
                  <a:pt x="1204182" y="1531564"/>
                  <a:pt x="1203092" y="1561493"/>
                </a:cubicBezTo>
                <a:cubicBezTo>
                  <a:pt x="1175294" y="1561988"/>
                  <a:pt x="1153740" y="1562880"/>
                  <a:pt x="1148240" y="1564119"/>
                </a:cubicBezTo>
                <a:cubicBezTo>
                  <a:pt x="1137834" y="1566497"/>
                  <a:pt x="1129212" y="1573930"/>
                  <a:pt x="1125694" y="1583592"/>
                </a:cubicBezTo>
                <a:cubicBezTo>
                  <a:pt x="1121779" y="1594295"/>
                  <a:pt x="1124307" y="1606386"/>
                  <a:pt x="1132730" y="1617584"/>
                </a:cubicBezTo>
                <a:close/>
                <a:moveTo>
                  <a:pt x="986308" y="1075895"/>
                </a:moveTo>
                <a:cubicBezTo>
                  <a:pt x="987447" y="1042994"/>
                  <a:pt x="971343" y="1029664"/>
                  <a:pt x="961681" y="1024660"/>
                </a:cubicBezTo>
                <a:cubicBezTo>
                  <a:pt x="943248" y="1015096"/>
                  <a:pt x="920306" y="1019754"/>
                  <a:pt x="908067" y="1029020"/>
                </a:cubicBezTo>
                <a:cubicBezTo>
                  <a:pt x="899842" y="1035214"/>
                  <a:pt x="891319" y="1037147"/>
                  <a:pt x="884084" y="1034520"/>
                </a:cubicBezTo>
                <a:cubicBezTo>
                  <a:pt x="877742" y="1032191"/>
                  <a:pt x="872787" y="1026444"/>
                  <a:pt x="871201" y="1019507"/>
                </a:cubicBezTo>
                <a:cubicBezTo>
                  <a:pt x="868377" y="1007119"/>
                  <a:pt x="870062" y="944140"/>
                  <a:pt x="871152" y="915351"/>
                </a:cubicBezTo>
                <a:cubicBezTo>
                  <a:pt x="886265" y="915400"/>
                  <a:pt x="903954" y="915351"/>
                  <a:pt x="924072" y="915301"/>
                </a:cubicBezTo>
                <a:cubicBezTo>
                  <a:pt x="972632" y="915202"/>
                  <a:pt x="1027633" y="915103"/>
                  <a:pt x="1035561" y="916936"/>
                </a:cubicBezTo>
                <a:cubicBezTo>
                  <a:pt x="1042696" y="918572"/>
                  <a:pt x="1048643" y="923626"/>
                  <a:pt x="1051021" y="930167"/>
                </a:cubicBezTo>
                <a:cubicBezTo>
                  <a:pt x="1053697" y="937599"/>
                  <a:pt x="1051715" y="946320"/>
                  <a:pt x="1045372" y="954744"/>
                </a:cubicBezTo>
                <a:cubicBezTo>
                  <a:pt x="1035908" y="967230"/>
                  <a:pt x="1031151" y="990618"/>
                  <a:pt x="1040913" y="1009398"/>
                </a:cubicBezTo>
                <a:cubicBezTo>
                  <a:pt x="1046016" y="1019308"/>
                  <a:pt x="1059692" y="1035710"/>
                  <a:pt x="1092842" y="1034570"/>
                </a:cubicBezTo>
                <a:cubicBezTo>
                  <a:pt x="1126437" y="1035660"/>
                  <a:pt x="1139965" y="1019308"/>
                  <a:pt x="1145118" y="1009398"/>
                </a:cubicBezTo>
                <a:cubicBezTo>
                  <a:pt x="1154830" y="990618"/>
                  <a:pt x="1150073" y="967230"/>
                  <a:pt x="1140658" y="954744"/>
                </a:cubicBezTo>
                <a:cubicBezTo>
                  <a:pt x="1134316" y="946320"/>
                  <a:pt x="1132284" y="937599"/>
                  <a:pt x="1135009" y="930167"/>
                </a:cubicBezTo>
                <a:cubicBezTo>
                  <a:pt x="1137388" y="923626"/>
                  <a:pt x="1143284" y="918572"/>
                  <a:pt x="1150420" y="916936"/>
                </a:cubicBezTo>
                <a:cubicBezTo>
                  <a:pt x="1154978" y="915896"/>
                  <a:pt x="1175195" y="915499"/>
                  <a:pt x="1200714" y="915351"/>
                </a:cubicBezTo>
                <a:cubicBezTo>
                  <a:pt x="1199971" y="935468"/>
                  <a:pt x="1197592" y="1006772"/>
                  <a:pt x="1201011" y="1021687"/>
                </a:cubicBezTo>
                <a:cubicBezTo>
                  <a:pt x="1203340" y="1031894"/>
                  <a:pt x="1210674" y="1040367"/>
                  <a:pt x="1220187" y="1043836"/>
                </a:cubicBezTo>
                <a:cubicBezTo>
                  <a:pt x="1230692" y="1047651"/>
                  <a:pt x="1242535" y="1045223"/>
                  <a:pt x="1253485" y="1036899"/>
                </a:cubicBezTo>
                <a:cubicBezTo>
                  <a:pt x="1263296" y="1029466"/>
                  <a:pt x="1281729" y="1025750"/>
                  <a:pt x="1296595" y="1033430"/>
                </a:cubicBezTo>
                <a:cubicBezTo>
                  <a:pt x="1309924" y="1040367"/>
                  <a:pt x="1316564" y="1054935"/>
                  <a:pt x="1315870" y="1075895"/>
                </a:cubicBezTo>
                <a:cubicBezTo>
                  <a:pt x="1316564" y="1096508"/>
                  <a:pt x="1309924" y="1111076"/>
                  <a:pt x="1296595" y="1117964"/>
                </a:cubicBezTo>
                <a:cubicBezTo>
                  <a:pt x="1281729" y="1125694"/>
                  <a:pt x="1263296" y="1121928"/>
                  <a:pt x="1253485" y="1114545"/>
                </a:cubicBezTo>
                <a:cubicBezTo>
                  <a:pt x="1242535" y="1106220"/>
                  <a:pt x="1230692" y="1103792"/>
                  <a:pt x="1220138" y="1107608"/>
                </a:cubicBezTo>
                <a:cubicBezTo>
                  <a:pt x="1210674" y="1111076"/>
                  <a:pt x="1203340" y="1119549"/>
                  <a:pt x="1201011" y="1129707"/>
                </a:cubicBezTo>
                <a:cubicBezTo>
                  <a:pt x="1197691" y="1144325"/>
                  <a:pt x="1199871" y="1212705"/>
                  <a:pt x="1200664" y="1234606"/>
                </a:cubicBezTo>
                <a:cubicBezTo>
                  <a:pt x="1174947" y="1234111"/>
                  <a:pt x="1155276" y="1233368"/>
                  <a:pt x="1150420" y="1232228"/>
                </a:cubicBezTo>
                <a:cubicBezTo>
                  <a:pt x="1143284" y="1230593"/>
                  <a:pt x="1137388" y="1225539"/>
                  <a:pt x="1135009" y="1218998"/>
                </a:cubicBezTo>
                <a:cubicBezTo>
                  <a:pt x="1132284" y="1211565"/>
                  <a:pt x="1134316" y="1202844"/>
                  <a:pt x="1140658" y="1194421"/>
                </a:cubicBezTo>
                <a:cubicBezTo>
                  <a:pt x="1150073" y="1181934"/>
                  <a:pt x="1154830" y="1158546"/>
                  <a:pt x="1145118" y="1139766"/>
                </a:cubicBezTo>
                <a:cubicBezTo>
                  <a:pt x="1139965" y="1129856"/>
                  <a:pt x="1126338" y="1113554"/>
                  <a:pt x="1093189" y="1114594"/>
                </a:cubicBezTo>
                <a:cubicBezTo>
                  <a:pt x="1059593" y="1113554"/>
                  <a:pt x="1046016" y="1129856"/>
                  <a:pt x="1040913" y="1139766"/>
                </a:cubicBezTo>
                <a:cubicBezTo>
                  <a:pt x="1031151" y="1158546"/>
                  <a:pt x="1035908" y="1181934"/>
                  <a:pt x="1045372" y="1194421"/>
                </a:cubicBezTo>
                <a:cubicBezTo>
                  <a:pt x="1051715" y="1202844"/>
                  <a:pt x="1053697" y="1211565"/>
                  <a:pt x="1051021" y="1218998"/>
                </a:cubicBezTo>
                <a:cubicBezTo>
                  <a:pt x="1048643" y="1225539"/>
                  <a:pt x="1042696" y="1230593"/>
                  <a:pt x="1035561" y="1232228"/>
                </a:cubicBezTo>
                <a:cubicBezTo>
                  <a:pt x="1027633" y="1234061"/>
                  <a:pt x="972632" y="1233962"/>
                  <a:pt x="924072" y="1233813"/>
                </a:cubicBezTo>
                <a:cubicBezTo>
                  <a:pt x="903954" y="1233813"/>
                  <a:pt x="886215" y="1233764"/>
                  <a:pt x="871053" y="1233813"/>
                </a:cubicBezTo>
                <a:cubicBezTo>
                  <a:pt x="869963" y="1204133"/>
                  <a:pt x="868476" y="1143978"/>
                  <a:pt x="871201" y="1131937"/>
                </a:cubicBezTo>
                <a:cubicBezTo>
                  <a:pt x="872787" y="1125000"/>
                  <a:pt x="877742" y="1119252"/>
                  <a:pt x="884084" y="1116923"/>
                </a:cubicBezTo>
                <a:cubicBezTo>
                  <a:pt x="891319" y="1114248"/>
                  <a:pt x="899842" y="1116230"/>
                  <a:pt x="908067" y="1122423"/>
                </a:cubicBezTo>
                <a:cubicBezTo>
                  <a:pt x="920306" y="1131689"/>
                  <a:pt x="943248" y="1136347"/>
                  <a:pt x="961681" y="1126784"/>
                </a:cubicBezTo>
                <a:cubicBezTo>
                  <a:pt x="971343" y="1121779"/>
                  <a:pt x="987447" y="1108401"/>
                  <a:pt x="986308" y="1075895"/>
                </a:cubicBezTo>
                <a:close/>
                <a:moveTo>
                  <a:pt x="569834" y="1350109"/>
                </a:moveTo>
                <a:cubicBezTo>
                  <a:pt x="573253" y="1335194"/>
                  <a:pt x="570874" y="1263940"/>
                  <a:pt x="570131" y="1243773"/>
                </a:cubicBezTo>
                <a:cubicBezTo>
                  <a:pt x="579496" y="1243773"/>
                  <a:pt x="589654" y="1243773"/>
                  <a:pt x="600506" y="1243724"/>
                </a:cubicBezTo>
                <a:cubicBezTo>
                  <a:pt x="642326" y="1243625"/>
                  <a:pt x="689697" y="1243525"/>
                  <a:pt x="697625" y="1245359"/>
                </a:cubicBezTo>
                <a:cubicBezTo>
                  <a:pt x="704760" y="1246994"/>
                  <a:pt x="710657" y="1252048"/>
                  <a:pt x="713035" y="1258589"/>
                </a:cubicBezTo>
                <a:cubicBezTo>
                  <a:pt x="715761" y="1266021"/>
                  <a:pt x="713779" y="1274742"/>
                  <a:pt x="707386" y="1283166"/>
                </a:cubicBezTo>
                <a:cubicBezTo>
                  <a:pt x="697972" y="1295653"/>
                  <a:pt x="693215" y="1319041"/>
                  <a:pt x="702976" y="1337820"/>
                </a:cubicBezTo>
                <a:cubicBezTo>
                  <a:pt x="707932" y="1347384"/>
                  <a:pt x="720815" y="1363042"/>
                  <a:pt x="751685" y="1363042"/>
                </a:cubicBezTo>
                <a:cubicBezTo>
                  <a:pt x="752725" y="1363042"/>
                  <a:pt x="753816" y="1363042"/>
                  <a:pt x="754906" y="1363042"/>
                </a:cubicBezTo>
                <a:cubicBezTo>
                  <a:pt x="788452" y="1364181"/>
                  <a:pt x="802028" y="1347780"/>
                  <a:pt x="807132" y="1337870"/>
                </a:cubicBezTo>
                <a:cubicBezTo>
                  <a:pt x="816894" y="1319090"/>
                  <a:pt x="812137" y="1295702"/>
                  <a:pt x="802722" y="1283216"/>
                </a:cubicBezTo>
                <a:cubicBezTo>
                  <a:pt x="796330" y="1274792"/>
                  <a:pt x="794348" y="1266071"/>
                  <a:pt x="797073" y="1258638"/>
                </a:cubicBezTo>
                <a:cubicBezTo>
                  <a:pt x="799452" y="1252098"/>
                  <a:pt x="805348" y="1247044"/>
                  <a:pt x="812484" y="1245408"/>
                </a:cubicBezTo>
                <a:cubicBezTo>
                  <a:pt x="816993" y="1244368"/>
                  <a:pt x="836417" y="1243971"/>
                  <a:pt x="861242" y="1243823"/>
                </a:cubicBezTo>
                <a:cubicBezTo>
                  <a:pt x="860498" y="1263940"/>
                  <a:pt x="858120" y="1335244"/>
                  <a:pt x="861539" y="1350159"/>
                </a:cubicBezTo>
                <a:cubicBezTo>
                  <a:pt x="863868" y="1360366"/>
                  <a:pt x="871201" y="1368839"/>
                  <a:pt x="880715" y="1372308"/>
                </a:cubicBezTo>
                <a:cubicBezTo>
                  <a:pt x="891220" y="1376123"/>
                  <a:pt x="903062" y="1373695"/>
                  <a:pt x="914013" y="1365371"/>
                </a:cubicBezTo>
                <a:cubicBezTo>
                  <a:pt x="923874" y="1357938"/>
                  <a:pt x="942307" y="1354222"/>
                  <a:pt x="957122" y="1361902"/>
                </a:cubicBezTo>
                <a:cubicBezTo>
                  <a:pt x="970451" y="1368839"/>
                  <a:pt x="977091" y="1383407"/>
                  <a:pt x="976398" y="1404367"/>
                </a:cubicBezTo>
                <a:cubicBezTo>
                  <a:pt x="977091" y="1424980"/>
                  <a:pt x="970451" y="1439548"/>
                  <a:pt x="957073" y="1446485"/>
                </a:cubicBezTo>
                <a:cubicBezTo>
                  <a:pt x="942307" y="1454166"/>
                  <a:pt x="923874" y="1450400"/>
                  <a:pt x="914013" y="1443017"/>
                </a:cubicBezTo>
                <a:cubicBezTo>
                  <a:pt x="903062" y="1434692"/>
                  <a:pt x="891220" y="1432264"/>
                  <a:pt x="880665" y="1436080"/>
                </a:cubicBezTo>
                <a:cubicBezTo>
                  <a:pt x="871201" y="1439548"/>
                  <a:pt x="863868" y="1448021"/>
                  <a:pt x="861539" y="1458179"/>
                </a:cubicBezTo>
                <a:cubicBezTo>
                  <a:pt x="858269" y="1472648"/>
                  <a:pt x="860350" y="1539591"/>
                  <a:pt x="861142" y="1562285"/>
                </a:cubicBezTo>
                <a:cubicBezTo>
                  <a:pt x="836367" y="1562137"/>
                  <a:pt x="816943" y="1561740"/>
                  <a:pt x="812484" y="1560700"/>
                </a:cubicBezTo>
                <a:cubicBezTo>
                  <a:pt x="805348" y="1559065"/>
                  <a:pt x="799452" y="1554010"/>
                  <a:pt x="797073" y="1547470"/>
                </a:cubicBezTo>
                <a:cubicBezTo>
                  <a:pt x="794348" y="1540037"/>
                  <a:pt x="796330" y="1531316"/>
                  <a:pt x="802722" y="1522892"/>
                </a:cubicBezTo>
                <a:cubicBezTo>
                  <a:pt x="812137" y="1510406"/>
                  <a:pt x="816894" y="1487018"/>
                  <a:pt x="807132" y="1468238"/>
                </a:cubicBezTo>
                <a:cubicBezTo>
                  <a:pt x="802028" y="1458328"/>
                  <a:pt x="788402" y="1441877"/>
                  <a:pt x="755203" y="1443066"/>
                </a:cubicBezTo>
                <a:cubicBezTo>
                  <a:pt x="721707" y="1441927"/>
                  <a:pt x="708080" y="1458328"/>
                  <a:pt x="702976" y="1468238"/>
                </a:cubicBezTo>
                <a:cubicBezTo>
                  <a:pt x="693215" y="1487018"/>
                  <a:pt x="697972" y="1510406"/>
                  <a:pt x="707386" y="1522892"/>
                </a:cubicBezTo>
                <a:cubicBezTo>
                  <a:pt x="713779" y="1531316"/>
                  <a:pt x="715761" y="1540037"/>
                  <a:pt x="713035" y="1547470"/>
                </a:cubicBezTo>
                <a:cubicBezTo>
                  <a:pt x="710657" y="1554010"/>
                  <a:pt x="704760" y="1559065"/>
                  <a:pt x="697625" y="1560700"/>
                </a:cubicBezTo>
                <a:cubicBezTo>
                  <a:pt x="689697" y="1562533"/>
                  <a:pt x="642326" y="1562434"/>
                  <a:pt x="600555" y="1562335"/>
                </a:cubicBezTo>
                <a:cubicBezTo>
                  <a:pt x="589654" y="1562285"/>
                  <a:pt x="579546" y="1562285"/>
                  <a:pt x="570230" y="1562285"/>
                </a:cubicBezTo>
                <a:cubicBezTo>
                  <a:pt x="571023" y="1539542"/>
                  <a:pt x="573104" y="1472648"/>
                  <a:pt x="569834" y="1458179"/>
                </a:cubicBezTo>
                <a:cubicBezTo>
                  <a:pt x="567505" y="1448021"/>
                  <a:pt x="560171" y="1439548"/>
                  <a:pt x="550657" y="1436080"/>
                </a:cubicBezTo>
                <a:cubicBezTo>
                  <a:pt x="540153" y="1432264"/>
                  <a:pt x="528310" y="1434692"/>
                  <a:pt x="517310" y="1443017"/>
                </a:cubicBezTo>
                <a:cubicBezTo>
                  <a:pt x="507499" y="1450400"/>
                  <a:pt x="489066" y="1454166"/>
                  <a:pt x="474250" y="1446485"/>
                </a:cubicBezTo>
                <a:cubicBezTo>
                  <a:pt x="460921" y="1439548"/>
                  <a:pt x="454281" y="1424980"/>
                  <a:pt x="454975" y="1404020"/>
                </a:cubicBezTo>
                <a:cubicBezTo>
                  <a:pt x="454281" y="1383407"/>
                  <a:pt x="460921" y="1368839"/>
                  <a:pt x="474250" y="1361902"/>
                </a:cubicBezTo>
                <a:cubicBezTo>
                  <a:pt x="489066" y="1354222"/>
                  <a:pt x="507499" y="1357988"/>
                  <a:pt x="517310" y="1365371"/>
                </a:cubicBezTo>
                <a:cubicBezTo>
                  <a:pt x="528310" y="1373695"/>
                  <a:pt x="540153" y="1376123"/>
                  <a:pt x="550657" y="1372308"/>
                </a:cubicBezTo>
                <a:cubicBezTo>
                  <a:pt x="560171" y="1368839"/>
                  <a:pt x="567505" y="1360366"/>
                  <a:pt x="569834" y="1350159"/>
                </a:cubicBezTo>
                <a:close/>
                <a:moveTo>
                  <a:pt x="1920686" y="1458130"/>
                </a:moveTo>
                <a:cubicBezTo>
                  <a:pt x="1917317" y="1472846"/>
                  <a:pt x="1919547" y="1542118"/>
                  <a:pt x="1920339" y="1563475"/>
                </a:cubicBezTo>
                <a:cubicBezTo>
                  <a:pt x="1875100" y="1563276"/>
                  <a:pt x="1833725" y="1562335"/>
                  <a:pt x="1826292" y="1560650"/>
                </a:cubicBezTo>
                <a:cubicBezTo>
                  <a:pt x="1819157" y="1559015"/>
                  <a:pt x="1813260" y="1553961"/>
                  <a:pt x="1810882" y="1547420"/>
                </a:cubicBezTo>
                <a:cubicBezTo>
                  <a:pt x="1808156" y="1539988"/>
                  <a:pt x="1810188" y="1531267"/>
                  <a:pt x="1816531" y="1522843"/>
                </a:cubicBezTo>
                <a:cubicBezTo>
                  <a:pt x="1825995" y="1510356"/>
                  <a:pt x="1830752" y="1486968"/>
                  <a:pt x="1820990" y="1468188"/>
                </a:cubicBezTo>
                <a:cubicBezTo>
                  <a:pt x="1815837" y="1458278"/>
                  <a:pt x="1802458" y="1441877"/>
                  <a:pt x="1769061" y="1443017"/>
                </a:cubicBezTo>
                <a:cubicBezTo>
                  <a:pt x="1735465" y="1441927"/>
                  <a:pt x="1721938" y="1458328"/>
                  <a:pt x="1716785" y="1468188"/>
                </a:cubicBezTo>
                <a:cubicBezTo>
                  <a:pt x="1707023" y="1486968"/>
                  <a:pt x="1711830" y="1510356"/>
                  <a:pt x="1721244" y="1522843"/>
                </a:cubicBezTo>
                <a:cubicBezTo>
                  <a:pt x="1727587" y="1531267"/>
                  <a:pt x="1729618" y="1539988"/>
                  <a:pt x="1726893" y="1547420"/>
                </a:cubicBezTo>
                <a:cubicBezTo>
                  <a:pt x="1724515" y="1553961"/>
                  <a:pt x="1718618" y="1559015"/>
                  <a:pt x="1711483" y="1560650"/>
                </a:cubicBezTo>
                <a:cubicBezTo>
                  <a:pt x="1705091" y="1562137"/>
                  <a:pt x="1668572" y="1562335"/>
                  <a:pt x="1629377" y="1562285"/>
                </a:cubicBezTo>
                <a:cubicBezTo>
                  <a:pt x="1630170" y="1539641"/>
                  <a:pt x="1632251" y="1472599"/>
                  <a:pt x="1628981" y="1458130"/>
                </a:cubicBezTo>
                <a:cubicBezTo>
                  <a:pt x="1626652" y="1447972"/>
                  <a:pt x="1619318" y="1439499"/>
                  <a:pt x="1609854" y="1436030"/>
                </a:cubicBezTo>
                <a:cubicBezTo>
                  <a:pt x="1599300" y="1432215"/>
                  <a:pt x="1587457" y="1434643"/>
                  <a:pt x="1576507" y="1442967"/>
                </a:cubicBezTo>
                <a:cubicBezTo>
                  <a:pt x="1566696" y="1450350"/>
                  <a:pt x="1548263" y="1454116"/>
                  <a:pt x="1533447" y="1446436"/>
                </a:cubicBezTo>
                <a:cubicBezTo>
                  <a:pt x="1520118" y="1439499"/>
                  <a:pt x="1513429" y="1424931"/>
                  <a:pt x="1514122" y="1403971"/>
                </a:cubicBezTo>
                <a:cubicBezTo>
                  <a:pt x="1513429" y="1383358"/>
                  <a:pt x="1520118" y="1368790"/>
                  <a:pt x="1533447" y="1361853"/>
                </a:cubicBezTo>
                <a:cubicBezTo>
                  <a:pt x="1548263" y="1354172"/>
                  <a:pt x="1566696" y="1357938"/>
                  <a:pt x="1576507" y="1365321"/>
                </a:cubicBezTo>
                <a:cubicBezTo>
                  <a:pt x="1587457" y="1373596"/>
                  <a:pt x="1599300" y="1376074"/>
                  <a:pt x="1609854" y="1372258"/>
                </a:cubicBezTo>
                <a:cubicBezTo>
                  <a:pt x="1619318" y="1368790"/>
                  <a:pt x="1626652" y="1360317"/>
                  <a:pt x="1628981" y="1350109"/>
                </a:cubicBezTo>
                <a:cubicBezTo>
                  <a:pt x="1632400" y="1335145"/>
                  <a:pt x="1630021" y="1263742"/>
                  <a:pt x="1629278" y="1243724"/>
                </a:cubicBezTo>
                <a:cubicBezTo>
                  <a:pt x="1668522" y="1243674"/>
                  <a:pt x="1705091" y="1243872"/>
                  <a:pt x="1711483" y="1245359"/>
                </a:cubicBezTo>
                <a:cubicBezTo>
                  <a:pt x="1718618" y="1246994"/>
                  <a:pt x="1724515" y="1252048"/>
                  <a:pt x="1726893" y="1258589"/>
                </a:cubicBezTo>
                <a:cubicBezTo>
                  <a:pt x="1729618" y="1266021"/>
                  <a:pt x="1727587" y="1274742"/>
                  <a:pt x="1721244" y="1283166"/>
                </a:cubicBezTo>
                <a:cubicBezTo>
                  <a:pt x="1711830" y="1295653"/>
                  <a:pt x="1707023" y="1319041"/>
                  <a:pt x="1716785" y="1337820"/>
                </a:cubicBezTo>
                <a:cubicBezTo>
                  <a:pt x="1721938" y="1347731"/>
                  <a:pt x="1735267" y="1364132"/>
                  <a:pt x="1768714" y="1362992"/>
                </a:cubicBezTo>
                <a:cubicBezTo>
                  <a:pt x="1802062" y="1364132"/>
                  <a:pt x="1815837" y="1347731"/>
                  <a:pt x="1820990" y="1337820"/>
                </a:cubicBezTo>
                <a:cubicBezTo>
                  <a:pt x="1830752" y="1319041"/>
                  <a:pt x="1825995" y="1295653"/>
                  <a:pt x="1816531" y="1283166"/>
                </a:cubicBezTo>
                <a:cubicBezTo>
                  <a:pt x="1810188" y="1274742"/>
                  <a:pt x="1808156" y="1266021"/>
                  <a:pt x="1810882" y="1258589"/>
                </a:cubicBezTo>
                <a:cubicBezTo>
                  <a:pt x="1813260" y="1252048"/>
                  <a:pt x="1819206" y="1246994"/>
                  <a:pt x="1826292" y="1245359"/>
                </a:cubicBezTo>
                <a:cubicBezTo>
                  <a:pt x="1833328" y="1243773"/>
                  <a:pt x="1876883" y="1243625"/>
                  <a:pt x="1920389" y="1243724"/>
                </a:cubicBezTo>
                <a:cubicBezTo>
                  <a:pt x="1919646" y="1263742"/>
                  <a:pt x="1917267" y="1335145"/>
                  <a:pt x="1920686" y="1350109"/>
                </a:cubicBezTo>
                <a:cubicBezTo>
                  <a:pt x="1923015" y="1360317"/>
                  <a:pt x="1930349" y="1368790"/>
                  <a:pt x="1939813" y="1372258"/>
                </a:cubicBezTo>
                <a:cubicBezTo>
                  <a:pt x="1950367" y="1376074"/>
                  <a:pt x="1962210" y="1373646"/>
                  <a:pt x="1973160" y="1365321"/>
                </a:cubicBezTo>
                <a:cubicBezTo>
                  <a:pt x="1983021" y="1357889"/>
                  <a:pt x="2001454" y="1354172"/>
                  <a:pt x="2016270" y="1361853"/>
                </a:cubicBezTo>
                <a:cubicBezTo>
                  <a:pt x="2029599" y="1368790"/>
                  <a:pt x="2036239" y="1383358"/>
                  <a:pt x="2035545" y="1404318"/>
                </a:cubicBezTo>
                <a:cubicBezTo>
                  <a:pt x="2036239" y="1424931"/>
                  <a:pt x="2029599" y="1439499"/>
                  <a:pt x="2016220" y="1446436"/>
                </a:cubicBezTo>
                <a:cubicBezTo>
                  <a:pt x="2001454" y="1454116"/>
                  <a:pt x="1983021" y="1450350"/>
                  <a:pt x="1973160" y="1442967"/>
                </a:cubicBezTo>
                <a:cubicBezTo>
                  <a:pt x="1962210" y="1434643"/>
                  <a:pt x="1950367" y="1432215"/>
                  <a:pt x="1939813" y="1436030"/>
                </a:cubicBezTo>
                <a:cubicBezTo>
                  <a:pt x="1930349" y="1439499"/>
                  <a:pt x="1923015" y="1447972"/>
                  <a:pt x="1920686" y="1458130"/>
                </a:cubicBezTo>
                <a:close/>
                <a:moveTo>
                  <a:pt x="1920290" y="1233813"/>
                </a:moveTo>
                <a:cubicBezTo>
                  <a:pt x="1865536" y="1233714"/>
                  <a:pt x="1831743" y="1233962"/>
                  <a:pt x="1824112" y="1235696"/>
                </a:cubicBezTo>
                <a:cubicBezTo>
                  <a:pt x="1813706" y="1238075"/>
                  <a:pt x="1805084" y="1245507"/>
                  <a:pt x="1801566" y="1255170"/>
                </a:cubicBezTo>
                <a:cubicBezTo>
                  <a:pt x="1797652" y="1265873"/>
                  <a:pt x="1800179" y="1277963"/>
                  <a:pt x="1808652" y="1289162"/>
                </a:cubicBezTo>
                <a:cubicBezTo>
                  <a:pt x="1816233" y="1299221"/>
                  <a:pt x="1820049" y="1318099"/>
                  <a:pt x="1812170" y="1333262"/>
                </a:cubicBezTo>
                <a:cubicBezTo>
                  <a:pt x="1805084" y="1346938"/>
                  <a:pt x="1790169" y="1353726"/>
                  <a:pt x="1768714" y="1353082"/>
                </a:cubicBezTo>
                <a:cubicBezTo>
                  <a:pt x="1747605" y="1353776"/>
                  <a:pt x="1732691" y="1346938"/>
                  <a:pt x="1725605" y="1333262"/>
                </a:cubicBezTo>
                <a:cubicBezTo>
                  <a:pt x="1717726" y="1318099"/>
                  <a:pt x="1721542" y="1299221"/>
                  <a:pt x="1729123" y="1289162"/>
                </a:cubicBezTo>
                <a:cubicBezTo>
                  <a:pt x="1737596" y="1277963"/>
                  <a:pt x="1740123" y="1265873"/>
                  <a:pt x="1736209" y="1255170"/>
                </a:cubicBezTo>
                <a:cubicBezTo>
                  <a:pt x="1732691" y="1245507"/>
                  <a:pt x="1724069" y="1238075"/>
                  <a:pt x="1713663" y="1235696"/>
                </a:cubicBezTo>
                <a:cubicBezTo>
                  <a:pt x="1706577" y="1234061"/>
                  <a:pt x="1677144" y="1233764"/>
                  <a:pt x="1629377" y="1233813"/>
                </a:cubicBezTo>
                <a:cubicBezTo>
                  <a:pt x="1630170" y="1211070"/>
                  <a:pt x="1632251" y="1144176"/>
                  <a:pt x="1628981" y="1129707"/>
                </a:cubicBezTo>
                <a:cubicBezTo>
                  <a:pt x="1626652" y="1119549"/>
                  <a:pt x="1619318" y="1111076"/>
                  <a:pt x="1609854" y="1107608"/>
                </a:cubicBezTo>
                <a:cubicBezTo>
                  <a:pt x="1599300" y="1103743"/>
                  <a:pt x="1587457" y="1106220"/>
                  <a:pt x="1576507" y="1114545"/>
                </a:cubicBezTo>
                <a:cubicBezTo>
                  <a:pt x="1566696" y="1121928"/>
                  <a:pt x="1548263" y="1125694"/>
                  <a:pt x="1533447" y="1117964"/>
                </a:cubicBezTo>
                <a:cubicBezTo>
                  <a:pt x="1520118" y="1111076"/>
                  <a:pt x="1513429" y="1096508"/>
                  <a:pt x="1514122" y="1075548"/>
                </a:cubicBezTo>
                <a:cubicBezTo>
                  <a:pt x="1513429" y="1054935"/>
                  <a:pt x="1520118" y="1040367"/>
                  <a:pt x="1533447" y="1033430"/>
                </a:cubicBezTo>
                <a:cubicBezTo>
                  <a:pt x="1548263" y="1025750"/>
                  <a:pt x="1566696" y="1029466"/>
                  <a:pt x="1576507" y="1036899"/>
                </a:cubicBezTo>
                <a:cubicBezTo>
                  <a:pt x="1587457" y="1045223"/>
                  <a:pt x="1599300" y="1047651"/>
                  <a:pt x="1609854" y="1043836"/>
                </a:cubicBezTo>
                <a:cubicBezTo>
                  <a:pt x="1619318" y="1040367"/>
                  <a:pt x="1626652" y="1031894"/>
                  <a:pt x="1628981" y="1021687"/>
                </a:cubicBezTo>
                <a:cubicBezTo>
                  <a:pt x="1632301" y="1007020"/>
                  <a:pt x="1630121" y="937896"/>
                  <a:pt x="1629328" y="916441"/>
                </a:cubicBezTo>
                <a:cubicBezTo>
                  <a:pt x="1670554" y="916144"/>
                  <a:pt x="1706330" y="915153"/>
                  <a:pt x="1713663" y="913468"/>
                </a:cubicBezTo>
                <a:cubicBezTo>
                  <a:pt x="1724069" y="911089"/>
                  <a:pt x="1732691" y="903657"/>
                  <a:pt x="1736209" y="893994"/>
                </a:cubicBezTo>
                <a:cubicBezTo>
                  <a:pt x="1740123" y="883291"/>
                  <a:pt x="1737596" y="871201"/>
                  <a:pt x="1729123" y="860003"/>
                </a:cubicBezTo>
                <a:cubicBezTo>
                  <a:pt x="1721542" y="849944"/>
                  <a:pt x="1717726" y="831065"/>
                  <a:pt x="1725605" y="815903"/>
                </a:cubicBezTo>
                <a:cubicBezTo>
                  <a:pt x="1732691" y="802226"/>
                  <a:pt x="1747605" y="795339"/>
                  <a:pt x="1769061" y="796082"/>
                </a:cubicBezTo>
                <a:cubicBezTo>
                  <a:pt x="1790169" y="795339"/>
                  <a:pt x="1805084" y="802226"/>
                  <a:pt x="1812170" y="815903"/>
                </a:cubicBezTo>
                <a:cubicBezTo>
                  <a:pt x="1820049" y="831065"/>
                  <a:pt x="1816233" y="849944"/>
                  <a:pt x="1808652" y="860003"/>
                </a:cubicBezTo>
                <a:cubicBezTo>
                  <a:pt x="1800179" y="871201"/>
                  <a:pt x="1797652" y="883291"/>
                  <a:pt x="1801566" y="893994"/>
                </a:cubicBezTo>
                <a:cubicBezTo>
                  <a:pt x="1805084" y="903657"/>
                  <a:pt x="1813706" y="911089"/>
                  <a:pt x="1824112" y="913468"/>
                </a:cubicBezTo>
                <a:cubicBezTo>
                  <a:pt x="1831743" y="915202"/>
                  <a:pt x="1865586" y="915450"/>
                  <a:pt x="1920389" y="915351"/>
                </a:cubicBezTo>
                <a:cubicBezTo>
                  <a:pt x="1919646" y="935518"/>
                  <a:pt x="1917267" y="1006772"/>
                  <a:pt x="1920686" y="1021687"/>
                </a:cubicBezTo>
                <a:cubicBezTo>
                  <a:pt x="1923015" y="1031894"/>
                  <a:pt x="1930349" y="1040367"/>
                  <a:pt x="1939813" y="1043836"/>
                </a:cubicBezTo>
                <a:cubicBezTo>
                  <a:pt x="1950367" y="1047651"/>
                  <a:pt x="1962210" y="1045223"/>
                  <a:pt x="1973160" y="1036899"/>
                </a:cubicBezTo>
                <a:cubicBezTo>
                  <a:pt x="1983021" y="1029466"/>
                  <a:pt x="2001454" y="1025750"/>
                  <a:pt x="2016270" y="1033430"/>
                </a:cubicBezTo>
                <a:cubicBezTo>
                  <a:pt x="2029599" y="1040367"/>
                  <a:pt x="2036239" y="1054935"/>
                  <a:pt x="2035545" y="1075895"/>
                </a:cubicBezTo>
                <a:cubicBezTo>
                  <a:pt x="2036239" y="1096508"/>
                  <a:pt x="2029599" y="1111076"/>
                  <a:pt x="2016270" y="1117964"/>
                </a:cubicBezTo>
                <a:cubicBezTo>
                  <a:pt x="2001454" y="1125694"/>
                  <a:pt x="1983021" y="1121928"/>
                  <a:pt x="1973160" y="1114545"/>
                </a:cubicBezTo>
                <a:cubicBezTo>
                  <a:pt x="1962210" y="1106220"/>
                  <a:pt x="1950367" y="1103792"/>
                  <a:pt x="1939813" y="1107608"/>
                </a:cubicBezTo>
                <a:cubicBezTo>
                  <a:pt x="1930349" y="1111076"/>
                  <a:pt x="1923015" y="1119549"/>
                  <a:pt x="1920686" y="1129707"/>
                </a:cubicBezTo>
                <a:cubicBezTo>
                  <a:pt x="1917416" y="1144176"/>
                  <a:pt x="1919497" y="1211070"/>
                  <a:pt x="1920290" y="1233813"/>
                </a:cubicBezTo>
                <a:close/>
                <a:moveTo>
                  <a:pt x="1212606" y="364842"/>
                </a:moveTo>
                <a:cubicBezTo>
                  <a:pt x="1215975" y="350126"/>
                  <a:pt x="1213746" y="280606"/>
                  <a:pt x="1212953" y="259398"/>
                </a:cubicBezTo>
                <a:cubicBezTo>
                  <a:pt x="1276229" y="260290"/>
                  <a:pt x="1363785" y="259349"/>
                  <a:pt x="1375727" y="256623"/>
                </a:cubicBezTo>
                <a:cubicBezTo>
                  <a:pt x="1386083" y="254245"/>
                  <a:pt x="1394755" y="246763"/>
                  <a:pt x="1398273" y="237150"/>
                </a:cubicBezTo>
                <a:cubicBezTo>
                  <a:pt x="1402138" y="226397"/>
                  <a:pt x="1399660" y="214357"/>
                  <a:pt x="1391187" y="203158"/>
                </a:cubicBezTo>
                <a:cubicBezTo>
                  <a:pt x="1383606" y="193099"/>
                  <a:pt x="1379790" y="174220"/>
                  <a:pt x="1387669" y="159058"/>
                </a:cubicBezTo>
                <a:cubicBezTo>
                  <a:pt x="1394755" y="145382"/>
                  <a:pt x="1409669" y="138494"/>
                  <a:pt x="1431125" y="139238"/>
                </a:cubicBezTo>
                <a:cubicBezTo>
                  <a:pt x="1452283" y="138544"/>
                  <a:pt x="1467148" y="145382"/>
                  <a:pt x="1474234" y="159058"/>
                </a:cubicBezTo>
                <a:cubicBezTo>
                  <a:pt x="1482112" y="174220"/>
                  <a:pt x="1478297" y="193099"/>
                  <a:pt x="1470716" y="203158"/>
                </a:cubicBezTo>
                <a:cubicBezTo>
                  <a:pt x="1462243" y="214357"/>
                  <a:pt x="1459716" y="226397"/>
                  <a:pt x="1463630" y="237150"/>
                </a:cubicBezTo>
                <a:cubicBezTo>
                  <a:pt x="1467148" y="246763"/>
                  <a:pt x="1475770" y="254245"/>
                  <a:pt x="1486176" y="256623"/>
                </a:cubicBezTo>
                <a:cubicBezTo>
                  <a:pt x="1494599" y="258556"/>
                  <a:pt x="1534785" y="258605"/>
                  <a:pt x="1599895" y="258457"/>
                </a:cubicBezTo>
                <a:lnTo>
                  <a:pt x="1619368" y="258457"/>
                </a:lnTo>
                <a:cubicBezTo>
                  <a:pt x="1620458" y="287196"/>
                  <a:pt x="1622143" y="350274"/>
                  <a:pt x="1619318" y="362662"/>
                </a:cubicBezTo>
                <a:cubicBezTo>
                  <a:pt x="1617733" y="369599"/>
                  <a:pt x="1612778" y="375347"/>
                  <a:pt x="1606435" y="377676"/>
                </a:cubicBezTo>
                <a:cubicBezTo>
                  <a:pt x="1599201" y="380302"/>
                  <a:pt x="1590678" y="378369"/>
                  <a:pt x="1582453" y="372126"/>
                </a:cubicBezTo>
                <a:cubicBezTo>
                  <a:pt x="1570214" y="362910"/>
                  <a:pt x="1547272" y="358252"/>
                  <a:pt x="1528839" y="367815"/>
                </a:cubicBezTo>
                <a:cubicBezTo>
                  <a:pt x="1519176" y="372820"/>
                  <a:pt x="1503122" y="386149"/>
                  <a:pt x="1504212" y="418704"/>
                </a:cubicBezTo>
                <a:cubicBezTo>
                  <a:pt x="1503122" y="451556"/>
                  <a:pt x="1519176" y="464935"/>
                  <a:pt x="1528839" y="469939"/>
                </a:cubicBezTo>
                <a:cubicBezTo>
                  <a:pt x="1547272" y="479503"/>
                  <a:pt x="1570214" y="474845"/>
                  <a:pt x="1582453" y="465579"/>
                </a:cubicBezTo>
                <a:cubicBezTo>
                  <a:pt x="1590678" y="459385"/>
                  <a:pt x="1599201" y="457452"/>
                  <a:pt x="1606435" y="460079"/>
                </a:cubicBezTo>
                <a:cubicBezTo>
                  <a:pt x="1612778" y="462358"/>
                  <a:pt x="1617733" y="468155"/>
                  <a:pt x="1619318" y="475092"/>
                </a:cubicBezTo>
                <a:cubicBezTo>
                  <a:pt x="1622044" y="487133"/>
                  <a:pt x="1620557" y="547338"/>
                  <a:pt x="1619467" y="577018"/>
                </a:cubicBezTo>
                <a:cubicBezTo>
                  <a:pt x="1612927" y="577018"/>
                  <a:pt x="1606336" y="577018"/>
                  <a:pt x="1599895" y="576969"/>
                </a:cubicBezTo>
                <a:cubicBezTo>
                  <a:pt x="1534785" y="576820"/>
                  <a:pt x="1494599" y="576919"/>
                  <a:pt x="1486176" y="578852"/>
                </a:cubicBezTo>
                <a:cubicBezTo>
                  <a:pt x="1475770" y="581230"/>
                  <a:pt x="1467148" y="588663"/>
                  <a:pt x="1463630" y="598325"/>
                </a:cubicBezTo>
                <a:cubicBezTo>
                  <a:pt x="1459716" y="609028"/>
                  <a:pt x="1462243" y="621119"/>
                  <a:pt x="1470716" y="632317"/>
                </a:cubicBezTo>
                <a:cubicBezTo>
                  <a:pt x="1478297" y="642376"/>
                  <a:pt x="1482112" y="661255"/>
                  <a:pt x="1474234" y="676417"/>
                </a:cubicBezTo>
                <a:cubicBezTo>
                  <a:pt x="1467148" y="690093"/>
                  <a:pt x="1452233" y="696931"/>
                  <a:pt x="1430778" y="696237"/>
                </a:cubicBezTo>
                <a:cubicBezTo>
                  <a:pt x="1409620" y="696882"/>
                  <a:pt x="1394755" y="690093"/>
                  <a:pt x="1387669" y="676417"/>
                </a:cubicBezTo>
                <a:cubicBezTo>
                  <a:pt x="1379790" y="661255"/>
                  <a:pt x="1383606" y="642376"/>
                  <a:pt x="1391187" y="632317"/>
                </a:cubicBezTo>
                <a:cubicBezTo>
                  <a:pt x="1399660" y="621119"/>
                  <a:pt x="1402138" y="609028"/>
                  <a:pt x="1398273" y="598325"/>
                </a:cubicBezTo>
                <a:cubicBezTo>
                  <a:pt x="1394755" y="588663"/>
                  <a:pt x="1386083" y="581230"/>
                  <a:pt x="1375727" y="578852"/>
                </a:cubicBezTo>
                <a:cubicBezTo>
                  <a:pt x="1363785" y="576126"/>
                  <a:pt x="1276279" y="575185"/>
                  <a:pt x="1213052" y="576077"/>
                </a:cubicBezTo>
                <a:cubicBezTo>
                  <a:pt x="1213845" y="552540"/>
                  <a:pt x="1215876" y="487133"/>
                  <a:pt x="1212606" y="472863"/>
                </a:cubicBezTo>
                <a:cubicBezTo>
                  <a:pt x="1210277" y="462705"/>
                  <a:pt x="1202944" y="454232"/>
                  <a:pt x="1193479" y="450763"/>
                </a:cubicBezTo>
                <a:cubicBezTo>
                  <a:pt x="1182925" y="446898"/>
                  <a:pt x="1171082" y="449376"/>
                  <a:pt x="1160132" y="457651"/>
                </a:cubicBezTo>
                <a:cubicBezTo>
                  <a:pt x="1150321" y="465083"/>
                  <a:pt x="1131838" y="468800"/>
                  <a:pt x="1117072" y="461119"/>
                </a:cubicBezTo>
                <a:cubicBezTo>
                  <a:pt x="1103743" y="454232"/>
                  <a:pt x="1097054" y="439664"/>
                  <a:pt x="1097747" y="418704"/>
                </a:cubicBezTo>
                <a:cubicBezTo>
                  <a:pt x="1097054" y="398091"/>
                  <a:pt x="1103743" y="383523"/>
                  <a:pt x="1117072" y="376586"/>
                </a:cubicBezTo>
                <a:cubicBezTo>
                  <a:pt x="1131888" y="368905"/>
                  <a:pt x="1150321" y="372622"/>
                  <a:pt x="1160132" y="380054"/>
                </a:cubicBezTo>
                <a:cubicBezTo>
                  <a:pt x="1171082" y="388379"/>
                  <a:pt x="1182925" y="390807"/>
                  <a:pt x="1193479" y="386991"/>
                </a:cubicBezTo>
                <a:cubicBezTo>
                  <a:pt x="1202944" y="383523"/>
                  <a:pt x="1210277" y="375050"/>
                  <a:pt x="1212606" y="364842"/>
                </a:cubicBezTo>
                <a:close/>
                <a:moveTo>
                  <a:pt x="871152" y="258457"/>
                </a:moveTo>
                <a:cubicBezTo>
                  <a:pt x="887949" y="258407"/>
                  <a:pt x="906382" y="258457"/>
                  <a:pt x="924022" y="258457"/>
                </a:cubicBezTo>
                <a:cubicBezTo>
                  <a:pt x="989182" y="258605"/>
                  <a:pt x="1029367" y="258556"/>
                  <a:pt x="1037791" y="256623"/>
                </a:cubicBezTo>
                <a:cubicBezTo>
                  <a:pt x="1048147" y="254245"/>
                  <a:pt x="1056818" y="246763"/>
                  <a:pt x="1060287" y="237150"/>
                </a:cubicBezTo>
                <a:cubicBezTo>
                  <a:pt x="1064202" y="226397"/>
                  <a:pt x="1061724" y="214357"/>
                  <a:pt x="1053251" y="203158"/>
                </a:cubicBezTo>
                <a:cubicBezTo>
                  <a:pt x="1045669" y="193099"/>
                  <a:pt x="1041805" y="174220"/>
                  <a:pt x="1049683" y="159058"/>
                </a:cubicBezTo>
                <a:cubicBezTo>
                  <a:pt x="1056818" y="145382"/>
                  <a:pt x="1071684" y="138494"/>
                  <a:pt x="1093189" y="139238"/>
                </a:cubicBezTo>
                <a:cubicBezTo>
                  <a:pt x="1114248" y="138494"/>
                  <a:pt x="1129212" y="145382"/>
                  <a:pt x="1136298" y="159058"/>
                </a:cubicBezTo>
                <a:cubicBezTo>
                  <a:pt x="1144176" y="174220"/>
                  <a:pt x="1140361" y="193099"/>
                  <a:pt x="1132730" y="203158"/>
                </a:cubicBezTo>
                <a:cubicBezTo>
                  <a:pt x="1124307" y="214357"/>
                  <a:pt x="1121779" y="226397"/>
                  <a:pt x="1125694" y="237150"/>
                </a:cubicBezTo>
                <a:cubicBezTo>
                  <a:pt x="1129212" y="246763"/>
                  <a:pt x="1137834" y="254245"/>
                  <a:pt x="1148240" y="256623"/>
                </a:cubicBezTo>
                <a:cubicBezTo>
                  <a:pt x="1153740" y="257862"/>
                  <a:pt x="1175245" y="258754"/>
                  <a:pt x="1203043" y="259249"/>
                </a:cubicBezTo>
                <a:cubicBezTo>
                  <a:pt x="1204133" y="288336"/>
                  <a:pt x="1205718" y="350373"/>
                  <a:pt x="1202944" y="362662"/>
                </a:cubicBezTo>
                <a:cubicBezTo>
                  <a:pt x="1201358" y="369599"/>
                  <a:pt x="1196403" y="375347"/>
                  <a:pt x="1190060" y="377676"/>
                </a:cubicBezTo>
                <a:cubicBezTo>
                  <a:pt x="1182826" y="380302"/>
                  <a:pt x="1174303" y="378369"/>
                  <a:pt x="1166078" y="372126"/>
                </a:cubicBezTo>
                <a:cubicBezTo>
                  <a:pt x="1153839" y="362910"/>
                  <a:pt x="1130897" y="358252"/>
                  <a:pt x="1112464" y="367815"/>
                </a:cubicBezTo>
                <a:cubicBezTo>
                  <a:pt x="1102802" y="372820"/>
                  <a:pt x="1086747" y="386149"/>
                  <a:pt x="1087837" y="418704"/>
                </a:cubicBezTo>
                <a:cubicBezTo>
                  <a:pt x="1086747" y="451556"/>
                  <a:pt x="1102802" y="464935"/>
                  <a:pt x="1112464" y="469939"/>
                </a:cubicBezTo>
                <a:cubicBezTo>
                  <a:pt x="1130897" y="479503"/>
                  <a:pt x="1153839" y="474845"/>
                  <a:pt x="1166078" y="465579"/>
                </a:cubicBezTo>
                <a:cubicBezTo>
                  <a:pt x="1174303" y="459385"/>
                  <a:pt x="1182826" y="457403"/>
                  <a:pt x="1190060" y="460079"/>
                </a:cubicBezTo>
                <a:cubicBezTo>
                  <a:pt x="1196403" y="462358"/>
                  <a:pt x="1201358" y="468155"/>
                  <a:pt x="1202944" y="475092"/>
                </a:cubicBezTo>
                <a:cubicBezTo>
                  <a:pt x="1205669" y="487034"/>
                  <a:pt x="1204182" y="546297"/>
                  <a:pt x="1203092" y="576226"/>
                </a:cubicBezTo>
                <a:cubicBezTo>
                  <a:pt x="1175294" y="576721"/>
                  <a:pt x="1153740" y="577563"/>
                  <a:pt x="1148240" y="578852"/>
                </a:cubicBezTo>
                <a:cubicBezTo>
                  <a:pt x="1137834" y="581230"/>
                  <a:pt x="1129212" y="588663"/>
                  <a:pt x="1125694" y="598325"/>
                </a:cubicBezTo>
                <a:cubicBezTo>
                  <a:pt x="1121779" y="609028"/>
                  <a:pt x="1124307" y="621119"/>
                  <a:pt x="1132730" y="632317"/>
                </a:cubicBezTo>
                <a:cubicBezTo>
                  <a:pt x="1140361" y="642376"/>
                  <a:pt x="1144176" y="661255"/>
                  <a:pt x="1136298" y="676417"/>
                </a:cubicBezTo>
                <a:cubicBezTo>
                  <a:pt x="1129212" y="690093"/>
                  <a:pt x="1114297" y="696981"/>
                  <a:pt x="1092842" y="696237"/>
                </a:cubicBezTo>
                <a:cubicBezTo>
                  <a:pt x="1071684" y="696882"/>
                  <a:pt x="1056769" y="690093"/>
                  <a:pt x="1049683" y="676417"/>
                </a:cubicBezTo>
                <a:cubicBezTo>
                  <a:pt x="1041805" y="661255"/>
                  <a:pt x="1045669" y="642376"/>
                  <a:pt x="1053251" y="632317"/>
                </a:cubicBezTo>
                <a:cubicBezTo>
                  <a:pt x="1061724" y="621119"/>
                  <a:pt x="1064202" y="609028"/>
                  <a:pt x="1060287" y="598325"/>
                </a:cubicBezTo>
                <a:cubicBezTo>
                  <a:pt x="1056818" y="588663"/>
                  <a:pt x="1048147" y="581230"/>
                  <a:pt x="1037791" y="578852"/>
                </a:cubicBezTo>
                <a:cubicBezTo>
                  <a:pt x="1029367" y="576919"/>
                  <a:pt x="989182" y="576870"/>
                  <a:pt x="924022" y="576969"/>
                </a:cubicBezTo>
                <a:cubicBezTo>
                  <a:pt x="906382" y="577018"/>
                  <a:pt x="887850" y="577068"/>
                  <a:pt x="871053" y="577018"/>
                </a:cubicBezTo>
                <a:cubicBezTo>
                  <a:pt x="869963" y="547338"/>
                  <a:pt x="868476" y="487133"/>
                  <a:pt x="871201" y="475092"/>
                </a:cubicBezTo>
                <a:cubicBezTo>
                  <a:pt x="872787" y="468155"/>
                  <a:pt x="877742" y="462358"/>
                  <a:pt x="884084" y="460079"/>
                </a:cubicBezTo>
                <a:cubicBezTo>
                  <a:pt x="891319" y="457452"/>
                  <a:pt x="899842" y="459385"/>
                  <a:pt x="908067" y="465579"/>
                </a:cubicBezTo>
                <a:cubicBezTo>
                  <a:pt x="920306" y="474845"/>
                  <a:pt x="943248" y="479503"/>
                  <a:pt x="961681" y="469939"/>
                </a:cubicBezTo>
                <a:cubicBezTo>
                  <a:pt x="971343" y="464935"/>
                  <a:pt x="987447" y="451556"/>
                  <a:pt x="986308" y="419051"/>
                </a:cubicBezTo>
                <a:cubicBezTo>
                  <a:pt x="987447" y="386149"/>
                  <a:pt x="971343" y="372820"/>
                  <a:pt x="961681" y="367815"/>
                </a:cubicBezTo>
                <a:cubicBezTo>
                  <a:pt x="943248" y="358252"/>
                  <a:pt x="920306" y="362910"/>
                  <a:pt x="908067" y="372126"/>
                </a:cubicBezTo>
                <a:cubicBezTo>
                  <a:pt x="899842" y="378369"/>
                  <a:pt x="891319" y="380302"/>
                  <a:pt x="884084" y="377676"/>
                </a:cubicBezTo>
                <a:cubicBezTo>
                  <a:pt x="877742" y="375347"/>
                  <a:pt x="872787" y="369599"/>
                  <a:pt x="871201" y="362662"/>
                </a:cubicBezTo>
                <a:cubicBezTo>
                  <a:pt x="868377" y="350274"/>
                  <a:pt x="870062" y="287196"/>
                  <a:pt x="871152" y="258457"/>
                </a:cubicBezTo>
                <a:close/>
                <a:moveTo>
                  <a:pt x="569834" y="364842"/>
                </a:moveTo>
                <a:cubicBezTo>
                  <a:pt x="573253" y="349927"/>
                  <a:pt x="570874" y="278673"/>
                  <a:pt x="570131" y="258506"/>
                </a:cubicBezTo>
                <a:cubicBezTo>
                  <a:pt x="579496" y="258506"/>
                  <a:pt x="589654" y="258506"/>
                  <a:pt x="600506" y="258457"/>
                </a:cubicBezTo>
                <a:cubicBezTo>
                  <a:pt x="642326" y="258358"/>
                  <a:pt x="689697" y="258258"/>
                  <a:pt x="697625" y="260092"/>
                </a:cubicBezTo>
                <a:cubicBezTo>
                  <a:pt x="704760" y="261727"/>
                  <a:pt x="710657" y="266781"/>
                  <a:pt x="713035" y="273272"/>
                </a:cubicBezTo>
                <a:cubicBezTo>
                  <a:pt x="715761" y="280755"/>
                  <a:pt x="713779" y="289475"/>
                  <a:pt x="707386" y="297899"/>
                </a:cubicBezTo>
                <a:cubicBezTo>
                  <a:pt x="697972" y="310386"/>
                  <a:pt x="693215" y="333774"/>
                  <a:pt x="702976" y="352554"/>
                </a:cubicBezTo>
                <a:cubicBezTo>
                  <a:pt x="707932" y="362117"/>
                  <a:pt x="720815" y="377775"/>
                  <a:pt x="751685" y="377775"/>
                </a:cubicBezTo>
                <a:cubicBezTo>
                  <a:pt x="752725" y="377775"/>
                  <a:pt x="753816" y="377725"/>
                  <a:pt x="754906" y="377725"/>
                </a:cubicBezTo>
                <a:cubicBezTo>
                  <a:pt x="788452" y="378766"/>
                  <a:pt x="802028" y="362414"/>
                  <a:pt x="807132" y="352554"/>
                </a:cubicBezTo>
                <a:cubicBezTo>
                  <a:pt x="816894" y="333774"/>
                  <a:pt x="812137" y="310386"/>
                  <a:pt x="802722" y="297899"/>
                </a:cubicBezTo>
                <a:cubicBezTo>
                  <a:pt x="796330" y="289475"/>
                  <a:pt x="794348" y="280755"/>
                  <a:pt x="797073" y="273272"/>
                </a:cubicBezTo>
                <a:cubicBezTo>
                  <a:pt x="799452" y="266781"/>
                  <a:pt x="805348" y="261727"/>
                  <a:pt x="812484" y="260092"/>
                </a:cubicBezTo>
                <a:cubicBezTo>
                  <a:pt x="816993" y="259051"/>
                  <a:pt x="836417" y="258655"/>
                  <a:pt x="861242" y="258506"/>
                </a:cubicBezTo>
                <a:cubicBezTo>
                  <a:pt x="860498" y="278624"/>
                  <a:pt x="858120" y="349927"/>
                  <a:pt x="861539" y="364842"/>
                </a:cubicBezTo>
                <a:cubicBezTo>
                  <a:pt x="863868" y="375050"/>
                  <a:pt x="871201" y="383523"/>
                  <a:pt x="880665" y="386991"/>
                </a:cubicBezTo>
                <a:cubicBezTo>
                  <a:pt x="891220" y="390807"/>
                  <a:pt x="903062" y="388329"/>
                  <a:pt x="914013" y="380054"/>
                </a:cubicBezTo>
                <a:cubicBezTo>
                  <a:pt x="923874" y="372622"/>
                  <a:pt x="942307" y="368905"/>
                  <a:pt x="957122" y="376586"/>
                </a:cubicBezTo>
                <a:cubicBezTo>
                  <a:pt x="970451" y="383523"/>
                  <a:pt x="977091" y="398091"/>
                  <a:pt x="976398" y="419051"/>
                </a:cubicBezTo>
                <a:cubicBezTo>
                  <a:pt x="977091" y="439664"/>
                  <a:pt x="970451" y="454232"/>
                  <a:pt x="957122" y="461119"/>
                </a:cubicBezTo>
                <a:cubicBezTo>
                  <a:pt x="942307" y="468849"/>
                  <a:pt x="923874" y="465083"/>
                  <a:pt x="914013" y="457651"/>
                </a:cubicBezTo>
                <a:cubicBezTo>
                  <a:pt x="903062" y="449376"/>
                  <a:pt x="891220" y="446948"/>
                  <a:pt x="880665" y="450763"/>
                </a:cubicBezTo>
                <a:cubicBezTo>
                  <a:pt x="871201" y="454232"/>
                  <a:pt x="863868" y="462705"/>
                  <a:pt x="861539" y="472863"/>
                </a:cubicBezTo>
                <a:cubicBezTo>
                  <a:pt x="858269" y="487332"/>
                  <a:pt x="860350" y="554275"/>
                  <a:pt x="861142" y="576969"/>
                </a:cubicBezTo>
                <a:cubicBezTo>
                  <a:pt x="836367" y="576820"/>
                  <a:pt x="816943" y="576424"/>
                  <a:pt x="812484" y="575383"/>
                </a:cubicBezTo>
                <a:cubicBezTo>
                  <a:pt x="805348" y="573748"/>
                  <a:pt x="799452" y="568694"/>
                  <a:pt x="797073" y="562153"/>
                </a:cubicBezTo>
                <a:cubicBezTo>
                  <a:pt x="794348" y="554721"/>
                  <a:pt x="796330" y="546000"/>
                  <a:pt x="802722" y="537576"/>
                </a:cubicBezTo>
                <a:cubicBezTo>
                  <a:pt x="812137" y="525089"/>
                  <a:pt x="816894" y="501701"/>
                  <a:pt x="807132" y="482922"/>
                </a:cubicBezTo>
                <a:cubicBezTo>
                  <a:pt x="802028" y="473011"/>
                  <a:pt x="788402" y="456660"/>
                  <a:pt x="755203" y="457750"/>
                </a:cubicBezTo>
                <a:cubicBezTo>
                  <a:pt x="721707" y="456660"/>
                  <a:pt x="708080" y="473011"/>
                  <a:pt x="702976" y="482922"/>
                </a:cubicBezTo>
                <a:cubicBezTo>
                  <a:pt x="693215" y="501701"/>
                  <a:pt x="697972" y="525089"/>
                  <a:pt x="707386" y="537576"/>
                </a:cubicBezTo>
                <a:cubicBezTo>
                  <a:pt x="713779" y="546000"/>
                  <a:pt x="715761" y="554721"/>
                  <a:pt x="713035" y="562153"/>
                </a:cubicBezTo>
                <a:cubicBezTo>
                  <a:pt x="710657" y="568694"/>
                  <a:pt x="704760" y="573748"/>
                  <a:pt x="697625" y="575383"/>
                </a:cubicBezTo>
                <a:cubicBezTo>
                  <a:pt x="689697" y="577217"/>
                  <a:pt x="642326" y="577068"/>
                  <a:pt x="600506" y="576969"/>
                </a:cubicBezTo>
                <a:lnTo>
                  <a:pt x="570230" y="576969"/>
                </a:lnTo>
                <a:cubicBezTo>
                  <a:pt x="571023" y="554225"/>
                  <a:pt x="573104" y="487282"/>
                  <a:pt x="569834" y="472863"/>
                </a:cubicBezTo>
                <a:cubicBezTo>
                  <a:pt x="567505" y="462705"/>
                  <a:pt x="560171" y="454182"/>
                  <a:pt x="550657" y="450763"/>
                </a:cubicBezTo>
                <a:cubicBezTo>
                  <a:pt x="540153" y="446898"/>
                  <a:pt x="528310" y="449376"/>
                  <a:pt x="517310" y="457651"/>
                </a:cubicBezTo>
                <a:cubicBezTo>
                  <a:pt x="507499" y="465083"/>
                  <a:pt x="489066" y="468849"/>
                  <a:pt x="474250" y="461119"/>
                </a:cubicBezTo>
                <a:cubicBezTo>
                  <a:pt x="460921" y="454232"/>
                  <a:pt x="454281" y="439664"/>
                  <a:pt x="454975" y="418704"/>
                </a:cubicBezTo>
                <a:cubicBezTo>
                  <a:pt x="454281" y="398091"/>
                  <a:pt x="460921" y="383523"/>
                  <a:pt x="474250" y="376586"/>
                </a:cubicBezTo>
                <a:cubicBezTo>
                  <a:pt x="489066" y="368905"/>
                  <a:pt x="507499" y="372622"/>
                  <a:pt x="517310" y="380054"/>
                </a:cubicBezTo>
                <a:cubicBezTo>
                  <a:pt x="528310" y="388329"/>
                  <a:pt x="540153" y="390807"/>
                  <a:pt x="550657" y="386991"/>
                </a:cubicBezTo>
                <a:cubicBezTo>
                  <a:pt x="560171" y="383523"/>
                  <a:pt x="567505" y="375050"/>
                  <a:pt x="569834" y="364842"/>
                </a:cubicBezTo>
                <a:close/>
                <a:moveTo>
                  <a:pt x="264601" y="475092"/>
                </a:moveTo>
                <a:cubicBezTo>
                  <a:pt x="266187" y="468155"/>
                  <a:pt x="271092" y="462358"/>
                  <a:pt x="277484" y="460079"/>
                </a:cubicBezTo>
                <a:cubicBezTo>
                  <a:pt x="284719" y="457452"/>
                  <a:pt x="293241" y="459385"/>
                  <a:pt x="301417" y="465579"/>
                </a:cubicBezTo>
                <a:cubicBezTo>
                  <a:pt x="313656" y="474845"/>
                  <a:pt x="336648" y="479503"/>
                  <a:pt x="355031" y="469939"/>
                </a:cubicBezTo>
                <a:cubicBezTo>
                  <a:pt x="364743" y="464935"/>
                  <a:pt x="380798" y="451556"/>
                  <a:pt x="379707" y="419051"/>
                </a:cubicBezTo>
                <a:cubicBezTo>
                  <a:pt x="380798" y="386149"/>
                  <a:pt x="364743" y="372820"/>
                  <a:pt x="355031" y="367815"/>
                </a:cubicBezTo>
                <a:cubicBezTo>
                  <a:pt x="336648" y="358252"/>
                  <a:pt x="313656" y="362910"/>
                  <a:pt x="301417" y="372126"/>
                </a:cubicBezTo>
                <a:cubicBezTo>
                  <a:pt x="293241" y="378320"/>
                  <a:pt x="284719" y="380302"/>
                  <a:pt x="277484" y="377676"/>
                </a:cubicBezTo>
                <a:cubicBezTo>
                  <a:pt x="271092" y="375347"/>
                  <a:pt x="266187" y="369599"/>
                  <a:pt x="264601" y="362662"/>
                </a:cubicBezTo>
                <a:cubicBezTo>
                  <a:pt x="261777" y="350274"/>
                  <a:pt x="263461" y="287147"/>
                  <a:pt x="264601" y="258407"/>
                </a:cubicBezTo>
                <a:cubicBezTo>
                  <a:pt x="273520" y="258407"/>
                  <a:pt x="282687" y="258457"/>
                  <a:pt x="291557" y="258457"/>
                </a:cubicBezTo>
                <a:cubicBezTo>
                  <a:pt x="346062" y="258605"/>
                  <a:pt x="382433" y="258556"/>
                  <a:pt x="390856" y="256623"/>
                </a:cubicBezTo>
                <a:cubicBezTo>
                  <a:pt x="401212" y="254245"/>
                  <a:pt x="409834" y="246763"/>
                  <a:pt x="413352" y="237150"/>
                </a:cubicBezTo>
                <a:cubicBezTo>
                  <a:pt x="417267" y="226397"/>
                  <a:pt x="414789" y="214357"/>
                  <a:pt x="406316" y="203158"/>
                </a:cubicBezTo>
                <a:cubicBezTo>
                  <a:pt x="398735" y="193099"/>
                  <a:pt x="394870" y="174220"/>
                  <a:pt x="402748" y="159058"/>
                </a:cubicBezTo>
                <a:cubicBezTo>
                  <a:pt x="409834" y="145382"/>
                  <a:pt x="424749" y="138494"/>
                  <a:pt x="446254" y="139238"/>
                </a:cubicBezTo>
                <a:cubicBezTo>
                  <a:pt x="467363" y="138494"/>
                  <a:pt x="482277" y="145382"/>
                  <a:pt x="489363" y="159058"/>
                </a:cubicBezTo>
                <a:cubicBezTo>
                  <a:pt x="497242" y="174220"/>
                  <a:pt x="493426" y="193099"/>
                  <a:pt x="485796" y="203158"/>
                </a:cubicBezTo>
                <a:cubicBezTo>
                  <a:pt x="477372" y="214357"/>
                  <a:pt x="474845" y="226397"/>
                  <a:pt x="478759" y="237150"/>
                </a:cubicBezTo>
                <a:cubicBezTo>
                  <a:pt x="482277" y="246763"/>
                  <a:pt x="490899" y="254245"/>
                  <a:pt x="501305" y="256623"/>
                </a:cubicBezTo>
                <a:cubicBezTo>
                  <a:pt x="507400" y="258011"/>
                  <a:pt x="528360" y="258457"/>
                  <a:pt x="560270" y="258506"/>
                </a:cubicBezTo>
                <a:cubicBezTo>
                  <a:pt x="561360" y="287295"/>
                  <a:pt x="563045" y="350274"/>
                  <a:pt x="560221" y="362662"/>
                </a:cubicBezTo>
                <a:cubicBezTo>
                  <a:pt x="558635" y="369599"/>
                  <a:pt x="553680" y="375347"/>
                  <a:pt x="547338" y="377676"/>
                </a:cubicBezTo>
                <a:cubicBezTo>
                  <a:pt x="540054" y="380302"/>
                  <a:pt x="531580" y="378369"/>
                  <a:pt x="523355" y="372126"/>
                </a:cubicBezTo>
                <a:cubicBezTo>
                  <a:pt x="511116" y="362910"/>
                  <a:pt x="488174" y="358252"/>
                  <a:pt x="469741" y="367815"/>
                </a:cubicBezTo>
                <a:cubicBezTo>
                  <a:pt x="460079" y="372820"/>
                  <a:pt x="443975" y="386149"/>
                  <a:pt x="445114" y="418704"/>
                </a:cubicBezTo>
                <a:cubicBezTo>
                  <a:pt x="443975" y="451556"/>
                  <a:pt x="460079" y="464935"/>
                  <a:pt x="469741" y="469939"/>
                </a:cubicBezTo>
                <a:cubicBezTo>
                  <a:pt x="488174" y="479503"/>
                  <a:pt x="511116" y="474845"/>
                  <a:pt x="523355" y="465579"/>
                </a:cubicBezTo>
                <a:cubicBezTo>
                  <a:pt x="531580" y="459385"/>
                  <a:pt x="540054" y="457452"/>
                  <a:pt x="547338" y="460079"/>
                </a:cubicBezTo>
                <a:cubicBezTo>
                  <a:pt x="553680" y="462358"/>
                  <a:pt x="558635" y="468155"/>
                  <a:pt x="560221" y="475092"/>
                </a:cubicBezTo>
                <a:cubicBezTo>
                  <a:pt x="562946" y="487133"/>
                  <a:pt x="561410" y="547288"/>
                  <a:pt x="560369" y="576969"/>
                </a:cubicBezTo>
                <a:cubicBezTo>
                  <a:pt x="528409" y="577018"/>
                  <a:pt x="507400" y="577415"/>
                  <a:pt x="501305" y="578852"/>
                </a:cubicBezTo>
                <a:cubicBezTo>
                  <a:pt x="490899" y="581230"/>
                  <a:pt x="482277" y="588663"/>
                  <a:pt x="478759" y="598325"/>
                </a:cubicBezTo>
                <a:cubicBezTo>
                  <a:pt x="474845" y="609028"/>
                  <a:pt x="477372" y="621119"/>
                  <a:pt x="485796" y="632317"/>
                </a:cubicBezTo>
                <a:cubicBezTo>
                  <a:pt x="493426" y="642376"/>
                  <a:pt x="497242" y="661255"/>
                  <a:pt x="489363" y="676417"/>
                </a:cubicBezTo>
                <a:cubicBezTo>
                  <a:pt x="482277" y="690093"/>
                  <a:pt x="467313" y="696931"/>
                  <a:pt x="445907" y="696237"/>
                </a:cubicBezTo>
                <a:cubicBezTo>
                  <a:pt x="424799" y="696882"/>
                  <a:pt x="409834" y="690093"/>
                  <a:pt x="402748" y="676417"/>
                </a:cubicBezTo>
                <a:cubicBezTo>
                  <a:pt x="394870" y="661255"/>
                  <a:pt x="398735" y="642376"/>
                  <a:pt x="406316" y="632317"/>
                </a:cubicBezTo>
                <a:cubicBezTo>
                  <a:pt x="414789" y="621119"/>
                  <a:pt x="417267" y="609028"/>
                  <a:pt x="413352" y="598325"/>
                </a:cubicBezTo>
                <a:cubicBezTo>
                  <a:pt x="409834" y="588663"/>
                  <a:pt x="401212" y="581230"/>
                  <a:pt x="390856" y="578852"/>
                </a:cubicBezTo>
                <a:cubicBezTo>
                  <a:pt x="382433" y="576919"/>
                  <a:pt x="346062" y="576870"/>
                  <a:pt x="291557" y="576969"/>
                </a:cubicBezTo>
                <a:cubicBezTo>
                  <a:pt x="282637" y="577018"/>
                  <a:pt x="273471" y="577018"/>
                  <a:pt x="264502" y="577018"/>
                </a:cubicBezTo>
                <a:cubicBezTo>
                  <a:pt x="263412" y="547387"/>
                  <a:pt x="261876" y="487133"/>
                  <a:pt x="264651" y="475092"/>
                </a:cubicBezTo>
                <a:close/>
                <a:moveTo>
                  <a:pt x="264601" y="803515"/>
                </a:moveTo>
                <a:cubicBezTo>
                  <a:pt x="266187" y="796578"/>
                  <a:pt x="271092" y="790830"/>
                  <a:pt x="277484" y="788501"/>
                </a:cubicBezTo>
                <a:cubicBezTo>
                  <a:pt x="284719" y="785825"/>
                  <a:pt x="293241" y="787807"/>
                  <a:pt x="301417" y="794001"/>
                </a:cubicBezTo>
                <a:cubicBezTo>
                  <a:pt x="313656" y="803267"/>
                  <a:pt x="336648" y="807925"/>
                  <a:pt x="355031" y="798362"/>
                </a:cubicBezTo>
                <a:cubicBezTo>
                  <a:pt x="364743" y="793357"/>
                  <a:pt x="380798" y="779978"/>
                  <a:pt x="379707" y="747473"/>
                </a:cubicBezTo>
                <a:cubicBezTo>
                  <a:pt x="380798" y="714571"/>
                  <a:pt x="364743" y="701242"/>
                  <a:pt x="355031" y="696237"/>
                </a:cubicBezTo>
                <a:cubicBezTo>
                  <a:pt x="336648" y="686674"/>
                  <a:pt x="313656" y="691332"/>
                  <a:pt x="301417" y="700598"/>
                </a:cubicBezTo>
                <a:cubicBezTo>
                  <a:pt x="293241" y="706792"/>
                  <a:pt x="284719" y="708724"/>
                  <a:pt x="277484" y="706098"/>
                </a:cubicBezTo>
                <a:cubicBezTo>
                  <a:pt x="271092" y="703769"/>
                  <a:pt x="266187" y="698021"/>
                  <a:pt x="264601" y="691084"/>
                </a:cubicBezTo>
                <a:cubicBezTo>
                  <a:pt x="261777" y="678697"/>
                  <a:pt x="263461" y="615718"/>
                  <a:pt x="264601" y="586929"/>
                </a:cubicBezTo>
                <a:cubicBezTo>
                  <a:pt x="272975" y="586929"/>
                  <a:pt x="281993" y="586929"/>
                  <a:pt x="291557" y="586879"/>
                </a:cubicBezTo>
                <a:cubicBezTo>
                  <a:pt x="333328" y="586780"/>
                  <a:pt x="380698" y="586681"/>
                  <a:pt x="388627" y="588514"/>
                </a:cubicBezTo>
                <a:cubicBezTo>
                  <a:pt x="395762" y="590149"/>
                  <a:pt x="401708" y="595204"/>
                  <a:pt x="404086" y="601744"/>
                </a:cubicBezTo>
                <a:cubicBezTo>
                  <a:pt x="406762" y="609177"/>
                  <a:pt x="404780" y="617898"/>
                  <a:pt x="398438" y="626321"/>
                </a:cubicBezTo>
                <a:cubicBezTo>
                  <a:pt x="388973" y="638808"/>
                  <a:pt x="384217" y="662196"/>
                  <a:pt x="393978" y="680976"/>
                </a:cubicBezTo>
                <a:cubicBezTo>
                  <a:pt x="399082" y="690886"/>
                  <a:pt x="412758" y="707287"/>
                  <a:pt x="445907" y="706148"/>
                </a:cubicBezTo>
                <a:cubicBezTo>
                  <a:pt x="479503" y="707188"/>
                  <a:pt x="493030" y="690886"/>
                  <a:pt x="498183" y="680976"/>
                </a:cubicBezTo>
                <a:cubicBezTo>
                  <a:pt x="507895" y="662196"/>
                  <a:pt x="503138" y="638808"/>
                  <a:pt x="493724" y="626321"/>
                </a:cubicBezTo>
                <a:cubicBezTo>
                  <a:pt x="487381" y="617898"/>
                  <a:pt x="485350" y="609177"/>
                  <a:pt x="488075" y="601744"/>
                </a:cubicBezTo>
                <a:cubicBezTo>
                  <a:pt x="490453" y="595204"/>
                  <a:pt x="496350" y="590149"/>
                  <a:pt x="503485" y="588514"/>
                </a:cubicBezTo>
                <a:cubicBezTo>
                  <a:pt x="508738" y="587325"/>
                  <a:pt x="531283" y="586929"/>
                  <a:pt x="557991" y="586879"/>
                </a:cubicBezTo>
                <a:cubicBezTo>
                  <a:pt x="557248" y="606947"/>
                  <a:pt x="554869" y="678300"/>
                  <a:pt x="558288" y="693264"/>
                </a:cubicBezTo>
                <a:cubicBezTo>
                  <a:pt x="560617" y="703472"/>
                  <a:pt x="567951" y="711945"/>
                  <a:pt x="577415" y="715414"/>
                </a:cubicBezTo>
                <a:cubicBezTo>
                  <a:pt x="587969" y="719229"/>
                  <a:pt x="599812" y="716801"/>
                  <a:pt x="610763" y="708476"/>
                </a:cubicBezTo>
                <a:cubicBezTo>
                  <a:pt x="620574" y="701044"/>
                  <a:pt x="639007" y="697328"/>
                  <a:pt x="653822" y="705008"/>
                </a:cubicBezTo>
                <a:cubicBezTo>
                  <a:pt x="667151" y="711945"/>
                  <a:pt x="673841" y="726513"/>
                  <a:pt x="673147" y="747473"/>
                </a:cubicBezTo>
                <a:cubicBezTo>
                  <a:pt x="673841" y="768086"/>
                  <a:pt x="667151" y="782654"/>
                  <a:pt x="653822" y="789542"/>
                </a:cubicBezTo>
                <a:cubicBezTo>
                  <a:pt x="639007" y="797271"/>
                  <a:pt x="620574" y="793506"/>
                  <a:pt x="610763" y="786073"/>
                </a:cubicBezTo>
                <a:cubicBezTo>
                  <a:pt x="599812" y="777798"/>
                  <a:pt x="587969" y="775370"/>
                  <a:pt x="577415" y="779185"/>
                </a:cubicBezTo>
                <a:cubicBezTo>
                  <a:pt x="567951" y="782654"/>
                  <a:pt x="560617" y="791127"/>
                  <a:pt x="558288" y="801285"/>
                </a:cubicBezTo>
                <a:cubicBezTo>
                  <a:pt x="554968" y="815952"/>
                  <a:pt x="557149" y="884580"/>
                  <a:pt x="557941" y="906283"/>
                </a:cubicBezTo>
                <a:cubicBezTo>
                  <a:pt x="530788" y="905887"/>
                  <a:pt x="508985" y="905044"/>
                  <a:pt x="503485" y="903805"/>
                </a:cubicBezTo>
                <a:cubicBezTo>
                  <a:pt x="496350" y="902170"/>
                  <a:pt x="490453" y="897116"/>
                  <a:pt x="488075" y="890575"/>
                </a:cubicBezTo>
                <a:cubicBezTo>
                  <a:pt x="485350" y="883143"/>
                  <a:pt x="487381" y="874422"/>
                  <a:pt x="493724" y="865998"/>
                </a:cubicBezTo>
                <a:cubicBezTo>
                  <a:pt x="503138" y="853512"/>
                  <a:pt x="507895" y="830124"/>
                  <a:pt x="498183" y="811344"/>
                </a:cubicBezTo>
                <a:cubicBezTo>
                  <a:pt x="493030" y="801434"/>
                  <a:pt x="479404" y="785082"/>
                  <a:pt x="446254" y="786172"/>
                </a:cubicBezTo>
                <a:cubicBezTo>
                  <a:pt x="412659" y="785131"/>
                  <a:pt x="399082" y="801434"/>
                  <a:pt x="393978" y="811344"/>
                </a:cubicBezTo>
                <a:cubicBezTo>
                  <a:pt x="384217" y="830124"/>
                  <a:pt x="388973" y="853512"/>
                  <a:pt x="398438" y="865998"/>
                </a:cubicBezTo>
                <a:cubicBezTo>
                  <a:pt x="404780" y="874422"/>
                  <a:pt x="406762" y="883143"/>
                  <a:pt x="404037" y="890575"/>
                </a:cubicBezTo>
                <a:cubicBezTo>
                  <a:pt x="401708" y="897116"/>
                  <a:pt x="395762" y="902170"/>
                  <a:pt x="388627" y="903805"/>
                </a:cubicBezTo>
                <a:cubicBezTo>
                  <a:pt x="380698" y="905639"/>
                  <a:pt x="333328" y="905540"/>
                  <a:pt x="291557" y="905391"/>
                </a:cubicBezTo>
                <a:lnTo>
                  <a:pt x="264502" y="905391"/>
                </a:lnTo>
                <a:cubicBezTo>
                  <a:pt x="263412" y="875661"/>
                  <a:pt x="261876" y="815556"/>
                  <a:pt x="264651" y="803515"/>
                </a:cubicBezTo>
                <a:close/>
                <a:moveTo>
                  <a:pt x="264601" y="1131937"/>
                </a:moveTo>
                <a:cubicBezTo>
                  <a:pt x="266187" y="1125000"/>
                  <a:pt x="271092" y="1119252"/>
                  <a:pt x="277484" y="1116923"/>
                </a:cubicBezTo>
                <a:cubicBezTo>
                  <a:pt x="284719" y="1114248"/>
                  <a:pt x="293241" y="1116230"/>
                  <a:pt x="301417" y="1122423"/>
                </a:cubicBezTo>
                <a:cubicBezTo>
                  <a:pt x="313656" y="1131689"/>
                  <a:pt x="336648" y="1136347"/>
                  <a:pt x="355031" y="1126784"/>
                </a:cubicBezTo>
                <a:cubicBezTo>
                  <a:pt x="364743" y="1121779"/>
                  <a:pt x="380798" y="1108401"/>
                  <a:pt x="379707" y="1075895"/>
                </a:cubicBezTo>
                <a:cubicBezTo>
                  <a:pt x="380798" y="1042994"/>
                  <a:pt x="364743" y="1029664"/>
                  <a:pt x="355031" y="1024660"/>
                </a:cubicBezTo>
                <a:cubicBezTo>
                  <a:pt x="336648" y="1015096"/>
                  <a:pt x="313656" y="1019754"/>
                  <a:pt x="301417" y="1029020"/>
                </a:cubicBezTo>
                <a:cubicBezTo>
                  <a:pt x="293241" y="1035214"/>
                  <a:pt x="284719" y="1037147"/>
                  <a:pt x="277484" y="1034520"/>
                </a:cubicBezTo>
                <a:cubicBezTo>
                  <a:pt x="271092" y="1032191"/>
                  <a:pt x="266187" y="1026444"/>
                  <a:pt x="264601" y="1019507"/>
                </a:cubicBezTo>
                <a:cubicBezTo>
                  <a:pt x="261777" y="1007119"/>
                  <a:pt x="263461" y="944041"/>
                  <a:pt x="264601" y="915301"/>
                </a:cubicBezTo>
                <a:lnTo>
                  <a:pt x="291507" y="915301"/>
                </a:lnTo>
                <a:cubicBezTo>
                  <a:pt x="346062" y="915450"/>
                  <a:pt x="382433" y="915400"/>
                  <a:pt x="390856" y="913468"/>
                </a:cubicBezTo>
                <a:cubicBezTo>
                  <a:pt x="401212" y="911089"/>
                  <a:pt x="409834" y="903657"/>
                  <a:pt x="413352" y="893994"/>
                </a:cubicBezTo>
                <a:cubicBezTo>
                  <a:pt x="417267" y="883291"/>
                  <a:pt x="414789" y="871201"/>
                  <a:pt x="406316" y="860003"/>
                </a:cubicBezTo>
                <a:cubicBezTo>
                  <a:pt x="398735" y="849944"/>
                  <a:pt x="394870" y="831065"/>
                  <a:pt x="402748" y="815903"/>
                </a:cubicBezTo>
                <a:cubicBezTo>
                  <a:pt x="409834" y="802226"/>
                  <a:pt x="424749" y="795339"/>
                  <a:pt x="446254" y="796082"/>
                </a:cubicBezTo>
                <a:cubicBezTo>
                  <a:pt x="467363" y="795339"/>
                  <a:pt x="482277" y="802226"/>
                  <a:pt x="489363" y="815903"/>
                </a:cubicBezTo>
                <a:cubicBezTo>
                  <a:pt x="497242" y="831065"/>
                  <a:pt x="493426" y="849944"/>
                  <a:pt x="485796" y="860003"/>
                </a:cubicBezTo>
                <a:cubicBezTo>
                  <a:pt x="477372" y="871201"/>
                  <a:pt x="474845" y="883291"/>
                  <a:pt x="478759" y="893994"/>
                </a:cubicBezTo>
                <a:cubicBezTo>
                  <a:pt x="482277" y="903657"/>
                  <a:pt x="490899" y="911089"/>
                  <a:pt x="501305" y="913468"/>
                </a:cubicBezTo>
                <a:cubicBezTo>
                  <a:pt x="507251" y="914855"/>
                  <a:pt x="529896" y="915747"/>
                  <a:pt x="557941" y="916193"/>
                </a:cubicBezTo>
                <a:cubicBezTo>
                  <a:pt x="557149" y="937302"/>
                  <a:pt x="554919" y="1006921"/>
                  <a:pt x="558288" y="1021687"/>
                </a:cubicBezTo>
                <a:cubicBezTo>
                  <a:pt x="560617" y="1031894"/>
                  <a:pt x="567951" y="1040367"/>
                  <a:pt x="577415" y="1043836"/>
                </a:cubicBezTo>
                <a:cubicBezTo>
                  <a:pt x="587969" y="1047651"/>
                  <a:pt x="599812" y="1045223"/>
                  <a:pt x="610763" y="1036899"/>
                </a:cubicBezTo>
                <a:cubicBezTo>
                  <a:pt x="620574" y="1029466"/>
                  <a:pt x="639007" y="1025750"/>
                  <a:pt x="653822" y="1033430"/>
                </a:cubicBezTo>
                <a:cubicBezTo>
                  <a:pt x="667151" y="1040367"/>
                  <a:pt x="673841" y="1054935"/>
                  <a:pt x="673147" y="1075895"/>
                </a:cubicBezTo>
                <a:cubicBezTo>
                  <a:pt x="673841" y="1096508"/>
                  <a:pt x="667151" y="1111076"/>
                  <a:pt x="653822" y="1117964"/>
                </a:cubicBezTo>
                <a:cubicBezTo>
                  <a:pt x="639007" y="1125694"/>
                  <a:pt x="620574" y="1121928"/>
                  <a:pt x="610763" y="1114545"/>
                </a:cubicBezTo>
                <a:cubicBezTo>
                  <a:pt x="599812" y="1106220"/>
                  <a:pt x="587969" y="1103792"/>
                  <a:pt x="577415" y="1107608"/>
                </a:cubicBezTo>
                <a:cubicBezTo>
                  <a:pt x="567951" y="1111076"/>
                  <a:pt x="560617" y="1119549"/>
                  <a:pt x="558288" y="1129707"/>
                </a:cubicBezTo>
                <a:cubicBezTo>
                  <a:pt x="554968" y="1144176"/>
                  <a:pt x="557099" y="1211218"/>
                  <a:pt x="557892" y="1233863"/>
                </a:cubicBezTo>
                <a:cubicBezTo>
                  <a:pt x="531234" y="1233813"/>
                  <a:pt x="508738" y="1233417"/>
                  <a:pt x="503485" y="1232228"/>
                </a:cubicBezTo>
                <a:cubicBezTo>
                  <a:pt x="496350" y="1230593"/>
                  <a:pt x="490453" y="1225539"/>
                  <a:pt x="488075" y="1218998"/>
                </a:cubicBezTo>
                <a:cubicBezTo>
                  <a:pt x="485350" y="1211565"/>
                  <a:pt x="487381" y="1202844"/>
                  <a:pt x="493724" y="1194421"/>
                </a:cubicBezTo>
                <a:cubicBezTo>
                  <a:pt x="503138" y="1181934"/>
                  <a:pt x="507895" y="1158546"/>
                  <a:pt x="498183" y="1139766"/>
                </a:cubicBezTo>
                <a:cubicBezTo>
                  <a:pt x="493030" y="1129856"/>
                  <a:pt x="479404" y="1113554"/>
                  <a:pt x="446254" y="1114594"/>
                </a:cubicBezTo>
                <a:cubicBezTo>
                  <a:pt x="412659" y="1113554"/>
                  <a:pt x="399082" y="1129856"/>
                  <a:pt x="393978" y="1139766"/>
                </a:cubicBezTo>
                <a:cubicBezTo>
                  <a:pt x="384217" y="1158546"/>
                  <a:pt x="388973" y="1181934"/>
                  <a:pt x="398438" y="1194421"/>
                </a:cubicBezTo>
                <a:cubicBezTo>
                  <a:pt x="404780" y="1202844"/>
                  <a:pt x="406762" y="1211565"/>
                  <a:pt x="404086" y="1218998"/>
                </a:cubicBezTo>
                <a:cubicBezTo>
                  <a:pt x="401708" y="1225539"/>
                  <a:pt x="395762" y="1230593"/>
                  <a:pt x="388627" y="1232228"/>
                </a:cubicBezTo>
                <a:cubicBezTo>
                  <a:pt x="380698" y="1234061"/>
                  <a:pt x="333377" y="1233962"/>
                  <a:pt x="291557" y="1233813"/>
                </a:cubicBezTo>
                <a:lnTo>
                  <a:pt x="264502" y="1233813"/>
                </a:lnTo>
                <a:cubicBezTo>
                  <a:pt x="263412" y="1204083"/>
                  <a:pt x="261876" y="1143978"/>
                  <a:pt x="264651" y="1131937"/>
                </a:cubicBezTo>
                <a:close/>
                <a:moveTo>
                  <a:pt x="264601" y="1460359"/>
                </a:moveTo>
                <a:cubicBezTo>
                  <a:pt x="266187" y="1453422"/>
                  <a:pt x="271092" y="1447675"/>
                  <a:pt x="277484" y="1445346"/>
                </a:cubicBezTo>
                <a:cubicBezTo>
                  <a:pt x="284719" y="1442670"/>
                  <a:pt x="293241" y="1444652"/>
                  <a:pt x="301417" y="1450846"/>
                </a:cubicBezTo>
                <a:cubicBezTo>
                  <a:pt x="313656" y="1460112"/>
                  <a:pt x="336598" y="1464769"/>
                  <a:pt x="355031" y="1455206"/>
                </a:cubicBezTo>
                <a:cubicBezTo>
                  <a:pt x="364743" y="1450202"/>
                  <a:pt x="380798" y="1436872"/>
                  <a:pt x="379707" y="1404318"/>
                </a:cubicBezTo>
                <a:cubicBezTo>
                  <a:pt x="380798" y="1371416"/>
                  <a:pt x="364743" y="1358087"/>
                  <a:pt x="355031" y="1353082"/>
                </a:cubicBezTo>
                <a:cubicBezTo>
                  <a:pt x="336648" y="1343519"/>
                  <a:pt x="313706" y="1348177"/>
                  <a:pt x="301417" y="1357443"/>
                </a:cubicBezTo>
                <a:cubicBezTo>
                  <a:pt x="293241" y="1363636"/>
                  <a:pt x="284719" y="1365569"/>
                  <a:pt x="277484" y="1362943"/>
                </a:cubicBezTo>
                <a:cubicBezTo>
                  <a:pt x="271092" y="1360614"/>
                  <a:pt x="266187" y="1354866"/>
                  <a:pt x="264601" y="1347929"/>
                </a:cubicBezTo>
                <a:cubicBezTo>
                  <a:pt x="261777" y="1335541"/>
                  <a:pt x="263461" y="1272463"/>
                  <a:pt x="264601" y="1243724"/>
                </a:cubicBezTo>
                <a:lnTo>
                  <a:pt x="291557" y="1243724"/>
                </a:lnTo>
                <a:cubicBezTo>
                  <a:pt x="346062" y="1243872"/>
                  <a:pt x="382433" y="1243823"/>
                  <a:pt x="390856" y="1241890"/>
                </a:cubicBezTo>
                <a:cubicBezTo>
                  <a:pt x="401212" y="1239512"/>
                  <a:pt x="409834" y="1232079"/>
                  <a:pt x="413352" y="1222417"/>
                </a:cubicBezTo>
                <a:cubicBezTo>
                  <a:pt x="417267" y="1211714"/>
                  <a:pt x="414789" y="1199624"/>
                  <a:pt x="406316" y="1188425"/>
                </a:cubicBezTo>
                <a:cubicBezTo>
                  <a:pt x="398735" y="1178366"/>
                  <a:pt x="394870" y="1159487"/>
                  <a:pt x="402748" y="1144325"/>
                </a:cubicBezTo>
                <a:cubicBezTo>
                  <a:pt x="409834" y="1130649"/>
                  <a:pt x="424749" y="1123761"/>
                  <a:pt x="446254" y="1124505"/>
                </a:cubicBezTo>
                <a:cubicBezTo>
                  <a:pt x="467363" y="1123811"/>
                  <a:pt x="482277" y="1130649"/>
                  <a:pt x="489363" y="1144325"/>
                </a:cubicBezTo>
                <a:cubicBezTo>
                  <a:pt x="497242" y="1159487"/>
                  <a:pt x="493426" y="1178366"/>
                  <a:pt x="485796" y="1188425"/>
                </a:cubicBezTo>
                <a:cubicBezTo>
                  <a:pt x="477372" y="1199624"/>
                  <a:pt x="474845" y="1211714"/>
                  <a:pt x="478759" y="1222417"/>
                </a:cubicBezTo>
                <a:cubicBezTo>
                  <a:pt x="482277" y="1232079"/>
                  <a:pt x="490899" y="1239512"/>
                  <a:pt x="501305" y="1241890"/>
                </a:cubicBezTo>
                <a:cubicBezTo>
                  <a:pt x="507400" y="1243278"/>
                  <a:pt x="528360" y="1243724"/>
                  <a:pt x="560270" y="1243773"/>
                </a:cubicBezTo>
                <a:cubicBezTo>
                  <a:pt x="561360" y="1272562"/>
                  <a:pt x="563045" y="1335541"/>
                  <a:pt x="560221" y="1347929"/>
                </a:cubicBezTo>
                <a:cubicBezTo>
                  <a:pt x="558635" y="1354866"/>
                  <a:pt x="553680" y="1360614"/>
                  <a:pt x="547338" y="1362943"/>
                </a:cubicBezTo>
                <a:cubicBezTo>
                  <a:pt x="540054" y="1365569"/>
                  <a:pt x="531580" y="1363636"/>
                  <a:pt x="523355" y="1357443"/>
                </a:cubicBezTo>
                <a:cubicBezTo>
                  <a:pt x="511116" y="1348177"/>
                  <a:pt x="488174" y="1343519"/>
                  <a:pt x="469741" y="1353082"/>
                </a:cubicBezTo>
                <a:cubicBezTo>
                  <a:pt x="460079" y="1358087"/>
                  <a:pt x="443975" y="1371416"/>
                  <a:pt x="445114" y="1403971"/>
                </a:cubicBezTo>
                <a:cubicBezTo>
                  <a:pt x="443975" y="1436872"/>
                  <a:pt x="460079" y="1450202"/>
                  <a:pt x="469741" y="1455206"/>
                </a:cubicBezTo>
                <a:cubicBezTo>
                  <a:pt x="488174" y="1464769"/>
                  <a:pt x="511116" y="1460112"/>
                  <a:pt x="523355" y="1450846"/>
                </a:cubicBezTo>
                <a:cubicBezTo>
                  <a:pt x="531580" y="1444652"/>
                  <a:pt x="540054" y="1442670"/>
                  <a:pt x="547338" y="1445346"/>
                </a:cubicBezTo>
                <a:cubicBezTo>
                  <a:pt x="553680" y="1447675"/>
                  <a:pt x="558635" y="1453422"/>
                  <a:pt x="560221" y="1460359"/>
                </a:cubicBezTo>
                <a:cubicBezTo>
                  <a:pt x="562946" y="1472400"/>
                  <a:pt x="561410" y="1532555"/>
                  <a:pt x="560369" y="1562236"/>
                </a:cubicBezTo>
                <a:cubicBezTo>
                  <a:pt x="528409" y="1562285"/>
                  <a:pt x="507400" y="1562731"/>
                  <a:pt x="501305" y="1564119"/>
                </a:cubicBezTo>
                <a:cubicBezTo>
                  <a:pt x="490899" y="1566497"/>
                  <a:pt x="482277" y="1573930"/>
                  <a:pt x="478759" y="1583592"/>
                </a:cubicBezTo>
                <a:cubicBezTo>
                  <a:pt x="474845" y="1594295"/>
                  <a:pt x="477372" y="1606386"/>
                  <a:pt x="485796" y="1617584"/>
                </a:cubicBezTo>
                <a:cubicBezTo>
                  <a:pt x="493426" y="1627643"/>
                  <a:pt x="497242" y="1646522"/>
                  <a:pt x="489363" y="1661684"/>
                </a:cubicBezTo>
                <a:cubicBezTo>
                  <a:pt x="482277" y="1675360"/>
                  <a:pt x="467313" y="1682099"/>
                  <a:pt x="445907" y="1681504"/>
                </a:cubicBezTo>
                <a:cubicBezTo>
                  <a:pt x="424749" y="1682149"/>
                  <a:pt x="409834" y="1675360"/>
                  <a:pt x="402748" y="1661684"/>
                </a:cubicBezTo>
                <a:cubicBezTo>
                  <a:pt x="394870" y="1646522"/>
                  <a:pt x="398735" y="1627643"/>
                  <a:pt x="406316" y="1617584"/>
                </a:cubicBezTo>
                <a:cubicBezTo>
                  <a:pt x="414789" y="1606386"/>
                  <a:pt x="417267" y="1594295"/>
                  <a:pt x="413352" y="1583592"/>
                </a:cubicBezTo>
                <a:cubicBezTo>
                  <a:pt x="409834" y="1573930"/>
                  <a:pt x="401212" y="1566497"/>
                  <a:pt x="390856" y="1564119"/>
                </a:cubicBezTo>
                <a:cubicBezTo>
                  <a:pt x="382433" y="1562186"/>
                  <a:pt x="346062" y="1562137"/>
                  <a:pt x="291557" y="1562285"/>
                </a:cubicBezTo>
                <a:lnTo>
                  <a:pt x="264502" y="1562285"/>
                </a:lnTo>
                <a:cubicBezTo>
                  <a:pt x="263412" y="1532654"/>
                  <a:pt x="261876" y="1472450"/>
                  <a:pt x="264651" y="1460359"/>
                </a:cubicBezTo>
                <a:close/>
                <a:moveTo>
                  <a:pt x="264601" y="1788782"/>
                </a:moveTo>
                <a:cubicBezTo>
                  <a:pt x="266187" y="1781845"/>
                  <a:pt x="271092" y="1776097"/>
                  <a:pt x="277484" y="1773768"/>
                </a:cubicBezTo>
                <a:cubicBezTo>
                  <a:pt x="284719" y="1771142"/>
                  <a:pt x="293241" y="1773074"/>
                  <a:pt x="301417" y="1779268"/>
                </a:cubicBezTo>
                <a:cubicBezTo>
                  <a:pt x="313656" y="1788534"/>
                  <a:pt x="336648" y="1793192"/>
                  <a:pt x="355031" y="1783628"/>
                </a:cubicBezTo>
                <a:cubicBezTo>
                  <a:pt x="364743" y="1778624"/>
                  <a:pt x="380798" y="1765295"/>
                  <a:pt x="379707" y="1732740"/>
                </a:cubicBezTo>
                <a:cubicBezTo>
                  <a:pt x="380798" y="1699838"/>
                  <a:pt x="364743" y="1686509"/>
                  <a:pt x="355031" y="1681504"/>
                </a:cubicBezTo>
                <a:cubicBezTo>
                  <a:pt x="336598" y="1671941"/>
                  <a:pt x="313656" y="1676599"/>
                  <a:pt x="301417" y="1685865"/>
                </a:cubicBezTo>
                <a:cubicBezTo>
                  <a:pt x="293241" y="1692059"/>
                  <a:pt x="284719" y="1693991"/>
                  <a:pt x="277484" y="1691365"/>
                </a:cubicBezTo>
                <a:cubicBezTo>
                  <a:pt x="271092" y="1689036"/>
                  <a:pt x="266187" y="1683288"/>
                  <a:pt x="264601" y="1676351"/>
                </a:cubicBezTo>
                <a:cubicBezTo>
                  <a:pt x="261777" y="1663963"/>
                  <a:pt x="263461" y="1600985"/>
                  <a:pt x="264601" y="1572196"/>
                </a:cubicBezTo>
                <a:lnTo>
                  <a:pt x="291557" y="1572196"/>
                </a:lnTo>
                <a:cubicBezTo>
                  <a:pt x="333328" y="1572096"/>
                  <a:pt x="380698" y="1571948"/>
                  <a:pt x="388627" y="1573781"/>
                </a:cubicBezTo>
                <a:cubicBezTo>
                  <a:pt x="395762" y="1575416"/>
                  <a:pt x="401658" y="1580470"/>
                  <a:pt x="404037" y="1587011"/>
                </a:cubicBezTo>
                <a:cubicBezTo>
                  <a:pt x="406762" y="1594444"/>
                  <a:pt x="404780" y="1603165"/>
                  <a:pt x="398438" y="1611588"/>
                </a:cubicBezTo>
                <a:cubicBezTo>
                  <a:pt x="388973" y="1624075"/>
                  <a:pt x="384217" y="1647463"/>
                  <a:pt x="393978" y="1666243"/>
                </a:cubicBezTo>
                <a:cubicBezTo>
                  <a:pt x="399082" y="1676153"/>
                  <a:pt x="412807" y="1692604"/>
                  <a:pt x="445907" y="1691415"/>
                </a:cubicBezTo>
                <a:cubicBezTo>
                  <a:pt x="479503" y="1692604"/>
                  <a:pt x="493030" y="1676153"/>
                  <a:pt x="498183" y="1666243"/>
                </a:cubicBezTo>
                <a:cubicBezTo>
                  <a:pt x="507895" y="1647463"/>
                  <a:pt x="503138" y="1624075"/>
                  <a:pt x="493724" y="1611588"/>
                </a:cubicBezTo>
                <a:cubicBezTo>
                  <a:pt x="487381" y="1603165"/>
                  <a:pt x="485350" y="1594444"/>
                  <a:pt x="488075" y="1587011"/>
                </a:cubicBezTo>
                <a:cubicBezTo>
                  <a:pt x="490453" y="1580470"/>
                  <a:pt x="496350" y="1575416"/>
                  <a:pt x="503485" y="1573781"/>
                </a:cubicBezTo>
                <a:cubicBezTo>
                  <a:pt x="508738" y="1572592"/>
                  <a:pt x="531283" y="1572196"/>
                  <a:pt x="557991" y="1572146"/>
                </a:cubicBezTo>
                <a:cubicBezTo>
                  <a:pt x="557248" y="1592214"/>
                  <a:pt x="554869" y="1663567"/>
                  <a:pt x="558288" y="1678531"/>
                </a:cubicBezTo>
                <a:cubicBezTo>
                  <a:pt x="560617" y="1688739"/>
                  <a:pt x="567951" y="1697212"/>
                  <a:pt x="577415" y="1700681"/>
                </a:cubicBezTo>
                <a:cubicBezTo>
                  <a:pt x="587969" y="1704496"/>
                  <a:pt x="599812" y="1702068"/>
                  <a:pt x="610763" y="1693743"/>
                </a:cubicBezTo>
                <a:cubicBezTo>
                  <a:pt x="620574" y="1686360"/>
                  <a:pt x="639007" y="1682595"/>
                  <a:pt x="653822" y="1690275"/>
                </a:cubicBezTo>
                <a:cubicBezTo>
                  <a:pt x="667151" y="1697212"/>
                  <a:pt x="673841" y="1711780"/>
                  <a:pt x="673147" y="1732740"/>
                </a:cubicBezTo>
                <a:cubicBezTo>
                  <a:pt x="673841" y="1753353"/>
                  <a:pt x="667151" y="1767921"/>
                  <a:pt x="653822" y="1774858"/>
                </a:cubicBezTo>
                <a:cubicBezTo>
                  <a:pt x="639007" y="1782538"/>
                  <a:pt x="620574" y="1778773"/>
                  <a:pt x="610763" y="1771389"/>
                </a:cubicBezTo>
                <a:cubicBezTo>
                  <a:pt x="599812" y="1763065"/>
                  <a:pt x="587969" y="1760637"/>
                  <a:pt x="577415" y="1764452"/>
                </a:cubicBezTo>
                <a:cubicBezTo>
                  <a:pt x="567951" y="1767921"/>
                  <a:pt x="560617" y="1776394"/>
                  <a:pt x="558288" y="1786602"/>
                </a:cubicBezTo>
                <a:cubicBezTo>
                  <a:pt x="554968" y="1801219"/>
                  <a:pt x="557149" y="1869847"/>
                  <a:pt x="557941" y="1891600"/>
                </a:cubicBezTo>
                <a:cubicBezTo>
                  <a:pt x="530788" y="1891154"/>
                  <a:pt x="508985" y="1890361"/>
                  <a:pt x="503485" y="1889072"/>
                </a:cubicBezTo>
                <a:cubicBezTo>
                  <a:pt x="496350" y="1887437"/>
                  <a:pt x="490453" y="1882383"/>
                  <a:pt x="488075" y="1875892"/>
                </a:cubicBezTo>
                <a:cubicBezTo>
                  <a:pt x="485350" y="1868410"/>
                  <a:pt x="487381" y="1859689"/>
                  <a:pt x="493724" y="1851265"/>
                </a:cubicBezTo>
                <a:cubicBezTo>
                  <a:pt x="503138" y="1838778"/>
                  <a:pt x="507895" y="1815390"/>
                  <a:pt x="498183" y="1796611"/>
                </a:cubicBezTo>
                <a:cubicBezTo>
                  <a:pt x="493030" y="1786750"/>
                  <a:pt x="479304" y="1770299"/>
                  <a:pt x="446254" y="1771439"/>
                </a:cubicBezTo>
                <a:cubicBezTo>
                  <a:pt x="412659" y="1770349"/>
                  <a:pt x="399082" y="1786750"/>
                  <a:pt x="393978" y="1796611"/>
                </a:cubicBezTo>
                <a:cubicBezTo>
                  <a:pt x="384217" y="1815390"/>
                  <a:pt x="388973" y="1838778"/>
                  <a:pt x="398438" y="1851265"/>
                </a:cubicBezTo>
                <a:cubicBezTo>
                  <a:pt x="404780" y="1859689"/>
                  <a:pt x="406762" y="1868410"/>
                  <a:pt x="404037" y="1875892"/>
                </a:cubicBezTo>
                <a:cubicBezTo>
                  <a:pt x="401658" y="1882383"/>
                  <a:pt x="395762" y="1887437"/>
                  <a:pt x="388627" y="1889072"/>
                </a:cubicBezTo>
                <a:cubicBezTo>
                  <a:pt x="380698" y="1890906"/>
                  <a:pt x="333328" y="1890807"/>
                  <a:pt x="291557" y="1890708"/>
                </a:cubicBezTo>
                <a:cubicBezTo>
                  <a:pt x="281944" y="1890658"/>
                  <a:pt x="272926" y="1890658"/>
                  <a:pt x="264502" y="1890658"/>
                </a:cubicBezTo>
                <a:cubicBezTo>
                  <a:pt x="263412" y="1860928"/>
                  <a:pt x="261876" y="1800823"/>
                  <a:pt x="264651" y="1788782"/>
                </a:cubicBezTo>
                <a:close/>
                <a:moveTo>
                  <a:pt x="558239" y="2115024"/>
                </a:moveTo>
                <a:cubicBezTo>
                  <a:pt x="554919" y="2129443"/>
                  <a:pt x="557050" y="2196485"/>
                  <a:pt x="557842" y="2219130"/>
                </a:cubicBezTo>
                <a:cubicBezTo>
                  <a:pt x="531184" y="2219080"/>
                  <a:pt x="508688" y="2218734"/>
                  <a:pt x="503436" y="2217495"/>
                </a:cubicBezTo>
                <a:cubicBezTo>
                  <a:pt x="496300" y="2215860"/>
                  <a:pt x="490404" y="2210806"/>
                  <a:pt x="488025" y="2204314"/>
                </a:cubicBezTo>
                <a:cubicBezTo>
                  <a:pt x="485300" y="2196832"/>
                  <a:pt x="487332" y="2188111"/>
                  <a:pt x="493674" y="2179688"/>
                </a:cubicBezTo>
                <a:cubicBezTo>
                  <a:pt x="503089" y="2167201"/>
                  <a:pt x="507846" y="2143813"/>
                  <a:pt x="498134" y="2125033"/>
                </a:cubicBezTo>
                <a:cubicBezTo>
                  <a:pt x="492980" y="2115173"/>
                  <a:pt x="479354" y="2098722"/>
                  <a:pt x="446205" y="2099911"/>
                </a:cubicBezTo>
                <a:cubicBezTo>
                  <a:pt x="412510" y="2098722"/>
                  <a:pt x="399032" y="2115173"/>
                  <a:pt x="393928" y="2125033"/>
                </a:cubicBezTo>
                <a:cubicBezTo>
                  <a:pt x="384167" y="2143813"/>
                  <a:pt x="388924" y="2167201"/>
                  <a:pt x="398388" y="2179688"/>
                </a:cubicBezTo>
                <a:cubicBezTo>
                  <a:pt x="404731" y="2188111"/>
                  <a:pt x="406713" y="2196832"/>
                  <a:pt x="403987" y="2204314"/>
                </a:cubicBezTo>
                <a:cubicBezTo>
                  <a:pt x="401658" y="2210806"/>
                  <a:pt x="395712" y="2215860"/>
                  <a:pt x="388577" y="2217495"/>
                </a:cubicBezTo>
                <a:cubicBezTo>
                  <a:pt x="380649" y="2219328"/>
                  <a:pt x="333328" y="2219229"/>
                  <a:pt x="291557" y="2219130"/>
                </a:cubicBezTo>
                <a:cubicBezTo>
                  <a:pt x="281944" y="2219080"/>
                  <a:pt x="272876" y="2219080"/>
                  <a:pt x="264452" y="2219080"/>
                </a:cubicBezTo>
                <a:cubicBezTo>
                  <a:pt x="263362" y="2189400"/>
                  <a:pt x="261826" y="2129245"/>
                  <a:pt x="264601" y="2117204"/>
                </a:cubicBezTo>
                <a:cubicBezTo>
                  <a:pt x="266187" y="2110267"/>
                  <a:pt x="271092" y="2104519"/>
                  <a:pt x="277484" y="2102190"/>
                </a:cubicBezTo>
                <a:cubicBezTo>
                  <a:pt x="284719" y="2099564"/>
                  <a:pt x="293241" y="2101496"/>
                  <a:pt x="301417" y="2107690"/>
                </a:cubicBezTo>
                <a:cubicBezTo>
                  <a:pt x="313656" y="2116956"/>
                  <a:pt x="336648" y="2121614"/>
                  <a:pt x="355031" y="2112051"/>
                </a:cubicBezTo>
                <a:cubicBezTo>
                  <a:pt x="364743" y="2107046"/>
                  <a:pt x="380798" y="2093717"/>
                  <a:pt x="379707" y="2061162"/>
                </a:cubicBezTo>
                <a:cubicBezTo>
                  <a:pt x="380798" y="2028260"/>
                  <a:pt x="364743" y="2014931"/>
                  <a:pt x="355031" y="2009927"/>
                </a:cubicBezTo>
                <a:cubicBezTo>
                  <a:pt x="336598" y="2000363"/>
                  <a:pt x="313656" y="2005021"/>
                  <a:pt x="301417" y="2014287"/>
                </a:cubicBezTo>
                <a:cubicBezTo>
                  <a:pt x="293241" y="2020481"/>
                  <a:pt x="284719" y="2022413"/>
                  <a:pt x="277484" y="2019787"/>
                </a:cubicBezTo>
                <a:cubicBezTo>
                  <a:pt x="271092" y="2017458"/>
                  <a:pt x="266187" y="2011711"/>
                  <a:pt x="264601" y="2004773"/>
                </a:cubicBezTo>
                <a:cubicBezTo>
                  <a:pt x="261777" y="1992386"/>
                  <a:pt x="263461" y="1929308"/>
                  <a:pt x="264601" y="1900568"/>
                </a:cubicBezTo>
                <a:cubicBezTo>
                  <a:pt x="273520" y="1900568"/>
                  <a:pt x="282637" y="1900568"/>
                  <a:pt x="291557" y="1900618"/>
                </a:cubicBezTo>
                <a:cubicBezTo>
                  <a:pt x="346062" y="1900717"/>
                  <a:pt x="382433" y="1900618"/>
                  <a:pt x="390856" y="1898735"/>
                </a:cubicBezTo>
                <a:cubicBezTo>
                  <a:pt x="401212" y="1896356"/>
                  <a:pt x="409834" y="1888924"/>
                  <a:pt x="413352" y="1879261"/>
                </a:cubicBezTo>
                <a:cubicBezTo>
                  <a:pt x="417267" y="1868558"/>
                  <a:pt x="414789" y="1856468"/>
                  <a:pt x="406316" y="1845270"/>
                </a:cubicBezTo>
                <a:cubicBezTo>
                  <a:pt x="398735" y="1835211"/>
                  <a:pt x="394870" y="1816332"/>
                  <a:pt x="402748" y="1801169"/>
                </a:cubicBezTo>
                <a:cubicBezTo>
                  <a:pt x="409834" y="1787493"/>
                  <a:pt x="424749" y="1780755"/>
                  <a:pt x="446254" y="1781349"/>
                </a:cubicBezTo>
                <a:cubicBezTo>
                  <a:pt x="467412" y="1780804"/>
                  <a:pt x="482277" y="1787493"/>
                  <a:pt x="489363" y="1801169"/>
                </a:cubicBezTo>
                <a:cubicBezTo>
                  <a:pt x="497242" y="1816332"/>
                  <a:pt x="493426" y="1835211"/>
                  <a:pt x="485796" y="1845270"/>
                </a:cubicBezTo>
                <a:cubicBezTo>
                  <a:pt x="477372" y="1856468"/>
                  <a:pt x="474845" y="1868558"/>
                  <a:pt x="478759" y="1879261"/>
                </a:cubicBezTo>
                <a:cubicBezTo>
                  <a:pt x="482277" y="1888924"/>
                  <a:pt x="490899" y="1896356"/>
                  <a:pt x="501305" y="1898735"/>
                </a:cubicBezTo>
                <a:cubicBezTo>
                  <a:pt x="507251" y="1900122"/>
                  <a:pt x="529896" y="1901014"/>
                  <a:pt x="557941" y="1901460"/>
                </a:cubicBezTo>
                <a:cubicBezTo>
                  <a:pt x="557149" y="1922618"/>
                  <a:pt x="554919" y="1992237"/>
                  <a:pt x="558288" y="2006954"/>
                </a:cubicBezTo>
                <a:cubicBezTo>
                  <a:pt x="560617" y="2017161"/>
                  <a:pt x="567951" y="2025634"/>
                  <a:pt x="577415" y="2029103"/>
                </a:cubicBezTo>
                <a:cubicBezTo>
                  <a:pt x="587969" y="2032918"/>
                  <a:pt x="599812" y="2030490"/>
                  <a:pt x="610763" y="2022166"/>
                </a:cubicBezTo>
                <a:cubicBezTo>
                  <a:pt x="620574" y="2014783"/>
                  <a:pt x="639007" y="2011017"/>
                  <a:pt x="653822" y="2018697"/>
                </a:cubicBezTo>
                <a:cubicBezTo>
                  <a:pt x="667151" y="2025634"/>
                  <a:pt x="673841" y="2040202"/>
                  <a:pt x="673147" y="2061162"/>
                </a:cubicBezTo>
                <a:cubicBezTo>
                  <a:pt x="673841" y="2081775"/>
                  <a:pt x="667151" y="2096343"/>
                  <a:pt x="653822" y="2103280"/>
                </a:cubicBezTo>
                <a:cubicBezTo>
                  <a:pt x="639007" y="2110961"/>
                  <a:pt x="620574" y="2107195"/>
                  <a:pt x="610763" y="2099812"/>
                </a:cubicBezTo>
                <a:cubicBezTo>
                  <a:pt x="599812" y="2091487"/>
                  <a:pt x="587969" y="2089059"/>
                  <a:pt x="577415" y="2092875"/>
                </a:cubicBezTo>
                <a:cubicBezTo>
                  <a:pt x="567951" y="2096343"/>
                  <a:pt x="560617" y="2104816"/>
                  <a:pt x="558288" y="2115024"/>
                </a:cubicBezTo>
                <a:close/>
                <a:moveTo>
                  <a:pt x="861539" y="2115024"/>
                </a:moveTo>
                <a:cubicBezTo>
                  <a:pt x="858269" y="2129443"/>
                  <a:pt x="860350" y="2196436"/>
                  <a:pt x="861142" y="2219130"/>
                </a:cubicBezTo>
                <a:cubicBezTo>
                  <a:pt x="833047" y="2219279"/>
                  <a:pt x="815506" y="2219774"/>
                  <a:pt x="810254" y="2220963"/>
                </a:cubicBezTo>
                <a:cubicBezTo>
                  <a:pt x="799898" y="2223342"/>
                  <a:pt x="791276" y="2230824"/>
                  <a:pt x="787758" y="2240437"/>
                </a:cubicBezTo>
                <a:cubicBezTo>
                  <a:pt x="783843" y="2251189"/>
                  <a:pt x="786370" y="2263230"/>
                  <a:pt x="794794" y="2274429"/>
                </a:cubicBezTo>
                <a:cubicBezTo>
                  <a:pt x="802425" y="2284487"/>
                  <a:pt x="806240" y="2303366"/>
                  <a:pt x="798362" y="2318529"/>
                </a:cubicBezTo>
                <a:cubicBezTo>
                  <a:pt x="791276" y="2332205"/>
                  <a:pt x="776411" y="2338944"/>
                  <a:pt x="754906" y="2338349"/>
                </a:cubicBezTo>
                <a:cubicBezTo>
                  <a:pt x="733797" y="2339043"/>
                  <a:pt x="718833" y="2332205"/>
                  <a:pt x="711747" y="2318529"/>
                </a:cubicBezTo>
                <a:cubicBezTo>
                  <a:pt x="703868" y="2303366"/>
                  <a:pt x="707733" y="2284487"/>
                  <a:pt x="715315" y="2274429"/>
                </a:cubicBezTo>
                <a:cubicBezTo>
                  <a:pt x="723788" y="2263230"/>
                  <a:pt x="726265" y="2251189"/>
                  <a:pt x="722351" y="2240437"/>
                </a:cubicBezTo>
                <a:cubicBezTo>
                  <a:pt x="718833" y="2230824"/>
                  <a:pt x="710211" y="2223342"/>
                  <a:pt x="699855" y="2220963"/>
                </a:cubicBezTo>
                <a:cubicBezTo>
                  <a:pt x="691431" y="2219031"/>
                  <a:pt x="655011" y="2218981"/>
                  <a:pt x="600506" y="2219130"/>
                </a:cubicBezTo>
                <a:cubicBezTo>
                  <a:pt x="589703" y="2219130"/>
                  <a:pt x="578505" y="2219179"/>
                  <a:pt x="567753" y="2219179"/>
                </a:cubicBezTo>
                <a:cubicBezTo>
                  <a:pt x="566662" y="2189499"/>
                  <a:pt x="565126" y="2129295"/>
                  <a:pt x="567901" y="2117204"/>
                </a:cubicBezTo>
                <a:cubicBezTo>
                  <a:pt x="569487" y="2110267"/>
                  <a:pt x="574442" y="2104519"/>
                  <a:pt x="580784" y="2102190"/>
                </a:cubicBezTo>
                <a:cubicBezTo>
                  <a:pt x="588019" y="2099564"/>
                  <a:pt x="596541" y="2101496"/>
                  <a:pt x="604767" y="2107690"/>
                </a:cubicBezTo>
                <a:cubicBezTo>
                  <a:pt x="617006" y="2116956"/>
                  <a:pt x="639948" y="2121614"/>
                  <a:pt x="658331" y="2112051"/>
                </a:cubicBezTo>
                <a:cubicBezTo>
                  <a:pt x="668043" y="2107046"/>
                  <a:pt x="684098" y="2093717"/>
                  <a:pt x="683008" y="2061162"/>
                </a:cubicBezTo>
                <a:cubicBezTo>
                  <a:pt x="684098" y="2028260"/>
                  <a:pt x="668043" y="2014931"/>
                  <a:pt x="658331" y="2009927"/>
                </a:cubicBezTo>
                <a:cubicBezTo>
                  <a:pt x="639948" y="2000363"/>
                  <a:pt x="617006" y="2005021"/>
                  <a:pt x="604767" y="2014287"/>
                </a:cubicBezTo>
                <a:cubicBezTo>
                  <a:pt x="596541" y="2020481"/>
                  <a:pt x="588019" y="2022413"/>
                  <a:pt x="580784" y="2019787"/>
                </a:cubicBezTo>
                <a:cubicBezTo>
                  <a:pt x="574442" y="2017458"/>
                  <a:pt x="569487" y="2011711"/>
                  <a:pt x="567901" y="2004773"/>
                </a:cubicBezTo>
                <a:cubicBezTo>
                  <a:pt x="565126" y="1992534"/>
                  <a:pt x="566712" y="1930794"/>
                  <a:pt x="567802" y="1901609"/>
                </a:cubicBezTo>
                <a:cubicBezTo>
                  <a:pt x="621416" y="1902203"/>
                  <a:pt x="688855" y="1901262"/>
                  <a:pt x="699855" y="1898735"/>
                </a:cubicBezTo>
                <a:cubicBezTo>
                  <a:pt x="710211" y="1896356"/>
                  <a:pt x="718833" y="1888924"/>
                  <a:pt x="722351" y="1879261"/>
                </a:cubicBezTo>
                <a:cubicBezTo>
                  <a:pt x="726265" y="1868558"/>
                  <a:pt x="723788" y="1856468"/>
                  <a:pt x="715315" y="1845270"/>
                </a:cubicBezTo>
                <a:cubicBezTo>
                  <a:pt x="707733" y="1835211"/>
                  <a:pt x="703868" y="1816332"/>
                  <a:pt x="711747" y="1801169"/>
                </a:cubicBezTo>
                <a:cubicBezTo>
                  <a:pt x="718833" y="1787493"/>
                  <a:pt x="733797" y="1780755"/>
                  <a:pt x="755203" y="1781349"/>
                </a:cubicBezTo>
                <a:cubicBezTo>
                  <a:pt x="776411" y="1780804"/>
                  <a:pt x="791276" y="1787493"/>
                  <a:pt x="798362" y="1801169"/>
                </a:cubicBezTo>
                <a:cubicBezTo>
                  <a:pt x="806240" y="1816332"/>
                  <a:pt x="802425" y="1835211"/>
                  <a:pt x="794794" y="1845270"/>
                </a:cubicBezTo>
                <a:cubicBezTo>
                  <a:pt x="786370" y="1856468"/>
                  <a:pt x="783843" y="1868558"/>
                  <a:pt x="787758" y="1879261"/>
                </a:cubicBezTo>
                <a:cubicBezTo>
                  <a:pt x="791276" y="1888924"/>
                  <a:pt x="799898" y="1896356"/>
                  <a:pt x="810254" y="1898735"/>
                </a:cubicBezTo>
                <a:cubicBezTo>
                  <a:pt x="815506" y="1899924"/>
                  <a:pt x="833047" y="1900420"/>
                  <a:pt x="861242" y="1900568"/>
                </a:cubicBezTo>
                <a:cubicBezTo>
                  <a:pt x="860498" y="1920636"/>
                  <a:pt x="858120" y="1992039"/>
                  <a:pt x="861539" y="2006954"/>
                </a:cubicBezTo>
                <a:cubicBezTo>
                  <a:pt x="863868" y="2017161"/>
                  <a:pt x="871201" y="2025634"/>
                  <a:pt x="880665" y="2029103"/>
                </a:cubicBezTo>
                <a:cubicBezTo>
                  <a:pt x="891220" y="2032918"/>
                  <a:pt x="903062" y="2030490"/>
                  <a:pt x="914013" y="2022166"/>
                </a:cubicBezTo>
                <a:cubicBezTo>
                  <a:pt x="923874" y="2014783"/>
                  <a:pt x="942307" y="2011017"/>
                  <a:pt x="957073" y="2018697"/>
                </a:cubicBezTo>
                <a:cubicBezTo>
                  <a:pt x="970451" y="2025634"/>
                  <a:pt x="977091" y="2040202"/>
                  <a:pt x="976398" y="2061162"/>
                </a:cubicBezTo>
                <a:cubicBezTo>
                  <a:pt x="977091" y="2081775"/>
                  <a:pt x="970451" y="2096343"/>
                  <a:pt x="957122" y="2103280"/>
                </a:cubicBezTo>
                <a:cubicBezTo>
                  <a:pt x="942307" y="2110961"/>
                  <a:pt x="923874" y="2107195"/>
                  <a:pt x="914013" y="2099812"/>
                </a:cubicBezTo>
                <a:cubicBezTo>
                  <a:pt x="903062" y="2091487"/>
                  <a:pt x="891220" y="2089059"/>
                  <a:pt x="880715" y="2092875"/>
                </a:cubicBezTo>
                <a:cubicBezTo>
                  <a:pt x="871201" y="2096343"/>
                  <a:pt x="863868" y="2104816"/>
                  <a:pt x="861539" y="2115024"/>
                </a:cubicBezTo>
                <a:close/>
                <a:moveTo>
                  <a:pt x="1201011" y="2115024"/>
                </a:moveTo>
                <a:cubicBezTo>
                  <a:pt x="1197691" y="2129592"/>
                  <a:pt x="1199871" y="2197972"/>
                  <a:pt x="1200664" y="2219873"/>
                </a:cubicBezTo>
                <a:cubicBezTo>
                  <a:pt x="1174947" y="2219427"/>
                  <a:pt x="1155276" y="2218635"/>
                  <a:pt x="1150420" y="2217495"/>
                </a:cubicBezTo>
                <a:cubicBezTo>
                  <a:pt x="1143284" y="2215860"/>
                  <a:pt x="1137388" y="2210806"/>
                  <a:pt x="1135009" y="2204314"/>
                </a:cubicBezTo>
                <a:cubicBezTo>
                  <a:pt x="1132284" y="2196832"/>
                  <a:pt x="1134316" y="2188111"/>
                  <a:pt x="1140658" y="2179688"/>
                </a:cubicBezTo>
                <a:cubicBezTo>
                  <a:pt x="1150073" y="2167201"/>
                  <a:pt x="1154830" y="2143813"/>
                  <a:pt x="1145118" y="2125033"/>
                </a:cubicBezTo>
                <a:cubicBezTo>
                  <a:pt x="1139965" y="2115173"/>
                  <a:pt x="1126338" y="2098722"/>
                  <a:pt x="1093189" y="2099911"/>
                </a:cubicBezTo>
                <a:cubicBezTo>
                  <a:pt x="1059494" y="2098722"/>
                  <a:pt x="1046016" y="2115173"/>
                  <a:pt x="1040913" y="2125033"/>
                </a:cubicBezTo>
                <a:cubicBezTo>
                  <a:pt x="1031151" y="2143813"/>
                  <a:pt x="1035908" y="2167201"/>
                  <a:pt x="1045372" y="2179688"/>
                </a:cubicBezTo>
                <a:cubicBezTo>
                  <a:pt x="1051715" y="2188111"/>
                  <a:pt x="1053697" y="2196832"/>
                  <a:pt x="1051021" y="2204314"/>
                </a:cubicBezTo>
                <a:cubicBezTo>
                  <a:pt x="1048643" y="2210806"/>
                  <a:pt x="1042696" y="2215860"/>
                  <a:pt x="1035561" y="2217495"/>
                </a:cubicBezTo>
                <a:cubicBezTo>
                  <a:pt x="1027633" y="2219328"/>
                  <a:pt x="972632" y="2219229"/>
                  <a:pt x="924072" y="2219130"/>
                </a:cubicBezTo>
                <a:cubicBezTo>
                  <a:pt x="903954" y="2219080"/>
                  <a:pt x="886215" y="2219031"/>
                  <a:pt x="871053" y="2219080"/>
                </a:cubicBezTo>
                <a:cubicBezTo>
                  <a:pt x="869963" y="2189400"/>
                  <a:pt x="868476" y="2129245"/>
                  <a:pt x="871201" y="2117204"/>
                </a:cubicBezTo>
                <a:cubicBezTo>
                  <a:pt x="872787" y="2110267"/>
                  <a:pt x="877742" y="2104519"/>
                  <a:pt x="884084" y="2102190"/>
                </a:cubicBezTo>
                <a:cubicBezTo>
                  <a:pt x="891319" y="2099564"/>
                  <a:pt x="899842" y="2101496"/>
                  <a:pt x="908067" y="2107690"/>
                </a:cubicBezTo>
                <a:cubicBezTo>
                  <a:pt x="920306" y="2116956"/>
                  <a:pt x="943248" y="2121614"/>
                  <a:pt x="961681" y="2112051"/>
                </a:cubicBezTo>
                <a:cubicBezTo>
                  <a:pt x="971343" y="2107046"/>
                  <a:pt x="987447" y="2093717"/>
                  <a:pt x="986308" y="2061162"/>
                </a:cubicBezTo>
                <a:cubicBezTo>
                  <a:pt x="987447" y="2028260"/>
                  <a:pt x="971343" y="2014931"/>
                  <a:pt x="961681" y="2009927"/>
                </a:cubicBezTo>
                <a:cubicBezTo>
                  <a:pt x="943248" y="2000363"/>
                  <a:pt x="920306" y="2005021"/>
                  <a:pt x="908067" y="2014287"/>
                </a:cubicBezTo>
                <a:cubicBezTo>
                  <a:pt x="899842" y="2020481"/>
                  <a:pt x="891319" y="2022413"/>
                  <a:pt x="884084" y="2019787"/>
                </a:cubicBezTo>
                <a:cubicBezTo>
                  <a:pt x="877742" y="2017458"/>
                  <a:pt x="872787" y="2011711"/>
                  <a:pt x="871201" y="2004773"/>
                </a:cubicBezTo>
                <a:cubicBezTo>
                  <a:pt x="868377" y="1992386"/>
                  <a:pt x="870062" y="1929407"/>
                  <a:pt x="871152" y="1900618"/>
                </a:cubicBezTo>
                <a:cubicBezTo>
                  <a:pt x="886265" y="1900618"/>
                  <a:pt x="903954" y="1900618"/>
                  <a:pt x="924022" y="1900618"/>
                </a:cubicBezTo>
                <a:cubicBezTo>
                  <a:pt x="972582" y="1900469"/>
                  <a:pt x="1027633" y="1900370"/>
                  <a:pt x="1035561" y="1902203"/>
                </a:cubicBezTo>
                <a:cubicBezTo>
                  <a:pt x="1042696" y="1903839"/>
                  <a:pt x="1048643" y="1908893"/>
                  <a:pt x="1051021" y="1915433"/>
                </a:cubicBezTo>
                <a:cubicBezTo>
                  <a:pt x="1053697" y="1922866"/>
                  <a:pt x="1051715" y="1931587"/>
                  <a:pt x="1045372" y="1940011"/>
                </a:cubicBezTo>
                <a:cubicBezTo>
                  <a:pt x="1035908" y="1952497"/>
                  <a:pt x="1031151" y="1975885"/>
                  <a:pt x="1040913" y="1994715"/>
                </a:cubicBezTo>
                <a:cubicBezTo>
                  <a:pt x="1046016" y="2004575"/>
                  <a:pt x="1059742" y="2021026"/>
                  <a:pt x="1092842" y="2019837"/>
                </a:cubicBezTo>
                <a:cubicBezTo>
                  <a:pt x="1126289" y="2020976"/>
                  <a:pt x="1139965" y="2004575"/>
                  <a:pt x="1145118" y="1994715"/>
                </a:cubicBezTo>
                <a:cubicBezTo>
                  <a:pt x="1154830" y="1975885"/>
                  <a:pt x="1150073" y="1952497"/>
                  <a:pt x="1140658" y="1940011"/>
                </a:cubicBezTo>
                <a:cubicBezTo>
                  <a:pt x="1134316" y="1931587"/>
                  <a:pt x="1132284" y="1922866"/>
                  <a:pt x="1135009" y="1915433"/>
                </a:cubicBezTo>
                <a:cubicBezTo>
                  <a:pt x="1137388" y="1908893"/>
                  <a:pt x="1143284" y="1903839"/>
                  <a:pt x="1150420" y="1902203"/>
                </a:cubicBezTo>
                <a:cubicBezTo>
                  <a:pt x="1154978" y="1901163"/>
                  <a:pt x="1175195" y="1900766"/>
                  <a:pt x="1200714" y="1900618"/>
                </a:cubicBezTo>
                <a:cubicBezTo>
                  <a:pt x="1199971" y="1920735"/>
                  <a:pt x="1197592" y="1992039"/>
                  <a:pt x="1201011" y="2006954"/>
                </a:cubicBezTo>
                <a:cubicBezTo>
                  <a:pt x="1203340" y="2017161"/>
                  <a:pt x="1210674" y="2025634"/>
                  <a:pt x="1220187" y="2029103"/>
                </a:cubicBezTo>
                <a:cubicBezTo>
                  <a:pt x="1230692" y="2032918"/>
                  <a:pt x="1242535" y="2030490"/>
                  <a:pt x="1253485" y="2022166"/>
                </a:cubicBezTo>
                <a:cubicBezTo>
                  <a:pt x="1263296" y="2014733"/>
                  <a:pt x="1281729" y="2011017"/>
                  <a:pt x="1296595" y="2018697"/>
                </a:cubicBezTo>
                <a:cubicBezTo>
                  <a:pt x="1309924" y="2025634"/>
                  <a:pt x="1316564" y="2040202"/>
                  <a:pt x="1315870" y="2061162"/>
                </a:cubicBezTo>
                <a:cubicBezTo>
                  <a:pt x="1316564" y="2081775"/>
                  <a:pt x="1309924" y="2096343"/>
                  <a:pt x="1296595" y="2103280"/>
                </a:cubicBezTo>
                <a:cubicBezTo>
                  <a:pt x="1281779" y="2110961"/>
                  <a:pt x="1263346" y="2107244"/>
                  <a:pt x="1253485" y="2099812"/>
                </a:cubicBezTo>
                <a:cubicBezTo>
                  <a:pt x="1242535" y="2091487"/>
                  <a:pt x="1230692" y="2089059"/>
                  <a:pt x="1220187" y="2092875"/>
                </a:cubicBezTo>
                <a:cubicBezTo>
                  <a:pt x="1210674" y="2096343"/>
                  <a:pt x="1203340" y="2104816"/>
                  <a:pt x="1201011" y="2115024"/>
                </a:cubicBezTo>
                <a:close/>
                <a:moveTo>
                  <a:pt x="1619467" y="2219080"/>
                </a:moveTo>
                <a:cubicBezTo>
                  <a:pt x="1613174" y="2219080"/>
                  <a:pt x="1606683" y="2219080"/>
                  <a:pt x="1599845" y="2219130"/>
                </a:cubicBezTo>
                <a:cubicBezTo>
                  <a:pt x="1551335" y="2219229"/>
                  <a:pt x="1496334" y="2219328"/>
                  <a:pt x="1488356" y="2217495"/>
                </a:cubicBezTo>
                <a:cubicBezTo>
                  <a:pt x="1481221" y="2215860"/>
                  <a:pt x="1475324" y="2210806"/>
                  <a:pt x="1472946" y="2204314"/>
                </a:cubicBezTo>
                <a:cubicBezTo>
                  <a:pt x="1470220" y="2196832"/>
                  <a:pt x="1472252" y="2188111"/>
                  <a:pt x="1478594" y="2179688"/>
                </a:cubicBezTo>
                <a:cubicBezTo>
                  <a:pt x="1488009" y="2167201"/>
                  <a:pt x="1492815" y="2143813"/>
                  <a:pt x="1483054" y="2125033"/>
                </a:cubicBezTo>
                <a:cubicBezTo>
                  <a:pt x="1477901" y="2115173"/>
                  <a:pt x="1464472" y="2098672"/>
                  <a:pt x="1431125" y="2099911"/>
                </a:cubicBezTo>
                <a:cubicBezTo>
                  <a:pt x="1397728" y="2098672"/>
                  <a:pt x="1383952" y="2115123"/>
                  <a:pt x="1378849" y="2125033"/>
                </a:cubicBezTo>
                <a:cubicBezTo>
                  <a:pt x="1369087" y="2143813"/>
                  <a:pt x="1373844" y="2167201"/>
                  <a:pt x="1383308" y="2179688"/>
                </a:cubicBezTo>
                <a:cubicBezTo>
                  <a:pt x="1389651" y="2188111"/>
                  <a:pt x="1391682" y="2196832"/>
                  <a:pt x="1388957" y="2204314"/>
                </a:cubicBezTo>
                <a:cubicBezTo>
                  <a:pt x="1386579" y="2210806"/>
                  <a:pt x="1380633" y="2215860"/>
                  <a:pt x="1373497" y="2217495"/>
                </a:cubicBezTo>
                <a:cubicBezTo>
                  <a:pt x="1362299" y="2220072"/>
                  <a:pt x="1273058" y="2220914"/>
                  <a:pt x="1210574" y="2220022"/>
                </a:cubicBezTo>
                <a:cubicBezTo>
                  <a:pt x="1209484" y="2190688"/>
                  <a:pt x="1207899" y="2129394"/>
                  <a:pt x="1210674" y="2117204"/>
                </a:cubicBezTo>
                <a:cubicBezTo>
                  <a:pt x="1212259" y="2110267"/>
                  <a:pt x="1217214" y="2104519"/>
                  <a:pt x="1223557" y="2102190"/>
                </a:cubicBezTo>
                <a:cubicBezTo>
                  <a:pt x="1230791" y="2099564"/>
                  <a:pt x="1239314" y="2101496"/>
                  <a:pt x="1247539" y="2107690"/>
                </a:cubicBezTo>
                <a:cubicBezTo>
                  <a:pt x="1259778" y="2116956"/>
                  <a:pt x="1282720" y="2121614"/>
                  <a:pt x="1301153" y="2112051"/>
                </a:cubicBezTo>
                <a:cubicBezTo>
                  <a:pt x="1310816" y="2107046"/>
                  <a:pt x="1326920" y="2093717"/>
                  <a:pt x="1325780" y="2061162"/>
                </a:cubicBezTo>
                <a:cubicBezTo>
                  <a:pt x="1326920" y="2028260"/>
                  <a:pt x="1310816" y="2014931"/>
                  <a:pt x="1301153" y="2009927"/>
                </a:cubicBezTo>
                <a:cubicBezTo>
                  <a:pt x="1282720" y="2000363"/>
                  <a:pt x="1259778" y="2005021"/>
                  <a:pt x="1247539" y="2014287"/>
                </a:cubicBezTo>
                <a:cubicBezTo>
                  <a:pt x="1239314" y="2020481"/>
                  <a:pt x="1230791" y="2022413"/>
                  <a:pt x="1223557" y="2019787"/>
                </a:cubicBezTo>
                <a:cubicBezTo>
                  <a:pt x="1217214" y="2017458"/>
                  <a:pt x="1212259" y="2011711"/>
                  <a:pt x="1210674" y="2004773"/>
                </a:cubicBezTo>
                <a:cubicBezTo>
                  <a:pt x="1207849" y="1992386"/>
                  <a:pt x="1209534" y="1929308"/>
                  <a:pt x="1210674" y="1900568"/>
                </a:cubicBezTo>
                <a:cubicBezTo>
                  <a:pt x="1227025" y="1900519"/>
                  <a:pt x="1244913" y="1900568"/>
                  <a:pt x="1262008" y="1900618"/>
                </a:cubicBezTo>
                <a:cubicBezTo>
                  <a:pt x="1327167" y="1900717"/>
                  <a:pt x="1367353" y="1900618"/>
                  <a:pt x="1375777" y="1898735"/>
                </a:cubicBezTo>
                <a:cubicBezTo>
                  <a:pt x="1386133" y="1896356"/>
                  <a:pt x="1394804" y="1888924"/>
                  <a:pt x="1398322" y="1879261"/>
                </a:cubicBezTo>
                <a:cubicBezTo>
                  <a:pt x="1402187" y="1868558"/>
                  <a:pt x="1399710" y="1856468"/>
                  <a:pt x="1391236" y="1845270"/>
                </a:cubicBezTo>
                <a:cubicBezTo>
                  <a:pt x="1383655" y="1835211"/>
                  <a:pt x="1379840" y="1816332"/>
                  <a:pt x="1387718" y="1801169"/>
                </a:cubicBezTo>
                <a:cubicBezTo>
                  <a:pt x="1394804" y="1787493"/>
                  <a:pt x="1409818" y="1780755"/>
                  <a:pt x="1431174" y="1781349"/>
                </a:cubicBezTo>
                <a:cubicBezTo>
                  <a:pt x="1452333" y="1780804"/>
                  <a:pt x="1467198" y="1787493"/>
                  <a:pt x="1474283" y="1801169"/>
                </a:cubicBezTo>
                <a:cubicBezTo>
                  <a:pt x="1482162" y="1816332"/>
                  <a:pt x="1478347" y="1835211"/>
                  <a:pt x="1470765" y="1845270"/>
                </a:cubicBezTo>
                <a:cubicBezTo>
                  <a:pt x="1462292" y="1856468"/>
                  <a:pt x="1459765" y="1868558"/>
                  <a:pt x="1463680" y="1879261"/>
                </a:cubicBezTo>
                <a:cubicBezTo>
                  <a:pt x="1467198" y="1888924"/>
                  <a:pt x="1475820" y="1896356"/>
                  <a:pt x="1486225" y="1898735"/>
                </a:cubicBezTo>
                <a:cubicBezTo>
                  <a:pt x="1496383" y="1901064"/>
                  <a:pt x="1561344" y="1902104"/>
                  <a:pt x="1619467" y="1901807"/>
                </a:cubicBezTo>
                <a:cubicBezTo>
                  <a:pt x="1620557" y="1931092"/>
                  <a:pt x="1622143" y="1992584"/>
                  <a:pt x="1619368" y="2004773"/>
                </a:cubicBezTo>
                <a:cubicBezTo>
                  <a:pt x="1617782" y="2011711"/>
                  <a:pt x="1612827" y="2017458"/>
                  <a:pt x="1606485" y="2019787"/>
                </a:cubicBezTo>
                <a:cubicBezTo>
                  <a:pt x="1599250" y="2022413"/>
                  <a:pt x="1590728" y="2020481"/>
                  <a:pt x="1582502" y="2014287"/>
                </a:cubicBezTo>
                <a:cubicBezTo>
                  <a:pt x="1570263" y="2005021"/>
                  <a:pt x="1547321" y="2000363"/>
                  <a:pt x="1528888" y="2009927"/>
                </a:cubicBezTo>
                <a:cubicBezTo>
                  <a:pt x="1519226" y="2014931"/>
                  <a:pt x="1503171" y="2028260"/>
                  <a:pt x="1504262" y="2060815"/>
                </a:cubicBezTo>
                <a:cubicBezTo>
                  <a:pt x="1503171" y="2093717"/>
                  <a:pt x="1519226" y="2107046"/>
                  <a:pt x="1528888" y="2112051"/>
                </a:cubicBezTo>
                <a:cubicBezTo>
                  <a:pt x="1547321" y="2121614"/>
                  <a:pt x="1570263" y="2116956"/>
                  <a:pt x="1582502" y="2107690"/>
                </a:cubicBezTo>
                <a:cubicBezTo>
                  <a:pt x="1590728" y="2101496"/>
                  <a:pt x="1599250" y="2099564"/>
                  <a:pt x="1606485" y="2102190"/>
                </a:cubicBezTo>
                <a:cubicBezTo>
                  <a:pt x="1612827" y="2104519"/>
                  <a:pt x="1617782" y="2110267"/>
                  <a:pt x="1619368" y="2117204"/>
                </a:cubicBezTo>
                <a:cubicBezTo>
                  <a:pt x="1622093" y="2129245"/>
                  <a:pt x="1620607" y="2189400"/>
                  <a:pt x="1619517" y="2219080"/>
                </a:cubicBezTo>
                <a:close/>
                <a:moveTo>
                  <a:pt x="1922965" y="2219080"/>
                </a:moveTo>
                <a:cubicBezTo>
                  <a:pt x="1866626" y="2218981"/>
                  <a:pt x="1831891" y="2219179"/>
                  <a:pt x="1824112" y="2220963"/>
                </a:cubicBezTo>
                <a:cubicBezTo>
                  <a:pt x="1813706" y="2223342"/>
                  <a:pt x="1805084" y="2230824"/>
                  <a:pt x="1801566" y="2240437"/>
                </a:cubicBezTo>
                <a:cubicBezTo>
                  <a:pt x="1797652" y="2251189"/>
                  <a:pt x="1800179" y="2263230"/>
                  <a:pt x="1808652" y="2274429"/>
                </a:cubicBezTo>
                <a:cubicBezTo>
                  <a:pt x="1816233" y="2284487"/>
                  <a:pt x="1820049" y="2303366"/>
                  <a:pt x="1812170" y="2318529"/>
                </a:cubicBezTo>
                <a:cubicBezTo>
                  <a:pt x="1805084" y="2332205"/>
                  <a:pt x="1790070" y="2338944"/>
                  <a:pt x="1768714" y="2338349"/>
                </a:cubicBezTo>
                <a:cubicBezTo>
                  <a:pt x="1747605" y="2338993"/>
                  <a:pt x="1732691" y="2332205"/>
                  <a:pt x="1725605" y="2318529"/>
                </a:cubicBezTo>
                <a:cubicBezTo>
                  <a:pt x="1717726" y="2303366"/>
                  <a:pt x="1721542" y="2284487"/>
                  <a:pt x="1729123" y="2274429"/>
                </a:cubicBezTo>
                <a:cubicBezTo>
                  <a:pt x="1737596" y="2263230"/>
                  <a:pt x="1740123" y="2251189"/>
                  <a:pt x="1736209" y="2240437"/>
                </a:cubicBezTo>
                <a:cubicBezTo>
                  <a:pt x="1732691" y="2230824"/>
                  <a:pt x="1724069" y="2223342"/>
                  <a:pt x="1713663" y="2220963"/>
                </a:cubicBezTo>
                <a:cubicBezTo>
                  <a:pt x="1706577" y="2219328"/>
                  <a:pt x="1677144" y="2219031"/>
                  <a:pt x="1629377" y="2219080"/>
                </a:cubicBezTo>
                <a:cubicBezTo>
                  <a:pt x="1630170" y="2196337"/>
                  <a:pt x="1632251" y="2129443"/>
                  <a:pt x="1628981" y="2115024"/>
                </a:cubicBezTo>
                <a:cubicBezTo>
                  <a:pt x="1626652" y="2104816"/>
                  <a:pt x="1619318" y="2096343"/>
                  <a:pt x="1609854" y="2092875"/>
                </a:cubicBezTo>
                <a:cubicBezTo>
                  <a:pt x="1599300" y="2089059"/>
                  <a:pt x="1587457" y="2091487"/>
                  <a:pt x="1576507" y="2099812"/>
                </a:cubicBezTo>
                <a:cubicBezTo>
                  <a:pt x="1566696" y="2107244"/>
                  <a:pt x="1548263" y="2110961"/>
                  <a:pt x="1533447" y="2103280"/>
                </a:cubicBezTo>
                <a:cubicBezTo>
                  <a:pt x="1520118" y="2096343"/>
                  <a:pt x="1513429" y="2081775"/>
                  <a:pt x="1514122" y="2060815"/>
                </a:cubicBezTo>
                <a:cubicBezTo>
                  <a:pt x="1513429" y="2040202"/>
                  <a:pt x="1520118" y="2025634"/>
                  <a:pt x="1533447" y="2018697"/>
                </a:cubicBezTo>
                <a:cubicBezTo>
                  <a:pt x="1548213" y="2011017"/>
                  <a:pt x="1566696" y="2014783"/>
                  <a:pt x="1576507" y="2022166"/>
                </a:cubicBezTo>
                <a:cubicBezTo>
                  <a:pt x="1587457" y="2030490"/>
                  <a:pt x="1599300" y="2032918"/>
                  <a:pt x="1609854" y="2029103"/>
                </a:cubicBezTo>
                <a:cubicBezTo>
                  <a:pt x="1619318" y="2025634"/>
                  <a:pt x="1626652" y="2017161"/>
                  <a:pt x="1628981" y="2006954"/>
                </a:cubicBezTo>
                <a:cubicBezTo>
                  <a:pt x="1632301" y="1992287"/>
                  <a:pt x="1630121" y="1923213"/>
                  <a:pt x="1629328" y="1901757"/>
                </a:cubicBezTo>
                <a:cubicBezTo>
                  <a:pt x="1670554" y="1901411"/>
                  <a:pt x="1706330" y="1900420"/>
                  <a:pt x="1713663" y="1898735"/>
                </a:cubicBezTo>
                <a:cubicBezTo>
                  <a:pt x="1724069" y="1896356"/>
                  <a:pt x="1732691" y="1888924"/>
                  <a:pt x="1736209" y="1879261"/>
                </a:cubicBezTo>
                <a:cubicBezTo>
                  <a:pt x="1740123" y="1868558"/>
                  <a:pt x="1737596" y="1856468"/>
                  <a:pt x="1729123" y="1845270"/>
                </a:cubicBezTo>
                <a:cubicBezTo>
                  <a:pt x="1721542" y="1835211"/>
                  <a:pt x="1717726" y="1816332"/>
                  <a:pt x="1725605" y="1801169"/>
                </a:cubicBezTo>
                <a:cubicBezTo>
                  <a:pt x="1732691" y="1787493"/>
                  <a:pt x="1747704" y="1780755"/>
                  <a:pt x="1769061" y="1781349"/>
                </a:cubicBezTo>
                <a:cubicBezTo>
                  <a:pt x="1790219" y="1780804"/>
                  <a:pt x="1805084" y="1787493"/>
                  <a:pt x="1812170" y="1801169"/>
                </a:cubicBezTo>
                <a:cubicBezTo>
                  <a:pt x="1820049" y="1816332"/>
                  <a:pt x="1816233" y="1835211"/>
                  <a:pt x="1808652" y="1845270"/>
                </a:cubicBezTo>
                <a:cubicBezTo>
                  <a:pt x="1800179" y="1856468"/>
                  <a:pt x="1797652" y="1868558"/>
                  <a:pt x="1801566" y="1879261"/>
                </a:cubicBezTo>
                <a:cubicBezTo>
                  <a:pt x="1805084" y="1888924"/>
                  <a:pt x="1813756" y="1896356"/>
                  <a:pt x="1824112" y="1898735"/>
                </a:cubicBezTo>
                <a:cubicBezTo>
                  <a:pt x="1831891" y="1900519"/>
                  <a:pt x="1866577" y="1900717"/>
                  <a:pt x="1922866" y="1900618"/>
                </a:cubicBezTo>
                <a:cubicBezTo>
                  <a:pt x="1923957" y="1929407"/>
                  <a:pt x="1925641" y="1992386"/>
                  <a:pt x="1922817" y="2004773"/>
                </a:cubicBezTo>
                <a:cubicBezTo>
                  <a:pt x="1921231" y="2011711"/>
                  <a:pt x="1916276" y="2017458"/>
                  <a:pt x="1909934" y="2019787"/>
                </a:cubicBezTo>
                <a:cubicBezTo>
                  <a:pt x="1902699" y="2022413"/>
                  <a:pt x="1894176" y="2020481"/>
                  <a:pt x="1885951" y="2014287"/>
                </a:cubicBezTo>
                <a:cubicBezTo>
                  <a:pt x="1873762" y="2005021"/>
                  <a:pt x="1850770" y="2000363"/>
                  <a:pt x="1832387" y="2009927"/>
                </a:cubicBezTo>
                <a:cubicBezTo>
                  <a:pt x="1822675" y="2014931"/>
                  <a:pt x="1806620" y="2028260"/>
                  <a:pt x="1807710" y="2060815"/>
                </a:cubicBezTo>
                <a:cubicBezTo>
                  <a:pt x="1806620" y="2093717"/>
                  <a:pt x="1822675" y="2107046"/>
                  <a:pt x="1832387" y="2112051"/>
                </a:cubicBezTo>
                <a:cubicBezTo>
                  <a:pt x="1850820" y="2121614"/>
                  <a:pt x="1873762" y="2116956"/>
                  <a:pt x="1885951" y="2107690"/>
                </a:cubicBezTo>
                <a:cubicBezTo>
                  <a:pt x="1894176" y="2101496"/>
                  <a:pt x="1902650" y="2099564"/>
                  <a:pt x="1909934" y="2102190"/>
                </a:cubicBezTo>
                <a:cubicBezTo>
                  <a:pt x="1916276" y="2104519"/>
                  <a:pt x="1921231" y="2110267"/>
                  <a:pt x="1922817" y="2117204"/>
                </a:cubicBezTo>
                <a:cubicBezTo>
                  <a:pt x="1925592" y="2129245"/>
                  <a:pt x="1924056" y="2189400"/>
                  <a:pt x="1922965" y="2219080"/>
                </a:cubicBezTo>
                <a:close/>
                <a:moveTo>
                  <a:pt x="2296330" y="2029103"/>
                </a:moveTo>
                <a:cubicBezTo>
                  <a:pt x="2306835" y="2032918"/>
                  <a:pt x="2318678" y="2030490"/>
                  <a:pt x="2329678" y="2022166"/>
                </a:cubicBezTo>
                <a:cubicBezTo>
                  <a:pt x="2339489" y="2014733"/>
                  <a:pt x="2357922" y="2011017"/>
                  <a:pt x="2372738" y="2018697"/>
                </a:cubicBezTo>
                <a:cubicBezTo>
                  <a:pt x="2386067" y="2025634"/>
                  <a:pt x="2392756" y="2040202"/>
                  <a:pt x="2392062" y="2061162"/>
                </a:cubicBezTo>
                <a:cubicBezTo>
                  <a:pt x="2392756" y="2081775"/>
                  <a:pt x="2386067" y="2096343"/>
                  <a:pt x="2372738" y="2103280"/>
                </a:cubicBezTo>
                <a:cubicBezTo>
                  <a:pt x="2357922" y="2110961"/>
                  <a:pt x="2339489" y="2107244"/>
                  <a:pt x="2329678" y="2099812"/>
                </a:cubicBezTo>
                <a:cubicBezTo>
                  <a:pt x="2318678" y="2091487"/>
                  <a:pt x="2306835" y="2089059"/>
                  <a:pt x="2296330" y="2092875"/>
                </a:cubicBezTo>
                <a:cubicBezTo>
                  <a:pt x="2286866" y="2096343"/>
                  <a:pt x="2279533" y="2104816"/>
                  <a:pt x="2277204" y="2115024"/>
                </a:cubicBezTo>
                <a:cubicBezTo>
                  <a:pt x="2273884" y="2129443"/>
                  <a:pt x="2275965" y="2196386"/>
                  <a:pt x="2276758" y="2219130"/>
                </a:cubicBezTo>
                <a:lnTo>
                  <a:pt x="2275767" y="2219130"/>
                </a:lnTo>
                <a:cubicBezTo>
                  <a:pt x="2227207" y="2219229"/>
                  <a:pt x="2172206" y="2219328"/>
                  <a:pt x="2164278" y="2217495"/>
                </a:cubicBezTo>
                <a:cubicBezTo>
                  <a:pt x="2157142" y="2215860"/>
                  <a:pt x="2151196" y="2210806"/>
                  <a:pt x="2148818" y="2204314"/>
                </a:cubicBezTo>
                <a:cubicBezTo>
                  <a:pt x="2146142" y="2196832"/>
                  <a:pt x="2148124" y="2188111"/>
                  <a:pt x="2154467" y="2179688"/>
                </a:cubicBezTo>
                <a:cubicBezTo>
                  <a:pt x="2163931" y="2167201"/>
                  <a:pt x="2168688" y="2143813"/>
                  <a:pt x="2158926" y="2125033"/>
                </a:cubicBezTo>
                <a:cubicBezTo>
                  <a:pt x="2153823" y="2115173"/>
                  <a:pt x="2140345" y="2098672"/>
                  <a:pt x="2106997" y="2099911"/>
                </a:cubicBezTo>
                <a:cubicBezTo>
                  <a:pt x="2073550" y="2098672"/>
                  <a:pt x="2059874" y="2115123"/>
                  <a:pt x="2054721" y="2125033"/>
                </a:cubicBezTo>
                <a:cubicBezTo>
                  <a:pt x="2045009" y="2143813"/>
                  <a:pt x="2049766" y="2167201"/>
                  <a:pt x="2059181" y="2179688"/>
                </a:cubicBezTo>
                <a:cubicBezTo>
                  <a:pt x="2065523" y="2188111"/>
                  <a:pt x="2067555" y="2196832"/>
                  <a:pt x="2064829" y="2204314"/>
                </a:cubicBezTo>
                <a:cubicBezTo>
                  <a:pt x="2062451" y="2210806"/>
                  <a:pt x="2056554" y="2215860"/>
                  <a:pt x="2049419" y="2217495"/>
                </a:cubicBezTo>
                <a:cubicBezTo>
                  <a:pt x="2041441" y="2219328"/>
                  <a:pt x="1986440" y="2219229"/>
                  <a:pt x="1937930" y="2219130"/>
                </a:cubicBezTo>
                <a:cubicBezTo>
                  <a:pt x="1936196" y="2219130"/>
                  <a:pt x="1934560" y="2219080"/>
                  <a:pt x="1932876" y="2219080"/>
                </a:cubicBezTo>
                <a:cubicBezTo>
                  <a:pt x="1933668" y="2196386"/>
                  <a:pt x="1935750" y="2129443"/>
                  <a:pt x="1932479" y="2115024"/>
                </a:cubicBezTo>
                <a:cubicBezTo>
                  <a:pt x="1930150" y="2104816"/>
                  <a:pt x="1922817" y="2096343"/>
                  <a:pt x="1913353" y="2092875"/>
                </a:cubicBezTo>
                <a:cubicBezTo>
                  <a:pt x="1902798" y="2089059"/>
                  <a:pt x="1890956" y="2091487"/>
                  <a:pt x="1880005" y="2099812"/>
                </a:cubicBezTo>
                <a:cubicBezTo>
                  <a:pt x="1870194" y="2107195"/>
                  <a:pt x="1851761" y="2110961"/>
                  <a:pt x="1836945" y="2103280"/>
                </a:cubicBezTo>
                <a:cubicBezTo>
                  <a:pt x="1823616" y="2096343"/>
                  <a:pt x="1816927" y="2081775"/>
                  <a:pt x="1817621" y="2060815"/>
                </a:cubicBezTo>
                <a:cubicBezTo>
                  <a:pt x="1816927" y="2040202"/>
                  <a:pt x="1823616" y="2025634"/>
                  <a:pt x="1836945" y="2018697"/>
                </a:cubicBezTo>
                <a:cubicBezTo>
                  <a:pt x="1851761" y="2011017"/>
                  <a:pt x="1870194" y="2014783"/>
                  <a:pt x="1880005" y="2022166"/>
                </a:cubicBezTo>
                <a:cubicBezTo>
                  <a:pt x="1890956" y="2030490"/>
                  <a:pt x="1902798" y="2032918"/>
                  <a:pt x="1913353" y="2029103"/>
                </a:cubicBezTo>
                <a:cubicBezTo>
                  <a:pt x="1922817" y="2025634"/>
                  <a:pt x="1930150" y="2017161"/>
                  <a:pt x="1932479" y="2006954"/>
                </a:cubicBezTo>
                <a:cubicBezTo>
                  <a:pt x="1935898" y="1992039"/>
                  <a:pt x="1933520" y="1920735"/>
                  <a:pt x="1932777" y="1900618"/>
                </a:cubicBezTo>
                <a:lnTo>
                  <a:pt x="1937880" y="1900618"/>
                </a:lnTo>
                <a:cubicBezTo>
                  <a:pt x="1986440" y="1900469"/>
                  <a:pt x="2041441" y="1900370"/>
                  <a:pt x="2049419" y="1902203"/>
                </a:cubicBezTo>
                <a:cubicBezTo>
                  <a:pt x="2056554" y="1903839"/>
                  <a:pt x="2062451" y="1908893"/>
                  <a:pt x="2064829" y="1915433"/>
                </a:cubicBezTo>
                <a:cubicBezTo>
                  <a:pt x="2067555" y="1922866"/>
                  <a:pt x="2065523" y="1931587"/>
                  <a:pt x="2059181" y="1940011"/>
                </a:cubicBezTo>
                <a:cubicBezTo>
                  <a:pt x="2049766" y="1952497"/>
                  <a:pt x="2045009" y="1975885"/>
                  <a:pt x="2054721" y="1994715"/>
                </a:cubicBezTo>
                <a:cubicBezTo>
                  <a:pt x="2059874" y="2004575"/>
                  <a:pt x="2073253" y="2020976"/>
                  <a:pt x="2106650" y="2019837"/>
                </a:cubicBezTo>
                <a:cubicBezTo>
                  <a:pt x="2107790" y="2019837"/>
                  <a:pt x="2108830" y="2019837"/>
                  <a:pt x="2109921" y="2019837"/>
                </a:cubicBezTo>
                <a:cubicBezTo>
                  <a:pt x="2141088" y="2019837"/>
                  <a:pt x="2153971" y="2004179"/>
                  <a:pt x="2158926" y="1994665"/>
                </a:cubicBezTo>
                <a:cubicBezTo>
                  <a:pt x="2168688" y="1975836"/>
                  <a:pt x="2163931" y="1952448"/>
                  <a:pt x="2154467" y="1939961"/>
                </a:cubicBezTo>
                <a:cubicBezTo>
                  <a:pt x="2148124" y="1931537"/>
                  <a:pt x="2146142" y="1922816"/>
                  <a:pt x="2148818" y="1915384"/>
                </a:cubicBezTo>
                <a:cubicBezTo>
                  <a:pt x="2151196" y="1908843"/>
                  <a:pt x="2157142" y="1903789"/>
                  <a:pt x="2164278" y="1902154"/>
                </a:cubicBezTo>
                <a:cubicBezTo>
                  <a:pt x="2172206" y="1900321"/>
                  <a:pt x="2227257" y="1900420"/>
                  <a:pt x="2275816" y="1900568"/>
                </a:cubicBezTo>
                <a:lnTo>
                  <a:pt x="2276857" y="1900568"/>
                </a:lnTo>
                <a:cubicBezTo>
                  <a:pt x="2276114" y="1920636"/>
                  <a:pt x="2273785" y="1991989"/>
                  <a:pt x="2277204" y="2006904"/>
                </a:cubicBezTo>
                <a:cubicBezTo>
                  <a:pt x="2279533" y="2017112"/>
                  <a:pt x="2286866" y="2025585"/>
                  <a:pt x="2296330" y="2029053"/>
                </a:cubicBezTo>
                <a:close/>
                <a:moveTo>
                  <a:pt x="2296330" y="1700681"/>
                </a:moveTo>
                <a:cubicBezTo>
                  <a:pt x="2306835" y="1704496"/>
                  <a:pt x="2318678" y="1702068"/>
                  <a:pt x="2329678" y="1693743"/>
                </a:cubicBezTo>
                <a:cubicBezTo>
                  <a:pt x="2339489" y="1686360"/>
                  <a:pt x="2357922" y="1682595"/>
                  <a:pt x="2372738" y="1690275"/>
                </a:cubicBezTo>
                <a:cubicBezTo>
                  <a:pt x="2386067" y="1697212"/>
                  <a:pt x="2392756" y="1711780"/>
                  <a:pt x="2392062" y="1732740"/>
                </a:cubicBezTo>
                <a:cubicBezTo>
                  <a:pt x="2392756" y="1753353"/>
                  <a:pt x="2386067" y="1767921"/>
                  <a:pt x="2372738" y="1774858"/>
                </a:cubicBezTo>
                <a:cubicBezTo>
                  <a:pt x="2357922" y="1782538"/>
                  <a:pt x="2339489" y="1778773"/>
                  <a:pt x="2329678" y="1771389"/>
                </a:cubicBezTo>
                <a:cubicBezTo>
                  <a:pt x="2318678" y="1763065"/>
                  <a:pt x="2306835" y="1760637"/>
                  <a:pt x="2296330" y="1764452"/>
                </a:cubicBezTo>
                <a:cubicBezTo>
                  <a:pt x="2286866" y="1767921"/>
                  <a:pt x="2279533" y="1776394"/>
                  <a:pt x="2277204" y="1786602"/>
                </a:cubicBezTo>
                <a:cubicBezTo>
                  <a:pt x="2273884" y="1801021"/>
                  <a:pt x="2275965" y="1868013"/>
                  <a:pt x="2276758" y="1890708"/>
                </a:cubicBezTo>
                <a:lnTo>
                  <a:pt x="2275816" y="1890708"/>
                </a:lnTo>
                <a:cubicBezTo>
                  <a:pt x="2210608" y="1890559"/>
                  <a:pt x="2170472" y="1890608"/>
                  <a:pt x="2162048" y="1892541"/>
                </a:cubicBezTo>
                <a:cubicBezTo>
                  <a:pt x="2151692" y="1894920"/>
                  <a:pt x="2143020" y="1902402"/>
                  <a:pt x="2139502" y="1912014"/>
                </a:cubicBezTo>
                <a:cubicBezTo>
                  <a:pt x="2135637" y="1922767"/>
                  <a:pt x="2138115" y="1934808"/>
                  <a:pt x="2146588" y="1946006"/>
                </a:cubicBezTo>
                <a:cubicBezTo>
                  <a:pt x="2154169" y="1956065"/>
                  <a:pt x="2158034" y="1974944"/>
                  <a:pt x="2150106" y="1990106"/>
                </a:cubicBezTo>
                <a:cubicBezTo>
                  <a:pt x="2143020" y="2003783"/>
                  <a:pt x="2128007" y="2010521"/>
                  <a:pt x="2106650" y="2009927"/>
                </a:cubicBezTo>
                <a:cubicBezTo>
                  <a:pt x="2085492" y="2010521"/>
                  <a:pt x="2070627" y="2003783"/>
                  <a:pt x="2063541" y="1990106"/>
                </a:cubicBezTo>
                <a:cubicBezTo>
                  <a:pt x="2055662" y="1974944"/>
                  <a:pt x="2059478" y="1956065"/>
                  <a:pt x="2067109" y="1946006"/>
                </a:cubicBezTo>
                <a:cubicBezTo>
                  <a:pt x="2075532" y="1934808"/>
                  <a:pt x="2078059" y="1922767"/>
                  <a:pt x="2074145" y="1912014"/>
                </a:cubicBezTo>
                <a:cubicBezTo>
                  <a:pt x="2070627" y="1902402"/>
                  <a:pt x="2062005" y="1894920"/>
                  <a:pt x="2051599" y="1892541"/>
                </a:cubicBezTo>
                <a:cubicBezTo>
                  <a:pt x="2043176" y="1890608"/>
                  <a:pt x="2003039" y="1890559"/>
                  <a:pt x="1937831" y="1890708"/>
                </a:cubicBezTo>
                <a:lnTo>
                  <a:pt x="1932876" y="1890708"/>
                </a:lnTo>
                <a:cubicBezTo>
                  <a:pt x="1933668" y="1868013"/>
                  <a:pt x="1935799" y="1801021"/>
                  <a:pt x="1932479" y="1786602"/>
                </a:cubicBezTo>
                <a:cubicBezTo>
                  <a:pt x="1930150" y="1776394"/>
                  <a:pt x="1922817" y="1767921"/>
                  <a:pt x="1913353" y="1764452"/>
                </a:cubicBezTo>
                <a:cubicBezTo>
                  <a:pt x="1902798" y="1760637"/>
                  <a:pt x="1890956" y="1763065"/>
                  <a:pt x="1880005" y="1771389"/>
                </a:cubicBezTo>
                <a:cubicBezTo>
                  <a:pt x="1870194" y="1778773"/>
                  <a:pt x="1851761" y="1782538"/>
                  <a:pt x="1836945" y="1774858"/>
                </a:cubicBezTo>
                <a:cubicBezTo>
                  <a:pt x="1823616" y="1767921"/>
                  <a:pt x="1816927" y="1753353"/>
                  <a:pt x="1817621" y="1732393"/>
                </a:cubicBezTo>
                <a:cubicBezTo>
                  <a:pt x="1816927" y="1711780"/>
                  <a:pt x="1823616" y="1697212"/>
                  <a:pt x="1836945" y="1690275"/>
                </a:cubicBezTo>
                <a:cubicBezTo>
                  <a:pt x="1851761" y="1682595"/>
                  <a:pt x="1870194" y="1686360"/>
                  <a:pt x="1880005" y="1693743"/>
                </a:cubicBezTo>
                <a:cubicBezTo>
                  <a:pt x="1890956" y="1702068"/>
                  <a:pt x="1902798" y="1704496"/>
                  <a:pt x="1913353" y="1700681"/>
                </a:cubicBezTo>
                <a:cubicBezTo>
                  <a:pt x="1922817" y="1697212"/>
                  <a:pt x="1930150" y="1688739"/>
                  <a:pt x="1932479" y="1678531"/>
                </a:cubicBezTo>
                <a:cubicBezTo>
                  <a:pt x="1935849" y="1663864"/>
                  <a:pt x="1933619" y="1594989"/>
                  <a:pt x="1932826" y="1573434"/>
                </a:cubicBezTo>
                <a:cubicBezTo>
                  <a:pt x="1986836" y="1573484"/>
                  <a:pt x="2042284" y="1572443"/>
                  <a:pt x="2051599" y="1570313"/>
                </a:cubicBezTo>
                <a:cubicBezTo>
                  <a:pt x="2062005" y="1567934"/>
                  <a:pt x="2070627" y="1560501"/>
                  <a:pt x="2074145" y="1550839"/>
                </a:cubicBezTo>
                <a:cubicBezTo>
                  <a:pt x="2078059" y="1540136"/>
                  <a:pt x="2075532" y="1528046"/>
                  <a:pt x="2067109" y="1516847"/>
                </a:cubicBezTo>
                <a:cubicBezTo>
                  <a:pt x="2059478" y="1506788"/>
                  <a:pt x="2055662" y="1487910"/>
                  <a:pt x="2063541" y="1472747"/>
                </a:cubicBezTo>
                <a:cubicBezTo>
                  <a:pt x="2070627" y="1459071"/>
                  <a:pt x="2085641" y="1452332"/>
                  <a:pt x="2106997" y="1452927"/>
                </a:cubicBezTo>
                <a:cubicBezTo>
                  <a:pt x="2128155" y="1452184"/>
                  <a:pt x="2143020" y="1459071"/>
                  <a:pt x="2150106" y="1472747"/>
                </a:cubicBezTo>
                <a:cubicBezTo>
                  <a:pt x="2158034" y="1487910"/>
                  <a:pt x="2154169" y="1506788"/>
                  <a:pt x="2146588" y="1516847"/>
                </a:cubicBezTo>
                <a:cubicBezTo>
                  <a:pt x="2138115" y="1528046"/>
                  <a:pt x="2135637" y="1540136"/>
                  <a:pt x="2139502" y="1550839"/>
                </a:cubicBezTo>
                <a:cubicBezTo>
                  <a:pt x="2143020" y="1560501"/>
                  <a:pt x="2151692" y="1567934"/>
                  <a:pt x="2162048" y="1570313"/>
                </a:cubicBezTo>
                <a:cubicBezTo>
                  <a:pt x="2171165" y="1572394"/>
                  <a:pt x="2224135" y="1573434"/>
                  <a:pt x="2276807" y="1573434"/>
                </a:cubicBezTo>
                <a:cubicBezTo>
                  <a:pt x="2276015" y="1594989"/>
                  <a:pt x="2273834" y="1663864"/>
                  <a:pt x="2277204" y="1678531"/>
                </a:cubicBezTo>
                <a:cubicBezTo>
                  <a:pt x="2279533" y="1688739"/>
                  <a:pt x="2286866" y="1697212"/>
                  <a:pt x="2296330" y="1700681"/>
                </a:cubicBezTo>
                <a:close/>
                <a:moveTo>
                  <a:pt x="2278988" y="1347929"/>
                </a:moveTo>
                <a:cubicBezTo>
                  <a:pt x="2277402" y="1354866"/>
                  <a:pt x="2272447" y="1360614"/>
                  <a:pt x="2266104" y="1362943"/>
                </a:cubicBezTo>
                <a:cubicBezTo>
                  <a:pt x="2258870" y="1365569"/>
                  <a:pt x="2250347" y="1363636"/>
                  <a:pt x="2242122" y="1357443"/>
                </a:cubicBezTo>
                <a:cubicBezTo>
                  <a:pt x="2229932" y="1348177"/>
                  <a:pt x="2206990" y="1343519"/>
                  <a:pt x="2188558" y="1353082"/>
                </a:cubicBezTo>
                <a:cubicBezTo>
                  <a:pt x="2178846" y="1358087"/>
                  <a:pt x="2162791" y="1371416"/>
                  <a:pt x="2163881" y="1403971"/>
                </a:cubicBezTo>
                <a:cubicBezTo>
                  <a:pt x="2162791" y="1436872"/>
                  <a:pt x="2178846" y="1450202"/>
                  <a:pt x="2188558" y="1455206"/>
                </a:cubicBezTo>
                <a:cubicBezTo>
                  <a:pt x="2206990" y="1464769"/>
                  <a:pt x="2229932" y="1460112"/>
                  <a:pt x="2242122" y="1450846"/>
                </a:cubicBezTo>
                <a:cubicBezTo>
                  <a:pt x="2250347" y="1444652"/>
                  <a:pt x="2258870" y="1442719"/>
                  <a:pt x="2266104" y="1445346"/>
                </a:cubicBezTo>
                <a:cubicBezTo>
                  <a:pt x="2272447" y="1447675"/>
                  <a:pt x="2277402" y="1453422"/>
                  <a:pt x="2278988" y="1460359"/>
                </a:cubicBezTo>
                <a:cubicBezTo>
                  <a:pt x="2281812" y="1472599"/>
                  <a:pt x="2280177" y="1534339"/>
                  <a:pt x="2279087" y="1563524"/>
                </a:cubicBezTo>
                <a:cubicBezTo>
                  <a:pt x="2226414" y="1563574"/>
                  <a:pt x="2172800" y="1562632"/>
                  <a:pt x="2164278" y="1560650"/>
                </a:cubicBezTo>
                <a:cubicBezTo>
                  <a:pt x="2157142" y="1559015"/>
                  <a:pt x="2151196" y="1553961"/>
                  <a:pt x="2148818" y="1547420"/>
                </a:cubicBezTo>
                <a:cubicBezTo>
                  <a:pt x="2146142" y="1539988"/>
                  <a:pt x="2148124" y="1531267"/>
                  <a:pt x="2154467" y="1522843"/>
                </a:cubicBezTo>
                <a:cubicBezTo>
                  <a:pt x="2163931" y="1510356"/>
                  <a:pt x="2168688" y="1486968"/>
                  <a:pt x="2158926" y="1468188"/>
                </a:cubicBezTo>
                <a:cubicBezTo>
                  <a:pt x="2153823" y="1458278"/>
                  <a:pt x="2140444" y="1441877"/>
                  <a:pt x="2106997" y="1443017"/>
                </a:cubicBezTo>
                <a:cubicBezTo>
                  <a:pt x="2073451" y="1441927"/>
                  <a:pt x="2059874" y="1458328"/>
                  <a:pt x="2054721" y="1468188"/>
                </a:cubicBezTo>
                <a:cubicBezTo>
                  <a:pt x="2045009" y="1486968"/>
                  <a:pt x="2049766" y="1510356"/>
                  <a:pt x="2059181" y="1522843"/>
                </a:cubicBezTo>
                <a:cubicBezTo>
                  <a:pt x="2065523" y="1531267"/>
                  <a:pt x="2067555" y="1539988"/>
                  <a:pt x="2064829" y="1547420"/>
                </a:cubicBezTo>
                <a:cubicBezTo>
                  <a:pt x="2062451" y="1553961"/>
                  <a:pt x="2056554" y="1559015"/>
                  <a:pt x="2049419" y="1560650"/>
                </a:cubicBezTo>
                <a:cubicBezTo>
                  <a:pt x="2040648" y="1562682"/>
                  <a:pt x="1984309" y="1563623"/>
                  <a:pt x="1930249" y="1563524"/>
                </a:cubicBezTo>
                <a:cubicBezTo>
                  <a:pt x="1929159" y="1534289"/>
                  <a:pt x="1927574" y="1472599"/>
                  <a:pt x="1930349" y="1460359"/>
                </a:cubicBezTo>
                <a:cubicBezTo>
                  <a:pt x="1931934" y="1453422"/>
                  <a:pt x="1936889" y="1447675"/>
                  <a:pt x="1943232" y="1445346"/>
                </a:cubicBezTo>
                <a:cubicBezTo>
                  <a:pt x="1950466" y="1442719"/>
                  <a:pt x="1958989" y="1444652"/>
                  <a:pt x="1967214" y="1450846"/>
                </a:cubicBezTo>
                <a:cubicBezTo>
                  <a:pt x="1979453" y="1460112"/>
                  <a:pt x="2002395" y="1464769"/>
                  <a:pt x="2020828" y="1455206"/>
                </a:cubicBezTo>
                <a:cubicBezTo>
                  <a:pt x="2030491" y="1450202"/>
                  <a:pt x="2046595" y="1436872"/>
                  <a:pt x="2045455" y="1404318"/>
                </a:cubicBezTo>
                <a:cubicBezTo>
                  <a:pt x="2046595" y="1371416"/>
                  <a:pt x="2030491" y="1358087"/>
                  <a:pt x="2020828" y="1353082"/>
                </a:cubicBezTo>
                <a:cubicBezTo>
                  <a:pt x="2002395" y="1343519"/>
                  <a:pt x="1979453" y="1348177"/>
                  <a:pt x="1967214" y="1357443"/>
                </a:cubicBezTo>
                <a:cubicBezTo>
                  <a:pt x="1958989" y="1363636"/>
                  <a:pt x="1950516" y="1365569"/>
                  <a:pt x="1943232" y="1362943"/>
                </a:cubicBezTo>
                <a:cubicBezTo>
                  <a:pt x="1936889" y="1360614"/>
                  <a:pt x="1931934" y="1354866"/>
                  <a:pt x="1930349" y="1347929"/>
                </a:cubicBezTo>
                <a:cubicBezTo>
                  <a:pt x="1927524" y="1335541"/>
                  <a:pt x="1929209" y="1272513"/>
                  <a:pt x="1930299" y="1243724"/>
                </a:cubicBezTo>
                <a:lnTo>
                  <a:pt x="1937880" y="1243724"/>
                </a:lnTo>
                <a:cubicBezTo>
                  <a:pt x="2002990" y="1243872"/>
                  <a:pt x="2043176" y="1243823"/>
                  <a:pt x="2051599" y="1241890"/>
                </a:cubicBezTo>
                <a:cubicBezTo>
                  <a:pt x="2062005" y="1239512"/>
                  <a:pt x="2070627" y="1232079"/>
                  <a:pt x="2074145" y="1222417"/>
                </a:cubicBezTo>
                <a:cubicBezTo>
                  <a:pt x="2078059" y="1211714"/>
                  <a:pt x="2075532" y="1199624"/>
                  <a:pt x="2067109" y="1188425"/>
                </a:cubicBezTo>
                <a:cubicBezTo>
                  <a:pt x="2059478" y="1178366"/>
                  <a:pt x="2055662" y="1159487"/>
                  <a:pt x="2063541" y="1144325"/>
                </a:cubicBezTo>
                <a:cubicBezTo>
                  <a:pt x="2070627" y="1130649"/>
                  <a:pt x="2085542" y="1123761"/>
                  <a:pt x="2106997" y="1124505"/>
                </a:cubicBezTo>
                <a:cubicBezTo>
                  <a:pt x="2128155" y="1123761"/>
                  <a:pt x="2143020" y="1130649"/>
                  <a:pt x="2150106" y="1144325"/>
                </a:cubicBezTo>
                <a:cubicBezTo>
                  <a:pt x="2158034" y="1159487"/>
                  <a:pt x="2154169" y="1178366"/>
                  <a:pt x="2146588" y="1188425"/>
                </a:cubicBezTo>
                <a:cubicBezTo>
                  <a:pt x="2138115" y="1199624"/>
                  <a:pt x="2135637" y="1211714"/>
                  <a:pt x="2139502" y="1222417"/>
                </a:cubicBezTo>
                <a:cubicBezTo>
                  <a:pt x="2143020" y="1232079"/>
                  <a:pt x="2151692" y="1239512"/>
                  <a:pt x="2162048" y="1241890"/>
                </a:cubicBezTo>
                <a:cubicBezTo>
                  <a:pt x="2170472" y="1243823"/>
                  <a:pt x="2210657" y="1243872"/>
                  <a:pt x="2275816" y="1243724"/>
                </a:cubicBezTo>
                <a:lnTo>
                  <a:pt x="2279037" y="1243724"/>
                </a:lnTo>
                <a:cubicBezTo>
                  <a:pt x="2280127" y="1272513"/>
                  <a:pt x="2281812" y="1335541"/>
                  <a:pt x="2278988" y="1347929"/>
                </a:cubicBezTo>
                <a:close/>
                <a:moveTo>
                  <a:pt x="2296330" y="1043836"/>
                </a:moveTo>
                <a:cubicBezTo>
                  <a:pt x="2306835" y="1047651"/>
                  <a:pt x="2318678" y="1045223"/>
                  <a:pt x="2329678" y="1036899"/>
                </a:cubicBezTo>
                <a:cubicBezTo>
                  <a:pt x="2339489" y="1029466"/>
                  <a:pt x="2357922" y="1025750"/>
                  <a:pt x="2372738" y="1033430"/>
                </a:cubicBezTo>
                <a:cubicBezTo>
                  <a:pt x="2386067" y="1040367"/>
                  <a:pt x="2392756" y="1054935"/>
                  <a:pt x="2392062" y="1075895"/>
                </a:cubicBezTo>
                <a:cubicBezTo>
                  <a:pt x="2392756" y="1096508"/>
                  <a:pt x="2386067" y="1111076"/>
                  <a:pt x="2372738" y="1117964"/>
                </a:cubicBezTo>
                <a:cubicBezTo>
                  <a:pt x="2357922" y="1125694"/>
                  <a:pt x="2339489" y="1121928"/>
                  <a:pt x="2329678" y="1114545"/>
                </a:cubicBezTo>
                <a:cubicBezTo>
                  <a:pt x="2318678" y="1106220"/>
                  <a:pt x="2306835" y="1103792"/>
                  <a:pt x="2296330" y="1107608"/>
                </a:cubicBezTo>
                <a:cubicBezTo>
                  <a:pt x="2286817" y="1111076"/>
                  <a:pt x="2279533" y="1119549"/>
                  <a:pt x="2277204" y="1129707"/>
                </a:cubicBezTo>
                <a:cubicBezTo>
                  <a:pt x="2273884" y="1144176"/>
                  <a:pt x="2275965" y="1211119"/>
                  <a:pt x="2276758" y="1233813"/>
                </a:cubicBezTo>
                <a:lnTo>
                  <a:pt x="2275767" y="1233813"/>
                </a:lnTo>
                <a:cubicBezTo>
                  <a:pt x="2227257" y="1233913"/>
                  <a:pt x="2172206" y="1234061"/>
                  <a:pt x="2164278" y="1232228"/>
                </a:cubicBezTo>
                <a:cubicBezTo>
                  <a:pt x="2157142" y="1230593"/>
                  <a:pt x="2151196" y="1225539"/>
                  <a:pt x="2148818" y="1218998"/>
                </a:cubicBezTo>
                <a:cubicBezTo>
                  <a:pt x="2146142" y="1211565"/>
                  <a:pt x="2148124" y="1202844"/>
                  <a:pt x="2154467" y="1194421"/>
                </a:cubicBezTo>
                <a:cubicBezTo>
                  <a:pt x="2163931" y="1181934"/>
                  <a:pt x="2168688" y="1158546"/>
                  <a:pt x="2158926" y="1139766"/>
                </a:cubicBezTo>
                <a:cubicBezTo>
                  <a:pt x="2153823" y="1129856"/>
                  <a:pt x="2140196" y="1113504"/>
                  <a:pt x="2106997" y="1114594"/>
                </a:cubicBezTo>
                <a:cubicBezTo>
                  <a:pt x="2073550" y="1113554"/>
                  <a:pt x="2059874" y="1129856"/>
                  <a:pt x="2054721" y="1139766"/>
                </a:cubicBezTo>
                <a:cubicBezTo>
                  <a:pt x="2045009" y="1158546"/>
                  <a:pt x="2049766" y="1181934"/>
                  <a:pt x="2059181" y="1194421"/>
                </a:cubicBezTo>
                <a:cubicBezTo>
                  <a:pt x="2065523" y="1202844"/>
                  <a:pt x="2067555" y="1211565"/>
                  <a:pt x="2064829" y="1218998"/>
                </a:cubicBezTo>
                <a:cubicBezTo>
                  <a:pt x="2062451" y="1225539"/>
                  <a:pt x="2056554" y="1230593"/>
                  <a:pt x="2049419" y="1232228"/>
                </a:cubicBezTo>
                <a:cubicBezTo>
                  <a:pt x="2041441" y="1234061"/>
                  <a:pt x="1986440" y="1233962"/>
                  <a:pt x="1937880" y="1233813"/>
                </a:cubicBezTo>
                <a:lnTo>
                  <a:pt x="1930200" y="1233813"/>
                </a:lnTo>
                <a:cubicBezTo>
                  <a:pt x="1929110" y="1204133"/>
                  <a:pt x="1927623" y="1143978"/>
                  <a:pt x="1930349" y="1131937"/>
                </a:cubicBezTo>
                <a:cubicBezTo>
                  <a:pt x="1931934" y="1125000"/>
                  <a:pt x="1936889" y="1119252"/>
                  <a:pt x="1943232" y="1116923"/>
                </a:cubicBezTo>
                <a:cubicBezTo>
                  <a:pt x="1950516" y="1114248"/>
                  <a:pt x="1958989" y="1116230"/>
                  <a:pt x="1967214" y="1122423"/>
                </a:cubicBezTo>
                <a:cubicBezTo>
                  <a:pt x="1979453" y="1131689"/>
                  <a:pt x="2002395" y="1136347"/>
                  <a:pt x="2020828" y="1126784"/>
                </a:cubicBezTo>
                <a:cubicBezTo>
                  <a:pt x="2030491" y="1121779"/>
                  <a:pt x="2046595" y="1108401"/>
                  <a:pt x="2045455" y="1075895"/>
                </a:cubicBezTo>
                <a:cubicBezTo>
                  <a:pt x="2046595" y="1042994"/>
                  <a:pt x="2030491" y="1029664"/>
                  <a:pt x="2020828" y="1024660"/>
                </a:cubicBezTo>
                <a:cubicBezTo>
                  <a:pt x="2002395" y="1015096"/>
                  <a:pt x="1979453" y="1019754"/>
                  <a:pt x="1967214" y="1029020"/>
                </a:cubicBezTo>
                <a:cubicBezTo>
                  <a:pt x="1958989" y="1035214"/>
                  <a:pt x="1950516" y="1037147"/>
                  <a:pt x="1943232" y="1034520"/>
                </a:cubicBezTo>
                <a:cubicBezTo>
                  <a:pt x="1936889" y="1032191"/>
                  <a:pt x="1931934" y="1026444"/>
                  <a:pt x="1930349" y="1019507"/>
                </a:cubicBezTo>
                <a:cubicBezTo>
                  <a:pt x="1927524" y="1007119"/>
                  <a:pt x="1929209" y="944090"/>
                  <a:pt x="1930299" y="915351"/>
                </a:cubicBezTo>
                <a:cubicBezTo>
                  <a:pt x="1932826" y="915351"/>
                  <a:pt x="1935304" y="915351"/>
                  <a:pt x="1937880" y="915301"/>
                </a:cubicBezTo>
                <a:cubicBezTo>
                  <a:pt x="1986440" y="915202"/>
                  <a:pt x="2041441" y="915103"/>
                  <a:pt x="2049419" y="916936"/>
                </a:cubicBezTo>
                <a:cubicBezTo>
                  <a:pt x="2056554" y="918572"/>
                  <a:pt x="2062451" y="923626"/>
                  <a:pt x="2064829" y="930167"/>
                </a:cubicBezTo>
                <a:cubicBezTo>
                  <a:pt x="2067555" y="937599"/>
                  <a:pt x="2065523" y="946320"/>
                  <a:pt x="2059181" y="954744"/>
                </a:cubicBezTo>
                <a:cubicBezTo>
                  <a:pt x="2049766" y="967230"/>
                  <a:pt x="2045009" y="990618"/>
                  <a:pt x="2054721" y="1009398"/>
                </a:cubicBezTo>
                <a:cubicBezTo>
                  <a:pt x="2059874" y="1019308"/>
                  <a:pt x="2073451" y="1035710"/>
                  <a:pt x="2106650" y="1034570"/>
                </a:cubicBezTo>
                <a:cubicBezTo>
                  <a:pt x="2107790" y="1034570"/>
                  <a:pt x="2108830" y="1034619"/>
                  <a:pt x="2109921" y="1034619"/>
                </a:cubicBezTo>
                <a:cubicBezTo>
                  <a:pt x="2141088" y="1034619"/>
                  <a:pt x="2153971" y="1018961"/>
                  <a:pt x="2158926" y="1009398"/>
                </a:cubicBezTo>
                <a:cubicBezTo>
                  <a:pt x="2168688" y="990618"/>
                  <a:pt x="2163931" y="967230"/>
                  <a:pt x="2154467" y="954744"/>
                </a:cubicBezTo>
                <a:cubicBezTo>
                  <a:pt x="2148124" y="946320"/>
                  <a:pt x="2146142" y="937599"/>
                  <a:pt x="2148818" y="930167"/>
                </a:cubicBezTo>
                <a:cubicBezTo>
                  <a:pt x="2151196" y="923626"/>
                  <a:pt x="2157142" y="918572"/>
                  <a:pt x="2164278" y="916936"/>
                </a:cubicBezTo>
                <a:cubicBezTo>
                  <a:pt x="2172206" y="915103"/>
                  <a:pt x="2227257" y="915202"/>
                  <a:pt x="2275767" y="915301"/>
                </a:cubicBezTo>
                <a:lnTo>
                  <a:pt x="2276857" y="915301"/>
                </a:lnTo>
                <a:cubicBezTo>
                  <a:pt x="2276114" y="935419"/>
                  <a:pt x="2273785" y="1006772"/>
                  <a:pt x="2277204" y="1021687"/>
                </a:cubicBezTo>
                <a:cubicBezTo>
                  <a:pt x="2279533" y="1031894"/>
                  <a:pt x="2286866" y="1040367"/>
                  <a:pt x="2296330" y="1043836"/>
                </a:cubicBezTo>
                <a:close/>
                <a:moveTo>
                  <a:pt x="2296330" y="715414"/>
                </a:moveTo>
                <a:cubicBezTo>
                  <a:pt x="2306835" y="719229"/>
                  <a:pt x="2318678" y="716801"/>
                  <a:pt x="2329678" y="708476"/>
                </a:cubicBezTo>
                <a:cubicBezTo>
                  <a:pt x="2339489" y="701044"/>
                  <a:pt x="2357922" y="697328"/>
                  <a:pt x="2372738" y="705008"/>
                </a:cubicBezTo>
                <a:cubicBezTo>
                  <a:pt x="2386067" y="711945"/>
                  <a:pt x="2392756" y="726513"/>
                  <a:pt x="2392062" y="747473"/>
                </a:cubicBezTo>
                <a:cubicBezTo>
                  <a:pt x="2392756" y="768086"/>
                  <a:pt x="2386067" y="782654"/>
                  <a:pt x="2372738" y="789542"/>
                </a:cubicBezTo>
                <a:cubicBezTo>
                  <a:pt x="2357922" y="797271"/>
                  <a:pt x="2339489" y="793506"/>
                  <a:pt x="2329678" y="786073"/>
                </a:cubicBezTo>
                <a:cubicBezTo>
                  <a:pt x="2318678" y="777798"/>
                  <a:pt x="2306835" y="775320"/>
                  <a:pt x="2296330" y="779185"/>
                </a:cubicBezTo>
                <a:cubicBezTo>
                  <a:pt x="2286866" y="782654"/>
                  <a:pt x="2279533" y="791127"/>
                  <a:pt x="2277204" y="801285"/>
                </a:cubicBezTo>
                <a:cubicBezTo>
                  <a:pt x="2273884" y="815754"/>
                  <a:pt x="2275965" y="882746"/>
                  <a:pt x="2276807" y="905391"/>
                </a:cubicBezTo>
                <a:lnTo>
                  <a:pt x="2275816" y="905391"/>
                </a:lnTo>
                <a:cubicBezTo>
                  <a:pt x="2210657" y="905292"/>
                  <a:pt x="2170472" y="905342"/>
                  <a:pt x="2162048" y="907274"/>
                </a:cubicBezTo>
                <a:cubicBezTo>
                  <a:pt x="2151692" y="909653"/>
                  <a:pt x="2143020" y="917085"/>
                  <a:pt x="2139502" y="926748"/>
                </a:cubicBezTo>
                <a:cubicBezTo>
                  <a:pt x="2135637" y="937450"/>
                  <a:pt x="2138115" y="949541"/>
                  <a:pt x="2146588" y="960739"/>
                </a:cubicBezTo>
                <a:cubicBezTo>
                  <a:pt x="2154169" y="970798"/>
                  <a:pt x="2158034" y="989677"/>
                  <a:pt x="2150106" y="1004839"/>
                </a:cubicBezTo>
                <a:cubicBezTo>
                  <a:pt x="2143020" y="1018516"/>
                  <a:pt x="2128106" y="1025353"/>
                  <a:pt x="2106650" y="1024660"/>
                </a:cubicBezTo>
                <a:cubicBezTo>
                  <a:pt x="2085492" y="1025403"/>
                  <a:pt x="2070627" y="1018516"/>
                  <a:pt x="2063541" y="1004839"/>
                </a:cubicBezTo>
                <a:cubicBezTo>
                  <a:pt x="2055662" y="989677"/>
                  <a:pt x="2059478" y="970798"/>
                  <a:pt x="2067109" y="960739"/>
                </a:cubicBezTo>
                <a:cubicBezTo>
                  <a:pt x="2075532" y="949541"/>
                  <a:pt x="2078059" y="937450"/>
                  <a:pt x="2074145" y="926748"/>
                </a:cubicBezTo>
                <a:cubicBezTo>
                  <a:pt x="2070627" y="917085"/>
                  <a:pt x="2062005" y="909653"/>
                  <a:pt x="2051599" y="907274"/>
                </a:cubicBezTo>
                <a:cubicBezTo>
                  <a:pt x="2043176" y="905342"/>
                  <a:pt x="2002990" y="905292"/>
                  <a:pt x="1937880" y="905391"/>
                </a:cubicBezTo>
                <a:cubicBezTo>
                  <a:pt x="1936196" y="905441"/>
                  <a:pt x="1934560" y="905441"/>
                  <a:pt x="1932876" y="905441"/>
                </a:cubicBezTo>
                <a:cubicBezTo>
                  <a:pt x="1933668" y="882746"/>
                  <a:pt x="1935799" y="815754"/>
                  <a:pt x="1932479" y="801285"/>
                </a:cubicBezTo>
                <a:cubicBezTo>
                  <a:pt x="1930150" y="791127"/>
                  <a:pt x="1922817" y="782654"/>
                  <a:pt x="1913353" y="779185"/>
                </a:cubicBezTo>
                <a:cubicBezTo>
                  <a:pt x="1902798" y="775320"/>
                  <a:pt x="1890956" y="777798"/>
                  <a:pt x="1880005" y="786073"/>
                </a:cubicBezTo>
                <a:cubicBezTo>
                  <a:pt x="1870194" y="793506"/>
                  <a:pt x="1851761" y="797271"/>
                  <a:pt x="1836945" y="789542"/>
                </a:cubicBezTo>
                <a:cubicBezTo>
                  <a:pt x="1823616" y="782654"/>
                  <a:pt x="1816927" y="768086"/>
                  <a:pt x="1817621" y="747126"/>
                </a:cubicBezTo>
                <a:cubicBezTo>
                  <a:pt x="1816927" y="726513"/>
                  <a:pt x="1823616" y="711945"/>
                  <a:pt x="1836945" y="705008"/>
                </a:cubicBezTo>
                <a:cubicBezTo>
                  <a:pt x="1851761" y="697328"/>
                  <a:pt x="1870194" y="701044"/>
                  <a:pt x="1880005" y="708476"/>
                </a:cubicBezTo>
                <a:cubicBezTo>
                  <a:pt x="1890956" y="716801"/>
                  <a:pt x="1902798" y="719229"/>
                  <a:pt x="1913353" y="715414"/>
                </a:cubicBezTo>
                <a:cubicBezTo>
                  <a:pt x="1922817" y="711945"/>
                  <a:pt x="1930150" y="703472"/>
                  <a:pt x="1932479" y="693264"/>
                </a:cubicBezTo>
                <a:cubicBezTo>
                  <a:pt x="1935849" y="678597"/>
                  <a:pt x="1933619" y="609722"/>
                  <a:pt x="1932826" y="588118"/>
                </a:cubicBezTo>
                <a:cubicBezTo>
                  <a:pt x="1986836" y="588217"/>
                  <a:pt x="2042284" y="587176"/>
                  <a:pt x="2051599" y="585046"/>
                </a:cubicBezTo>
                <a:cubicBezTo>
                  <a:pt x="2062005" y="582667"/>
                  <a:pt x="2070627" y="575185"/>
                  <a:pt x="2074145" y="565572"/>
                </a:cubicBezTo>
                <a:cubicBezTo>
                  <a:pt x="2078059" y="554820"/>
                  <a:pt x="2075532" y="542779"/>
                  <a:pt x="2067109" y="531580"/>
                </a:cubicBezTo>
                <a:cubicBezTo>
                  <a:pt x="2059478" y="521522"/>
                  <a:pt x="2055662" y="502643"/>
                  <a:pt x="2063541" y="487480"/>
                </a:cubicBezTo>
                <a:cubicBezTo>
                  <a:pt x="2070627" y="473804"/>
                  <a:pt x="2085542" y="466966"/>
                  <a:pt x="2106997" y="467660"/>
                </a:cubicBezTo>
                <a:cubicBezTo>
                  <a:pt x="2128155" y="466966"/>
                  <a:pt x="2143020" y="473804"/>
                  <a:pt x="2150106" y="487480"/>
                </a:cubicBezTo>
                <a:cubicBezTo>
                  <a:pt x="2158034" y="502643"/>
                  <a:pt x="2154169" y="521522"/>
                  <a:pt x="2146588" y="531580"/>
                </a:cubicBezTo>
                <a:cubicBezTo>
                  <a:pt x="2138115" y="542779"/>
                  <a:pt x="2135637" y="554820"/>
                  <a:pt x="2139502" y="565572"/>
                </a:cubicBezTo>
                <a:cubicBezTo>
                  <a:pt x="2143020" y="575185"/>
                  <a:pt x="2151692" y="582667"/>
                  <a:pt x="2162048" y="585046"/>
                </a:cubicBezTo>
                <a:cubicBezTo>
                  <a:pt x="2171165" y="587127"/>
                  <a:pt x="2224135" y="588167"/>
                  <a:pt x="2276807" y="588167"/>
                </a:cubicBezTo>
                <a:cubicBezTo>
                  <a:pt x="2276015" y="609722"/>
                  <a:pt x="2273834" y="678597"/>
                  <a:pt x="2277204" y="693264"/>
                </a:cubicBezTo>
                <a:cubicBezTo>
                  <a:pt x="2279533" y="703472"/>
                  <a:pt x="2286866" y="711945"/>
                  <a:pt x="2296330" y="715414"/>
                </a:cubicBezTo>
                <a:close/>
                <a:moveTo>
                  <a:pt x="2278988" y="362662"/>
                </a:moveTo>
                <a:cubicBezTo>
                  <a:pt x="2277402" y="369599"/>
                  <a:pt x="2272447" y="375347"/>
                  <a:pt x="2266104" y="377676"/>
                </a:cubicBezTo>
                <a:cubicBezTo>
                  <a:pt x="2258870" y="380302"/>
                  <a:pt x="2250347" y="378369"/>
                  <a:pt x="2242122" y="372126"/>
                </a:cubicBezTo>
                <a:cubicBezTo>
                  <a:pt x="2229932" y="362910"/>
                  <a:pt x="2206990" y="358252"/>
                  <a:pt x="2188558" y="367815"/>
                </a:cubicBezTo>
                <a:cubicBezTo>
                  <a:pt x="2178846" y="372820"/>
                  <a:pt x="2162791" y="386149"/>
                  <a:pt x="2163881" y="418704"/>
                </a:cubicBezTo>
                <a:cubicBezTo>
                  <a:pt x="2162791" y="451556"/>
                  <a:pt x="2178846" y="464935"/>
                  <a:pt x="2188558" y="469939"/>
                </a:cubicBezTo>
                <a:cubicBezTo>
                  <a:pt x="2206990" y="479503"/>
                  <a:pt x="2229932" y="474845"/>
                  <a:pt x="2242122" y="465579"/>
                </a:cubicBezTo>
                <a:cubicBezTo>
                  <a:pt x="2250347" y="459385"/>
                  <a:pt x="2258870" y="457452"/>
                  <a:pt x="2266104" y="460079"/>
                </a:cubicBezTo>
                <a:cubicBezTo>
                  <a:pt x="2272447" y="462358"/>
                  <a:pt x="2277402" y="468155"/>
                  <a:pt x="2278988" y="475092"/>
                </a:cubicBezTo>
                <a:cubicBezTo>
                  <a:pt x="2281812" y="487332"/>
                  <a:pt x="2280177" y="549022"/>
                  <a:pt x="2279087" y="578257"/>
                </a:cubicBezTo>
                <a:cubicBezTo>
                  <a:pt x="2226414" y="578257"/>
                  <a:pt x="2172800" y="577316"/>
                  <a:pt x="2164278" y="575383"/>
                </a:cubicBezTo>
                <a:cubicBezTo>
                  <a:pt x="2157142" y="573748"/>
                  <a:pt x="2151196" y="568694"/>
                  <a:pt x="2148818" y="562153"/>
                </a:cubicBezTo>
                <a:cubicBezTo>
                  <a:pt x="2146142" y="554721"/>
                  <a:pt x="2148124" y="546000"/>
                  <a:pt x="2154467" y="537576"/>
                </a:cubicBezTo>
                <a:cubicBezTo>
                  <a:pt x="2163931" y="525089"/>
                  <a:pt x="2168688" y="501701"/>
                  <a:pt x="2158926" y="482872"/>
                </a:cubicBezTo>
                <a:cubicBezTo>
                  <a:pt x="2153823" y="473011"/>
                  <a:pt x="2140196" y="456610"/>
                  <a:pt x="2106997" y="457750"/>
                </a:cubicBezTo>
                <a:cubicBezTo>
                  <a:pt x="2073550" y="456610"/>
                  <a:pt x="2059874" y="473011"/>
                  <a:pt x="2054721" y="482922"/>
                </a:cubicBezTo>
                <a:cubicBezTo>
                  <a:pt x="2045009" y="501701"/>
                  <a:pt x="2049766" y="525089"/>
                  <a:pt x="2059181" y="537576"/>
                </a:cubicBezTo>
                <a:cubicBezTo>
                  <a:pt x="2065523" y="546000"/>
                  <a:pt x="2067555" y="554721"/>
                  <a:pt x="2064829" y="562153"/>
                </a:cubicBezTo>
                <a:cubicBezTo>
                  <a:pt x="2062451" y="568694"/>
                  <a:pt x="2056554" y="573748"/>
                  <a:pt x="2049419" y="575383"/>
                </a:cubicBezTo>
                <a:cubicBezTo>
                  <a:pt x="2040648" y="577415"/>
                  <a:pt x="1984309" y="578356"/>
                  <a:pt x="1930249" y="578257"/>
                </a:cubicBezTo>
                <a:cubicBezTo>
                  <a:pt x="1929159" y="549022"/>
                  <a:pt x="1927574" y="487332"/>
                  <a:pt x="1930349" y="475092"/>
                </a:cubicBezTo>
                <a:cubicBezTo>
                  <a:pt x="1931934" y="468155"/>
                  <a:pt x="1936889" y="462358"/>
                  <a:pt x="1943232" y="460079"/>
                </a:cubicBezTo>
                <a:cubicBezTo>
                  <a:pt x="1950466" y="457452"/>
                  <a:pt x="1958989" y="459385"/>
                  <a:pt x="1967214" y="465579"/>
                </a:cubicBezTo>
                <a:cubicBezTo>
                  <a:pt x="1979453" y="474845"/>
                  <a:pt x="2002395" y="479503"/>
                  <a:pt x="2020828" y="469939"/>
                </a:cubicBezTo>
                <a:cubicBezTo>
                  <a:pt x="2030491" y="464885"/>
                  <a:pt x="2046595" y="451556"/>
                  <a:pt x="2045455" y="419051"/>
                </a:cubicBezTo>
                <a:cubicBezTo>
                  <a:pt x="2046595" y="386149"/>
                  <a:pt x="2030491" y="372820"/>
                  <a:pt x="2020828" y="367815"/>
                </a:cubicBezTo>
                <a:cubicBezTo>
                  <a:pt x="2002395" y="358252"/>
                  <a:pt x="1979453" y="362910"/>
                  <a:pt x="1967214" y="372126"/>
                </a:cubicBezTo>
                <a:cubicBezTo>
                  <a:pt x="1958989" y="378369"/>
                  <a:pt x="1950516" y="380302"/>
                  <a:pt x="1943232" y="377676"/>
                </a:cubicBezTo>
                <a:cubicBezTo>
                  <a:pt x="1936889" y="375347"/>
                  <a:pt x="1931934" y="369599"/>
                  <a:pt x="1930349" y="362662"/>
                </a:cubicBezTo>
                <a:cubicBezTo>
                  <a:pt x="1927524" y="350274"/>
                  <a:pt x="1929209" y="287196"/>
                  <a:pt x="1930299" y="258457"/>
                </a:cubicBezTo>
                <a:lnTo>
                  <a:pt x="1937880" y="258457"/>
                </a:lnTo>
                <a:cubicBezTo>
                  <a:pt x="2003039" y="258605"/>
                  <a:pt x="2043176" y="258556"/>
                  <a:pt x="2051599" y="256623"/>
                </a:cubicBezTo>
                <a:cubicBezTo>
                  <a:pt x="2062005" y="254245"/>
                  <a:pt x="2070627" y="246763"/>
                  <a:pt x="2074145" y="237150"/>
                </a:cubicBezTo>
                <a:cubicBezTo>
                  <a:pt x="2078059" y="226397"/>
                  <a:pt x="2075532" y="214357"/>
                  <a:pt x="2067109" y="203158"/>
                </a:cubicBezTo>
                <a:cubicBezTo>
                  <a:pt x="2059478" y="193099"/>
                  <a:pt x="2055662" y="174220"/>
                  <a:pt x="2063541" y="159058"/>
                </a:cubicBezTo>
                <a:cubicBezTo>
                  <a:pt x="2070627" y="145382"/>
                  <a:pt x="2085542" y="138494"/>
                  <a:pt x="2106997" y="139238"/>
                </a:cubicBezTo>
                <a:cubicBezTo>
                  <a:pt x="2128155" y="138544"/>
                  <a:pt x="2143020" y="145382"/>
                  <a:pt x="2150106" y="159058"/>
                </a:cubicBezTo>
                <a:cubicBezTo>
                  <a:pt x="2158034" y="174220"/>
                  <a:pt x="2154169" y="193099"/>
                  <a:pt x="2146588" y="203158"/>
                </a:cubicBezTo>
                <a:cubicBezTo>
                  <a:pt x="2138115" y="214357"/>
                  <a:pt x="2135637" y="226397"/>
                  <a:pt x="2139502" y="237150"/>
                </a:cubicBezTo>
                <a:cubicBezTo>
                  <a:pt x="2143020" y="246763"/>
                  <a:pt x="2151692" y="254245"/>
                  <a:pt x="2162048" y="256623"/>
                </a:cubicBezTo>
                <a:cubicBezTo>
                  <a:pt x="2170472" y="258556"/>
                  <a:pt x="2210657" y="258605"/>
                  <a:pt x="2275816" y="258457"/>
                </a:cubicBezTo>
                <a:lnTo>
                  <a:pt x="2279037" y="258457"/>
                </a:lnTo>
                <a:cubicBezTo>
                  <a:pt x="2280127" y="287246"/>
                  <a:pt x="2281812" y="350274"/>
                  <a:pt x="2278988" y="362662"/>
                </a:cubicBezTo>
                <a:close/>
                <a:moveTo>
                  <a:pt x="2106997" y="2428333"/>
                </a:moveTo>
                <a:cubicBezTo>
                  <a:pt x="2073451" y="2427095"/>
                  <a:pt x="2059874" y="2443595"/>
                  <a:pt x="2054721" y="2453456"/>
                </a:cubicBezTo>
                <a:cubicBezTo>
                  <a:pt x="2050806" y="2461086"/>
                  <a:pt x="2049221" y="2469460"/>
                  <a:pt x="2049419" y="2477537"/>
                </a:cubicBezTo>
                <a:lnTo>
                  <a:pt x="2059230" y="2477537"/>
                </a:lnTo>
                <a:cubicBezTo>
                  <a:pt x="2059081" y="2470996"/>
                  <a:pt x="2060320" y="2464208"/>
                  <a:pt x="2063541" y="2458014"/>
                </a:cubicBezTo>
                <a:cubicBezTo>
                  <a:pt x="2070627" y="2444338"/>
                  <a:pt x="2085641" y="2437599"/>
                  <a:pt x="2106997" y="2438194"/>
                </a:cubicBezTo>
                <a:cubicBezTo>
                  <a:pt x="2128155" y="2437451"/>
                  <a:pt x="2143020" y="2444338"/>
                  <a:pt x="2150106" y="2458014"/>
                </a:cubicBezTo>
                <a:cubicBezTo>
                  <a:pt x="2153327" y="2464208"/>
                  <a:pt x="2154615" y="2470996"/>
                  <a:pt x="2154417" y="2477537"/>
                </a:cubicBezTo>
                <a:lnTo>
                  <a:pt x="2164278" y="2477537"/>
                </a:lnTo>
                <a:cubicBezTo>
                  <a:pt x="2164476" y="2469460"/>
                  <a:pt x="2162890" y="2461086"/>
                  <a:pt x="2158926" y="2453456"/>
                </a:cubicBezTo>
                <a:cubicBezTo>
                  <a:pt x="2153823" y="2443595"/>
                  <a:pt x="2140444" y="2427095"/>
                  <a:pt x="2106997" y="2428333"/>
                </a:cubicBezTo>
                <a:close/>
                <a:moveTo>
                  <a:pt x="807132" y="2453456"/>
                </a:moveTo>
                <a:cubicBezTo>
                  <a:pt x="802028" y="2443595"/>
                  <a:pt x="788402" y="2427095"/>
                  <a:pt x="755203" y="2428333"/>
                </a:cubicBezTo>
                <a:cubicBezTo>
                  <a:pt x="721707" y="2427144"/>
                  <a:pt x="708080" y="2443595"/>
                  <a:pt x="702976" y="2453456"/>
                </a:cubicBezTo>
                <a:cubicBezTo>
                  <a:pt x="699012" y="2461086"/>
                  <a:pt x="697427" y="2469460"/>
                  <a:pt x="697625" y="2477537"/>
                </a:cubicBezTo>
                <a:lnTo>
                  <a:pt x="707436" y="2477537"/>
                </a:lnTo>
                <a:cubicBezTo>
                  <a:pt x="707287" y="2470947"/>
                  <a:pt x="708526" y="2464208"/>
                  <a:pt x="711747" y="2458014"/>
                </a:cubicBezTo>
                <a:cubicBezTo>
                  <a:pt x="718833" y="2444338"/>
                  <a:pt x="733748" y="2437599"/>
                  <a:pt x="755203" y="2438194"/>
                </a:cubicBezTo>
                <a:cubicBezTo>
                  <a:pt x="776411" y="2437599"/>
                  <a:pt x="791276" y="2444338"/>
                  <a:pt x="798362" y="2458014"/>
                </a:cubicBezTo>
                <a:cubicBezTo>
                  <a:pt x="801583" y="2464208"/>
                  <a:pt x="802821" y="2470996"/>
                  <a:pt x="802673" y="2477537"/>
                </a:cubicBezTo>
                <a:lnTo>
                  <a:pt x="812484" y="2477537"/>
                </a:lnTo>
                <a:cubicBezTo>
                  <a:pt x="812682" y="2469460"/>
                  <a:pt x="811096" y="2461086"/>
                  <a:pt x="807132" y="2453456"/>
                </a:cubicBezTo>
                <a:close/>
                <a:moveTo>
                  <a:pt x="51731" y="1681504"/>
                </a:moveTo>
                <a:cubicBezTo>
                  <a:pt x="34190" y="1672437"/>
                  <a:pt x="12586" y="1676153"/>
                  <a:pt x="0" y="1684577"/>
                </a:cubicBezTo>
                <a:lnTo>
                  <a:pt x="0" y="1696518"/>
                </a:lnTo>
                <a:cubicBezTo>
                  <a:pt x="1387" y="1695676"/>
                  <a:pt x="2775" y="1694784"/>
                  <a:pt x="4113" y="1693743"/>
                </a:cubicBezTo>
                <a:cubicBezTo>
                  <a:pt x="13924" y="1686311"/>
                  <a:pt x="32357" y="1682595"/>
                  <a:pt x="47172" y="1690275"/>
                </a:cubicBezTo>
                <a:cubicBezTo>
                  <a:pt x="60501" y="1697212"/>
                  <a:pt x="67191" y="1711780"/>
                  <a:pt x="66497" y="1732740"/>
                </a:cubicBezTo>
                <a:cubicBezTo>
                  <a:pt x="67191" y="1753353"/>
                  <a:pt x="60501" y="1767921"/>
                  <a:pt x="47172" y="1774858"/>
                </a:cubicBezTo>
                <a:cubicBezTo>
                  <a:pt x="32357" y="1782538"/>
                  <a:pt x="13924" y="1778773"/>
                  <a:pt x="4113" y="1771389"/>
                </a:cubicBezTo>
                <a:cubicBezTo>
                  <a:pt x="2775" y="1770349"/>
                  <a:pt x="1387" y="1769457"/>
                  <a:pt x="0" y="1768615"/>
                </a:cubicBezTo>
                <a:lnTo>
                  <a:pt x="0" y="1780556"/>
                </a:lnTo>
                <a:cubicBezTo>
                  <a:pt x="12586" y="1788980"/>
                  <a:pt x="34190" y="1792696"/>
                  <a:pt x="51731" y="1783628"/>
                </a:cubicBezTo>
                <a:cubicBezTo>
                  <a:pt x="61393" y="1778624"/>
                  <a:pt x="77497" y="1765295"/>
                  <a:pt x="76407" y="1732740"/>
                </a:cubicBezTo>
                <a:cubicBezTo>
                  <a:pt x="77497" y="1699838"/>
                  <a:pt x="61393" y="1686509"/>
                  <a:pt x="51731" y="1681504"/>
                </a:cubicBezTo>
                <a:close/>
                <a:moveTo>
                  <a:pt x="51731" y="2009927"/>
                </a:moveTo>
                <a:cubicBezTo>
                  <a:pt x="34190" y="2000859"/>
                  <a:pt x="12586" y="2004575"/>
                  <a:pt x="0" y="2012999"/>
                </a:cubicBezTo>
                <a:lnTo>
                  <a:pt x="0" y="2024941"/>
                </a:lnTo>
                <a:cubicBezTo>
                  <a:pt x="1387" y="2024098"/>
                  <a:pt x="2775" y="2023206"/>
                  <a:pt x="4113" y="2022166"/>
                </a:cubicBezTo>
                <a:cubicBezTo>
                  <a:pt x="13924" y="2014733"/>
                  <a:pt x="32357" y="2011017"/>
                  <a:pt x="47172" y="2018697"/>
                </a:cubicBezTo>
                <a:cubicBezTo>
                  <a:pt x="60501" y="2025634"/>
                  <a:pt x="67191" y="2040202"/>
                  <a:pt x="66497" y="2061162"/>
                </a:cubicBezTo>
                <a:cubicBezTo>
                  <a:pt x="67191" y="2081775"/>
                  <a:pt x="60501" y="2096343"/>
                  <a:pt x="47172" y="2103280"/>
                </a:cubicBezTo>
                <a:cubicBezTo>
                  <a:pt x="32357" y="2110961"/>
                  <a:pt x="13924" y="2107195"/>
                  <a:pt x="4113" y="2099812"/>
                </a:cubicBezTo>
                <a:cubicBezTo>
                  <a:pt x="2775" y="2098771"/>
                  <a:pt x="1387" y="2097879"/>
                  <a:pt x="0" y="2097037"/>
                </a:cubicBezTo>
                <a:lnTo>
                  <a:pt x="0" y="2108979"/>
                </a:lnTo>
                <a:cubicBezTo>
                  <a:pt x="12586" y="2117402"/>
                  <a:pt x="34190" y="2121119"/>
                  <a:pt x="51731" y="2112051"/>
                </a:cubicBezTo>
                <a:cubicBezTo>
                  <a:pt x="61393" y="2107046"/>
                  <a:pt x="77497" y="2093717"/>
                  <a:pt x="76407" y="2061162"/>
                </a:cubicBezTo>
                <a:cubicBezTo>
                  <a:pt x="77497" y="2028260"/>
                  <a:pt x="61393" y="2014931"/>
                  <a:pt x="51731" y="2009927"/>
                </a:cubicBezTo>
                <a:close/>
                <a:moveTo>
                  <a:pt x="51731" y="696237"/>
                </a:moveTo>
                <a:cubicBezTo>
                  <a:pt x="34190" y="687170"/>
                  <a:pt x="12586" y="690886"/>
                  <a:pt x="0" y="699310"/>
                </a:cubicBezTo>
                <a:lnTo>
                  <a:pt x="0" y="711251"/>
                </a:lnTo>
                <a:cubicBezTo>
                  <a:pt x="1387" y="710409"/>
                  <a:pt x="2775" y="709517"/>
                  <a:pt x="4113" y="708476"/>
                </a:cubicBezTo>
                <a:cubicBezTo>
                  <a:pt x="13924" y="701044"/>
                  <a:pt x="32357" y="697328"/>
                  <a:pt x="47172" y="705008"/>
                </a:cubicBezTo>
                <a:cubicBezTo>
                  <a:pt x="60501" y="711945"/>
                  <a:pt x="67191" y="726513"/>
                  <a:pt x="66497" y="747473"/>
                </a:cubicBezTo>
                <a:cubicBezTo>
                  <a:pt x="67191" y="768086"/>
                  <a:pt x="60501" y="782654"/>
                  <a:pt x="47172" y="789542"/>
                </a:cubicBezTo>
                <a:cubicBezTo>
                  <a:pt x="32357" y="797271"/>
                  <a:pt x="13924" y="793506"/>
                  <a:pt x="4113" y="786073"/>
                </a:cubicBezTo>
                <a:cubicBezTo>
                  <a:pt x="2775" y="785032"/>
                  <a:pt x="1387" y="784140"/>
                  <a:pt x="0" y="783298"/>
                </a:cubicBezTo>
                <a:lnTo>
                  <a:pt x="0" y="795289"/>
                </a:lnTo>
                <a:cubicBezTo>
                  <a:pt x="12586" y="803713"/>
                  <a:pt x="34190" y="807429"/>
                  <a:pt x="51731" y="798362"/>
                </a:cubicBezTo>
                <a:cubicBezTo>
                  <a:pt x="61393" y="793357"/>
                  <a:pt x="77497" y="779978"/>
                  <a:pt x="76407" y="747473"/>
                </a:cubicBezTo>
                <a:cubicBezTo>
                  <a:pt x="77497" y="714571"/>
                  <a:pt x="61393" y="701242"/>
                  <a:pt x="51731" y="696237"/>
                </a:cubicBezTo>
                <a:close/>
                <a:moveTo>
                  <a:pt x="51731" y="1024660"/>
                </a:moveTo>
                <a:cubicBezTo>
                  <a:pt x="34190" y="1015592"/>
                  <a:pt x="12586" y="1019308"/>
                  <a:pt x="0" y="1027732"/>
                </a:cubicBezTo>
                <a:lnTo>
                  <a:pt x="0" y="1039674"/>
                </a:lnTo>
                <a:cubicBezTo>
                  <a:pt x="1387" y="1038831"/>
                  <a:pt x="2775" y="1037939"/>
                  <a:pt x="4113" y="1036899"/>
                </a:cubicBezTo>
                <a:cubicBezTo>
                  <a:pt x="13924" y="1029466"/>
                  <a:pt x="32357" y="1025750"/>
                  <a:pt x="47172" y="1033430"/>
                </a:cubicBezTo>
                <a:cubicBezTo>
                  <a:pt x="60501" y="1040367"/>
                  <a:pt x="67191" y="1054935"/>
                  <a:pt x="66497" y="1075895"/>
                </a:cubicBezTo>
                <a:cubicBezTo>
                  <a:pt x="67191" y="1096508"/>
                  <a:pt x="60501" y="1111076"/>
                  <a:pt x="47172" y="1117964"/>
                </a:cubicBezTo>
                <a:cubicBezTo>
                  <a:pt x="32357" y="1125694"/>
                  <a:pt x="13924" y="1121928"/>
                  <a:pt x="4113" y="1114545"/>
                </a:cubicBezTo>
                <a:cubicBezTo>
                  <a:pt x="2775" y="1113504"/>
                  <a:pt x="1387" y="1112612"/>
                  <a:pt x="0" y="1111770"/>
                </a:cubicBezTo>
                <a:lnTo>
                  <a:pt x="0" y="1123712"/>
                </a:lnTo>
                <a:cubicBezTo>
                  <a:pt x="12586" y="1132135"/>
                  <a:pt x="34190" y="1135852"/>
                  <a:pt x="51731" y="1126784"/>
                </a:cubicBezTo>
                <a:cubicBezTo>
                  <a:pt x="61393" y="1121779"/>
                  <a:pt x="77497" y="1108401"/>
                  <a:pt x="76407" y="1075895"/>
                </a:cubicBezTo>
                <a:cubicBezTo>
                  <a:pt x="77497" y="1042994"/>
                  <a:pt x="61393" y="1029664"/>
                  <a:pt x="51731" y="1024660"/>
                </a:cubicBezTo>
                <a:close/>
                <a:moveTo>
                  <a:pt x="51731" y="39393"/>
                </a:moveTo>
                <a:cubicBezTo>
                  <a:pt x="34190" y="30325"/>
                  <a:pt x="12586" y="34041"/>
                  <a:pt x="0" y="42415"/>
                </a:cubicBezTo>
                <a:lnTo>
                  <a:pt x="0" y="54407"/>
                </a:lnTo>
                <a:cubicBezTo>
                  <a:pt x="1387" y="53564"/>
                  <a:pt x="2775" y="52672"/>
                  <a:pt x="4113" y="51632"/>
                </a:cubicBezTo>
                <a:cubicBezTo>
                  <a:pt x="13924" y="44199"/>
                  <a:pt x="32357" y="40483"/>
                  <a:pt x="47172" y="48163"/>
                </a:cubicBezTo>
                <a:cubicBezTo>
                  <a:pt x="60501" y="55100"/>
                  <a:pt x="67191" y="69619"/>
                  <a:pt x="66497" y="90628"/>
                </a:cubicBezTo>
                <a:cubicBezTo>
                  <a:pt x="67191" y="111241"/>
                  <a:pt x="60501" y="125809"/>
                  <a:pt x="47172" y="132697"/>
                </a:cubicBezTo>
                <a:cubicBezTo>
                  <a:pt x="32357" y="140427"/>
                  <a:pt x="13924" y="136661"/>
                  <a:pt x="4113" y="129228"/>
                </a:cubicBezTo>
                <a:cubicBezTo>
                  <a:pt x="2775" y="128188"/>
                  <a:pt x="1387" y="127296"/>
                  <a:pt x="0" y="126453"/>
                </a:cubicBezTo>
                <a:lnTo>
                  <a:pt x="0" y="138445"/>
                </a:lnTo>
                <a:cubicBezTo>
                  <a:pt x="12586" y="146868"/>
                  <a:pt x="34190" y="150585"/>
                  <a:pt x="51731" y="141517"/>
                </a:cubicBezTo>
                <a:cubicBezTo>
                  <a:pt x="61393" y="136463"/>
                  <a:pt x="77497" y="123134"/>
                  <a:pt x="76407" y="90628"/>
                </a:cubicBezTo>
                <a:cubicBezTo>
                  <a:pt x="77497" y="57727"/>
                  <a:pt x="61393" y="44397"/>
                  <a:pt x="51731" y="39393"/>
                </a:cubicBezTo>
                <a:close/>
                <a:moveTo>
                  <a:pt x="2154417" y="0"/>
                </a:moveTo>
                <a:cubicBezTo>
                  <a:pt x="2154615" y="6590"/>
                  <a:pt x="2153327" y="13379"/>
                  <a:pt x="2150106" y="19573"/>
                </a:cubicBezTo>
                <a:cubicBezTo>
                  <a:pt x="2143020" y="33249"/>
                  <a:pt x="2128106" y="40087"/>
                  <a:pt x="2106650" y="39393"/>
                </a:cubicBezTo>
                <a:cubicBezTo>
                  <a:pt x="2085492" y="40136"/>
                  <a:pt x="2070627" y="33249"/>
                  <a:pt x="2063541" y="19573"/>
                </a:cubicBezTo>
                <a:cubicBezTo>
                  <a:pt x="2060320" y="13379"/>
                  <a:pt x="2059081" y="6590"/>
                  <a:pt x="2059230" y="0"/>
                </a:cubicBezTo>
                <a:lnTo>
                  <a:pt x="2049419" y="0"/>
                </a:lnTo>
                <a:cubicBezTo>
                  <a:pt x="2049221" y="8126"/>
                  <a:pt x="2050757" y="16500"/>
                  <a:pt x="2054721" y="24131"/>
                </a:cubicBezTo>
                <a:cubicBezTo>
                  <a:pt x="2059874" y="33992"/>
                  <a:pt x="2073451" y="50344"/>
                  <a:pt x="2106650" y="49253"/>
                </a:cubicBezTo>
                <a:cubicBezTo>
                  <a:pt x="2107790" y="49303"/>
                  <a:pt x="2108830" y="49353"/>
                  <a:pt x="2109921" y="49353"/>
                </a:cubicBezTo>
                <a:cubicBezTo>
                  <a:pt x="2141088" y="49353"/>
                  <a:pt x="2153971" y="33695"/>
                  <a:pt x="2158926" y="24131"/>
                </a:cubicBezTo>
                <a:cubicBezTo>
                  <a:pt x="2162890" y="16500"/>
                  <a:pt x="2164476" y="8077"/>
                  <a:pt x="2164278" y="0"/>
                </a:cubicBezTo>
                <a:lnTo>
                  <a:pt x="2154417" y="0"/>
                </a:lnTo>
                <a:close/>
                <a:moveTo>
                  <a:pt x="1140609" y="0"/>
                </a:moveTo>
                <a:cubicBezTo>
                  <a:pt x="1140757" y="6590"/>
                  <a:pt x="1139519" y="13379"/>
                  <a:pt x="1136298" y="19573"/>
                </a:cubicBezTo>
                <a:cubicBezTo>
                  <a:pt x="1129212" y="33249"/>
                  <a:pt x="1114297" y="40087"/>
                  <a:pt x="1092842" y="39393"/>
                </a:cubicBezTo>
                <a:cubicBezTo>
                  <a:pt x="1071733" y="40087"/>
                  <a:pt x="1056769" y="33249"/>
                  <a:pt x="1049683" y="19573"/>
                </a:cubicBezTo>
                <a:cubicBezTo>
                  <a:pt x="1046462" y="13379"/>
                  <a:pt x="1045224" y="6590"/>
                  <a:pt x="1045372" y="0"/>
                </a:cubicBezTo>
                <a:lnTo>
                  <a:pt x="1035561" y="0"/>
                </a:lnTo>
                <a:cubicBezTo>
                  <a:pt x="1035363" y="8077"/>
                  <a:pt x="1036949" y="16500"/>
                  <a:pt x="1040913" y="24131"/>
                </a:cubicBezTo>
                <a:cubicBezTo>
                  <a:pt x="1046016" y="33992"/>
                  <a:pt x="1059692" y="50344"/>
                  <a:pt x="1092842" y="49253"/>
                </a:cubicBezTo>
                <a:cubicBezTo>
                  <a:pt x="1126437" y="50393"/>
                  <a:pt x="1139965" y="33992"/>
                  <a:pt x="1145118" y="24131"/>
                </a:cubicBezTo>
                <a:cubicBezTo>
                  <a:pt x="1149082" y="16500"/>
                  <a:pt x="1150618" y="8126"/>
                  <a:pt x="1150420" y="0"/>
                </a:cubicBezTo>
                <a:lnTo>
                  <a:pt x="1140609" y="0"/>
                </a:lnTo>
                <a:close/>
                <a:moveTo>
                  <a:pt x="2477488" y="1550839"/>
                </a:moveTo>
                <a:cubicBezTo>
                  <a:pt x="2477488" y="1550839"/>
                  <a:pt x="2477538" y="1550938"/>
                  <a:pt x="2477538" y="1550988"/>
                </a:cubicBezTo>
                <a:lnTo>
                  <a:pt x="2477538" y="1529780"/>
                </a:lnTo>
                <a:cubicBezTo>
                  <a:pt x="2475110" y="1536965"/>
                  <a:pt x="2475060" y="1544150"/>
                  <a:pt x="2477488" y="1550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6"/>
          <p:cNvSpPr/>
          <p:nvPr/>
        </p:nvSpPr>
        <p:spPr>
          <a:xfrm rot="7360237">
            <a:off x="8184753" y="22094"/>
            <a:ext cx="1903842" cy="1727727"/>
          </a:xfrm>
          <a:custGeom>
            <a:avLst/>
            <a:gdLst/>
            <a:ahLst/>
            <a:cxnLst/>
            <a:rect l="l" t="t" r="r" b="b"/>
            <a:pathLst>
              <a:path w="2281" h="2070" extrusionOk="0">
                <a:moveTo>
                  <a:pt x="2250" y="964"/>
                </a:moveTo>
                <a:cubicBezTo>
                  <a:pt x="2242" y="984"/>
                  <a:pt x="2232" y="1003"/>
                  <a:pt x="2220" y="1020"/>
                </a:cubicBezTo>
                <a:cubicBezTo>
                  <a:pt x="2157" y="1119"/>
                  <a:pt x="2054" y="1192"/>
                  <a:pt x="2005" y="1292"/>
                </a:cubicBezTo>
                <a:cubicBezTo>
                  <a:pt x="1991" y="1321"/>
                  <a:pt x="1982" y="1352"/>
                  <a:pt x="1979" y="1386"/>
                </a:cubicBezTo>
                <a:cubicBezTo>
                  <a:pt x="1975" y="1433"/>
                  <a:pt x="1986" y="1481"/>
                  <a:pt x="1984" y="1528"/>
                </a:cubicBezTo>
                <a:cubicBezTo>
                  <a:pt x="1983" y="1551"/>
                  <a:pt x="1980" y="1573"/>
                  <a:pt x="1973" y="1594"/>
                </a:cubicBezTo>
                <a:cubicBezTo>
                  <a:pt x="1945" y="1691"/>
                  <a:pt x="1865" y="1769"/>
                  <a:pt x="1779" y="1811"/>
                </a:cubicBezTo>
                <a:cubicBezTo>
                  <a:pt x="1777" y="1813"/>
                  <a:pt x="1774" y="1814"/>
                  <a:pt x="1772" y="1815"/>
                </a:cubicBezTo>
                <a:cubicBezTo>
                  <a:pt x="1767" y="1817"/>
                  <a:pt x="1762" y="1820"/>
                  <a:pt x="1757" y="1822"/>
                </a:cubicBezTo>
                <a:cubicBezTo>
                  <a:pt x="1670" y="1860"/>
                  <a:pt x="1576" y="1876"/>
                  <a:pt x="1486" y="1901"/>
                </a:cubicBezTo>
                <a:cubicBezTo>
                  <a:pt x="1473" y="1904"/>
                  <a:pt x="1460" y="1908"/>
                  <a:pt x="1448" y="1912"/>
                </a:cubicBezTo>
                <a:cubicBezTo>
                  <a:pt x="1372" y="1935"/>
                  <a:pt x="1298" y="1969"/>
                  <a:pt x="1223" y="1994"/>
                </a:cubicBezTo>
                <a:cubicBezTo>
                  <a:pt x="1168" y="2012"/>
                  <a:pt x="1113" y="2026"/>
                  <a:pt x="1055" y="2029"/>
                </a:cubicBezTo>
                <a:cubicBezTo>
                  <a:pt x="1054" y="2029"/>
                  <a:pt x="1053" y="2029"/>
                  <a:pt x="1051" y="2029"/>
                </a:cubicBezTo>
                <a:cubicBezTo>
                  <a:pt x="1051" y="2029"/>
                  <a:pt x="1002" y="2039"/>
                  <a:pt x="937" y="2048"/>
                </a:cubicBezTo>
                <a:cubicBezTo>
                  <a:pt x="860" y="2059"/>
                  <a:pt x="761" y="2070"/>
                  <a:pt x="695" y="2064"/>
                </a:cubicBezTo>
                <a:cubicBezTo>
                  <a:pt x="681" y="2062"/>
                  <a:pt x="666" y="2060"/>
                  <a:pt x="651" y="2059"/>
                </a:cubicBezTo>
                <a:cubicBezTo>
                  <a:pt x="638" y="2057"/>
                  <a:pt x="626" y="2055"/>
                  <a:pt x="613" y="2053"/>
                </a:cubicBezTo>
                <a:cubicBezTo>
                  <a:pt x="517" y="2038"/>
                  <a:pt x="423" y="2011"/>
                  <a:pt x="339" y="1961"/>
                </a:cubicBezTo>
                <a:cubicBezTo>
                  <a:pt x="324" y="1952"/>
                  <a:pt x="310" y="1943"/>
                  <a:pt x="295" y="1932"/>
                </a:cubicBezTo>
                <a:cubicBezTo>
                  <a:pt x="293" y="1930"/>
                  <a:pt x="290" y="1928"/>
                  <a:pt x="287" y="1926"/>
                </a:cubicBezTo>
                <a:cubicBezTo>
                  <a:pt x="231" y="1883"/>
                  <a:pt x="182" y="1826"/>
                  <a:pt x="159" y="1754"/>
                </a:cubicBezTo>
                <a:cubicBezTo>
                  <a:pt x="146" y="1714"/>
                  <a:pt x="143" y="1671"/>
                  <a:pt x="142" y="1628"/>
                </a:cubicBezTo>
                <a:cubicBezTo>
                  <a:pt x="142" y="1577"/>
                  <a:pt x="146" y="1526"/>
                  <a:pt x="144" y="1475"/>
                </a:cubicBezTo>
                <a:cubicBezTo>
                  <a:pt x="142" y="1418"/>
                  <a:pt x="133" y="1361"/>
                  <a:pt x="117" y="1306"/>
                </a:cubicBezTo>
                <a:cubicBezTo>
                  <a:pt x="107" y="1273"/>
                  <a:pt x="94" y="1240"/>
                  <a:pt x="79" y="1208"/>
                </a:cubicBezTo>
                <a:cubicBezTo>
                  <a:pt x="54" y="1156"/>
                  <a:pt x="21" y="1107"/>
                  <a:pt x="10" y="1049"/>
                </a:cubicBezTo>
                <a:cubicBezTo>
                  <a:pt x="8" y="1041"/>
                  <a:pt x="7" y="1032"/>
                  <a:pt x="6" y="1023"/>
                </a:cubicBezTo>
                <a:cubicBezTo>
                  <a:pt x="0" y="953"/>
                  <a:pt x="24" y="882"/>
                  <a:pt x="56" y="820"/>
                </a:cubicBezTo>
                <a:cubicBezTo>
                  <a:pt x="71" y="791"/>
                  <a:pt x="88" y="763"/>
                  <a:pt x="107" y="736"/>
                </a:cubicBezTo>
                <a:cubicBezTo>
                  <a:pt x="141" y="690"/>
                  <a:pt x="182" y="650"/>
                  <a:pt x="231" y="624"/>
                </a:cubicBezTo>
                <a:cubicBezTo>
                  <a:pt x="260" y="608"/>
                  <a:pt x="291" y="598"/>
                  <a:pt x="319" y="580"/>
                </a:cubicBezTo>
                <a:cubicBezTo>
                  <a:pt x="333" y="572"/>
                  <a:pt x="343" y="563"/>
                  <a:pt x="351" y="552"/>
                </a:cubicBezTo>
                <a:cubicBezTo>
                  <a:pt x="412" y="477"/>
                  <a:pt x="358" y="347"/>
                  <a:pt x="398" y="233"/>
                </a:cubicBezTo>
                <a:cubicBezTo>
                  <a:pt x="415" y="183"/>
                  <a:pt x="450" y="136"/>
                  <a:pt x="521" y="98"/>
                </a:cubicBezTo>
                <a:cubicBezTo>
                  <a:pt x="548" y="83"/>
                  <a:pt x="591" y="66"/>
                  <a:pt x="638" y="51"/>
                </a:cubicBezTo>
                <a:cubicBezTo>
                  <a:pt x="725" y="22"/>
                  <a:pt x="829" y="0"/>
                  <a:pt x="884" y="13"/>
                </a:cubicBezTo>
                <a:cubicBezTo>
                  <a:pt x="904" y="17"/>
                  <a:pt x="922" y="24"/>
                  <a:pt x="940" y="31"/>
                </a:cubicBezTo>
                <a:cubicBezTo>
                  <a:pt x="1039" y="73"/>
                  <a:pt x="1104" y="151"/>
                  <a:pt x="1161" y="160"/>
                </a:cubicBezTo>
                <a:cubicBezTo>
                  <a:pt x="1176" y="163"/>
                  <a:pt x="1191" y="164"/>
                  <a:pt x="1205" y="166"/>
                </a:cubicBezTo>
                <a:cubicBezTo>
                  <a:pt x="1316" y="178"/>
                  <a:pt x="1384" y="160"/>
                  <a:pt x="1497" y="103"/>
                </a:cubicBezTo>
                <a:cubicBezTo>
                  <a:pt x="1499" y="102"/>
                  <a:pt x="1501" y="101"/>
                  <a:pt x="1503" y="100"/>
                </a:cubicBezTo>
                <a:cubicBezTo>
                  <a:pt x="1620" y="41"/>
                  <a:pt x="1764" y="2"/>
                  <a:pt x="1873" y="71"/>
                </a:cubicBezTo>
                <a:cubicBezTo>
                  <a:pt x="1881" y="76"/>
                  <a:pt x="1890" y="82"/>
                  <a:pt x="1898" y="89"/>
                </a:cubicBezTo>
                <a:cubicBezTo>
                  <a:pt x="1965" y="145"/>
                  <a:pt x="1998" y="238"/>
                  <a:pt x="2017" y="330"/>
                </a:cubicBezTo>
                <a:cubicBezTo>
                  <a:pt x="2023" y="356"/>
                  <a:pt x="2028" y="382"/>
                  <a:pt x="2034" y="408"/>
                </a:cubicBezTo>
                <a:cubicBezTo>
                  <a:pt x="2039" y="430"/>
                  <a:pt x="2045" y="452"/>
                  <a:pt x="2054" y="472"/>
                </a:cubicBezTo>
                <a:cubicBezTo>
                  <a:pt x="2074" y="517"/>
                  <a:pt x="2170" y="543"/>
                  <a:pt x="2205" y="571"/>
                </a:cubicBezTo>
                <a:cubicBezTo>
                  <a:pt x="2229" y="589"/>
                  <a:pt x="2254" y="628"/>
                  <a:pt x="2267" y="672"/>
                </a:cubicBezTo>
                <a:cubicBezTo>
                  <a:pt x="2273" y="688"/>
                  <a:pt x="2276" y="706"/>
                  <a:pt x="2277" y="723"/>
                </a:cubicBezTo>
                <a:cubicBezTo>
                  <a:pt x="2281" y="804"/>
                  <a:pt x="2280" y="890"/>
                  <a:pt x="2250" y="9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6"/>
          <p:cNvSpPr/>
          <p:nvPr/>
        </p:nvSpPr>
        <p:spPr>
          <a:xfrm rot="7360237">
            <a:off x="-1270147" y="3055944"/>
            <a:ext cx="1903842" cy="1727727"/>
          </a:xfrm>
          <a:custGeom>
            <a:avLst/>
            <a:gdLst/>
            <a:ahLst/>
            <a:cxnLst/>
            <a:rect l="l" t="t" r="r" b="b"/>
            <a:pathLst>
              <a:path w="2281" h="2070" extrusionOk="0">
                <a:moveTo>
                  <a:pt x="2250" y="964"/>
                </a:moveTo>
                <a:cubicBezTo>
                  <a:pt x="2242" y="984"/>
                  <a:pt x="2232" y="1003"/>
                  <a:pt x="2220" y="1020"/>
                </a:cubicBezTo>
                <a:cubicBezTo>
                  <a:pt x="2157" y="1119"/>
                  <a:pt x="2054" y="1192"/>
                  <a:pt x="2005" y="1292"/>
                </a:cubicBezTo>
                <a:cubicBezTo>
                  <a:pt x="1991" y="1321"/>
                  <a:pt x="1982" y="1352"/>
                  <a:pt x="1979" y="1386"/>
                </a:cubicBezTo>
                <a:cubicBezTo>
                  <a:pt x="1975" y="1433"/>
                  <a:pt x="1986" y="1481"/>
                  <a:pt x="1984" y="1528"/>
                </a:cubicBezTo>
                <a:cubicBezTo>
                  <a:pt x="1983" y="1551"/>
                  <a:pt x="1980" y="1573"/>
                  <a:pt x="1973" y="1594"/>
                </a:cubicBezTo>
                <a:cubicBezTo>
                  <a:pt x="1945" y="1691"/>
                  <a:pt x="1865" y="1769"/>
                  <a:pt x="1779" y="1811"/>
                </a:cubicBezTo>
                <a:cubicBezTo>
                  <a:pt x="1777" y="1813"/>
                  <a:pt x="1774" y="1814"/>
                  <a:pt x="1772" y="1815"/>
                </a:cubicBezTo>
                <a:cubicBezTo>
                  <a:pt x="1767" y="1817"/>
                  <a:pt x="1762" y="1820"/>
                  <a:pt x="1757" y="1822"/>
                </a:cubicBezTo>
                <a:cubicBezTo>
                  <a:pt x="1670" y="1860"/>
                  <a:pt x="1576" y="1876"/>
                  <a:pt x="1486" y="1901"/>
                </a:cubicBezTo>
                <a:cubicBezTo>
                  <a:pt x="1473" y="1904"/>
                  <a:pt x="1460" y="1908"/>
                  <a:pt x="1448" y="1912"/>
                </a:cubicBezTo>
                <a:cubicBezTo>
                  <a:pt x="1372" y="1935"/>
                  <a:pt x="1298" y="1969"/>
                  <a:pt x="1223" y="1994"/>
                </a:cubicBezTo>
                <a:cubicBezTo>
                  <a:pt x="1168" y="2012"/>
                  <a:pt x="1113" y="2026"/>
                  <a:pt x="1055" y="2029"/>
                </a:cubicBezTo>
                <a:cubicBezTo>
                  <a:pt x="1054" y="2029"/>
                  <a:pt x="1053" y="2029"/>
                  <a:pt x="1051" y="2029"/>
                </a:cubicBezTo>
                <a:cubicBezTo>
                  <a:pt x="1051" y="2029"/>
                  <a:pt x="1002" y="2039"/>
                  <a:pt x="937" y="2048"/>
                </a:cubicBezTo>
                <a:cubicBezTo>
                  <a:pt x="860" y="2059"/>
                  <a:pt x="761" y="2070"/>
                  <a:pt x="695" y="2064"/>
                </a:cubicBezTo>
                <a:cubicBezTo>
                  <a:pt x="681" y="2062"/>
                  <a:pt x="666" y="2060"/>
                  <a:pt x="651" y="2059"/>
                </a:cubicBezTo>
                <a:cubicBezTo>
                  <a:pt x="638" y="2057"/>
                  <a:pt x="626" y="2055"/>
                  <a:pt x="613" y="2053"/>
                </a:cubicBezTo>
                <a:cubicBezTo>
                  <a:pt x="517" y="2038"/>
                  <a:pt x="423" y="2011"/>
                  <a:pt x="339" y="1961"/>
                </a:cubicBezTo>
                <a:cubicBezTo>
                  <a:pt x="324" y="1952"/>
                  <a:pt x="310" y="1943"/>
                  <a:pt x="295" y="1932"/>
                </a:cubicBezTo>
                <a:cubicBezTo>
                  <a:pt x="293" y="1930"/>
                  <a:pt x="290" y="1928"/>
                  <a:pt x="287" y="1926"/>
                </a:cubicBezTo>
                <a:cubicBezTo>
                  <a:pt x="231" y="1883"/>
                  <a:pt x="182" y="1826"/>
                  <a:pt x="159" y="1754"/>
                </a:cubicBezTo>
                <a:cubicBezTo>
                  <a:pt x="146" y="1714"/>
                  <a:pt x="143" y="1671"/>
                  <a:pt x="142" y="1628"/>
                </a:cubicBezTo>
                <a:cubicBezTo>
                  <a:pt x="142" y="1577"/>
                  <a:pt x="146" y="1526"/>
                  <a:pt x="144" y="1475"/>
                </a:cubicBezTo>
                <a:cubicBezTo>
                  <a:pt x="142" y="1418"/>
                  <a:pt x="133" y="1361"/>
                  <a:pt x="117" y="1306"/>
                </a:cubicBezTo>
                <a:cubicBezTo>
                  <a:pt x="107" y="1273"/>
                  <a:pt x="94" y="1240"/>
                  <a:pt x="79" y="1208"/>
                </a:cubicBezTo>
                <a:cubicBezTo>
                  <a:pt x="54" y="1156"/>
                  <a:pt x="21" y="1107"/>
                  <a:pt x="10" y="1049"/>
                </a:cubicBezTo>
                <a:cubicBezTo>
                  <a:pt x="8" y="1041"/>
                  <a:pt x="7" y="1032"/>
                  <a:pt x="6" y="1023"/>
                </a:cubicBezTo>
                <a:cubicBezTo>
                  <a:pt x="0" y="953"/>
                  <a:pt x="24" y="882"/>
                  <a:pt x="56" y="820"/>
                </a:cubicBezTo>
                <a:cubicBezTo>
                  <a:pt x="71" y="791"/>
                  <a:pt x="88" y="763"/>
                  <a:pt x="107" y="736"/>
                </a:cubicBezTo>
                <a:cubicBezTo>
                  <a:pt x="141" y="690"/>
                  <a:pt x="182" y="650"/>
                  <a:pt x="231" y="624"/>
                </a:cubicBezTo>
                <a:cubicBezTo>
                  <a:pt x="260" y="608"/>
                  <a:pt x="291" y="598"/>
                  <a:pt x="319" y="580"/>
                </a:cubicBezTo>
                <a:cubicBezTo>
                  <a:pt x="333" y="572"/>
                  <a:pt x="343" y="563"/>
                  <a:pt x="351" y="552"/>
                </a:cubicBezTo>
                <a:cubicBezTo>
                  <a:pt x="412" y="477"/>
                  <a:pt x="358" y="347"/>
                  <a:pt x="398" y="233"/>
                </a:cubicBezTo>
                <a:cubicBezTo>
                  <a:pt x="415" y="183"/>
                  <a:pt x="450" y="136"/>
                  <a:pt x="521" y="98"/>
                </a:cubicBezTo>
                <a:cubicBezTo>
                  <a:pt x="548" y="83"/>
                  <a:pt x="591" y="66"/>
                  <a:pt x="638" y="51"/>
                </a:cubicBezTo>
                <a:cubicBezTo>
                  <a:pt x="725" y="22"/>
                  <a:pt x="829" y="0"/>
                  <a:pt x="884" y="13"/>
                </a:cubicBezTo>
                <a:cubicBezTo>
                  <a:pt x="904" y="17"/>
                  <a:pt x="922" y="24"/>
                  <a:pt x="940" y="31"/>
                </a:cubicBezTo>
                <a:cubicBezTo>
                  <a:pt x="1039" y="73"/>
                  <a:pt x="1104" y="151"/>
                  <a:pt x="1161" y="160"/>
                </a:cubicBezTo>
                <a:cubicBezTo>
                  <a:pt x="1176" y="163"/>
                  <a:pt x="1191" y="164"/>
                  <a:pt x="1205" y="166"/>
                </a:cubicBezTo>
                <a:cubicBezTo>
                  <a:pt x="1316" y="178"/>
                  <a:pt x="1384" y="160"/>
                  <a:pt x="1497" y="103"/>
                </a:cubicBezTo>
                <a:cubicBezTo>
                  <a:pt x="1499" y="102"/>
                  <a:pt x="1501" y="101"/>
                  <a:pt x="1503" y="100"/>
                </a:cubicBezTo>
                <a:cubicBezTo>
                  <a:pt x="1620" y="41"/>
                  <a:pt x="1764" y="2"/>
                  <a:pt x="1873" y="71"/>
                </a:cubicBezTo>
                <a:cubicBezTo>
                  <a:pt x="1881" y="76"/>
                  <a:pt x="1890" y="82"/>
                  <a:pt x="1898" y="89"/>
                </a:cubicBezTo>
                <a:cubicBezTo>
                  <a:pt x="1965" y="145"/>
                  <a:pt x="1998" y="238"/>
                  <a:pt x="2017" y="330"/>
                </a:cubicBezTo>
                <a:cubicBezTo>
                  <a:pt x="2023" y="356"/>
                  <a:pt x="2028" y="382"/>
                  <a:pt x="2034" y="408"/>
                </a:cubicBezTo>
                <a:cubicBezTo>
                  <a:pt x="2039" y="430"/>
                  <a:pt x="2045" y="452"/>
                  <a:pt x="2054" y="472"/>
                </a:cubicBezTo>
                <a:cubicBezTo>
                  <a:pt x="2074" y="517"/>
                  <a:pt x="2170" y="543"/>
                  <a:pt x="2205" y="571"/>
                </a:cubicBezTo>
                <a:cubicBezTo>
                  <a:pt x="2229" y="589"/>
                  <a:pt x="2254" y="628"/>
                  <a:pt x="2267" y="672"/>
                </a:cubicBezTo>
                <a:cubicBezTo>
                  <a:pt x="2273" y="688"/>
                  <a:pt x="2276" y="706"/>
                  <a:pt x="2277" y="723"/>
                </a:cubicBezTo>
                <a:cubicBezTo>
                  <a:pt x="2281" y="804"/>
                  <a:pt x="2280" y="890"/>
                  <a:pt x="2250" y="9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lanosima"/>
              <a:buNone/>
              <a:defRPr sz="3500">
                <a:solidFill>
                  <a:schemeClr val="dk1"/>
                </a:solidFill>
                <a:latin typeface="Belanosima"/>
                <a:ea typeface="Belanosima"/>
                <a:cs typeface="Belanosima"/>
                <a:sym typeface="Belanosi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lanosima"/>
              <a:buNone/>
              <a:defRPr sz="3500">
                <a:solidFill>
                  <a:schemeClr val="dk1"/>
                </a:solidFill>
                <a:latin typeface="Belanosima"/>
                <a:ea typeface="Belanosima"/>
                <a:cs typeface="Belanosima"/>
                <a:sym typeface="Belanosim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lanosima"/>
              <a:buNone/>
              <a:defRPr sz="3500">
                <a:solidFill>
                  <a:schemeClr val="dk1"/>
                </a:solidFill>
                <a:latin typeface="Belanosima"/>
                <a:ea typeface="Belanosima"/>
                <a:cs typeface="Belanosima"/>
                <a:sym typeface="Belanosim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lanosima"/>
              <a:buNone/>
              <a:defRPr sz="3500">
                <a:solidFill>
                  <a:schemeClr val="dk1"/>
                </a:solidFill>
                <a:latin typeface="Belanosima"/>
                <a:ea typeface="Belanosima"/>
                <a:cs typeface="Belanosima"/>
                <a:sym typeface="Belanosim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lanosima"/>
              <a:buNone/>
              <a:defRPr sz="3500">
                <a:solidFill>
                  <a:schemeClr val="dk1"/>
                </a:solidFill>
                <a:latin typeface="Belanosima"/>
                <a:ea typeface="Belanosima"/>
                <a:cs typeface="Belanosima"/>
                <a:sym typeface="Belanosim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lanosima"/>
              <a:buNone/>
              <a:defRPr sz="3500">
                <a:solidFill>
                  <a:schemeClr val="dk1"/>
                </a:solidFill>
                <a:latin typeface="Belanosima"/>
                <a:ea typeface="Belanosima"/>
                <a:cs typeface="Belanosima"/>
                <a:sym typeface="Belanosim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lanosima"/>
              <a:buNone/>
              <a:defRPr sz="3500">
                <a:solidFill>
                  <a:schemeClr val="dk1"/>
                </a:solidFill>
                <a:latin typeface="Belanosima"/>
                <a:ea typeface="Belanosima"/>
                <a:cs typeface="Belanosima"/>
                <a:sym typeface="Belanosim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lanosima"/>
              <a:buNone/>
              <a:defRPr sz="3500">
                <a:solidFill>
                  <a:schemeClr val="dk1"/>
                </a:solidFill>
                <a:latin typeface="Belanosima"/>
                <a:ea typeface="Belanosima"/>
                <a:cs typeface="Belanosima"/>
                <a:sym typeface="Belanosim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lanosima"/>
              <a:buNone/>
              <a:defRPr sz="3500">
                <a:solidFill>
                  <a:schemeClr val="dk1"/>
                </a:solidFill>
                <a:latin typeface="Belanosima"/>
                <a:ea typeface="Belanosima"/>
                <a:cs typeface="Belanosima"/>
                <a:sym typeface="Belanosim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5" r:id="rId4"/>
    <p:sldLayoutId id="2147483656" r:id="rId5"/>
    <p:sldLayoutId id="2147483658" r:id="rId6"/>
    <p:sldLayoutId id="2147483659" r:id="rId7"/>
    <p:sldLayoutId id="2147483660" r:id="rId8"/>
    <p:sldLayoutId id="2147483662" r:id="rId9"/>
    <p:sldLayoutId id="2147483667" r:id="rId10"/>
    <p:sldLayoutId id="2147483669" r:id="rId11"/>
    <p:sldLayoutId id="2147483674" r:id="rId12"/>
    <p:sldLayoutId id="2147483675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>
            <a:spLocks noGrp="1"/>
          </p:cNvSpPr>
          <p:nvPr>
            <p:ph type="ctrTitle"/>
          </p:nvPr>
        </p:nvSpPr>
        <p:spPr>
          <a:xfrm>
            <a:off x="713225" y="958125"/>
            <a:ext cx="5080800" cy="22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>
                <a:latin typeface="Belanosima"/>
                <a:ea typeface="Belanosima"/>
                <a:cs typeface="Belanosima"/>
                <a:sym typeface="Belanosima"/>
              </a:rPr>
              <a:t>Problem-</a:t>
            </a:r>
            <a:r>
              <a:rPr lang="hr-HR" b="0" dirty="0">
                <a:latin typeface="Belanosima"/>
                <a:ea typeface="Belanosima"/>
                <a:cs typeface="Belanosima"/>
                <a:sym typeface="Belanosima"/>
              </a:rPr>
              <a:t>s</a:t>
            </a:r>
            <a:r>
              <a:rPr lang="en" b="0" dirty="0">
                <a:latin typeface="Belanosima"/>
                <a:ea typeface="Belanosima"/>
                <a:cs typeface="Belanosima"/>
                <a:sym typeface="Belanosima"/>
              </a:rPr>
              <a:t>olving </a:t>
            </a:r>
            <a:r>
              <a:rPr lang="hr-HR" dirty="0"/>
              <a:t>terapija</a:t>
            </a:r>
            <a:endParaRPr b="0" dirty="0">
              <a:solidFill>
                <a:schemeClr val="dk2"/>
              </a:solidFill>
              <a:latin typeface="Belanosima"/>
              <a:ea typeface="Belanosima"/>
              <a:cs typeface="Belanosima"/>
              <a:sym typeface="Belanosima"/>
            </a:endParaRPr>
          </a:p>
        </p:txBody>
      </p:sp>
      <p:sp>
        <p:nvSpPr>
          <p:cNvPr id="239" name="Google Shape;239;p27"/>
          <p:cNvSpPr txBox="1">
            <a:spLocks noGrp="1"/>
          </p:cNvSpPr>
          <p:nvPr>
            <p:ph type="subTitle" idx="1"/>
          </p:nvPr>
        </p:nvSpPr>
        <p:spPr>
          <a:xfrm>
            <a:off x="713225" y="3184525"/>
            <a:ext cx="50808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i="1" dirty="0"/>
              <a:t>Travanj, 2024.</a:t>
            </a:r>
            <a:endParaRPr i="1" dirty="0"/>
          </a:p>
        </p:txBody>
      </p:sp>
      <p:grpSp>
        <p:nvGrpSpPr>
          <p:cNvPr id="241" name="Google Shape;241;p27"/>
          <p:cNvGrpSpPr/>
          <p:nvPr/>
        </p:nvGrpSpPr>
        <p:grpSpPr>
          <a:xfrm>
            <a:off x="5388509" y="1847589"/>
            <a:ext cx="3380184" cy="3067473"/>
            <a:chOff x="5417550" y="1727350"/>
            <a:chExt cx="3689352" cy="3348039"/>
          </a:xfrm>
        </p:grpSpPr>
        <p:sp>
          <p:nvSpPr>
            <p:cNvPr id="242" name="Google Shape;242;p27"/>
            <p:cNvSpPr/>
            <p:nvPr/>
          </p:nvSpPr>
          <p:spPr>
            <a:xfrm>
              <a:off x="5417550" y="1727350"/>
              <a:ext cx="3689352" cy="3348039"/>
            </a:xfrm>
            <a:custGeom>
              <a:avLst/>
              <a:gdLst/>
              <a:ahLst/>
              <a:cxnLst/>
              <a:rect l="l" t="t" r="r" b="b"/>
              <a:pathLst>
                <a:path w="2281" h="2070" extrusionOk="0">
                  <a:moveTo>
                    <a:pt x="2250" y="964"/>
                  </a:moveTo>
                  <a:cubicBezTo>
                    <a:pt x="2242" y="984"/>
                    <a:pt x="2232" y="1003"/>
                    <a:pt x="2220" y="1020"/>
                  </a:cubicBezTo>
                  <a:cubicBezTo>
                    <a:pt x="2157" y="1119"/>
                    <a:pt x="2054" y="1192"/>
                    <a:pt x="2005" y="1292"/>
                  </a:cubicBezTo>
                  <a:cubicBezTo>
                    <a:pt x="1991" y="1321"/>
                    <a:pt x="1982" y="1352"/>
                    <a:pt x="1979" y="1386"/>
                  </a:cubicBezTo>
                  <a:cubicBezTo>
                    <a:pt x="1975" y="1433"/>
                    <a:pt x="1986" y="1481"/>
                    <a:pt x="1984" y="1528"/>
                  </a:cubicBezTo>
                  <a:cubicBezTo>
                    <a:pt x="1983" y="1551"/>
                    <a:pt x="1980" y="1573"/>
                    <a:pt x="1973" y="1594"/>
                  </a:cubicBezTo>
                  <a:cubicBezTo>
                    <a:pt x="1945" y="1691"/>
                    <a:pt x="1865" y="1769"/>
                    <a:pt x="1779" y="1811"/>
                  </a:cubicBezTo>
                  <a:cubicBezTo>
                    <a:pt x="1777" y="1813"/>
                    <a:pt x="1774" y="1814"/>
                    <a:pt x="1772" y="1815"/>
                  </a:cubicBezTo>
                  <a:cubicBezTo>
                    <a:pt x="1767" y="1817"/>
                    <a:pt x="1762" y="1820"/>
                    <a:pt x="1757" y="1822"/>
                  </a:cubicBezTo>
                  <a:cubicBezTo>
                    <a:pt x="1670" y="1860"/>
                    <a:pt x="1576" y="1876"/>
                    <a:pt x="1486" y="1901"/>
                  </a:cubicBezTo>
                  <a:cubicBezTo>
                    <a:pt x="1473" y="1904"/>
                    <a:pt x="1460" y="1908"/>
                    <a:pt x="1448" y="1912"/>
                  </a:cubicBezTo>
                  <a:cubicBezTo>
                    <a:pt x="1372" y="1935"/>
                    <a:pt x="1298" y="1969"/>
                    <a:pt x="1223" y="1994"/>
                  </a:cubicBezTo>
                  <a:cubicBezTo>
                    <a:pt x="1168" y="2012"/>
                    <a:pt x="1113" y="2026"/>
                    <a:pt x="1055" y="2029"/>
                  </a:cubicBezTo>
                  <a:cubicBezTo>
                    <a:pt x="1054" y="2029"/>
                    <a:pt x="1053" y="2029"/>
                    <a:pt x="1051" y="2029"/>
                  </a:cubicBezTo>
                  <a:cubicBezTo>
                    <a:pt x="1051" y="2029"/>
                    <a:pt x="1002" y="2039"/>
                    <a:pt x="937" y="2048"/>
                  </a:cubicBezTo>
                  <a:cubicBezTo>
                    <a:pt x="860" y="2059"/>
                    <a:pt x="761" y="2070"/>
                    <a:pt x="695" y="2064"/>
                  </a:cubicBezTo>
                  <a:cubicBezTo>
                    <a:pt x="681" y="2062"/>
                    <a:pt x="666" y="2060"/>
                    <a:pt x="651" y="2059"/>
                  </a:cubicBezTo>
                  <a:cubicBezTo>
                    <a:pt x="638" y="2057"/>
                    <a:pt x="626" y="2055"/>
                    <a:pt x="613" y="2053"/>
                  </a:cubicBezTo>
                  <a:cubicBezTo>
                    <a:pt x="517" y="2038"/>
                    <a:pt x="423" y="2011"/>
                    <a:pt x="339" y="1961"/>
                  </a:cubicBezTo>
                  <a:cubicBezTo>
                    <a:pt x="324" y="1952"/>
                    <a:pt x="310" y="1943"/>
                    <a:pt x="295" y="1932"/>
                  </a:cubicBezTo>
                  <a:cubicBezTo>
                    <a:pt x="293" y="1930"/>
                    <a:pt x="290" y="1928"/>
                    <a:pt x="287" y="1926"/>
                  </a:cubicBezTo>
                  <a:cubicBezTo>
                    <a:pt x="231" y="1883"/>
                    <a:pt x="182" y="1826"/>
                    <a:pt x="159" y="1754"/>
                  </a:cubicBezTo>
                  <a:cubicBezTo>
                    <a:pt x="146" y="1714"/>
                    <a:pt x="143" y="1671"/>
                    <a:pt x="142" y="1628"/>
                  </a:cubicBezTo>
                  <a:cubicBezTo>
                    <a:pt x="142" y="1577"/>
                    <a:pt x="146" y="1526"/>
                    <a:pt x="144" y="1475"/>
                  </a:cubicBezTo>
                  <a:cubicBezTo>
                    <a:pt x="142" y="1418"/>
                    <a:pt x="133" y="1361"/>
                    <a:pt x="117" y="1306"/>
                  </a:cubicBezTo>
                  <a:cubicBezTo>
                    <a:pt x="107" y="1273"/>
                    <a:pt x="94" y="1240"/>
                    <a:pt x="79" y="1208"/>
                  </a:cubicBezTo>
                  <a:cubicBezTo>
                    <a:pt x="54" y="1156"/>
                    <a:pt x="21" y="1107"/>
                    <a:pt x="10" y="1049"/>
                  </a:cubicBezTo>
                  <a:cubicBezTo>
                    <a:pt x="8" y="1041"/>
                    <a:pt x="7" y="1032"/>
                    <a:pt x="6" y="1023"/>
                  </a:cubicBezTo>
                  <a:cubicBezTo>
                    <a:pt x="0" y="953"/>
                    <a:pt x="24" y="882"/>
                    <a:pt x="56" y="820"/>
                  </a:cubicBezTo>
                  <a:cubicBezTo>
                    <a:pt x="71" y="791"/>
                    <a:pt x="88" y="763"/>
                    <a:pt x="107" y="736"/>
                  </a:cubicBezTo>
                  <a:cubicBezTo>
                    <a:pt x="141" y="690"/>
                    <a:pt x="182" y="650"/>
                    <a:pt x="231" y="624"/>
                  </a:cubicBezTo>
                  <a:cubicBezTo>
                    <a:pt x="260" y="608"/>
                    <a:pt x="291" y="598"/>
                    <a:pt x="319" y="580"/>
                  </a:cubicBezTo>
                  <a:cubicBezTo>
                    <a:pt x="333" y="572"/>
                    <a:pt x="343" y="563"/>
                    <a:pt x="351" y="552"/>
                  </a:cubicBezTo>
                  <a:cubicBezTo>
                    <a:pt x="412" y="477"/>
                    <a:pt x="358" y="347"/>
                    <a:pt x="398" y="233"/>
                  </a:cubicBezTo>
                  <a:cubicBezTo>
                    <a:pt x="415" y="183"/>
                    <a:pt x="450" y="136"/>
                    <a:pt x="521" y="98"/>
                  </a:cubicBezTo>
                  <a:cubicBezTo>
                    <a:pt x="548" y="83"/>
                    <a:pt x="591" y="66"/>
                    <a:pt x="638" y="51"/>
                  </a:cubicBezTo>
                  <a:cubicBezTo>
                    <a:pt x="725" y="22"/>
                    <a:pt x="829" y="0"/>
                    <a:pt x="884" y="13"/>
                  </a:cubicBezTo>
                  <a:cubicBezTo>
                    <a:pt x="904" y="17"/>
                    <a:pt x="922" y="24"/>
                    <a:pt x="940" y="31"/>
                  </a:cubicBezTo>
                  <a:cubicBezTo>
                    <a:pt x="1039" y="73"/>
                    <a:pt x="1104" y="151"/>
                    <a:pt x="1161" y="160"/>
                  </a:cubicBezTo>
                  <a:cubicBezTo>
                    <a:pt x="1176" y="163"/>
                    <a:pt x="1191" y="164"/>
                    <a:pt x="1205" y="166"/>
                  </a:cubicBezTo>
                  <a:cubicBezTo>
                    <a:pt x="1316" y="178"/>
                    <a:pt x="1384" y="160"/>
                    <a:pt x="1497" y="103"/>
                  </a:cubicBezTo>
                  <a:cubicBezTo>
                    <a:pt x="1499" y="102"/>
                    <a:pt x="1501" y="101"/>
                    <a:pt x="1503" y="100"/>
                  </a:cubicBezTo>
                  <a:cubicBezTo>
                    <a:pt x="1620" y="41"/>
                    <a:pt x="1764" y="2"/>
                    <a:pt x="1873" y="71"/>
                  </a:cubicBezTo>
                  <a:cubicBezTo>
                    <a:pt x="1881" y="76"/>
                    <a:pt x="1890" y="82"/>
                    <a:pt x="1898" y="89"/>
                  </a:cubicBezTo>
                  <a:cubicBezTo>
                    <a:pt x="1965" y="145"/>
                    <a:pt x="1998" y="238"/>
                    <a:pt x="2017" y="330"/>
                  </a:cubicBezTo>
                  <a:cubicBezTo>
                    <a:pt x="2023" y="356"/>
                    <a:pt x="2028" y="382"/>
                    <a:pt x="2034" y="408"/>
                  </a:cubicBezTo>
                  <a:cubicBezTo>
                    <a:pt x="2039" y="430"/>
                    <a:pt x="2045" y="452"/>
                    <a:pt x="2054" y="472"/>
                  </a:cubicBezTo>
                  <a:cubicBezTo>
                    <a:pt x="2074" y="517"/>
                    <a:pt x="2170" y="543"/>
                    <a:pt x="2205" y="571"/>
                  </a:cubicBezTo>
                  <a:cubicBezTo>
                    <a:pt x="2229" y="589"/>
                    <a:pt x="2254" y="628"/>
                    <a:pt x="2267" y="672"/>
                  </a:cubicBezTo>
                  <a:cubicBezTo>
                    <a:pt x="2273" y="688"/>
                    <a:pt x="2276" y="706"/>
                    <a:pt x="2277" y="723"/>
                  </a:cubicBezTo>
                  <a:cubicBezTo>
                    <a:pt x="2281" y="804"/>
                    <a:pt x="2280" y="890"/>
                    <a:pt x="2250" y="96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27"/>
            <p:cNvSpPr/>
            <p:nvPr/>
          </p:nvSpPr>
          <p:spPr>
            <a:xfrm>
              <a:off x="5427075" y="1730525"/>
              <a:ext cx="3657603" cy="3344861"/>
            </a:xfrm>
            <a:custGeom>
              <a:avLst/>
              <a:gdLst/>
              <a:ahLst/>
              <a:cxnLst/>
              <a:rect l="l" t="t" r="r" b="b"/>
              <a:pathLst>
                <a:path w="2261" h="2068" extrusionOk="0">
                  <a:moveTo>
                    <a:pt x="1155" y="158"/>
                  </a:moveTo>
                  <a:cubicBezTo>
                    <a:pt x="1098" y="149"/>
                    <a:pt x="1033" y="71"/>
                    <a:pt x="934" y="29"/>
                  </a:cubicBezTo>
                  <a:cubicBezTo>
                    <a:pt x="986" y="389"/>
                    <a:pt x="986" y="389"/>
                    <a:pt x="986" y="389"/>
                  </a:cubicBezTo>
                  <a:cubicBezTo>
                    <a:pt x="1072" y="990"/>
                    <a:pt x="1072" y="990"/>
                    <a:pt x="1072" y="990"/>
                  </a:cubicBezTo>
                  <a:cubicBezTo>
                    <a:pt x="1075" y="990"/>
                    <a:pt x="1079" y="990"/>
                    <a:pt x="1082" y="990"/>
                  </a:cubicBezTo>
                  <a:cubicBezTo>
                    <a:pt x="1169" y="372"/>
                    <a:pt x="1169" y="372"/>
                    <a:pt x="1169" y="372"/>
                  </a:cubicBezTo>
                  <a:cubicBezTo>
                    <a:pt x="1199" y="164"/>
                    <a:pt x="1199" y="164"/>
                    <a:pt x="1199" y="164"/>
                  </a:cubicBezTo>
                  <a:cubicBezTo>
                    <a:pt x="1185" y="162"/>
                    <a:pt x="1170" y="161"/>
                    <a:pt x="1155" y="158"/>
                  </a:cubicBezTo>
                  <a:close/>
                  <a:moveTo>
                    <a:pt x="1867" y="69"/>
                  </a:moveTo>
                  <a:cubicBezTo>
                    <a:pt x="1758" y="0"/>
                    <a:pt x="1614" y="39"/>
                    <a:pt x="1497" y="98"/>
                  </a:cubicBezTo>
                  <a:cubicBezTo>
                    <a:pt x="1355" y="408"/>
                    <a:pt x="1355" y="408"/>
                    <a:pt x="1355" y="408"/>
                  </a:cubicBezTo>
                  <a:cubicBezTo>
                    <a:pt x="1090" y="992"/>
                    <a:pt x="1090" y="992"/>
                    <a:pt x="1090" y="992"/>
                  </a:cubicBezTo>
                  <a:cubicBezTo>
                    <a:pt x="1092" y="993"/>
                    <a:pt x="1095" y="995"/>
                    <a:pt x="1097" y="997"/>
                  </a:cubicBezTo>
                  <a:cubicBezTo>
                    <a:pt x="1522" y="505"/>
                    <a:pt x="1522" y="505"/>
                    <a:pt x="1522" y="505"/>
                  </a:cubicBezTo>
                  <a:cubicBezTo>
                    <a:pt x="1885" y="84"/>
                    <a:pt x="1885" y="84"/>
                    <a:pt x="1885" y="84"/>
                  </a:cubicBezTo>
                  <a:cubicBezTo>
                    <a:pt x="1879" y="79"/>
                    <a:pt x="1873" y="74"/>
                    <a:pt x="1867" y="69"/>
                  </a:cubicBezTo>
                  <a:close/>
                  <a:moveTo>
                    <a:pt x="839" y="500"/>
                  </a:moveTo>
                  <a:cubicBezTo>
                    <a:pt x="632" y="49"/>
                    <a:pt x="632" y="49"/>
                    <a:pt x="632" y="49"/>
                  </a:cubicBezTo>
                  <a:cubicBezTo>
                    <a:pt x="585" y="64"/>
                    <a:pt x="542" y="81"/>
                    <a:pt x="515" y="96"/>
                  </a:cubicBezTo>
                  <a:cubicBezTo>
                    <a:pt x="444" y="134"/>
                    <a:pt x="409" y="181"/>
                    <a:pt x="392" y="231"/>
                  </a:cubicBezTo>
                  <a:cubicBezTo>
                    <a:pt x="761" y="655"/>
                    <a:pt x="761" y="655"/>
                    <a:pt x="761" y="655"/>
                  </a:cubicBezTo>
                  <a:cubicBezTo>
                    <a:pt x="1058" y="997"/>
                    <a:pt x="1058" y="997"/>
                    <a:pt x="1058" y="997"/>
                  </a:cubicBezTo>
                  <a:cubicBezTo>
                    <a:pt x="1060" y="995"/>
                    <a:pt x="1063" y="993"/>
                    <a:pt x="1065" y="992"/>
                  </a:cubicBezTo>
                  <a:lnTo>
                    <a:pt x="839" y="500"/>
                  </a:lnTo>
                  <a:close/>
                  <a:moveTo>
                    <a:pt x="2199" y="569"/>
                  </a:moveTo>
                  <a:cubicBezTo>
                    <a:pt x="2164" y="541"/>
                    <a:pt x="2068" y="515"/>
                    <a:pt x="2048" y="470"/>
                  </a:cubicBezTo>
                  <a:cubicBezTo>
                    <a:pt x="2039" y="450"/>
                    <a:pt x="2033" y="428"/>
                    <a:pt x="2028" y="406"/>
                  </a:cubicBezTo>
                  <a:cubicBezTo>
                    <a:pt x="1625" y="666"/>
                    <a:pt x="1625" y="666"/>
                    <a:pt x="1625" y="666"/>
                  </a:cubicBezTo>
                  <a:cubicBezTo>
                    <a:pt x="1103" y="1004"/>
                    <a:pt x="1103" y="1004"/>
                    <a:pt x="1103" y="1004"/>
                  </a:cubicBezTo>
                  <a:cubicBezTo>
                    <a:pt x="1105" y="1006"/>
                    <a:pt x="1106" y="1008"/>
                    <a:pt x="1106" y="1011"/>
                  </a:cubicBezTo>
                  <a:cubicBezTo>
                    <a:pt x="1655" y="849"/>
                    <a:pt x="1655" y="849"/>
                    <a:pt x="1655" y="849"/>
                  </a:cubicBezTo>
                  <a:cubicBezTo>
                    <a:pt x="2261" y="670"/>
                    <a:pt x="2261" y="670"/>
                    <a:pt x="2261" y="670"/>
                  </a:cubicBezTo>
                  <a:cubicBezTo>
                    <a:pt x="2248" y="626"/>
                    <a:pt x="2223" y="587"/>
                    <a:pt x="2199" y="569"/>
                  </a:cubicBezTo>
                  <a:close/>
                  <a:moveTo>
                    <a:pt x="715" y="788"/>
                  </a:moveTo>
                  <a:cubicBezTo>
                    <a:pt x="345" y="550"/>
                    <a:pt x="345" y="550"/>
                    <a:pt x="345" y="550"/>
                  </a:cubicBezTo>
                  <a:cubicBezTo>
                    <a:pt x="337" y="561"/>
                    <a:pt x="327" y="570"/>
                    <a:pt x="313" y="578"/>
                  </a:cubicBezTo>
                  <a:cubicBezTo>
                    <a:pt x="285" y="596"/>
                    <a:pt x="254" y="606"/>
                    <a:pt x="225" y="622"/>
                  </a:cubicBezTo>
                  <a:cubicBezTo>
                    <a:pt x="176" y="648"/>
                    <a:pt x="135" y="688"/>
                    <a:pt x="101" y="734"/>
                  </a:cubicBezTo>
                  <a:cubicBezTo>
                    <a:pt x="644" y="893"/>
                    <a:pt x="644" y="893"/>
                    <a:pt x="644" y="893"/>
                  </a:cubicBezTo>
                  <a:cubicBezTo>
                    <a:pt x="1048" y="1011"/>
                    <a:pt x="1048" y="1011"/>
                    <a:pt x="1048" y="1011"/>
                  </a:cubicBezTo>
                  <a:cubicBezTo>
                    <a:pt x="1049" y="1009"/>
                    <a:pt x="1050" y="1006"/>
                    <a:pt x="1052" y="1004"/>
                  </a:cubicBezTo>
                  <a:lnTo>
                    <a:pt x="715" y="788"/>
                  </a:lnTo>
                  <a:close/>
                  <a:moveTo>
                    <a:pt x="1108" y="1018"/>
                  </a:moveTo>
                  <a:cubicBezTo>
                    <a:pt x="1108" y="1020"/>
                    <a:pt x="1108" y="1020"/>
                    <a:pt x="1108" y="1020"/>
                  </a:cubicBezTo>
                  <a:cubicBezTo>
                    <a:pt x="1108" y="1023"/>
                    <a:pt x="1107" y="1026"/>
                    <a:pt x="1106" y="1029"/>
                  </a:cubicBezTo>
                  <a:cubicBezTo>
                    <a:pt x="1598" y="1173"/>
                    <a:pt x="1598" y="1173"/>
                    <a:pt x="1598" y="1173"/>
                  </a:cubicBezTo>
                  <a:cubicBezTo>
                    <a:pt x="1999" y="1290"/>
                    <a:pt x="1999" y="1290"/>
                    <a:pt x="1999" y="1290"/>
                  </a:cubicBezTo>
                  <a:cubicBezTo>
                    <a:pt x="2048" y="1190"/>
                    <a:pt x="2151" y="1117"/>
                    <a:pt x="2214" y="1018"/>
                  </a:cubicBezTo>
                  <a:lnTo>
                    <a:pt x="1108" y="1018"/>
                  </a:lnTo>
                  <a:close/>
                  <a:moveTo>
                    <a:pt x="1047" y="1020"/>
                  </a:moveTo>
                  <a:cubicBezTo>
                    <a:pt x="612" y="1020"/>
                    <a:pt x="612" y="1020"/>
                    <a:pt x="612" y="1020"/>
                  </a:cubicBezTo>
                  <a:cubicBezTo>
                    <a:pt x="0" y="1021"/>
                    <a:pt x="0" y="1021"/>
                    <a:pt x="0" y="1021"/>
                  </a:cubicBezTo>
                  <a:cubicBezTo>
                    <a:pt x="1" y="1030"/>
                    <a:pt x="2" y="1039"/>
                    <a:pt x="4" y="1047"/>
                  </a:cubicBezTo>
                  <a:cubicBezTo>
                    <a:pt x="15" y="1105"/>
                    <a:pt x="48" y="1154"/>
                    <a:pt x="73" y="1206"/>
                  </a:cubicBezTo>
                  <a:cubicBezTo>
                    <a:pt x="88" y="1238"/>
                    <a:pt x="101" y="1271"/>
                    <a:pt x="111" y="1304"/>
                  </a:cubicBezTo>
                  <a:cubicBezTo>
                    <a:pt x="670" y="1140"/>
                    <a:pt x="670" y="1140"/>
                    <a:pt x="670" y="1140"/>
                  </a:cubicBezTo>
                  <a:cubicBezTo>
                    <a:pt x="1048" y="1029"/>
                    <a:pt x="1048" y="1029"/>
                    <a:pt x="1048" y="1029"/>
                  </a:cubicBezTo>
                  <a:cubicBezTo>
                    <a:pt x="1048" y="1026"/>
                    <a:pt x="1047" y="1023"/>
                    <a:pt x="1047" y="1020"/>
                  </a:cubicBezTo>
                  <a:close/>
                  <a:moveTo>
                    <a:pt x="1512" y="1299"/>
                  </a:moveTo>
                  <a:cubicBezTo>
                    <a:pt x="1103" y="1036"/>
                    <a:pt x="1103" y="1036"/>
                    <a:pt x="1103" y="1036"/>
                  </a:cubicBezTo>
                  <a:cubicBezTo>
                    <a:pt x="1101" y="1038"/>
                    <a:pt x="1099" y="1041"/>
                    <a:pt x="1097" y="1043"/>
                  </a:cubicBezTo>
                  <a:cubicBezTo>
                    <a:pt x="1458" y="1459"/>
                    <a:pt x="1458" y="1459"/>
                    <a:pt x="1458" y="1459"/>
                  </a:cubicBezTo>
                  <a:cubicBezTo>
                    <a:pt x="1766" y="1813"/>
                    <a:pt x="1766" y="1813"/>
                    <a:pt x="1766" y="1813"/>
                  </a:cubicBezTo>
                  <a:cubicBezTo>
                    <a:pt x="1768" y="1812"/>
                    <a:pt x="1771" y="1811"/>
                    <a:pt x="1773" y="1809"/>
                  </a:cubicBezTo>
                  <a:cubicBezTo>
                    <a:pt x="1859" y="1767"/>
                    <a:pt x="1939" y="1689"/>
                    <a:pt x="1967" y="1592"/>
                  </a:cubicBezTo>
                  <a:lnTo>
                    <a:pt x="1512" y="1299"/>
                  </a:lnTo>
                  <a:close/>
                  <a:moveTo>
                    <a:pt x="1052" y="1036"/>
                  </a:moveTo>
                  <a:cubicBezTo>
                    <a:pt x="659" y="1289"/>
                    <a:pt x="659" y="1289"/>
                    <a:pt x="659" y="1289"/>
                  </a:cubicBezTo>
                  <a:cubicBezTo>
                    <a:pt x="136" y="1626"/>
                    <a:pt x="136" y="1626"/>
                    <a:pt x="136" y="1626"/>
                  </a:cubicBezTo>
                  <a:cubicBezTo>
                    <a:pt x="137" y="1669"/>
                    <a:pt x="140" y="1712"/>
                    <a:pt x="153" y="1752"/>
                  </a:cubicBezTo>
                  <a:cubicBezTo>
                    <a:pt x="176" y="1824"/>
                    <a:pt x="225" y="1881"/>
                    <a:pt x="281" y="1924"/>
                  </a:cubicBezTo>
                  <a:cubicBezTo>
                    <a:pt x="284" y="1926"/>
                    <a:pt x="287" y="1928"/>
                    <a:pt x="289" y="1930"/>
                  </a:cubicBezTo>
                  <a:cubicBezTo>
                    <a:pt x="321" y="1893"/>
                    <a:pt x="321" y="1893"/>
                    <a:pt x="321" y="1893"/>
                  </a:cubicBezTo>
                  <a:cubicBezTo>
                    <a:pt x="720" y="1432"/>
                    <a:pt x="720" y="1432"/>
                    <a:pt x="720" y="1432"/>
                  </a:cubicBezTo>
                  <a:cubicBezTo>
                    <a:pt x="747" y="1401"/>
                    <a:pt x="747" y="1401"/>
                    <a:pt x="747" y="1401"/>
                  </a:cubicBezTo>
                  <a:cubicBezTo>
                    <a:pt x="1058" y="1043"/>
                    <a:pt x="1058" y="1043"/>
                    <a:pt x="1058" y="1043"/>
                  </a:cubicBezTo>
                  <a:cubicBezTo>
                    <a:pt x="1056" y="1041"/>
                    <a:pt x="1053" y="1038"/>
                    <a:pt x="1052" y="1036"/>
                  </a:cubicBezTo>
                  <a:close/>
                  <a:moveTo>
                    <a:pt x="1090" y="1047"/>
                  </a:moveTo>
                  <a:cubicBezTo>
                    <a:pt x="1087" y="1048"/>
                    <a:pt x="1085" y="1049"/>
                    <a:pt x="1082" y="1050"/>
                  </a:cubicBezTo>
                  <a:cubicBezTo>
                    <a:pt x="1217" y="1992"/>
                    <a:pt x="1217" y="1992"/>
                    <a:pt x="1217" y="1992"/>
                  </a:cubicBezTo>
                  <a:cubicBezTo>
                    <a:pt x="1292" y="1967"/>
                    <a:pt x="1366" y="1933"/>
                    <a:pt x="1442" y="1910"/>
                  </a:cubicBezTo>
                  <a:cubicBezTo>
                    <a:pt x="1454" y="1906"/>
                    <a:pt x="1467" y="1902"/>
                    <a:pt x="1480" y="1899"/>
                  </a:cubicBezTo>
                  <a:lnTo>
                    <a:pt x="1090" y="1047"/>
                  </a:lnTo>
                  <a:close/>
                  <a:moveTo>
                    <a:pt x="1065" y="1047"/>
                  </a:moveTo>
                  <a:cubicBezTo>
                    <a:pt x="880" y="1453"/>
                    <a:pt x="880" y="1453"/>
                    <a:pt x="880" y="1453"/>
                  </a:cubicBezTo>
                  <a:cubicBezTo>
                    <a:pt x="629" y="2003"/>
                    <a:pt x="629" y="2003"/>
                    <a:pt x="629" y="2003"/>
                  </a:cubicBezTo>
                  <a:cubicBezTo>
                    <a:pt x="607" y="2051"/>
                    <a:pt x="607" y="2051"/>
                    <a:pt x="607" y="2051"/>
                  </a:cubicBezTo>
                  <a:cubicBezTo>
                    <a:pt x="620" y="2053"/>
                    <a:pt x="632" y="2055"/>
                    <a:pt x="645" y="2057"/>
                  </a:cubicBezTo>
                  <a:cubicBezTo>
                    <a:pt x="660" y="2058"/>
                    <a:pt x="675" y="2060"/>
                    <a:pt x="689" y="2062"/>
                  </a:cubicBezTo>
                  <a:cubicBezTo>
                    <a:pt x="755" y="2068"/>
                    <a:pt x="854" y="2057"/>
                    <a:pt x="931" y="2046"/>
                  </a:cubicBezTo>
                  <a:cubicBezTo>
                    <a:pt x="1002" y="1546"/>
                    <a:pt x="1002" y="1546"/>
                    <a:pt x="1002" y="1546"/>
                  </a:cubicBezTo>
                  <a:cubicBezTo>
                    <a:pt x="1072" y="1050"/>
                    <a:pt x="1072" y="1050"/>
                    <a:pt x="1072" y="1050"/>
                  </a:cubicBezTo>
                  <a:cubicBezTo>
                    <a:pt x="1070" y="1049"/>
                    <a:pt x="1068" y="1048"/>
                    <a:pt x="1065" y="1047"/>
                  </a:cubicBezTo>
                  <a:close/>
                </a:path>
              </a:pathLst>
            </a:custGeom>
            <a:solidFill>
              <a:srgbClr val="F8F8F8">
                <a:alpha val="29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27"/>
            <p:cNvSpPr/>
            <p:nvPr/>
          </p:nvSpPr>
          <p:spPr>
            <a:xfrm>
              <a:off x="6633575" y="1970238"/>
              <a:ext cx="288925" cy="400050"/>
            </a:xfrm>
            <a:custGeom>
              <a:avLst/>
              <a:gdLst/>
              <a:ahLst/>
              <a:cxnLst/>
              <a:rect l="l" t="t" r="r" b="b"/>
              <a:pathLst>
                <a:path w="178" h="248" extrusionOk="0">
                  <a:moveTo>
                    <a:pt x="0" y="76"/>
                  </a:moveTo>
                  <a:cubicBezTo>
                    <a:pt x="15" y="44"/>
                    <a:pt x="40" y="21"/>
                    <a:pt x="72" y="12"/>
                  </a:cubicBezTo>
                  <a:cubicBezTo>
                    <a:pt x="114" y="0"/>
                    <a:pt x="154" y="12"/>
                    <a:pt x="166" y="56"/>
                  </a:cubicBezTo>
                  <a:cubicBezTo>
                    <a:pt x="178" y="97"/>
                    <a:pt x="130" y="122"/>
                    <a:pt x="136" y="141"/>
                  </a:cubicBezTo>
                  <a:cubicBezTo>
                    <a:pt x="140" y="159"/>
                    <a:pt x="140" y="159"/>
                    <a:pt x="140" y="159"/>
                  </a:cubicBezTo>
                  <a:cubicBezTo>
                    <a:pt x="81" y="176"/>
                    <a:pt x="81" y="176"/>
                    <a:pt x="81" y="176"/>
                  </a:cubicBezTo>
                  <a:cubicBezTo>
                    <a:pt x="74" y="150"/>
                    <a:pt x="74" y="150"/>
                    <a:pt x="74" y="150"/>
                  </a:cubicBezTo>
                  <a:cubicBezTo>
                    <a:pt x="65" y="121"/>
                    <a:pt x="112" y="90"/>
                    <a:pt x="107" y="72"/>
                  </a:cubicBezTo>
                  <a:cubicBezTo>
                    <a:pt x="103" y="60"/>
                    <a:pt x="90" y="60"/>
                    <a:pt x="79" y="64"/>
                  </a:cubicBezTo>
                  <a:cubicBezTo>
                    <a:pt x="65" y="67"/>
                    <a:pt x="52" y="86"/>
                    <a:pt x="44" y="102"/>
                  </a:cubicBezTo>
                  <a:lnTo>
                    <a:pt x="0" y="76"/>
                  </a:lnTo>
                  <a:close/>
                  <a:moveTo>
                    <a:pt x="111" y="176"/>
                  </a:moveTo>
                  <a:cubicBezTo>
                    <a:pt x="134" y="169"/>
                    <a:pt x="154" y="181"/>
                    <a:pt x="159" y="199"/>
                  </a:cubicBezTo>
                  <a:cubicBezTo>
                    <a:pt x="164" y="217"/>
                    <a:pt x="154" y="236"/>
                    <a:pt x="130" y="243"/>
                  </a:cubicBezTo>
                  <a:cubicBezTo>
                    <a:pt x="110" y="248"/>
                    <a:pt x="89" y="237"/>
                    <a:pt x="84" y="220"/>
                  </a:cubicBezTo>
                  <a:cubicBezTo>
                    <a:pt x="80" y="204"/>
                    <a:pt x="88" y="182"/>
                    <a:pt x="111" y="17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27"/>
            <p:cNvSpPr/>
            <p:nvPr/>
          </p:nvSpPr>
          <p:spPr>
            <a:xfrm>
              <a:off x="7981363" y="2075013"/>
              <a:ext cx="422275" cy="449263"/>
            </a:xfrm>
            <a:custGeom>
              <a:avLst/>
              <a:gdLst/>
              <a:ahLst/>
              <a:cxnLst/>
              <a:rect l="l" t="t" r="r" b="b"/>
              <a:pathLst>
                <a:path w="261" h="278" extrusionOk="0">
                  <a:moveTo>
                    <a:pt x="75" y="192"/>
                  </a:moveTo>
                  <a:cubicBezTo>
                    <a:pt x="98" y="208"/>
                    <a:pt x="103" y="236"/>
                    <a:pt x="90" y="255"/>
                  </a:cubicBezTo>
                  <a:cubicBezTo>
                    <a:pt x="77" y="273"/>
                    <a:pt x="51" y="278"/>
                    <a:pt x="27" y="262"/>
                  </a:cubicBezTo>
                  <a:cubicBezTo>
                    <a:pt x="5" y="247"/>
                    <a:pt x="0" y="219"/>
                    <a:pt x="12" y="201"/>
                  </a:cubicBezTo>
                  <a:cubicBezTo>
                    <a:pt x="24" y="185"/>
                    <a:pt x="51" y="176"/>
                    <a:pt x="75" y="192"/>
                  </a:cubicBezTo>
                  <a:close/>
                  <a:moveTo>
                    <a:pt x="81" y="11"/>
                  </a:moveTo>
                  <a:cubicBezTo>
                    <a:pt x="123" y="0"/>
                    <a:pt x="164" y="5"/>
                    <a:pt x="198" y="28"/>
                  </a:cubicBezTo>
                  <a:cubicBezTo>
                    <a:pt x="242" y="58"/>
                    <a:pt x="261" y="106"/>
                    <a:pt x="230" y="151"/>
                  </a:cubicBezTo>
                  <a:cubicBezTo>
                    <a:pt x="200" y="194"/>
                    <a:pt x="140" y="168"/>
                    <a:pt x="126" y="188"/>
                  </a:cubicBezTo>
                  <a:cubicBezTo>
                    <a:pt x="113" y="206"/>
                    <a:pt x="113" y="206"/>
                    <a:pt x="113" y="206"/>
                  </a:cubicBezTo>
                  <a:cubicBezTo>
                    <a:pt x="51" y="164"/>
                    <a:pt x="51" y="164"/>
                    <a:pt x="51" y="164"/>
                  </a:cubicBezTo>
                  <a:cubicBezTo>
                    <a:pt x="70" y="137"/>
                    <a:pt x="70" y="137"/>
                    <a:pt x="70" y="137"/>
                  </a:cubicBezTo>
                  <a:cubicBezTo>
                    <a:pt x="91" y="106"/>
                    <a:pt x="156" y="125"/>
                    <a:pt x="168" y="107"/>
                  </a:cubicBezTo>
                  <a:cubicBezTo>
                    <a:pt x="177" y="94"/>
                    <a:pt x="166" y="82"/>
                    <a:pt x="154" y="74"/>
                  </a:cubicBezTo>
                  <a:cubicBezTo>
                    <a:pt x="140" y="65"/>
                    <a:pt x="113" y="66"/>
                    <a:pt x="92" y="72"/>
                  </a:cubicBezTo>
                  <a:lnTo>
                    <a:pt x="81" y="1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27"/>
            <p:cNvSpPr/>
            <p:nvPr/>
          </p:nvSpPr>
          <p:spPr>
            <a:xfrm>
              <a:off x="8171863" y="2570313"/>
              <a:ext cx="346075" cy="290513"/>
            </a:xfrm>
            <a:custGeom>
              <a:avLst/>
              <a:gdLst/>
              <a:ahLst/>
              <a:cxnLst/>
              <a:rect l="l" t="t" r="r" b="b"/>
              <a:pathLst>
                <a:path w="214" h="180" extrusionOk="0">
                  <a:moveTo>
                    <a:pt x="116" y="0"/>
                  </a:moveTo>
                  <a:cubicBezTo>
                    <a:pt x="147" y="4"/>
                    <a:pt x="174" y="18"/>
                    <a:pt x="191" y="43"/>
                  </a:cubicBezTo>
                  <a:cubicBezTo>
                    <a:pt x="214" y="76"/>
                    <a:pt x="214" y="114"/>
                    <a:pt x="180" y="136"/>
                  </a:cubicBezTo>
                  <a:cubicBezTo>
                    <a:pt x="148" y="158"/>
                    <a:pt x="114" y="124"/>
                    <a:pt x="99" y="134"/>
                  </a:cubicBezTo>
                  <a:cubicBezTo>
                    <a:pt x="85" y="143"/>
                    <a:pt x="85" y="143"/>
                    <a:pt x="85" y="143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96" y="68"/>
                    <a:pt x="136" y="99"/>
                    <a:pt x="150" y="90"/>
                  </a:cubicBezTo>
                  <a:cubicBezTo>
                    <a:pt x="159" y="83"/>
                    <a:pt x="155" y="72"/>
                    <a:pt x="149" y="64"/>
                  </a:cubicBezTo>
                  <a:cubicBezTo>
                    <a:pt x="142" y="53"/>
                    <a:pt x="122" y="47"/>
                    <a:pt x="107" y="45"/>
                  </a:cubicBezTo>
                  <a:lnTo>
                    <a:pt x="116" y="0"/>
                  </a:lnTo>
                  <a:close/>
                  <a:moveTo>
                    <a:pt x="62" y="123"/>
                  </a:moveTo>
                  <a:cubicBezTo>
                    <a:pt x="74" y="141"/>
                    <a:pt x="70" y="161"/>
                    <a:pt x="56" y="171"/>
                  </a:cubicBezTo>
                  <a:cubicBezTo>
                    <a:pt x="42" y="180"/>
                    <a:pt x="23" y="176"/>
                    <a:pt x="11" y="158"/>
                  </a:cubicBezTo>
                  <a:cubicBezTo>
                    <a:pt x="0" y="142"/>
                    <a:pt x="4" y="122"/>
                    <a:pt x="17" y="113"/>
                  </a:cubicBezTo>
                  <a:cubicBezTo>
                    <a:pt x="29" y="104"/>
                    <a:pt x="50" y="105"/>
                    <a:pt x="62" y="1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27"/>
            <p:cNvSpPr/>
            <p:nvPr/>
          </p:nvSpPr>
          <p:spPr>
            <a:xfrm>
              <a:off x="6193838" y="2232175"/>
              <a:ext cx="407987" cy="500063"/>
            </a:xfrm>
            <a:custGeom>
              <a:avLst/>
              <a:gdLst/>
              <a:ahLst/>
              <a:cxnLst/>
              <a:rect l="l" t="t" r="r" b="b"/>
              <a:pathLst>
                <a:path w="252" h="309" extrusionOk="0">
                  <a:moveTo>
                    <a:pt x="0" y="136"/>
                  </a:moveTo>
                  <a:cubicBezTo>
                    <a:pt x="7" y="91"/>
                    <a:pt x="28" y="53"/>
                    <a:pt x="65" y="30"/>
                  </a:cubicBezTo>
                  <a:cubicBezTo>
                    <a:pt x="113" y="0"/>
                    <a:pt x="167" y="2"/>
                    <a:pt x="197" y="51"/>
                  </a:cubicBezTo>
                  <a:cubicBezTo>
                    <a:pt x="227" y="98"/>
                    <a:pt x="176" y="145"/>
                    <a:pt x="190" y="167"/>
                  </a:cubicBezTo>
                  <a:cubicBezTo>
                    <a:pt x="202" y="187"/>
                    <a:pt x="202" y="187"/>
                    <a:pt x="202" y="187"/>
                  </a:cubicBezTo>
                  <a:cubicBezTo>
                    <a:pt x="135" y="229"/>
                    <a:pt x="135" y="229"/>
                    <a:pt x="135" y="229"/>
                  </a:cubicBezTo>
                  <a:cubicBezTo>
                    <a:pt x="117" y="200"/>
                    <a:pt x="117" y="200"/>
                    <a:pt x="117" y="200"/>
                  </a:cubicBezTo>
                  <a:cubicBezTo>
                    <a:pt x="96" y="167"/>
                    <a:pt x="142" y="112"/>
                    <a:pt x="129" y="92"/>
                  </a:cubicBezTo>
                  <a:cubicBezTo>
                    <a:pt x="121" y="78"/>
                    <a:pt x="105" y="84"/>
                    <a:pt x="92" y="92"/>
                  </a:cubicBezTo>
                  <a:cubicBezTo>
                    <a:pt x="76" y="102"/>
                    <a:pt x="67" y="129"/>
                    <a:pt x="63" y="151"/>
                  </a:cubicBezTo>
                  <a:lnTo>
                    <a:pt x="0" y="136"/>
                  </a:lnTo>
                  <a:close/>
                  <a:moveTo>
                    <a:pt x="173" y="218"/>
                  </a:moveTo>
                  <a:cubicBezTo>
                    <a:pt x="198" y="202"/>
                    <a:pt x="227" y="209"/>
                    <a:pt x="240" y="230"/>
                  </a:cubicBezTo>
                  <a:cubicBezTo>
                    <a:pt x="252" y="250"/>
                    <a:pt x="246" y="278"/>
                    <a:pt x="220" y="294"/>
                  </a:cubicBezTo>
                  <a:cubicBezTo>
                    <a:pt x="196" y="309"/>
                    <a:pt x="167" y="302"/>
                    <a:pt x="155" y="283"/>
                  </a:cubicBezTo>
                  <a:cubicBezTo>
                    <a:pt x="144" y="265"/>
                    <a:pt x="146" y="235"/>
                    <a:pt x="173" y="2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27"/>
            <p:cNvSpPr/>
            <p:nvPr/>
          </p:nvSpPr>
          <p:spPr>
            <a:xfrm>
              <a:off x="5823950" y="3892700"/>
              <a:ext cx="833437" cy="1165225"/>
            </a:xfrm>
            <a:custGeom>
              <a:avLst/>
              <a:gdLst/>
              <a:ahLst/>
              <a:cxnLst/>
              <a:rect l="l" t="t" r="r" b="b"/>
              <a:pathLst>
                <a:path w="515" h="720" extrusionOk="0">
                  <a:moveTo>
                    <a:pt x="384" y="666"/>
                  </a:moveTo>
                  <a:cubicBezTo>
                    <a:pt x="400" y="720"/>
                    <a:pt x="400" y="720"/>
                    <a:pt x="400" y="720"/>
                  </a:cubicBezTo>
                  <a:cubicBezTo>
                    <a:pt x="387" y="718"/>
                    <a:pt x="375" y="716"/>
                    <a:pt x="362" y="714"/>
                  </a:cubicBezTo>
                  <a:cubicBezTo>
                    <a:pt x="266" y="699"/>
                    <a:pt x="172" y="672"/>
                    <a:pt x="88" y="622"/>
                  </a:cubicBezTo>
                  <a:cubicBezTo>
                    <a:pt x="85" y="602"/>
                    <a:pt x="81" y="580"/>
                    <a:pt x="76" y="556"/>
                  </a:cubicBezTo>
                  <a:cubicBezTo>
                    <a:pt x="67" y="508"/>
                    <a:pt x="56" y="454"/>
                    <a:pt x="42" y="404"/>
                  </a:cubicBezTo>
                  <a:cubicBezTo>
                    <a:pt x="0" y="259"/>
                    <a:pt x="84" y="300"/>
                    <a:pt x="134" y="239"/>
                  </a:cubicBezTo>
                  <a:cubicBezTo>
                    <a:pt x="185" y="178"/>
                    <a:pt x="217" y="209"/>
                    <a:pt x="251" y="159"/>
                  </a:cubicBezTo>
                  <a:cubicBezTo>
                    <a:pt x="296" y="93"/>
                    <a:pt x="323" y="137"/>
                    <a:pt x="338" y="82"/>
                  </a:cubicBezTo>
                  <a:cubicBezTo>
                    <a:pt x="354" y="29"/>
                    <a:pt x="383" y="0"/>
                    <a:pt x="439" y="32"/>
                  </a:cubicBezTo>
                  <a:cubicBezTo>
                    <a:pt x="454" y="40"/>
                    <a:pt x="466" y="64"/>
                    <a:pt x="475" y="95"/>
                  </a:cubicBezTo>
                  <a:cubicBezTo>
                    <a:pt x="502" y="184"/>
                    <a:pt x="509" y="328"/>
                    <a:pt x="509" y="328"/>
                  </a:cubicBezTo>
                  <a:cubicBezTo>
                    <a:pt x="515" y="409"/>
                    <a:pt x="370" y="622"/>
                    <a:pt x="370" y="622"/>
                  </a:cubicBezTo>
                  <a:lnTo>
                    <a:pt x="384" y="66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27"/>
            <p:cNvSpPr/>
            <p:nvPr/>
          </p:nvSpPr>
          <p:spPr>
            <a:xfrm>
              <a:off x="6360525" y="2325838"/>
              <a:ext cx="1898649" cy="2682877"/>
            </a:xfrm>
            <a:custGeom>
              <a:avLst/>
              <a:gdLst/>
              <a:ahLst/>
              <a:cxnLst/>
              <a:rect l="l" t="t" r="r" b="b"/>
              <a:pathLst>
                <a:path w="1174" h="1659" extrusionOk="0">
                  <a:moveTo>
                    <a:pt x="1174" y="1452"/>
                  </a:moveTo>
                  <a:cubicBezTo>
                    <a:pt x="1087" y="1490"/>
                    <a:pt x="993" y="1506"/>
                    <a:pt x="903" y="1531"/>
                  </a:cubicBezTo>
                  <a:cubicBezTo>
                    <a:pt x="890" y="1534"/>
                    <a:pt x="877" y="1538"/>
                    <a:pt x="865" y="1542"/>
                  </a:cubicBezTo>
                  <a:cubicBezTo>
                    <a:pt x="789" y="1565"/>
                    <a:pt x="715" y="1599"/>
                    <a:pt x="640" y="1624"/>
                  </a:cubicBezTo>
                  <a:cubicBezTo>
                    <a:pt x="585" y="1642"/>
                    <a:pt x="530" y="1656"/>
                    <a:pt x="472" y="1659"/>
                  </a:cubicBezTo>
                  <a:cubicBezTo>
                    <a:pt x="565" y="1485"/>
                    <a:pt x="565" y="1485"/>
                    <a:pt x="565" y="1485"/>
                  </a:cubicBezTo>
                  <a:cubicBezTo>
                    <a:pt x="547" y="1426"/>
                    <a:pt x="497" y="1277"/>
                    <a:pt x="425" y="1178"/>
                  </a:cubicBezTo>
                  <a:cubicBezTo>
                    <a:pt x="395" y="1137"/>
                    <a:pt x="362" y="1105"/>
                    <a:pt x="326" y="1092"/>
                  </a:cubicBezTo>
                  <a:cubicBezTo>
                    <a:pt x="318" y="1090"/>
                    <a:pt x="310" y="1088"/>
                    <a:pt x="303" y="1085"/>
                  </a:cubicBezTo>
                  <a:cubicBezTo>
                    <a:pt x="246" y="1069"/>
                    <a:pt x="203" y="1052"/>
                    <a:pt x="170" y="1033"/>
                  </a:cubicBezTo>
                  <a:cubicBezTo>
                    <a:pt x="112" y="1000"/>
                    <a:pt x="89" y="964"/>
                    <a:pt x="82" y="921"/>
                  </a:cubicBezTo>
                  <a:cubicBezTo>
                    <a:pt x="76" y="879"/>
                    <a:pt x="85" y="830"/>
                    <a:pt x="93" y="772"/>
                  </a:cubicBezTo>
                  <a:cubicBezTo>
                    <a:pt x="95" y="751"/>
                    <a:pt x="98" y="728"/>
                    <a:pt x="99" y="704"/>
                  </a:cubicBezTo>
                  <a:cubicBezTo>
                    <a:pt x="35" y="652"/>
                    <a:pt x="35" y="652"/>
                    <a:pt x="35" y="652"/>
                  </a:cubicBezTo>
                  <a:cubicBezTo>
                    <a:pt x="0" y="624"/>
                    <a:pt x="0" y="624"/>
                    <a:pt x="0" y="624"/>
                  </a:cubicBezTo>
                  <a:cubicBezTo>
                    <a:pt x="67" y="525"/>
                    <a:pt x="67" y="525"/>
                    <a:pt x="67" y="525"/>
                  </a:cubicBezTo>
                  <a:cubicBezTo>
                    <a:pt x="138" y="420"/>
                    <a:pt x="138" y="420"/>
                    <a:pt x="138" y="420"/>
                  </a:cubicBezTo>
                  <a:cubicBezTo>
                    <a:pt x="163" y="383"/>
                    <a:pt x="163" y="383"/>
                    <a:pt x="163" y="383"/>
                  </a:cubicBezTo>
                  <a:cubicBezTo>
                    <a:pt x="168" y="349"/>
                    <a:pt x="175" y="317"/>
                    <a:pt x="184" y="287"/>
                  </a:cubicBezTo>
                  <a:cubicBezTo>
                    <a:pt x="203" y="224"/>
                    <a:pt x="230" y="172"/>
                    <a:pt x="262" y="132"/>
                  </a:cubicBezTo>
                  <a:cubicBezTo>
                    <a:pt x="305" y="77"/>
                    <a:pt x="356" y="41"/>
                    <a:pt x="409" y="21"/>
                  </a:cubicBezTo>
                  <a:cubicBezTo>
                    <a:pt x="447" y="6"/>
                    <a:pt x="486" y="0"/>
                    <a:pt x="522" y="0"/>
                  </a:cubicBezTo>
                  <a:cubicBezTo>
                    <a:pt x="547" y="1"/>
                    <a:pt x="570" y="2"/>
                    <a:pt x="592" y="4"/>
                  </a:cubicBezTo>
                  <a:cubicBezTo>
                    <a:pt x="664" y="10"/>
                    <a:pt x="725" y="22"/>
                    <a:pt x="778" y="40"/>
                  </a:cubicBezTo>
                  <a:cubicBezTo>
                    <a:pt x="848" y="64"/>
                    <a:pt x="902" y="97"/>
                    <a:pt x="945" y="137"/>
                  </a:cubicBezTo>
                  <a:cubicBezTo>
                    <a:pt x="994" y="183"/>
                    <a:pt x="1027" y="238"/>
                    <a:pt x="1048" y="298"/>
                  </a:cubicBezTo>
                  <a:cubicBezTo>
                    <a:pt x="1068" y="356"/>
                    <a:pt x="1077" y="418"/>
                    <a:pt x="1078" y="481"/>
                  </a:cubicBezTo>
                  <a:cubicBezTo>
                    <a:pt x="1079" y="538"/>
                    <a:pt x="1073" y="595"/>
                    <a:pt x="1064" y="650"/>
                  </a:cubicBezTo>
                  <a:cubicBezTo>
                    <a:pt x="1062" y="664"/>
                    <a:pt x="1059" y="678"/>
                    <a:pt x="1056" y="691"/>
                  </a:cubicBezTo>
                  <a:cubicBezTo>
                    <a:pt x="1047" y="735"/>
                    <a:pt x="1036" y="772"/>
                    <a:pt x="1021" y="805"/>
                  </a:cubicBezTo>
                  <a:cubicBezTo>
                    <a:pt x="1000" y="853"/>
                    <a:pt x="972" y="892"/>
                    <a:pt x="935" y="931"/>
                  </a:cubicBezTo>
                  <a:cubicBezTo>
                    <a:pt x="920" y="947"/>
                    <a:pt x="903" y="964"/>
                    <a:pt x="884" y="981"/>
                  </a:cubicBezTo>
                  <a:cubicBezTo>
                    <a:pt x="884" y="981"/>
                    <a:pt x="873" y="1024"/>
                    <a:pt x="881" y="1091"/>
                  </a:cubicBezTo>
                  <a:cubicBezTo>
                    <a:pt x="884" y="1115"/>
                    <a:pt x="890" y="1141"/>
                    <a:pt x="899" y="1170"/>
                  </a:cubicBezTo>
                  <a:lnTo>
                    <a:pt x="1174" y="145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27"/>
            <p:cNvSpPr/>
            <p:nvPr/>
          </p:nvSpPr>
          <p:spPr>
            <a:xfrm>
              <a:off x="6730413" y="2409975"/>
              <a:ext cx="1290637" cy="1112838"/>
            </a:xfrm>
            <a:custGeom>
              <a:avLst/>
              <a:gdLst/>
              <a:ahLst/>
              <a:cxnLst/>
              <a:rect l="l" t="t" r="r" b="b"/>
              <a:pathLst>
                <a:path w="799" h="688" extrusionOk="0">
                  <a:moveTo>
                    <a:pt x="35" y="354"/>
                  </a:moveTo>
                  <a:cubicBezTo>
                    <a:pt x="6" y="319"/>
                    <a:pt x="0" y="269"/>
                    <a:pt x="11" y="226"/>
                  </a:cubicBezTo>
                  <a:cubicBezTo>
                    <a:pt x="23" y="182"/>
                    <a:pt x="51" y="144"/>
                    <a:pt x="84" y="114"/>
                  </a:cubicBezTo>
                  <a:cubicBezTo>
                    <a:pt x="152" y="52"/>
                    <a:pt x="316" y="0"/>
                    <a:pt x="430" y="18"/>
                  </a:cubicBezTo>
                  <a:cubicBezTo>
                    <a:pt x="645" y="53"/>
                    <a:pt x="735" y="208"/>
                    <a:pt x="766" y="293"/>
                  </a:cubicBezTo>
                  <a:cubicBezTo>
                    <a:pt x="797" y="378"/>
                    <a:pt x="799" y="473"/>
                    <a:pt x="773" y="560"/>
                  </a:cubicBezTo>
                  <a:cubicBezTo>
                    <a:pt x="769" y="574"/>
                    <a:pt x="763" y="589"/>
                    <a:pt x="750" y="598"/>
                  </a:cubicBezTo>
                  <a:cubicBezTo>
                    <a:pt x="742" y="603"/>
                    <a:pt x="733" y="605"/>
                    <a:pt x="723" y="607"/>
                  </a:cubicBezTo>
                  <a:cubicBezTo>
                    <a:pt x="688" y="617"/>
                    <a:pt x="655" y="637"/>
                    <a:pt x="622" y="654"/>
                  </a:cubicBezTo>
                  <a:cubicBezTo>
                    <a:pt x="590" y="671"/>
                    <a:pt x="554" y="687"/>
                    <a:pt x="517" y="688"/>
                  </a:cubicBezTo>
                  <a:cubicBezTo>
                    <a:pt x="480" y="688"/>
                    <a:pt x="440" y="671"/>
                    <a:pt x="425" y="637"/>
                  </a:cubicBezTo>
                  <a:cubicBezTo>
                    <a:pt x="419" y="625"/>
                    <a:pt x="416" y="610"/>
                    <a:pt x="408" y="600"/>
                  </a:cubicBezTo>
                  <a:cubicBezTo>
                    <a:pt x="390" y="579"/>
                    <a:pt x="329" y="589"/>
                    <a:pt x="302" y="589"/>
                  </a:cubicBezTo>
                  <a:cubicBezTo>
                    <a:pt x="166" y="593"/>
                    <a:pt x="108" y="513"/>
                    <a:pt x="127" y="452"/>
                  </a:cubicBezTo>
                  <a:cubicBezTo>
                    <a:pt x="140" y="413"/>
                    <a:pt x="163" y="425"/>
                    <a:pt x="160" y="418"/>
                  </a:cubicBezTo>
                  <a:cubicBezTo>
                    <a:pt x="156" y="410"/>
                    <a:pt x="126" y="407"/>
                    <a:pt x="117" y="404"/>
                  </a:cubicBezTo>
                  <a:cubicBezTo>
                    <a:pt x="87" y="394"/>
                    <a:pt x="56" y="379"/>
                    <a:pt x="35" y="3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27"/>
            <p:cNvSpPr/>
            <p:nvPr/>
          </p:nvSpPr>
          <p:spPr>
            <a:xfrm>
              <a:off x="7244763" y="2524275"/>
              <a:ext cx="563700" cy="611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27"/>
            <p:cNvSpPr/>
            <p:nvPr/>
          </p:nvSpPr>
          <p:spPr>
            <a:xfrm>
              <a:off x="7262225" y="2541738"/>
              <a:ext cx="530100" cy="58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27"/>
            <p:cNvSpPr/>
            <p:nvPr/>
          </p:nvSpPr>
          <p:spPr>
            <a:xfrm>
              <a:off x="7392400" y="2841775"/>
              <a:ext cx="268287" cy="315913"/>
            </a:xfrm>
            <a:custGeom>
              <a:avLst/>
              <a:gdLst/>
              <a:ahLst/>
              <a:cxnLst/>
              <a:rect l="l" t="t" r="r" b="b"/>
              <a:pathLst>
                <a:path w="166" h="195" extrusionOk="0">
                  <a:moveTo>
                    <a:pt x="113" y="126"/>
                  </a:moveTo>
                  <a:cubicBezTo>
                    <a:pt x="166" y="5"/>
                    <a:pt x="166" y="5"/>
                    <a:pt x="166" y="5"/>
                  </a:cubicBezTo>
                  <a:cubicBezTo>
                    <a:pt x="161" y="3"/>
                    <a:pt x="161" y="3"/>
                    <a:pt x="161" y="3"/>
                  </a:cubicBezTo>
                  <a:cubicBezTo>
                    <a:pt x="159" y="7"/>
                    <a:pt x="159" y="7"/>
                    <a:pt x="159" y="7"/>
                  </a:cubicBezTo>
                  <a:cubicBezTo>
                    <a:pt x="147" y="28"/>
                    <a:pt x="147" y="28"/>
                    <a:pt x="147" y="28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83" y="28"/>
                    <a:pt x="83" y="28"/>
                    <a:pt x="83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3" y="128"/>
                    <a:pt x="53" y="131"/>
                    <a:pt x="53" y="134"/>
                  </a:cubicBezTo>
                  <a:cubicBezTo>
                    <a:pt x="53" y="168"/>
                    <a:pt x="66" y="195"/>
                    <a:pt x="83" y="195"/>
                  </a:cubicBezTo>
                  <a:cubicBezTo>
                    <a:pt x="100" y="195"/>
                    <a:pt x="113" y="168"/>
                    <a:pt x="113" y="134"/>
                  </a:cubicBezTo>
                  <a:cubicBezTo>
                    <a:pt x="113" y="131"/>
                    <a:pt x="113" y="128"/>
                    <a:pt x="113" y="126"/>
                  </a:cubicBezTo>
                  <a:close/>
                  <a:moveTo>
                    <a:pt x="20" y="37"/>
                  </a:moveTo>
                  <a:cubicBezTo>
                    <a:pt x="35" y="11"/>
                    <a:pt x="35" y="11"/>
                    <a:pt x="35" y="11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46" y="37"/>
                    <a:pt x="146" y="37"/>
                    <a:pt x="146" y="37"/>
                  </a:cubicBezTo>
                  <a:cubicBezTo>
                    <a:pt x="111" y="116"/>
                    <a:pt x="111" y="116"/>
                    <a:pt x="111" y="116"/>
                  </a:cubicBezTo>
                  <a:cubicBezTo>
                    <a:pt x="110" y="113"/>
                    <a:pt x="108" y="110"/>
                    <a:pt x="106" y="109"/>
                  </a:cubicBezTo>
                  <a:cubicBezTo>
                    <a:pt x="102" y="104"/>
                    <a:pt x="96" y="105"/>
                    <a:pt x="89" y="105"/>
                  </a:cubicBezTo>
                  <a:cubicBezTo>
                    <a:pt x="85" y="105"/>
                    <a:pt x="81" y="105"/>
                    <a:pt x="77" y="105"/>
                  </a:cubicBezTo>
                  <a:cubicBezTo>
                    <a:pt x="70" y="105"/>
                    <a:pt x="64" y="104"/>
                    <a:pt x="59" y="109"/>
                  </a:cubicBezTo>
                  <a:cubicBezTo>
                    <a:pt x="58" y="110"/>
                    <a:pt x="56" y="113"/>
                    <a:pt x="55" y="116"/>
                  </a:cubicBezTo>
                  <a:lnTo>
                    <a:pt x="20" y="37"/>
                  </a:lnTo>
                  <a:close/>
                  <a:moveTo>
                    <a:pt x="83" y="189"/>
                  </a:moveTo>
                  <a:cubicBezTo>
                    <a:pt x="70" y="189"/>
                    <a:pt x="59" y="164"/>
                    <a:pt x="59" y="134"/>
                  </a:cubicBezTo>
                  <a:cubicBezTo>
                    <a:pt x="59" y="123"/>
                    <a:pt x="60" y="116"/>
                    <a:pt x="63" y="113"/>
                  </a:cubicBezTo>
                  <a:cubicBezTo>
                    <a:pt x="65" y="111"/>
                    <a:pt x="68" y="110"/>
                    <a:pt x="72" y="110"/>
                  </a:cubicBezTo>
                  <a:cubicBezTo>
                    <a:pt x="73" y="110"/>
                    <a:pt x="75" y="110"/>
                    <a:pt x="77" y="111"/>
                  </a:cubicBezTo>
                  <a:cubicBezTo>
                    <a:pt x="81" y="111"/>
                    <a:pt x="85" y="111"/>
                    <a:pt x="89" y="111"/>
                  </a:cubicBezTo>
                  <a:cubicBezTo>
                    <a:pt x="95" y="110"/>
                    <a:pt x="100" y="110"/>
                    <a:pt x="103" y="113"/>
                  </a:cubicBezTo>
                  <a:cubicBezTo>
                    <a:pt x="106" y="116"/>
                    <a:pt x="107" y="123"/>
                    <a:pt x="107" y="134"/>
                  </a:cubicBezTo>
                  <a:cubicBezTo>
                    <a:pt x="107" y="164"/>
                    <a:pt x="96" y="189"/>
                    <a:pt x="83" y="1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27"/>
            <p:cNvSpPr/>
            <p:nvPr/>
          </p:nvSpPr>
          <p:spPr>
            <a:xfrm>
              <a:off x="7492413" y="3448200"/>
              <a:ext cx="69850" cy="25400"/>
            </a:xfrm>
            <a:custGeom>
              <a:avLst/>
              <a:gdLst/>
              <a:ahLst/>
              <a:cxnLst/>
              <a:rect l="l" t="t" r="r" b="b"/>
              <a:pathLst>
                <a:path w="43" h="16" extrusionOk="0">
                  <a:moveTo>
                    <a:pt x="0" y="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16"/>
                    <a:pt x="0" y="16"/>
                    <a:pt x="0" y="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27"/>
            <p:cNvSpPr/>
            <p:nvPr/>
          </p:nvSpPr>
          <p:spPr>
            <a:xfrm>
              <a:off x="7419388" y="3108475"/>
              <a:ext cx="216000" cy="25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27"/>
            <p:cNvSpPr/>
            <p:nvPr/>
          </p:nvSpPr>
          <p:spPr>
            <a:xfrm>
              <a:off x="7419388" y="3138638"/>
              <a:ext cx="216000" cy="9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27"/>
            <p:cNvSpPr/>
            <p:nvPr/>
          </p:nvSpPr>
          <p:spPr>
            <a:xfrm>
              <a:off x="7419388" y="3168800"/>
              <a:ext cx="215900" cy="25400"/>
            </a:xfrm>
            <a:custGeom>
              <a:avLst/>
              <a:gdLst/>
              <a:ahLst/>
              <a:cxnLst/>
              <a:rect l="l" t="t" r="r" b="b"/>
              <a:pathLst>
                <a:path w="136" h="16" extrusionOk="0">
                  <a:moveTo>
                    <a:pt x="0" y="16"/>
                  </a:moveTo>
                  <a:lnTo>
                    <a:pt x="0" y="10"/>
                  </a:lnTo>
                  <a:lnTo>
                    <a:pt x="135" y="0"/>
                  </a:lnTo>
                  <a:lnTo>
                    <a:pt x="136" y="5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27"/>
            <p:cNvSpPr/>
            <p:nvPr/>
          </p:nvSpPr>
          <p:spPr>
            <a:xfrm>
              <a:off x="7419388" y="3203725"/>
              <a:ext cx="215900" cy="25400"/>
            </a:xfrm>
            <a:custGeom>
              <a:avLst/>
              <a:gdLst/>
              <a:ahLst/>
              <a:cxnLst/>
              <a:rect l="l" t="t" r="r" b="b"/>
              <a:pathLst>
                <a:path w="136" h="16" extrusionOk="0">
                  <a:moveTo>
                    <a:pt x="0" y="16"/>
                  </a:moveTo>
                  <a:lnTo>
                    <a:pt x="0" y="10"/>
                  </a:lnTo>
                  <a:lnTo>
                    <a:pt x="135" y="0"/>
                  </a:lnTo>
                  <a:lnTo>
                    <a:pt x="136" y="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27"/>
            <p:cNvSpPr/>
            <p:nvPr/>
          </p:nvSpPr>
          <p:spPr>
            <a:xfrm>
              <a:off x="7419388" y="3240238"/>
              <a:ext cx="215900" cy="25400"/>
            </a:xfrm>
            <a:custGeom>
              <a:avLst/>
              <a:gdLst/>
              <a:ahLst/>
              <a:cxnLst/>
              <a:rect l="l" t="t" r="r" b="b"/>
              <a:pathLst>
                <a:path w="136" h="16" extrusionOk="0">
                  <a:moveTo>
                    <a:pt x="0" y="16"/>
                  </a:moveTo>
                  <a:lnTo>
                    <a:pt x="0" y="10"/>
                  </a:lnTo>
                  <a:lnTo>
                    <a:pt x="135" y="0"/>
                  </a:lnTo>
                  <a:lnTo>
                    <a:pt x="136" y="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27"/>
            <p:cNvSpPr/>
            <p:nvPr/>
          </p:nvSpPr>
          <p:spPr>
            <a:xfrm>
              <a:off x="7419388" y="3276750"/>
              <a:ext cx="215900" cy="23813"/>
            </a:xfrm>
            <a:custGeom>
              <a:avLst/>
              <a:gdLst/>
              <a:ahLst/>
              <a:cxnLst/>
              <a:rect l="l" t="t" r="r" b="b"/>
              <a:pathLst>
                <a:path w="136" h="15" extrusionOk="0">
                  <a:moveTo>
                    <a:pt x="0" y="15"/>
                  </a:moveTo>
                  <a:lnTo>
                    <a:pt x="0" y="10"/>
                  </a:lnTo>
                  <a:lnTo>
                    <a:pt x="135" y="0"/>
                  </a:lnTo>
                  <a:lnTo>
                    <a:pt x="136" y="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27"/>
            <p:cNvSpPr/>
            <p:nvPr/>
          </p:nvSpPr>
          <p:spPr>
            <a:xfrm>
              <a:off x="7419388" y="3311675"/>
              <a:ext cx="215900" cy="26988"/>
            </a:xfrm>
            <a:custGeom>
              <a:avLst/>
              <a:gdLst/>
              <a:ahLst/>
              <a:cxnLst/>
              <a:rect l="l" t="t" r="r" b="b"/>
              <a:pathLst>
                <a:path w="136" h="17" extrusionOk="0">
                  <a:moveTo>
                    <a:pt x="0" y="17"/>
                  </a:moveTo>
                  <a:lnTo>
                    <a:pt x="0" y="11"/>
                  </a:lnTo>
                  <a:lnTo>
                    <a:pt x="135" y="0"/>
                  </a:lnTo>
                  <a:lnTo>
                    <a:pt x="136" y="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27"/>
            <p:cNvSpPr/>
            <p:nvPr/>
          </p:nvSpPr>
          <p:spPr>
            <a:xfrm>
              <a:off x="7419388" y="3348188"/>
              <a:ext cx="216000" cy="9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27"/>
            <p:cNvSpPr/>
            <p:nvPr/>
          </p:nvSpPr>
          <p:spPr>
            <a:xfrm>
              <a:off x="7419388" y="3362475"/>
              <a:ext cx="215900" cy="85725"/>
            </a:xfrm>
            <a:custGeom>
              <a:avLst/>
              <a:gdLst/>
              <a:ahLst/>
              <a:cxnLst/>
              <a:rect l="l" t="t" r="r" b="b"/>
              <a:pathLst>
                <a:path w="136" h="54" extrusionOk="0">
                  <a:moveTo>
                    <a:pt x="90" y="54"/>
                  </a:moveTo>
                  <a:lnTo>
                    <a:pt x="46" y="54"/>
                  </a:lnTo>
                  <a:lnTo>
                    <a:pt x="0" y="0"/>
                  </a:lnTo>
                  <a:lnTo>
                    <a:pt x="136" y="0"/>
                  </a:lnTo>
                  <a:lnTo>
                    <a:pt x="90" y="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27"/>
            <p:cNvSpPr/>
            <p:nvPr/>
          </p:nvSpPr>
          <p:spPr>
            <a:xfrm>
              <a:off x="6785975" y="2454425"/>
              <a:ext cx="1201737" cy="1008062"/>
            </a:xfrm>
            <a:custGeom>
              <a:avLst/>
              <a:gdLst/>
              <a:ahLst/>
              <a:cxnLst/>
              <a:rect l="l" t="t" r="r" b="b"/>
              <a:pathLst>
                <a:path w="743" h="623" extrusionOk="0">
                  <a:moveTo>
                    <a:pt x="732" y="468"/>
                  </a:moveTo>
                  <a:cubicBezTo>
                    <a:pt x="731" y="396"/>
                    <a:pt x="731" y="396"/>
                    <a:pt x="731" y="396"/>
                  </a:cubicBezTo>
                  <a:cubicBezTo>
                    <a:pt x="737" y="395"/>
                    <a:pt x="740" y="390"/>
                    <a:pt x="740" y="384"/>
                  </a:cubicBezTo>
                  <a:cubicBezTo>
                    <a:pt x="740" y="377"/>
                    <a:pt x="735" y="372"/>
                    <a:pt x="728" y="372"/>
                  </a:cubicBezTo>
                  <a:cubicBezTo>
                    <a:pt x="691" y="234"/>
                    <a:pt x="691" y="234"/>
                    <a:pt x="691" y="234"/>
                  </a:cubicBezTo>
                  <a:cubicBezTo>
                    <a:pt x="696" y="232"/>
                    <a:pt x="699" y="228"/>
                    <a:pt x="699" y="223"/>
                  </a:cubicBezTo>
                  <a:cubicBezTo>
                    <a:pt x="699" y="216"/>
                    <a:pt x="693" y="210"/>
                    <a:pt x="686" y="210"/>
                  </a:cubicBezTo>
                  <a:cubicBezTo>
                    <a:pt x="684" y="210"/>
                    <a:pt x="681" y="211"/>
                    <a:pt x="679" y="212"/>
                  </a:cubicBezTo>
                  <a:cubicBezTo>
                    <a:pt x="602" y="124"/>
                    <a:pt x="602" y="124"/>
                    <a:pt x="602" y="124"/>
                  </a:cubicBezTo>
                  <a:cubicBezTo>
                    <a:pt x="604" y="122"/>
                    <a:pt x="605" y="119"/>
                    <a:pt x="605" y="116"/>
                  </a:cubicBezTo>
                  <a:cubicBezTo>
                    <a:pt x="605" y="109"/>
                    <a:pt x="599" y="103"/>
                    <a:pt x="592" y="103"/>
                  </a:cubicBezTo>
                  <a:cubicBezTo>
                    <a:pt x="589" y="103"/>
                    <a:pt x="587" y="104"/>
                    <a:pt x="584" y="106"/>
                  </a:cubicBezTo>
                  <a:cubicBezTo>
                    <a:pt x="536" y="61"/>
                    <a:pt x="536" y="61"/>
                    <a:pt x="536" y="61"/>
                  </a:cubicBezTo>
                  <a:cubicBezTo>
                    <a:pt x="536" y="60"/>
                    <a:pt x="537" y="58"/>
                    <a:pt x="537" y="56"/>
                  </a:cubicBezTo>
                  <a:cubicBezTo>
                    <a:pt x="537" y="49"/>
                    <a:pt x="531" y="43"/>
                    <a:pt x="524" y="43"/>
                  </a:cubicBezTo>
                  <a:cubicBezTo>
                    <a:pt x="520" y="43"/>
                    <a:pt x="516" y="46"/>
                    <a:pt x="514" y="49"/>
                  </a:cubicBezTo>
                  <a:cubicBezTo>
                    <a:pt x="361" y="10"/>
                    <a:pt x="361" y="10"/>
                    <a:pt x="361" y="10"/>
                  </a:cubicBezTo>
                  <a:cubicBezTo>
                    <a:pt x="360" y="4"/>
                    <a:pt x="355" y="0"/>
                    <a:pt x="349" y="0"/>
                  </a:cubicBezTo>
                  <a:cubicBezTo>
                    <a:pt x="343" y="0"/>
                    <a:pt x="338" y="4"/>
                    <a:pt x="337" y="9"/>
                  </a:cubicBezTo>
                  <a:cubicBezTo>
                    <a:pt x="217" y="31"/>
                    <a:pt x="217" y="31"/>
                    <a:pt x="217" y="31"/>
                  </a:cubicBezTo>
                  <a:cubicBezTo>
                    <a:pt x="215" y="26"/>
                    <a:pt x="211" y="22"/>
                    <a:pt x="205" y="22"/>
                  </a:cubicBezTo>
                  <a:cubicBezTo>
                    <a:pt x="198" y="22"/>
                    <a:pt x="192" y="28"/>
                    <a:pt x="192" y="35"/>
                  </a:cubicBezTo>
                  <a:cubicBezTo>
                    <a:pt x="192" y="37"/>
                    <a:pt x="193" y="38"/>
                    <a:pt x="193" y="39"/>
                  </a:cubicBezTo>
                  <a:cubicBezTo>
                    <a:pt x="79" y="99"/>
                    <a:pt x="79" y="99"/>
                    <a:pt x="79" y="99"/>
                  </a:cubicBezTo>
                  <a:cubicBezTo>
                    <a:pt x="77" y="97"/>
                    <a:pt x="74" y="96"/>
                    <a:pt x="70" y="96"/>
                  </a:cubicBezTo>
                  <a:cubicBezTo>
                    <a:pt x="63" y="96"/>
                    <a:pt x="58" y="101"/>
                    <a:pt x="58" y="108"/>
                  </a:cubicBezTo>
                  <a:cubicBezTo>
                    <a:pt x="58" y="113"/>
                    <a:pt x="60" y="117"/>
                    <a:pt x="64" y="119"/>
                  </a:cubicBezTo>
                  <a:cubicBezTo>
                    <a:pt x="15" y="267"/>
                    <a:pt x="15" y="267"/>
                    <a:pt x="15" y="267"/>
                  </a:cubicBezTo>
                  <a:cubicBezTo>
                    <a:pt x="14" y="267"/>
                    <a:pt x="14" y="267"/>
                    <a:pt x="13" y="267"/>
                  </a:cubicBezTo>
                  <a:cubicBezTo>
                    <a:pt x="6" y="267"/>
                    <a:pt x="0" y="272"/>
                    <a:pt x="0" y="279"/>
                  </a:cubicBezTo>
                  <a:cubicBezTo>
                    <a:pt x="0" y="286"/>
                    <a:pt x="6" y="292"/>
                    <a:pt x="13" y="292"/>
                  </a:cubicBezTo>
                  <a:cubicBezTo>
                    <a:pt x="17" y="292"/>
                    <a:pt x="20" y="291"/>
                    <a:pt x="22" y="288"/>
                  </a:cubicBezTo>
                  <a:cubicBezTo>
                    <a:pt x="136" y="378"/>
                    <a:pt x="136" y="378"/>
                    <a:pt x="136" y="378"/>
                  </a:cubicBezTo>
                  <a:cubicBezTo>
                    <a:pt x="135" y="380"/>
                    <a:pt x="134" y="382"/>
                    <a:pt x="134" y="384"/>
                  </a:cubicBezTo>
                  <a:cubicBezTo>
                    <a:pt x="134" y="390"/>
                    <a:pt x="138" y="395"/>
                    <a:pt x="144" y="397"/>
                  </a:cubicBezTo>
                  <a:cubicBezTo>
                    <a:pt x="137" y="465"/>
                    <a:pt x="137" y="465"/>
                    <a:pt x="137" y="465"/>
                  </a:cubicBezTo>
                  <a:cubicBezTo>
                    <a:pt x="131" y="466"/>
                    <a:pt x="126" y="471"/>
                    <a:pt x="126" y="478"/>
                  </a:cubicBezTo>
                  <a:cubicBezTo>
                    <a:pt x="126" y="485"/>
                    <a:pt x="131" y="491"/>
                    <a:pt x="138" y="491"/>
                  </a:cubicBezTo>
                  <a:cubicBezTo>
                    <a:pt x="142" y="491"/>
                    <a:pt x="145" y="489"/>
                    <a:pt x="147" y="487"/>
                  </a:cubicBezTo>
                  <a:cubicBezTo>
                    <a:pt x="201" y="531"/>
                    <a:pt x="201" y="531"/>
                    <a:pt x="201" y="531"/>
                  </a:cubicBezTo>
                  <a:cubicBezTo>
                    <a:pt x="200" y="533"/>
                    <a:pt x="199" y="535"/>
                    <a:pt x="199" y="537"/>
                  </a:cubicBezTo>
                  <a:cubicBezTo>
                    <a:pt x="199" y="544"/>
                    <a:pt x="205" y="549"/>
                    <a:pt x="212" y="549"/>
                  </a:cubicBezTo>
                  <a:cubicBezTo>
                    <a:pt x="218" y="549"/>
                    <a:pt x="224" y="545"/>
                    <a:pt x="225" y="538"/>
                  </a:cubicBezTo>
                  <a:cubicBezTo>
                    <a:pt x="364" y="534"/>
                    <a:pt x="364" y="534"/>
                    <a:pt x="364" y="534"/>
                  </a:cubicBezTo>
                  <a:cubicBezTo>
                    <a:pt x="365" y="540"/>
                    <a:pt x="370" y="545"/>
                    <a:pt x="376" y="545"/>
                  </a:cubicBezTo>
                  <a:cubicBezTo>
                    <a:pt x="379" y="545"/>
                    <a:pt x="382" y="544"/>
                    <a:pt x="384" y="543"/>
                  </a:cubicBezTo>
                  <a:cubicBezTo>
                    <a:pt x="460" y="604"/>
                    <a:pt x="460" y="604"/>
                    <a:pt x="460" y="604"/>
                  </a:cubicBezTo>
                  <a:cubicBezTo>
                    <a:pt x="459" y="606"/>
                    <a:pt x="458" y="608"/>
                    <a:pt x="458" y="611"/>
                  </a:cubicBezTo>
                  <a:cubicBezTo>
                    <a:pt x="458" y="618"/>
                    <a:pt x="464" y="623"/>
                    <a:pt x="471" y="623"/>
                  </a:cubicBezTo>
                  <a:cubicBezTo>
                    <a:pt x="478" y="623"/>
                    <a:pt x="484" y="618"/>
                    <a:pt x="484" y="611"/>
                  </a:cubicBezTo>
                  <a:cubicBezTo>
                    <a:pt x="484" y="610"/>
                    <a:pt x="483" y="610"/>
                    <a:pt x="483" y="609"/>
                  </a:cubicBezTo>
                  <a:cubicBezTo>
                    <a:pt x="648" y="562"/>
                    <a:pt x="648" y="562"/>
                    <a:pt x="648" y="562"/>
                  </a:cubicBezTo>
                  <a:cubicBezTo>
                    <a:pt x="650" y="566"/>
                    <a:pt x="654" y="569"/>
                    <a:pt x="659" y="569"/>
                  </a:cubicBezTo>
                  <a:cubicBezTo>
                    <a:pt x="666" y="569"/>
                    <a:pt x="672" y="563"/>
                    <a:pt x="672" y="556"/>
                  </a:cubicBezTo>
                  <a:cubicBezTo>
                    <a:pt x="672" y="553"/>
                    <a:pt x="671" y="551"/>
                    <a:pt x="669" y="549"/>
                  </a:cubicBezTo>
                  <a:cubicBezTo>
                    <a:pt x="723" y="491"/>
                    <a:pt x="723" y="491"/>
                    <a:pt x="723" y="491"/>
                  </a:cubicBezTo>
                  <a:cubicBezTo>
                    <a:pt x="725" y="492"/>
                    <a:pt x="727" y="493"/>
                    <a:pt x="730" y="493"/>
                  </a:cubicBezTo>
                  <a:cubicBezTo>
                    <a:pt x="737" y="493"/>
                    <a:pt x="743" y="487"/>
                    <a:pt x="743" y="480"/>
                  </a:cubicBezTo>
                  <a:cubicBezTo>
                    <a:pt x="743" y="474"/>
                    <a:pt x="738" y="468"/>
                    <a:pt x="732" y="468"/>
                  </a:cubicBezTo>
                  <a:close/>
                  <a:moveTo>
                    <a:pt x="717" y="480"/>
                  </a:moveTo>
                  <a:cubicBezTo>
                    <a:pt x="717" y="483"/>
                    <a:pt x="718" y="486"/>
                    <a:pt x="720" y="488"/>
                  </a:cubicBezTo>
                  <a:cubicBezTo>
                    <a:pt x="666" y="546"/>
                    <a:pt x="666" y="546"/>
                    <a:pt x="666" y="546"/>
                  </a:cubicBezTo>
                  <a:cubicBezTo>
                    <a:pt x="664" y="544"/>
                    <a:pt x="662" y="544"/>
                    <a:pt x="659" y="544"/>
                  </a:cubicBezTo>
                  <a:cubicBezTo>
                    <a:pt x="657" y="544"/>
                    <a:pt x="655" y="544"/>
                    <a:pt x="653" y="545"/>
                  </a:cubicBezTo>
                  <a:cubicBezTo>
                    <a:pt x="520" y="365"/>
                    <a:pt x="520" y="365"/>
                    <a:pt x="520" y="365"/>
                  </a:cubicBezTo>
                  <a:cubicBezTo>
                    <a:pt x="522" y="364"/>
                    <a:pt x="523" y="362"/>
                    <a:pt x="524" y="360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5" y="392"/>
                    <a:pt x="721" y="397"/>
                    <a:pt x="728" y="397"/>
                  </a:cubicBezTo>
                  <a:cubicBezTo>
                    <a:pt x="728" y="468"/>
                    <a:pt x="728" y="468"/>
                    <a:pt x="728" y="468"/>
                  </a:cubicBezTo>
                  <a:cubicBezTo>
                    <a:pt x="722" y="468"/>
                    <a:pt x="717" y="474"/>
                    <a:pt x="717" y="480"/>
                  </a:cubicBezTo>
                  <a:close/>
                  <a:moveTo>
                    <a:pt x="150" y="372"/>
                  </a:moveTo>
                  <a:cubicBezTo>
                    <a:pt x="171" y="231"/>
                    <a:pt x="171" y="231"/>
                    <a:pt x="171" y="231"/>
                  </a:cubicBezTo>
                  <a:cubicBezTo>
                    <a:pt x="178" y="231"/>
                    <a:pt x="184" y="225"/>
                    <a:pt x="184" y="218"/>
                  </a:cubicBezTo>
                  <a:cubicBezTo>
                    <a:pt x="184" y="217"/>
                    <a:pt x="184" y="216"/>
                    <a:pt x="184" y="215"/>
                  </a:cubicBezTo>
                  <a:cubicBezTo>
                    <a:pt x="277" y="172"/>
                    <a:pt x="277" y="172"/>
                    <a:pt x="277" y="172"/>
                  </a:cubicBezTo>
                  <a:cubicBezTo>
                    <a:pt x="279" y="176"/>
                    <a:pt x="283" y="179"/>
                    <a:pt x="288" y="179"/>
                  </a:cubicBezTo>
                  <a:cubicBezTo>
                    <a:pt x="289" y="179"/>
                    <a:pt x="290" y="178"/>
                    <a:pt x="291" y="178"/>
                  </a:cubicBezTo>
                  <a:cubicBezTo>
                    <a:pt x="339" y="292"/>
                    <a:pt x="339" y="292"/>
                    <a:pt x="339" y="292"/>
                  </a:cubicBezTo>
                  <a:cubicBezTo>
                    <a:pt x="335" y="295"/>
                    <a:pt x="332" y="299"/>
                    <a:pt x="332" y="304"/>
                  </a:cubicBezTo>
                  <a:cubicBezTo>
                    <a:pt x="332" y="304"/>
                    <a:pt x="332" y="304"/>
                    <a:pt x="332" y="304"/>
                  </a:cubicBezTo>
                  <a:cubicBezTo>
                    <a:pt x="157" y="378"/>
                    <a:pt x="157" y="378"/>
                    <a:pt x="157" y="378"/>
                  </a:cubicBezTo>
                  <a:cubicBezTo>
                    <a:pt x="156" y="375"/>
                    <a:pt x="153" y="373"/>
                    <a:pt x="150" y="372"/>
                  </a:cubicBezTo>
                  <a:close/>
                  <a:moveTo>
                    <a:pt x="511" y="344"/>
                  </a:moveTo>
                  <a:cubicBezTo>
                    <a:pt x="507" y="344"/>
                    <a:pt x="502" y="346"/>
                    <a:pt x="500" y="350"/>
                  </a:cubicBezTo>
                  <a:cubicBezTo>
                    <a:pt x="358" y="303"/>
                    <a:pt x="358" y="303"/>
                    <a:pt x="358" y="303"/>
                  </a:cubicBezTo>
                  <a:cubicBezTo>
                    <a:pt x="357" y="296"/>
                    <a:pt x="352" y="291"/>
                    <a:pt x="345" y="291"/>
                  </a:cubicBezTo>
                  <a:cubicBezTo>
                    <a:pt x="344" y="291"/>
                    <a:pt x="344" y="291"/>
                    <a:pt x="343" y="291"/>
                  </a:cubicBezTo>
                  <a:cubicBezTo>
                    <a:pt x="295" y="177"/>
                    <a:pt x="295" y="177"/>
                    <a:pt x="295" y="177"/>
                  </a:cubicBezTo>
                  <a:cubicBezTo>
                    <a:pt x="297" y="175"/>
                    <a:pt x="299" y="173"/>
                    <a:pt x="300" y="170"/>
                  </a:cubicBezTo>
                  <a:cubicBezTo>
                    <a:pt x="530" y="224"/>
                    <a:pt x="530" y="224"/>
                    <a:pt x="530" y="224"/>
                  </a:cubicBezTo>
                  <a:cubicBezTo>
                    <a:pt x="530" y="225"/>
                    <a:pt x="530" y="225"/>
                    <a:pt x="530" y="225"/>
                  </a:cubicBezTo>
                  <a:cubicBezTo>
                    <a:pt x="530" y="231"/>
                    <a:pt x="533" y="235"/>
                    <a:pt x="538" y="237"/>
                  </a:cubicBezTo>
                  <a:cubicBezTo>
                    <a:pt x="512" y="344"/>
                    <a:pt x="512" y="344"/>
                    <a:pt x="512" y="344"/>
                  </a:cubicBezTo>
                  <a:cubicBezTo>
                    <a:pt x="512" y="344"/>
                    <a:pt x="512" y="344"/>
                    <a:pt x="511" y="344"/>
                  </a:cubicBezTo>
                  <a:close/>
                  <a:moveTo>
                    <a:pt x="307" y="84"/>
                  </a:moveTo>
                  <a:cubicBezTo>
                    <a:pt x="468" y="94"/>
                    <a:pt x="468" y="94"/>
                    <a:pt x="468" y="94"/>
                  </a:cubicBezTo>
                  <a:cubicBezTo>
                    <a:pt x="468" y="100"/>
                    <a:pt x="474" y="105"/>
                    <a:pt x="480" y="105"/>
                  </a:cubicBezTo>
                  <a:cubicBezTo>
                    <a:pt x="481" y="105"/>
                    <a:pt x="481" y="105"/>
                    <a:pt x="482" y="105"/>
                  </a:cubicBezTo>
                  <a:cubicBezTo>
                    <a:pt x="535" y="215"/>
                    <a:pt x="535" y="215"/>
                    <a:pt x="535" y="215"/>
                  </a:cubicBezTo>
                  <a:cubicBezTo>
                    <a:pt x="533" y="216"/>
                    <a:pt x="532" y="218"/>
                    <a:pt x="531" y="220"/>
                  </a:cubicBezTo>
                  <a:cubicBezTo>
                    <a:pt x="382" y="185"/>
                    <a:pt x="382" y="185"/>
                    <a:pt x="382" y="185"/>
                  </a:cubicBezTo>
                  <a:cubicBezTo>
                    <a:pt x="300" y="166"/>
                    <a:pt x="300" y="166"/>
                    <a:pt x="300" y="166"/>
                  </a:cubicBezTo>
                  <a:cubicBezTo>
                    <a:pt x="300" y="166"/>
                    <a:pt x="300" y="166"/>
                    <a:pt x="300" y="166"/>
                  </a:cubicBezTo>
                  <a:cubicBezTo>
                    <a:pt x="300" y="160"/>
                    <a:pt x="296" y="155"/>
                    <a:pt x="291" y="154"/>
                  </a:cubicBezTo>
                  <a:cubicBezTo>
                    <a:pt x="296" y="94"/>
                    <a:pt x="296" y="94"/>
                    <a:pt x="296" y="94"/>
                  </a:cubicBezTo>
                  <a:cubicBezTo>
                    <a:pt x="302" y="93"/>
                    <a:pt x="306" y="89"/>
                    <a:pt x="307" y="84"/>
                  </a:cubicBezTo>
                  <a:close/>
                  <a:moveTo>
                    <a:pt x="381" y="520"/>
                  </a:moveTo>
                  <a:cubicBezTo>
                    <a:pt x="379" y="520"/>
                    <a:pt x="378" y="519"/>
                    <a:pt x="376" y="519"/>
                  </a:cubicBezTo>
                  <a:cubicBezTo>
                    <a:pt x="376" y="519"/>
                    <a:pt x="375" y="520"/>
                    <a:pt x="374" y="520"/>
                  </a:cubicBezTo>
                  <a:cubicBezTo>
                    <a:pt x="349" y="316"/>
                    <a:pt x="349" y="316"/>
                    <a:pt x="349" y="316"/>
                  </a:cubicBezTo>
                  <a:cubicBezTo>
                    <a:pt x="353" y="314"/>
                    <a:pt x="356" y="311"/>
                    <a:pt x="357" y="307"/>
                  </a:cubicBezTo>
                  <a:cubicBezTo>
                    <a:pt x="499" y="354"/>
                    <a:pt x="499" y="354"/>
                    <a:pt x="499" y="354"/>
                  </a:cubicBezTo>
                  <a:cubicBezTo>
                    <a:pt x="499" y="355"/>
                    <a:pt x="499" y="355"/>
                    <a:pt x="499" y="356"/>
                  </a:cubicBezTo>
                  <a:cubicBezTo>
                    <a:pt x="499" y="360"/>
                    <a:pt x="500" y="363"/>
                    <a:pt x="502" y="365"/>
                  </a:cubicBezTo>
                  <a:cubicBezTo>
                    <a:pt x="480" y="394"/>
                    <a:pt x="480" y="394"/>
                    <a:pt x="480" y="394"/>
                  </a:cubicBezTo>
                  <a:lnTo>
                    <a:pt x="381" y="520"/>
                  </a:lnTo>
                  <a:close/>
                  <a:moveTo>
                    <a:pt x="674" y="221"/>
                  </a:moveTo>
                  <a:cubicBezTo>
                    <a:pt x="560" y="223"/>
                    <a:pt x="560" y="223"/>
                    <a:pt x="560" y="223"/>
                  </a:cubicBezTo>
                  <a:cubicBezTo>
                    <a:pt x="555" y="223"/>
                    <a:pt x="555" y="223"/>
                    <a:pt x="555" y="223"/>
                  </a:cubicBezTo>
                  <a:cubicBezTo>
                    <a:pt x="554" y="217"/>
                    <a:pt x="549" y="213"/>
                    <a:pt x="542" y="213"/>
                  </a:cubicBezTo>
                  <a:cubicBezTo>
                    <a:pt x="541" y="213"/>
                    <a:pt x="540" y="213"/>
                    <a:pt x="539" y="213"/>
                  </a:cubicBezTo>
                  <a:cubicBezTo>
                    <a:pt x="485" y="104"/>
                    <a:pt x="485" y="104"/>
                    <a:pt x="485" y="104"/>
                  </a:cubicBezTo>
                  <a:cubicBezTo>
                    <a:pt x="488" y="103"/>
                    <a:pt x="491" y="101"/>
                    <a:pt x="492" y="98"/>
                  </a:cubicBezTo>
                  <a:cubicBezTo>
                    <a:pt x="580" y="115"/>
                    <a:pt x="580" y="115"/>
                    <a:pt x="580" y="115"/>
                  </a:cubicBezTo>
                  <a:cubicBezTo>
                    <a:pt x="580" y="116"/>
                    <a:pt x="580" y="116"/>
                    <a:pt x="580" y="116"/>
                  </a:cubicBezTo>
                  <a:cubicBezTo>
                    <a:pt x="580" y="123"/>
                    <a:pt x="585" y="129"/>
                    <a:pt x="592" y="129"/>
                  </a:cubicBezTo>
                  <a:cubicBezTo>
                    <a:pt x="595" y="129"/>
                    <a:pt x="597" y="128"/>
                    <a:pt x="599" y="127"/>
                  </a:cubicBezTo>
                  <a:cubicBezTo>
                    <a:pt x="676" y="215"/>
                    <a:pt x="676" y="215"/>
                    <a:pt x="676" y="215"/>
                  </a:cubicBezTo>
                  <a:cubicBezTo>
                    <a:pt x="675" y="216"/>
                    <a:pt x="674" y="219"/>
                    <a:pt x="674" y="221"/>
                  </a:cubicBezTo>
                  <a:close/>
                  <a:moveTo>
                    <a:pt x="724" y="372"/>
                  </a:moveTo>
                  <a:cubicBezTo>
                    <a:pt x="720" y="373"/>
                    <a:pt x="717" y="377"/>
                    <a:pt x="716" y="381"/>
                  </a:cubicBezTo>
                  <a:cubicBezTo>
                    <a:pt x="524" y="356"/>
                    <a:pt x="524" y="356"/>
                    <a:pt x="524" y="356"/>
                  </a:cubicBezTo>
                  <a:cubicBezTo>
                    <a:pt x="524" y="351"/>
                    <a:pt x="521" y="346"/>
                    <a:pt x="516" y="344"/>
                  </a:cubicBezTo>
                  <a:cubicBezTo>
                    <a:pt x="541" y="238"/>
                    <a:pt x="541" y="238"/>
                    <a:pt x="541" y="238"/>
                  </a:cubicBezTo>
                  <a:cubicBezTo>
                    <a:pt x="542" y="238"/>
                    <a:pt x="542" y="238"/>
                    <a:pt x="542" y="238"/>
                  </a:cubicBezTo>
                  <a:cubicBezTo>
                    <a:pt x="549" y="238"/>
                    <a:pt x="554" y="233"/>
                    <a:pt x="555" y="227"/>
                  </a:cubicBezTo>
                  <a:cubicBezTo>
                    <a:pt x="674" y="225"/>
                    <a:pt x="674" y="225"/>
                    <a:pt x="674" y="225"/>
                  </a:cubicBezTo>
                  <a:cubicBezTo>
                    <a:pt x="675" y="231"/>
                    <a:pt x="680" y="235"/>
                    <a:pt x="686" y="235"/>
                  </a:cubicBezTo>
                  <a:cubicBezTo>
                    <a:pt x="687" y="235"/>
                    <a:pt x="687" y="235"/>
                    <a:pt x="688" y="235"/>
                  </a:cubicBezTo>
                  <a:lnTo>
                    <a:pt x="724" y="372"/>
                  </a:lnTo>
                  <a:close/>
                  <a:moveTo>
                    <a:pt x="524" y="69"/>
                  </a:moveTo>
                  <a:cubicBezTo>
                    <a:pt x="528" y="69"/>
                    <a:pt x="531" y="67"/>
                    <a:pt x="533" y="65"/>
                  </a:cubicBezTo>
                  <a:cubicBezTo>
                    <a:pt x="582" y="109"/>
                    <a:pt x="582" y="109"/>
                    <a:pt x="582" y="109"/>
                  </a:cubicBezTo>
                  <a:cubicBezTo>
                    <a:pt x="581" y="110"/>
                    <a:pt x="581" y="111"/>
                    <a:pt x="580" y="112"/>
                  </a:cubicBezTo>
                  <a:cubicBezTo>
                    <a:pt x="493" y="94"/>
                    <a:pt x="493" y="94"/>
                    <a:pt x="493" y="94"/>
                  </a:cubicBezTo>
                  <a:cubicBezTo>
                    <a:pt x="493" y="93"/>
                    <a:pt x="493" y="93"/>
                    <a:pt x="493" y="93"/>
                  </a:cubicBezTo>
                  <a:cubicBezTo>
                    <a:pt x="493" y="86"/>
                    <a:pt x="487" y="80"/>
                    <a:pt x="480" y="80"/>
                  </a:cubicBezTo>
                  <a:cubicBezTo>
                    <a:pt x="476" y="80"/>
                    <a:pt x="472" y="82"/>
                    <a:pt x="470" y="85"/>
                  </a:cubicBezTo>
                  <a:cubicBezTo>
                    <a:pt x="361" y="14"/>
                    <a:pt x="361" y="14"/>
                    <a:pt x="361" y="14"/>
                  </a:cubicBezTo>
                  <a:cubicBezTo>
                    <a:pt x="361" y="14"/>
                    <a:pt x="361" y="14"/>
                    <a:pt x="361" y="14"/>
                  </a:cubicBezTo>
                  <a:cubicBezTo>
                    <a:pt x="512" y="53"/>
                    <a:pt x="512" y="53"/>
                    <a:pt x="512" y="53"/>
                  </a:cubicBezTo>
                  <a:cubicBezTo>
                    <a:pt x="512" y="54"/>
                    <a:pt x="511" y="55"/>
                    <a:pt x="511" y="56"/>
                  </a:cubicBezTo>
                  <a:cubicBezTo>
                    <a:pt x="511" y="63"/>
                    <a:pt x="517" y="69"/>
                    <a:pt x="524" y="69"/>
                  </a:cubicBezTo>
                  <a:close/>
                  <a:moveTo>
                    <a:pt x="336" y="13"/>
                  </a:moveTo>
                  <a:cubicBezTo>
                    <a:pt x="336" y="20"/>
                    <a:pt x="342" y="25"/>
                    <a:pt x="349" y="25"/>
                  </a:cubicBezTo>
                  <a:cubicBezTo>
                    <a:pt x="354" y="25"/>
                    <a:pt x="358" y="22"/>
                    <a:pt x="360" y="18"/>
                  </a:cubicBezTo>
                  <a:cubicBezTo>
                    <a:pt x="430" y="64"/>
                    <a:pt x="430" y="64"/>
                    <a:pt x="430" y="64"/>
                  </a:cubicBezTo>
                  <a:cubicBezTo>
                    <a:pt x="468" y="89"/>
                    <a:pt x="468" y="89"/>
                    <a:pt x="468" y="89"/>
                  </a:cubicBezTo>
                  <a:cubicBezTo>
                    <a:pt x="468" y="89"/>
                    <a:pt x="468" y="90"/>
                    <a:pt x="468" y="90"/>
                  </a:cubicBezTo>
                  <a:cubicBezTo>
                    <a:pt x="308" y="80"/>
                    <a:pt x="308" y="80"/>
                    <a:pt x="308" y="80"/>
                  </a:cubicBezTo>
                  <a:cubicBezTo>
                    <a:pt x="307" y="74"/>
                    <a:pt x="302" y="69"/>
                    <a:pt x="295" y="69"/>
                  </a:cubicBezTo>
                  <a:cubicBezTo>
                    <a:pt x="291" y="69"/>
                    <a:pt x="287" y="71"/>
                    <a:pt x="285" y="74"/>
                  </a:cubicBezTo>
                  <a:cubicBezTo>
                    <a:pt x="217" y="39"/>
                    <a:pt x="217" y="39"/>
                    <a:pt x="217" y="39"/>
                  </a:cubicBezTo>
                  <a:cubicBezTo>
                    <a:pt x="217" y="38"/>
                    <a:pt x="218" y="36"/>
                    <a:pt x="218" y="35"/>
                  </a:cubicBezTo>
                  <a:cubicBezTo>
                    <a:pt x="218" y="35"/>
                    <a:pt x="218" y="35"/>
                    <a:pt x="218" y="35"/>
                  </a:cubicBezTo>
                  <a:lnTo>
                    <a:pt x="336" y="13"/>
                  </a:lnTo>
                  <a:close/>
                  <a:moveTo>
                    <a:pt x="205" y="48"/>
                  </a:moveTo>
                  <a:cubicBezTo>
                    <a:pt x="209" y="48"/>
                    <a:pt x="213" y="46"/>
                    <a:pt x="215" y="42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3" y="79"/>
                    <a:pt x="282" y="80"/>
                    <a:pt x="282" y="81"/>
                  </a:cubicBezTo>
                  <a:cubicBezTo>
                    <a:pt x="282" y="87"/>
                    <a:pt x="286" y="92"/>
                    <a:pt x="292" y="94"/>
                  </a:cubicBezTo>
                  <a:cubicBezTo>
                    <a:pt x="288" y="140"/>
                    <a:pt x="288" y="140"/>
                    <a:pt x="288" y="140"/>
                  </a:cubicBezTo>
                  <a:cubicBezTo>
                    <a:pt x="287" y="153"/>
                    <a:pt x="287" y="153"/>
                    <a:pt x="287" y="153"/>
                  </a:cubicBezTo>
                  <a:cubicBezTo>
                    <a:pt x="280" y="154"/>
                    <a:pt x="275" y="159"/>
                    <a:pt x="275" y="166"/>
                  </a:cubicBezTo>
                  <a:cubicBezTo>
                    <a:pt x="275" y="167"/>
                    <a:pt x="275" y="168"/>
                    <a:pt x="275" y="169"/>
                  </a:cubicBezTo>
                  <a:cubicBezTo>
                    <a:pt x="270" y="171"/>
                    <a:pt x="270" y="171"/>
                    <a:pt x="270" y="171"/>
                  </a:cubicBezTo>
                  <a:cubicBezTo>
                    <a:pt x="182" y="211"/>
                    <a:pt x="182" y="211"/>
                    <a:pt x="182" y="211"/>
                  </a:cubicBezTo>
                  <a:cubicBezTo>
                    <a:pt x="180" y="208"/>
                    <a:pt x="176" y="206"/>
                    <a:pt x="171" y="206"/>
                  </a:cubicBezTo>
                  <a:cubicBezTo>
                    <a:pt x="169" y="206"/>
                    <a:pt x="166" y="206"/>
                    <a:pt x="164" y="208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82" y="113"/>
                    <a:pt x="83" y="111"/>
                    <a:pt x="83" y="108"/>
                  </a:cubicBezTo>
                  <a:cubicBezTo>
                    <a:pt x="83" y="106"/>
                    <a:pt x="82" y="104"/>
                    <a:pt x="81" y="102"/>
                  </a:cubicBezTo>
                  <a:cubicBezTo>
                    <a:pt x="195" y="43"/>
                    <a:pt x="195" y="43"/>
                    <a:pt x="195" y="43"/>
                  </a:cubicBezTo>
                  <a:cubicBezTo>
                    <a:pt x="197" y="46"/>
                    <a:pt x="201" y="48"/>
                    <a:pt x="205" y="48"/>
                  </a:cubicBezTo>
                  <a:close/>
                  <a:moveTo>
                    <a:pt x="67" y="121"/>
                  </a:moveTo>
                  <a:cubicBezTo>
                    <a:pt x="68" y="121"/>
                    <a:pt x="69" y="121"/>
                    <a:pt x="70" y="121"/>
                  </a:cubicBezTo>
                  <a:cubicBezTo>
                    <a:pt x="73" y="121"/>
                    <a:pt x="76" y="120"/>
                    <a:pt x="78" y="118"/>
                  </a:cubicBezTo>
                  <a:cubicBezTo>
                    <a:pt x="162" y="210"/>
                    <a:pt x="162" y="210"/>
                    <a:pt x="162" y="210"/>
                  </a:cubicBezTo>
                  <a:cubicBezTo>
                    <a:pt x="160" y="212"/>
                    <a:pt x="159" y="215"/>
                    <a:pt x="159" y="218"/>
                  </a:cubicBezTo>
                  <a:cubicBezTo>
                    <a:pt x="159" y="224"/>
                    <a:pt x="163" y="229"/>
                    <a:pt x="168" y="230"/>
                  </a:cubicBezTo>
                  <a:cubicBezTo>
                    <a:pt x="147" y="372"/>
                    <a:pt x="147" y="372"/>
                    <a:pt x="147" y="372"/>
                  </a:cubicBezTo>
                  <a:cubicBezTo>
                    <a:pt x="143" y="372"/>
                    <a:pt x="140" y="373"/>
                    <a:pt x="138" y="375"/>
                  </a:cubicBezTo>
                  <a:cubicBezTo>
                    <a:pt x="24" y="285"/>
                    <a:pt x="24" y="285"/>
                    <a:pt x="24" y="285"/>
                  </a:cubicBezTo>
                  <a:cubicBezTo>
                    <a:pt x="25" y="283"/>
                    <a:pt x="26" y="281"/>
                    <a:pt x="26" y="279"/>
                  </a:cubicBezTo>
                  <a:cubicBezTo>
                    <a:pt x="26" y="274"/>
                    <a:pt x="23" y="270"/>
                    <a:pt x="19" y="268"/>
                  </a:cubicBezTo>
                  <a:lnTo>
                    <a:pt x="67" y="121"/>
                  </a:lnTo>
                  <a:close/>
                  <a:moveTo>
                    <a:pt x="150" y="483"/>
                  </a:moveTo>
                  <a:cubicBezTo>
                    <a:pt x="150" y="482"/>
                    <a:pt x="151" y="480"/>
                    <a:pt x="151" y="478"/>
                  </a:cubicBezTo>
                  <a:cubicBezTo>
                    <a:pt x="151" y="472"/>
                    <a:pt x="147" y="467"/>
                    <a:pt x="141" y="466"/>
                  </a:cubicBezTo>
                  <a:cubicBezTo>
                    <a:pt x="147" y="397"/>
                    <a:pt x="147" y="397"/>
                    <a:pt x="147" y="397"/>
                  </a:cubicBezTo>
                  <a:cubicBezTo>
                    <a:pt x="154" y="396"/>
                    <a:pt x="159" y="391"/>
                    <a:pt x="159" y="384"/>
                  </a:cubicBezTo>
                  <a:cubicBezTo>
                    <a:pt x="159" y="383"/>
                    <a:pt x="159" y="382"/>
                    <a:pt x="159" y="381"/>
                  </a:cubicBezTo>
                  <a:cubicBezTo>
                    <a:pt x="229" y="352"/>
                    <a:pt x="229" y="352"/>
                    <a:pt x="229" y="352"/>
                  </a:cubicBezTo>
                  <a:cubicBezTo>
                    <a:pt x="333" y="308"/>
                    <a:pt x="333" y="308"/>
                    <a:pt x="333" y="308"/>
                  </a:cubicBezTo>
                  <a:cubicBezTo>
                    <a:pt x="335" y="313"/>
                    <a:pt x="339" y="316"/>
                    <a:pt x="345" y="316"/>
                  </a:cubicBezTo>
                  <a:cubicBezTo>
                    <a:pt x="371" y="521"/>
                    <a:pt x="371" y="521"/>
                    <a:pt x="371" y="521"/>
                  </a:cubicBezTo>
                  <a:cubicBezTo>
                    <a:pt x="367" y="523"/>
                    <a:pt x="364" y="526"/>
                    <a:pt x="364" y="530"/>
                  </a:cubicBezTo>
                  <a:cubicBezTo>
                    <a:pt x="224" y="534"/>
                    <a:pt x="224" y="534"/>
                    <a:pt x="224" y="534"/>
                  </a:cubicBezTo>
                  <a:cubicBezTo>
                    <a:pt x="223" y="529"/>
                    <a:pt x="218" y="524"/>
                    <a:pt x="212" y="524"/>
                  </a:cubicBezTo>
                  <a:cubicBezTo>
                    <a:pt x="208" y="524"/>
                    <a:pt x="205" y="526"/>
                    <a:pt x="203" y="528"/>
                  </a:cubicBezTo>
                  <a:lnTo>
                    <a:pt x="150" y="483"/>
                  </a:lnTo>
                  <a:close/>
                  <a:moveTo>
                    <a:pt x="482" y="605"/>
                  </a:moveTo>
                  <a:cubicBezTo>
                    <a:pt x="480" y="601"/>
                    <a:pt x="476" y="598"/>
                    <a:pt x="471" y="598"/>
                  </a:cubicBezTo>
                  <a:cubicBezTo>
                    <a:pt x="468" y="598"/>
                    <a:pt x="464" y="599"/>
                    <a:pt x="462" y="601"/>
                  </a:cubicBezTo>
                  <a:cubicBezTo>
                    <a:pt x="386" y="540"/>
                    <a:pt x="386" y="540"/>
                    <a:pt x="386" y="540"/>
                  </a:cubicBezTo>
                  <a:cubicBezTo>
                    <a:pt x="388" y="538"/>
                    <a:pt x="389" y="535"/>
                    <a:pt x="389" y="532"/>
                  </a:cubicBezTo>
                  <a:cubicBezTo>
                    <a:pt x="389" y="528"/>
                    <a:pt x="387" y="524"/>
                    <a:pt x="384" y="522"/>
                  </a:cubicBezTo>
                  <a:cubicBezTo>
                    <a:pt x="505" y="367"/>
                    <a:pt x="505" y="367"/>
                    <a:pt x="505" y="367"/>
                  </a:cubicBezTo>
                  <a:cubicBezTo>
                    <a:pt x="507" y="368"/>
                    <a:pt x="509" y="369"/>
                    <a:pt x="511" y="369"/>
                  </a:cubicBezTo>
                  <a:cubicBezTo>
                    <a:pt x="514" y="369"/>
                    <a:pt x="516" y="368"/>
                    <a:pt x="517" y="367"/>
                  </a:cubicBezTo>
                  <a:cubicBezTo>
                    <a:pt x="540" y="398"/>
                    <a:pt x="540" y="398"/>
                    <a:pt x="540" y="398"/>
                  </a:cubicBezTo>
                  <a:cubicBezTo>
                    <a:pt x="650" y="547"/>
                    <a:pt x="650" y="547"/>
                    <a:pt x="650" y="547"/>
                  </a:cubicBezTo>
                  <a:cubicBezTo>
                    <a:pt x="648" y="550"/>
                    <a:pt x="647" y="553"/>
                    <a:pt x="647" y="556"/>
                  </a:cubicBezTo>
                  <a:cubicBezTo>
                    <a:pt x="647" y="557"/>
                    <a:pt x="647" y="557"/>
                    <a:pt x="647" y="558"/>
                  </a:cubicBezTo>
                  <a:lnTo>
                    <a:pt x="482" y="60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Picture 4">
            <a:extLst>
              <a:ext uri="{FF2B5EF4-FFF2-40B4-BE49-F238E27FC236}">
                <a16:creationId xmlns:a16="http://schemas.microsoft.com/office/drawing/2014/main" id="{0842B19D-F1F9-2211-CC6E-A9A3CE3CC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8694" y="378860"/>
            <a:ext cx="2112586" cy="111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>
          <a:extLst>
            <a:ext uri="{FF2B5EF4-FFF2-40B4-BE49-F238E27FC236}">
              <a16:creationId xmlns:a16="http://schemas.microsoft.com/office/drawing/2014/main" id="{DEE0FD87-693B-A3B4-3BBA-196CFF684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36">
            <a:extLst>
              <a:ext uri="{FF2B5EF4-FFF2-40B4-BE49-F238E27FC236}">
                <a16:creationId xmlns:a16="http://schemas.microsoft.com/office/drawing/2014/main" id="{A5E26D11-76D9-BFF0-4298-71147D3866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Orijentacija na problem</a:t>
            </a:r>
            <a:endParaRPr dirty="0"/>
          </a:p>
        </p:txBody>
      </p:sp>
      <p:sp>
        <p:nvSpPr>
          <p:cNvPr id="845" name="Google Shape;845;p36">
            <a:extLst>
              <a:ext uri="{FF2B5EF4-FFF2-40B4-BE49-F238E27FC236}">
                <a16:creationId xmlns:a16="http://schemas.microsoft.com/office/drawing/2014/main" id="{17A0CB52-67DC-62D1-073C-9C31DE0D246C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965931" y="2863477"/>
            <a:ext cx="3981534" cy="25644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Problem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izazov</a:t>
            </a:r>
            <a:endParaRPr lang="en-US" dirty="0"/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Problemi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rješivi</a:t>
            </a:r>
            <a:endParaRPr lang="en-US" dirty="0"/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Vjerovanje</a:t>
            </a:r>
            <a:r>
              <a:rPr lang="en-US" dirty="0"/>
              <a:t> u </a:t>
            </a:r>
            <a:r>
              <a:rPr lang="en-US" dirty="0" err="1"/>
              <a:t>vlastitu</a:t>
            </a:r>
            <a:r>
              <a:rPr lang="en-US" dirty="0"/>
              <a:t> </a:t>
            </a:r>
            <a:r>
              <a:rPr lang="en-US" dirty="0" err="1"/>
              <a:t>sposobnost</a:t>
            </a:r>
            <a:r>
              <a:rPr lang="en-US" dirty="0"/>
              <a:t> </a:t>
            </a:r>
            <a:r>
              <a:rPr lang="en-US" dirty="0" err="1"/>
              <a:t>rješavanja</a:t>
            </a:r>
            <a:r>
              <a:rPr lang="en-US" dirty="0"/>
              <a:t> </a:t>
            </a:r>
            <a:r>
              <a:rPr lang="en-US" dirty="0" err="1"/>
              <a:t>problema</a:t>
            </a:r>
            <a:endParaRPr lang="en-US" dirty="0"/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Vjerovanje</a:t>
            </a:r>
            <a:r>
              <a:rPr lang="en-US" dirty="0"/>
              <a:t> da </a:t>
            </a:r>
            <a:r>
              <a:rPr lang="en-US" dirty="0" err="1"/>
              <a:t>su</a:t>
            </a:r>
            <a:r>
              <a:rPr lang="en-US" dirty="0"/>
              <a:t> za </a:t>
            </a:r>
            <a:r>
              <a:rPr lang="en-US" dirty="0" err="1"/>
              <a:t>uspješno</a:t>
            </a:r>
            <a:r>
              <a:rPr lang="en-US" dirty="0"/>
              <a:t> </a:t>
            </a:r>
            <a:r>
              <a:rPr lang="en-US" dirty="0" err="1"/>
              <a:t>rješavanje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 </a:t>
            </a:r>
            <a:r>
              <a:rPr lang="en-US" dirty="0" err="1"/>
              <a:t>potrebni</a:t>
            </a:r>
            <a:r>
              <a:rPr lang="en-US" dirty="0"/>
              <a:t> </a:t>
            </a:r>
            <a:r>
              <a:rPr lang="en-US" dirty="0" err="1"/>
              <a:t>vrijeme</a:t>
            </a:r>
            <a:r>
              <a:rPr lang="en-US" dirty="0"/>
              <a:t>, </a:t>
            </a:r>
            <a:r>
              <a:rPr lang="en-US" dirty="0" err="1"/>
              <a:t>trud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ustrajnost</a:t>
            </a:r>
            <a:endParaRPr lang="en-US" dirty="0"/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Obvezivanje</a:t>
            </a:r>
            <a:r>
              <a:rPr lang="en-US" dirty="0"/>
              <a:t> </a:t>
            </a:r>
            <a:r>
              <a:rPr lang="en-US" dirty="0" err="1"/>
              <a:t>samog</a:t>
            </a:r>
            <a:r>
              <a:rPr lang="en-US" dirty="0"/>
              <a:t> </a:t>
            </a:r>
            <a:r>
              <a:rPr lang="en-US" dirty="0" err="1"/>
              <a:t>sebe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rješavanje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 </a:t>
            </a:r>
            <a:r>
              <a:rPr lang="en-US" dirty="0" err="1"/>
              <a:t>umjesto</a:t>
            </a:r>
            <a:r>
              <a:rPr lang="en-US" dirty="0"/>
              <a:t> </a:t>
            </a:r>
            <a:r>
              <a:rPr lang="en-US" dirty="0" err="1"/>
              <a:t>izbjegavanja</a:t>
            </a:r>
            <a:endParaRPr lang="en-US" dirty="0"/>
          </a:p>
        </p:txBody>
      </p:sp>
      <p:sp>
        <p:nvSpPr>
          <p:cNvPr id="846" name="Google Shape;846;p36">
            <a:extLst>
              <a:ext uri="{FF2B5EF4-FFF2-40B4-BE49-F238E27FC236}">
                <a16:creationId xmlns:a16="http://schemas.microsoft.com/office/drawing/2014/main" id="{7346A20F-25CE-CD2F-32D1-9B24C2EE9168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4915032" y="2863477"/>
            <a:ext cx="3613913" cy="19789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Problem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prijetnja</a:t>
            </a:r>
            <a:r>
              <a:rPr lang="en-US" dirty="0"/>
              <a:t> za </a:t>
            </a:r>
            <a:r>
              <a:rPr lang="en-US" dirty="0" err="1"/>
              <a:t>vlastitu</a:t>
            </a:r>
            <a:r>
              <a:rPr lang="en-US" dirty="0"/>
              <a:t> </a:t>
            </a:r>
            <a:r>
              <a:rPr lang="en-US" dirty="0" err="1"/>
              <a:t>psihološku</a:t>
            </a:r>
            <a:r>
              <a:rPr lang="en-US" dirty="0"/>
              <a:t>, </a:t>
            </a:r>
            <a:r>
              <a:rPr lang="en-US" dirty="0" err="1"/>
              <a:t>socijalnu</a:t>
            </a:r>
            <a:r>
              <a:rPr lang="en-US" dirty="0"/>
              <a:t>, </a:t>
            </a:r>
            <a:r>
              <a:rPr lang="en-US" dirty="0" err="1"/>
              <a:t>ponašajnu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zdravstvenu</a:t>
            </a:r>
            <a:r>
              <a:rPr lang="en-US" dirty="0"/>
              <a:t> </a:t>
            </a:r>
            <a:r>
              <a:rPr lang="en-US" dirty="0" err="1"/>
              <a:t>dobrobit</a:t>
            </a:r>
            <a:endParaRPr lang="en-US" dirty="0"/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Sumnja</a:t>
            </a:r>
            <a:r>
              <a:rPr lang="en-US" dirty="0"/>
              <a:t> u </a:t>
            </a:r>
            <a:r>
              <a:rPr lang="en-US" dirty="0" err="1"/>
              <a:t>vlastite</a:t>
            </a:r>
            <a:r>
              <a:rPr lang="en-US" dirty="0"/>
              <a:t> </a:t>
            </a:r>
            <a:r>
              <a:rPr lang="en-US" dirty="0" err="1"/>
              <a:t>sposobnosti</a:t>
            </a:r>
            <a:r>
              <a:rPr lang="en-US" dirty="0"/>
              <a:t> </a:t>
            </a:r>
            <a:r>
              <a:rPr lang="en-US" dirty="0" err="1"/>
              <a:t>rješavanja</a:t>
            </a:r>
            <a:r>
              <a:rPr lang="en-US" dirty="0"/>
              <a:t> </a:t>
            </a:r>
            <a:r>
              <a:rPr lang="en-US" dirty="0" err="1"/>
              <a:t>problema</a:t>
            </a:r>
            <a:endParaRPr lang="en-US" dirty="0"/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Emocionalna</a:t>
            </a:r>
            <a:r>
              <a:rPr lang="en-US" dirty="0"/>
              <a:t> </a:t>
            </a:r>
            <a:r>
              <a:rPr lang="en-US" dirty="0" err="1"/>
              <a:t>uznemirenost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suočavanju</a:t>
            </a:r>
            <a:r>
              <a:rPr lang="en-US" dirty="0"/>
              <a:t> s </a:t>
            </a:r>
            <a:r>
              <a:rPr lang="en-US" dirty="0" err="1"/>
              <a:t>problemima</a:t>
            </a:r>
            <a:endParaRPr lang="en-US" dirty="0"/>
          </a:p>
        </p:txBody>
      </p:sp>
      <p:sp>
        <p:nvSpPr>
          <p:cNvPr id="847" name="Google Shape;847;p36">
            <a:extLst>
              <a:ext uri="{FF2B5EF4-FFF2-40B4-BE49-F238E27FC236}">
                <a16:creationId xmlns:a16="http://schemas.microsoft.com/office/drawing/2014/main" id="{383D2258-5D91-F51F-EB38-EF1DEE23943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65933" y="2406073"/>
            <a:ext cx="2907600" cy="51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Pozitivna</a:t>
            </a:r>
            <a:endParaRPr dirty="0"/>
          </a:p>
        </p:txBody>
      </p:sp>
      <p:sp>
        <p:nvSpPr>
          <p:cNvPr id="848" name="Google Shape;848;p36">
            <a:extLst>
              <a:ext uri="{FF2B5EF4-FFF2-40B4-BE49-F238E27FC236}">
                <a16:creationId xmlns:a16="http://schemas.microsoft.com/office/drawing/2014/main" id="{6C1AE706-8B61-F9A6-C016-BBD279744A63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5270469" y="2401146"/>
            <a:ext cx="2907600" cy="51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Negativna</a:t>
            </a:r>
            <a:endParaRPr dirty="0"/>
          </a:p>
        </p:txBody>
      </p:sp>
      <p:sp>
        <p:nvSpPr>
          <p:cNvPr id="849" name="Google Shape;849;p36">
            <a:extLst>
              <a:ext uri="{FF2B5EF4-FFF2-40B4-BE49-F238E27FC236}">
                <a16:creationId xmlns:a16="http://schemas.microsoft.com/office/drawing/2014/main" id="{3D0D6F7E-CB42-C2CD-4A05-7B7585C9A4A3}"/>
              </a:ext>
            </a:extLst>
          </p:cNvPr>
          <p:cNvSpPr/>
          <p:nvPr/>
        </p:nvSpPr>
        <p:spPr>
          <a:xfrm>
            <a:off x="2030140" y="1477512"/>
            <a:ext cx="839400" cy="839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850" name="Google Shape;850;p36">
            <a:extLst>
              <a:ext uri="{FF2B5EF4-FFF2-40B4-BE49-F238E27FC236}">
                <a16:creationId xmlns:a16="http://schemas.microsoft.com/office/drawing/2014/main" id="{50DC385A-EB5A-19E4-1D34-D6E917DF1B0F}"/>
              </a:ext>
            </a:extLst>
          </p:cNvPr>
          <p:cNvSpPr/>
          <p:nvPr/>
        </p:nvSpPr>
        <p:spPr>
          <a:xfrm>
            <a:off x="6274462" y="1402244"/>
            <a:ext cx="839400" cy="839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33" name="Google Shape;9519;p60"/>
          <p:cNvGrpSpPr/>
          <p:nvPr/>
        </p:nvGrpSpPr>
        <p:grpSpPr>
          <a:xfrm>
            <a:off x="2270980" y="1715656"/>
            <a:ext cx="357720" cy="355148"/>
            <a:chOff x="1408777" y="3680964"/>
            <a:chExt cx="357720" cy="355148"/>
          </a:xfrm>
          <a:solidFill>
            <a:schemeClr val="tx1"/>
          </a:solidFill>
        </p:grpSpPr>
        <p:sp>
          <p:nvSpPr>
            <p:cNvPr id="34" name="Google Shape;9520;p60"/>
            <p:cNvSpPr/>
            <p:nvPr/>
          </p:nvSpPr>
          <p:spPr>
            <a:xfrm>
              <a:off x="1510488" y="3814144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62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62" y="1548"/>
                    <a:pt x="596" y="1548"/>
                  </a:cubicBezTo>
                  <a:cubicBezTo>
                    <a:pt x="917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08" y="524"/>
                    <a:pt x="1024" y="524"/>
                  </a:cubicBezTo>
                  <a:cubicBezTo>
                    <a:pt x="941" y="524"/>
                    <a:pt x="858" y="596"/>
                    <a:pt x="858" y="691"/>
                  </a:cubicBezTo>
                  <a:lnTo>
                    <a:pt x="858" y="953"/>
                  </a:lnTo>
                  <a:cubicBezTo>
                    <a:pt x="858" y="1108"/>
                    <a:pt x="739" y="1227"/>
                    <a:pt x="596" y="1227"/>
                  </a:cubicBezTo>
                  <a:cubicBezTo>
                    <a:pt x="441" y="1227"/>
                    <a:pt x="322" y="1108"/>
                    <a:pt x="322" y="953"/>
                  </a:cubicBezTo>
                  <a:lnTo>
                    <a:pt x="322" y="596"/>
                  </a:lnTo>
                  <a:cubicBezTo>
                    <a:pt x="322" y="453"/>
                    <a:pt x="441" y="334"/>
                    <a:pt x="596" y="334"/>
                  </a:cubicBezTo>
                  <a:cubicBezTo>
                    <a:pt x="679" y="334"/>
                    <a:pt x="763" y="262"/>
                    <a:pt x="763" y="167"/>
                  </a:cubicBezTo>
                  <a:cubicBezTo>
                    <a:pt x="763" y="84"/>
                    <a:pt x="679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521;p60"/>
            <p:cNvSpPr/>
            <p:nvPr/>
          </p:nvSpPr>
          <p:spPr>
            <a:xfrm>
              <a:off x="1627315" y="3814144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62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62" y="1548"/>
                    <a:pt x="596" y="1548"/>
                  </a:cubicBezTo>
                  <a:cubicBezTo>
                    <a:pt x="917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08" y="524"/>
                    <a:pt x="1024" y="524"/>
                  </a:cubicBezTo>
                  <a:cubicBezTo>
                    <a:pt x="929" y="524"/>
                    <a:pt x="858" y="596"/>
                    <a:pt x="858" y="691"/>
                  </a:cubicBezTo>
                  <a:lnTo>
                    <a:pt x="858" y="953"/>
                  </a:lnTo>
                  <a:cubicBezTo>
                    <a:pt x="858" y="1108"/>
                    <a:pt x="739" y="1227"/>
                    <a:pt x="596" y="1227"/>
                  </a:cubicBezTo>
                  <a:cubicBezTo>
                    <a:pt x="441" y="1227"/>
                    <a:pt x="322" y="1108"/>
                    <a:pt x="322" y="953"/>
                  </a:cubicBezTo>
                  <a:lnTo>
                    <a:pt x="322" y="596"/>
                  </a:lnTo>
                  <a:cubicBezTo>
                    <a:pt x="322" y="453"/>
                    <a:pt x="441" y="334"/>
                    <a:pt x="596" y="334"/>
                  </a:cubicBezTo>
                  <a:cubicBezTo>
                    <a:pt x="679" y="334"/>
                    <a:pt x="751" y="262"/>
                    <a:pt x="751" y="167"/>
                  </a:cubicBezTo>
                  <a:cubicBezTo>
                    <a:pt x="751" y="84"/>
                    <a:pt x="679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522;p60"/>
            <p:cNvSpPr/>
            <p:nvPr/>
          </p:nvSpPr>
          <p:spPr>
            <a:xfrm>
              <a:off x="1525604" y="3908806"/>
              <a:ext cx="123305" cy="33152"/>
            </a:xfrm>
            <a:custGeom>
              <a:avLst/>
              <a:gdLst/>
              <a:ahLst/>
              <a:cxnLst/>
              <a:rect l="l" t="t" r="r" b="b"/>
              <a:pathLst>
                <a:path w="3883" h="1044" extrusionOk="0">
                  <a:moveTo>
                    <a:pt x="3714" y="0"/>
                  </a:moveTo>
                  <a:cubicBezTo>
                    <a:pt x="3669" y="0"/>
                    <a:pt x="3622" y="18"/>
                    <a:pt x="3585" y="55"/>
                  </a:cubicBezTo>
                  <a:cubicBezTo>
                    <a:pt x="3215" y="460"/>
                    <a:pt x="2596" y="710"/>
                    <a:pt x="1953" y="710"/>
                  </a:cubicBezTo>
                  <a:cubicBezTo>
                    <a:pt x="1299" y="710"/>
                    <a:pt x="679" y="472"/>
                    <a:pt x="310" y="55"/>
                  </a:cubicBezTo>
                  <a:cubicBezTo>
                    <a:pt x="278" y="23"/>
                    <a:pt x="231" y="4"/>
                    <a:pt x="183" y="4"/>
                  </a:cubicBezTo>
                  <a:cubicBezTo>
                    <a:pt x="144" y="4"/>
                    <a:pt x="104" y="17"/>
                    <a:pt x="72" y="43"/>
                  </a:cubicBezTo>
                  <a:cubicBezTo>
                    <a:pt x="13" y="103"/>
                    <a:pt x="1" y="210"/>
                    <a:pt x="60" y="282"/>
                  </a:cubicBezTo>
                  <a:cubicBezTo>
                    <a:pt x="489" y="758"/>
                    <a:pt x="1191" y="1044"/>
                    <a:pt x="1930" y="1044"/>
                  </a:cubicBezTo>
                  <a:cubicBezTo>
                    <a:pt x="2680" y="1044"/>
                    <a:pt x="3370" y="758"/>
                    <a:pt x="3811" y="282"/>
                  </a:cubicBezTo>
                  <a:cubicBezTo>
                    <a:pt x="3882" y="210"/>
                    <a:pt x="3882" y="103"/>
                    <a:pt x="3823" y="43"/>
                  </a:cubicBezTo>
                  <a:cubicBezTo>
                    <a:pt x="3794" y="15"/>
                    <a:pt x="3755" y="0"/>
                    <a:pt x="37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523;p60"/>
            <p:cNvSpPr/>
            <p:nvPr/>
          </p:nvSpPr>
          <p:spPr>
            <a:xfrm>
              <a:off x="1408777" y="3680964"/>
              <a:ext cx="298338" cy="296528"/>
            </a:xfrm>
            <a:custGeom>
              <a:avLst/>
              <a:gdLst/>
              <a:ahLst/>
              <a:cxnLst/>
              <a:rect l="l" t="t" r="r" b="b"/>
              <a:pathLst>
                <a:path w="9395" h="9338" extrusionOk="0">
                  <a:moveTo>
                    <a:pt x="5655" y="0"/>
                  </a:moveTo>
                  <a:cubicBezTo>
                    <a:pt x="5592" y="0"/>
                    <a:pt x="5529" y="1"/>
                    <a:pt x="5466" y="3"/>
                  </a:cubicBezTo>
                  <a:cubicBezTo>
                    <a:pt x="4037" y="51"/>
                    <a:pt x="2692" y="622"/>
                    <a:pt x="1680" y="1634"/>
                  </a:cubicBezTo>
                  <a:cubicBezTo>
                    <a:pt x="667" y="2646"/>
                    <a:pt x="96" y="3992"/>
                    <a:pt x="48" y="5421"/>
                  </a:cubicBezTo>
                  <a:cubicBezTo>
                    <a:pt x="1" y="6849"/>
                    <a:pt x="489" y="8219"/>
                    <a:pt x="1429" y="9278"/>
                  </a:cubicBezTo>
                  <a:cubicBezTo>
                    <a:pt x="1465" y="9302"/>
                    <a:pt x="1501" y="9338"/>
                    <a:pt x="1549" y="9338"/>
                  </a:cubicBezTo>
                  <a:cubicBezTo>
                    <a:pt x="1596" y="9338"/>
                    <a:pt x="1620" y="9314"/>
                    <a:pt x="1656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406" y="4075"/>
                    <a:pt x="941" y="2813"/>
                    <a:pt x="1894" y="1861"/>
                  </a:cubicBezTo>
                  <a:cubicBezTo>
                    <a:pt x="2846" y="908"/>
                    <a:pt x="4108" y="360"/>
                    <a:pt x="5454" y="325"/>
                  </a:cubicBezTo>
                  <a:cubicBezTo>
                    <a:pt x="5500" y="323"/>
                    <a:pt x="5547" y="323"/>
                    <a:pt x="5594" y="323"/>
                  </a:cubicBezTo>
                  <a:cubicBezTo>
                    <a:pt x="6878" y="323"/>
                    <a:pt x="8120" y="796"/>
                    <a:pt x="9085" y="1634"/>
                  </a:cubicBezTo>
                  <a:cubicBezTo>
                    <a:pt x="9119" y="1663"/>
                    <a:pt x="9162" y="1678"/>
                    <a:pt x="9203" y="1678"/>
                  </a:cubicBezTo>
                  <a:cubicBezTo>
                    <a:pt x="9248" y="1678"/>
                    <a:pt x="9292" y="1660"/>
                    <a:pt x="9323" y="1623"/>
                  </a:cubicBezTo>
                  <a:cubicBezTo>
                    <a:pt x="9395" y="1551"/>
                    <a:pt x="9395" y="1444"/>
                    <a:pt x="9323" y="1384"/>
                  </a:cubicBezTo>
                  <a:cubicBezTo>
                    <a:pt x="8300" y="486"/>
                    <a:pt x="7004" y="0"/>
                    <a:pt x="5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524;p60"/>
            <p:cNvSpPr/>
            <p:nvPr/>
          </p:nvSpPr>
          <p:spPr>
            <a:xfrm>
              <a:off x="1468508" y="3739075"/>
              <a:ext cx="297989" cy="297036"/>
            </a:xfrm>
            <a:custGeom>
              <a:avLst/>
              <a:gdLst/>
              <a:ahLst/>
              <a:cxnLst/>
              <a:rect l="l" t="t" r="r" b="b"/>
              <a:pathLst>
                <a:path w="9384" h="9354" extrusionOk="0">
                  <a:moveTo>
                    <a:pt x="7834" y="1"/>
                  </a:moveTo>
                  <a:cubicBezTo>
                    <a:pt x="7795" y="1"/>
                    <a:pt x="7754" y="15"/>
                    <a:pt x="7716" y="43"/>
                  </a:cubicBezTo>
                  <a:cubicBezTo>
                    <a:pt x="7645" y="102"/>
                    <a:pt x="7645" y="209"/>
                    <a:pt x="7704" y="281"/>
                  </a:cubicBezTo>
                  <a:cubicBezTo>
                    <a:pt x="8585" y="1281"/>
                    <a:pt x="9062" y="2579"/>
                    <a:pt x="9014" y="3912"/>
                  </a:cubicBezTo>
                  <a:cubicBezTo>
                    <a:pt x="8966" y="5257"/>
                    <a:pt x="8431" y="6520"/>
                    <a:pt x="7478" y="7472"/>
                  </a:cubicBezTo>
                  <a:cubicBezTo>
                    <a:pt x="6526" y="8425"/>
                    <a:pt x="5263" y="8972"/>
                    <a:pt x="3918" y="9008"/>
                  </a:cubicBezTo>
                  <a:cubicBezTo>
                    <a:pt x="3870" y="9009"/>
                    <a:pt x="3823" y="9010"/>
                    <a:pt x="3775" y="9010"/>
                  </a:cubicBezTo>
                  <a:cubicBezTo>
                    <a:pt x="2492" y="9010"/>
                    <a:pt x="1251" y="8548"/>
                    <a:pt x="299" y="7698"/>
                  </a:cubicBezTo>
                  <a:cubicBezTo>
                    <a:pt x="259" y="7670"/>
                    <a:pt x="216" y="7655"/>
                    <a:pt x="175" y="7655"/>
                  </a:cubicBezTo>
                  <a:cubicBezTo>
                    <a:pt x="130" y="7655"/>
                    <a:pt x="86" y="7673"/>
                    <a:pt x="49" y="7710"/>
                  </a:cubicBezTo>
                  <a:cubicBezTo>
                    <a:pt x="1" y="7782"/>
                    <a:pt x="1" y="7889"/>
                    <a:pt x="72" y="7948"/>
                  </a:cubicBezTo>
                  <a:cubicBezTo>
                    <a:pt x="1096" y="8853"/>
                    <a:pt x="2394" y="9353"/>
                    <a:pt x="3763" y="9353"/>
                  </a:cubicBezTo>
                  <a:lnTo>
                    <a:pt x="3930" y="9353"/>
                  </a:lnTo>
                  <a:cubicBezTo>
                    <a:pt x="5359" y="9306"/>
                    <a:pt x="6692" y="8722"/>
                    <a:pt x="7704" y="7710"/>
                  </a:cubicBezTo>
                  <a:cubicBezTo>
                    <a:pt x="8716" y="6698"/>
                    <a:pt x="9300" y="5365"/>
                    <a:pt x="9347" y="3936"/>
                  </a:cubicBezTo>
                  <a:cubicBezTo>
                    <a:pt x="9383" y="2507"/>
                    <a:pt x="8895" y="1126"/>
                    <a:pt x="7954" y="66"/>
                  </a:cubicBezTo>
                  <a:cubicBezTo>
                    <a:pt x="7922" y="21"/>
                    <a:pt x="7879" y="1"/>
                    <a:pt x="7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9525;p60"/>
          <p:cNvGrpSpPr/>
          <p:nvPr/>
        </p:nvGrpSpPr>
        <p:grpSpPr>
          <a:xfrm>
            <a:off x="6515302" y="1671262"/>
            <a:ext cx="357720" cy="355148"/>
            <a:chOff x="1952836" y="3680964"/>
            <a:chExt cx="357720" cy="355148"/>
          </a:xfrm>
          <a:solidFill>
            <a:schemeClr val="tx1"/>
          </a:solidFill>
        </p:grpSpPr>
        <p:sp>
          <p:nvSpPr>
            <p:cNvPr id="40" name="Google Shape;9526;p60"/>
            <p:cNvSpPr/>
            <p:nvPr/>
          </p:nvSpPr>
          <p:spPr>
            <a:xfrm>
              <a:off x="2054166" y="3814144"/>
              <a:ext cx="38233" cy="49188"/>
            </a:xfrm>
            <a:custGeom>
              <a:avLst/>
              <a:gdLst/>
              <a:ahLst/>
              <a:cxnLst/>
              <a:rect l="l" t="t" r="r" b="b"/>
              <a:pathLst>
                <a:path w="1204" h="1549" extrusionOk="0">
                  <a:moveTo>
                    <a:pt x="596" y="0"/>
                  </a:moveTo>
                  <a:cubicBezTo>
                    <a:pt x="275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75" y="1548"/>
                    <a:pt x="596" y="1548"/>
                  </a:cubicBezTo>
                  <a:cubicBezTo>
                    <a:pt x="929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203" y="596"/>
                    <a:pt x="1120" y="524"/>
                    <a:pt x="1037" y="524"/>
                  </a:cubicBezTo>
                  <a:cubicBezTo>
                    <a:pt x="941" y="524"/>
                    <a:pt x="870" y="596"/>
                    <a:pt x="870" y="691"/>
                  </a:cubicBezTo>
                  <a:lnTo>
                    <a:pt x="870" y="953"/>
                  </a:lnTo>
                  <a:cubicBezTo>
                    <a:pt x="870" y="1108"/>
                    <a:pt x="751" y="1227"/>
                    <a:pt x="596" y="1227"/>
                  </a:cubicBezTo>
                  <a:cubicBezTo>
                    <a:pt x="453" y="1227"/>
                    <a:pt x="334" y="1108"/>
                    <a:pt x="334" y="953"/>
                  </a:cubicBezTo>
                  <a:lnTo>
                    <a:pt x="334" y="596"/>
                  </a:lnTo>
                  <a:cubicBezTo>
                    <a:pt x="334" y="453"/>
                    <a:pt x="453" y="334"/>
                    <a:pt x="596" y="334"/>
                  </a:cubicBezTo>
                  <a:cubicBezTo>
                    <a:pt x="691" y="334"/>
                    <a:pt x="763" y="262"/>
                    <a:pt x="763" y="167"/>
                  </a:cubicBezTo>
                  <a:cubicBezTo>
                    <a:pt x="763" y="84"/>
                    <a:pt x="691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527;p60"/>
            <p:cNvSpPr/>
            <p:nvPr/>
          </p:nvSpPr>
          <p:spPr>
            <a:xfrm>
              <a:off x="2170992" y="3814144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75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75" y="1548"/>
                    <a:pt x="596" y="1548"/>
                  </a:cubicBezTo>
                  <a:cubicBezTo>
                    <a:pt x="929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20" y="524"/>
                    <a:pt x="1037" y="524"/>
                  </a:cubicBezTo>
                  <a:cubicBezTo>
                    <a:pt x="941" y="524"/>
                    <a:pt x="870" y="596"/>
                    <a:pt x="870" y="691"/>
                  </a:cubicBezTo>
                  <a:lnTo>
                    <a:pt x="870" y="953"/>
                  </a:lnTo>
                  <a:cubicBezTo>
                    <a:pt x="870" y="1108"/>
                    <a:pt x="751" y="1227"/>
                    <a:pt x="596" y="1227"/>
                  </a:cubicBezTo>
                  <a:cubicBezTo>
                    <a:pt x="453" y="1227"/>
                    <a:pt x="334" y="1108"/>
                    <a:pt x="334" y="953"/>
                  </a:cubicBezTo>
                  <a:lnTo>
                    <a:pt x="334" y="596"/>
                  </a:lnTo>
                  <a:cubicBezTo>
                    <a:pt x="334" y="453"/>
                    <a:pt x="453" y="334"/>
                    <a:pt x="596" y="334"/>
                  </a:cubicBezTo>
                  <a:cubicBezTo>
                    <a:pt x="691" y="334"/>
                    <a:pt x="763" y="262"/>
                    <a:pt x="763" y="167"/>
                  </a:cubicBezTo>
                  <a:cubicBezTo>
                    <a:pt x="763" y="84"/>
                    <a:pt x="691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528;p60"/>
            <p:cNvSpPr/>
            <p:nvPr/>
          </p:nvSpPr>
          <p:spPr>
            <a:xfrm>
              <a:off x="2070043" y="3908647"/>
              <a:ext cx="122924" cy="33311"/>
            </a:xfrm>
            <a:custGeom>
              <a:avLst/>
              <a:gdLst/>
              <a:ahLst/>
              <a:cxnLst/>
              <a:rect l="l" t="t" r="r" b="b"/>
              <a:pathLst>
                <a:path w="3871" h="1049" extrusionOk="0">
                  <a:moveTo>
                    <a:pt x="1930" y="1"/>
                  </a:moveTo>
                  <a:cubicBezTo>
                    <a:pt x="1191" y="1"/>
                    <a:pt x="489" y="287"/>
                    <a:pt x="60" y="763"/>
                  </a:cubicBezTo>
                  <a:cubicBezTo>
                    <a:pt x="1" y="822"/>
                    <a:pt x="1" y="930"/>
                    <a:pt x="72" y="1001"/>
                  </a:cubicBezTo>
                  <a:cubicBezTo>
                    <a:pt x="101" y="1029"/>
                    <a:pt x="140" y="1044"/>
                    <a:pt x="181" y="1044"/>
                  </a:cubicBezTo>
                  <a:cubicBezTo>
                    <a:pt x="226" y="1044"/>
                    <a:pt x="273" y="1026"/>
                    <a:pt x="310" y="989"/>
                  </a:cubicBezTo>
                  <a:cubicBezTo>
                    <a:pt x="679" y="584"/>
                    <a:pt x="1299" y="334"/>
                    <a:pt x="1953" y="334"/>
                  </a:cubicBezTo>
                  <a:cubicBezTo>
                    <a:pt x="2596" y="334"/>
                    <a:pt x="3215" y="572"/>
                    <a:pt x="3585" y="989"/>
                  </a:cubicBezTo>
                  <a:cubicBezTo>
                    <a:pt x="3620" y="1013"/>
                    <a:pt x="3656" y="1049"/>
                    <a:pt x="3704" y="1049"/>
                  </a:cubicBezTo>
                  <a:cubicBezTo>
                    <a:pt x="3751" y="1049"/>
                    <a:pt x="3775" y="1037"/>
                    <a:pt x="3811" y="1001"/>
                  </a:cubicBezTo>
                  <a:cubicBezTo>
                    <a:pt x="3870" y="930"/>
                    <a:pt x="3870" y="822"/>
                    <a:pt x="3811" y="763"/>
                  </a:cubicBezTo>
                  <a:cubicBezTo>
                    <a:pt x="3382" y="287"/>
                    <a:pt x="2680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529;p60"/>
            <p:cNvSpPr/>
            <p:nvPr/>
          </p:nvSpPr>
          <p:spPr>
            <a:xfrm>
              <a:off x="1952836" y="3680964"/>
              <a:ext cx="298338" cy="296528"/>
            </a:xfrm>
            <a:custGeom>
              <a:avLst/>
              <a:gdLst/>
              <a:ahLst/>
              <a:cxnLst/>
              <a:rect l="l" t="t" r="r" b="b"/>
              <a:pathLst>
                <a:path w="9395" h="9338" extrusionOk="0">
                  <a:moveTo>
                    <a:pt x="5654" y="0"/>
                  </a:moveTo>
                  <a:cubicBezTo>
                    <a:pt x="5591" y="0"/>
                    <a:pt x="5528" y="1"/>
                    <a:pt x="5466" y="3"/>
                  </a:cubicBezTo>
                  <a:cubicBezTo>
                    <a:pt x="4037" y="51"/>
                    <a:pt x="2692" y="622"/>
                    <a:pt x="1680" y="1634"/>
                  </a:cubicBezTo>
                  <a:cubicBezTo>
                    <a:pt x="668" y="2646"/>
                    <a:pt x="84" y="3992"/>
                    <a:pt x="48" y="5421"/>
                  </a:cubicBezTo>
                  <a:cubicBezTo>
                    <a:pt x="1" y="6849"/>
                    <a:pt x="489" y="8219"/>
                    <a:pt x="1430" y="9278"/>
                  </a:cubicBezTo>
                  <a:cubicBezTo>
                    <a:pt x="1453" y="9302"/>
                    <a:pt x="1501" y="9338"/>
                    <a:pt x="1549" y="9338"/>
                  </a:cubicBezTo>
                  <a:cubicBezTo>
                    <a:pt x="1596" y="9338"/>
                    <a:pt x="1620" y="9314"/>
                    <a:pt x="1656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406" y="4075"/>
                    <a:pt x="941" y="2813"/>
                    <a:pt x="1894" y="1861"/>
                  </a:cubicBezTo>
                  <a:cubicBezTo>
                    <a:pt x="2846" y="908"/>
                    <a:pt x="4108" y="360"/>
                    <a:pt x="5442" y="325"/>
                  </a:cubicBezTo>
                  <a:cubicBezTo>
                    <a:pt x="5489" y="323"/>
                    <a:pt x="5536" y="323"/>
                    <a:pt x="5583" y="323"/>
                  </a:cubicBezTo>
                  <a:cubicBezTo>
                    <a:pt x="6878" y="323"/>
                    <a:pt x="8120" y="796"/>
                    <a:pt x="9073" y="1634"/>
                  </a:cubicBezTo>
                  <a:cubicBezTo>
                    <a:pt x="9113" y="1663"/>
                    <a:pt x="9156" y="1678"/>
                    <a:pt x="9196" y="1678"/>
                  </a:cubicBezTo>
                  <a:cubicBezTo>
                    <a:pt x="9239" y="1678"/>
                    <a:pt x="9280" y="1660"/>
                    <a:pt x="9312" y="1623"/>
                  </a:cubicBezTo>
                  <a:cubicBezTo>
                    <a:pt x="9395" y="1551"/>
                    <a:pt x="9395" y="1444"/>
                    <a:pt x="9312" y="1384"/>
                  </a:cubicBezTo>
                  <a:cubicBezTo>
                    <a:pt x="8288" y="486"/>
                    <a:pt x="6992" y="0"/>
                    <a:pt x="56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530;p60"/>
            <p:cNvSpPr/>
            <p:nvPr/>
          </p:nvSpPr>
          <p:spPr>
            <a:xfrm>
              <a:off x="2012217" y="3739075"/>
              <a:ext cx="298338" cy="297036"/>
            </a:xfrm>
            <a:custGeom>
              <a:avLst/>
              <a:gdLst/>
              <a:ahLst/>
              <a:cxnLst/>
              <a:rect l="l" t="t" r="r" b="b"/>
              <a:pathLst>
                <a:path w="9395" h="9354" extrusionOk="0">
                  <a:moveTo>
                    <a:pt x="7840" y="1"/>
                  </a:moveTo>
                  <a:cubicBezTo>
                    <a:pt x="7800" y="1"/>
                    <a:pt x="7760" y="15"/>
                    <a:pt x="7727" y="43"/>
                  </a:cubicBezTo>
                  <a:cubicBezTo>
                    <a:pt x="7656" y="102"/>
                    <a:pt x="7656" y="209"/>
                    <a:pt x="7715" y="281"/>
                  </a:cubicBezTo>
                  <a:cubicBezTo>
                    <a:pt x="8585" y="1281"/>
                    <a:pt x="9073" y="2579"/>
                    <a:pt x="9025" y="3912"/>
                  </a:cubicBezTo>
                  <a:cubicBezTo>
                    <a:pt x="8977" y="5257"/>
                    <a:pt x="8442" y="6520"/>
                    <a:pt x="7489" y="7472"/>
                  </a:cubicBezTo>
                  <a:cubicBezTo>
                    <a:pt x="6537" y="8425"/>
                    <a:pt x="5275" y="8972"/>
                    <a:pt x="3929" y="9008"/>
                  </a:cubicBezTo>
                  <a:cubicBezTo>
                    <a:pt x="3881" y="9009"/>
                    <a:pt x="3834" y="9010"/>
                    <a:pt x="3786" y="9010"/>
                  </a:cubicBezTo>
                  <a:cubicBezTo>
                    <a:pt x="2503" y="9010"/>
                    <a:pt x="1262" y="8548"/>
                    <a:pt x="298" y="7698"/>
                  </a:cubicBezTo>
                  <a:cubicBezTo>
                    <a:pt x="264" y="7670"/>
                    <a:pt x="221" y="7655"/>
                    <a:pt x="180" y="7655"/>
                  </a:cubicBezTo>
                  <a:cubicBezTo>
                    <a:pt x="135" y="7655"/>
                    <a:pt x="91" y="7673"/>
                    <a:pt x="60" y="7710"/>
                  </a:cubicBezTo>
                  <a:cubicBezTo>
                    <a:pt x="0" y="7782"/>
                    <a:pt x="0" y="7889"/>
                    <a:pt x="83" y="7948"/>
                  </a:cubicBezTo>
                  <a:cubicBezTo>
                    <a:pt x="1107" y="8853"/>
                    <a:pt x="2405" y="9353"/>
                    <a:pt x="3774" y="9353"/>
                  </a:cubicBezTo>
                  <a:lnTo>
                    <a:pt x="3929" y="9353"/>
                  </a:lnTo>
                  <a:cubicBezTo>
                    <a:pt x="5358" y="9306"/>
                    <a:pt x="6703" y="8722"/>
                    <a:pt x="7715" y="7710"/>
                  </a:cubicBezTo>
                  <a:cubicBezTo>
                    <a:pt x="8727" y="6698"/>
                    <a:pt x="9311" y="5365"/>
                    <a:pt x="9347" y="3936"/>
                  </a:cubicBezTo>
                  <a:cubicBezTo>
                    <a:pt x="9394" y="2507"/>
                    <a:pt x="8906" y="1126"/>
                    <a:pt x="7965" y="66"/>
                  </a:cubicBezTo>
                  <a:cubicBezTo>
                    <a:pt x="7933" y="21"/>
                    <a:pt x="7887" y="1"/>
                    <a:pt x="78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08848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>
          <a:extLst>
            <a:ext uri="{FF2B5EF4-FFF2-40B4-BE49-F238E27FC236}">
              <a16:creationId xmlns:a16="http://schemas.microsoft.com/office/drawing/2014/main" id="{F7831626-3E50-9A84-2323-6AB11F400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34">
            <a:extLst>
              <a:ext uri="{FF2B5EF4-FFF2-40B4-BE49-F238E27FC236}">
                <a16:creationId xmlns:a16="http://schemas.microsoft.com/office/drawing/2014/main" id="{24CBDDF8-674B-08BE-4044-CB37E4699A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Stilovi rješavanja problema</a:t>
            </a:r>
            <a:endParaRPr dirty="0"/>
          </a:p>
        </p:txBody>
      </p:sp>
      <p:sp>
        <p:nvSpPr>
          <p:cNvPr id="764" name="Google Shape;764;p34">
            <a:extLst>
              <a:ext uri="{FF2B5EF4-FFF2-40B4-BE49-F238E27FC236}">
                <a16:creationId xmlns:a16="http://schemas.microsoft.com/office/drawing/2014/main" id="{52CAFB84-3928-2D8E-DD97-F882FBFF759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62026" y="2469241"/>
            <a:ext cx="2336400" cy="8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Namjerna, racionalna i sustavna primjena 4 ključne PS vještine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Ne uključuje vještine implementacije rješenja</a:t>
            </a:r>
            <a:endParaRPr dirty="0"/>
          </a:p>
        </p:txBody>
      </p:sp>
      <p:sp>
        <p:nvSpPr>
          <p:cNvPr id="765" name="Google Shape;765;p34">
            <a:extLst>
              <a:ext uri="{FF2B5EF4-FFF2-40B4-BE49-F238E27FC236}">
                <a16:creationId xmlns:a16="http://schemas.microsoft.com/office/drawing/2014/main" id="{A3B79640-AEF6-45C1-D8BC-3359A8E48D9A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3273117" y="3697014"/>
            <a:ext cx="2829852" cy="13273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Općenita, ishitrena, nemarna i nepotpuna primjena PS tehnika  i strategija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Prvo što padne osobi na pamet, bez razmatranja alternativa</a:t>
            </a:r>
          </a:p>
        </p:txBody>
      </p:sp>
      <p:sp>
        <p:nvSpPr>
          <p:cNvPr id="766" name="Google Shape;766;p34">
            <a:extLst>
              <a:ext uri="{FF2B5EF4-FFF2-40B4-BE49-F238E27FC236}">
                <a16:creationId xmlns:a16="http://schemas.microsoft.com/office/drawing/2014/main" id="{BE1F0515-9577-96E2-8B17-82CADA20A5D5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6136768" y="2516859"/>
            <a:ext cx="2667062" cy="16421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 err="1"/>
              <a:t>Prokrastinacija</a:t>
            </a:r>
            <a:endParaRPr lang="hr-HR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Pasivnost / izbjegavanje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Čekanje da se problem riješi sam od sebe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Prebacivanje odgovornosti na druge</a:t>
            </a:r>
            <a:endParaRPr dirty="0"/>
          </a:p>
        </p:txBody>
      </p:sp>
      <p:sp>
        <p:nvSpPr>
          <p:cNvPr id="767" name="Google Shape;767;p34">
            <a:extLst>
              <a:ext uri="{FF2B5EF4-FFF2-40B4-BE49-F238E27FC236}">
                <a16:creationId xmlns:a16="http://schemas.microsoft.com/office/drawing/2014/main" id="{7A995EA4-473A-124D-9976-1E45459F9037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540550" y="2069259"/>
            <a:ext cx="2763345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Racionalni/planski</a:t>
            </a:r>
            <a:endParaRPr dirty="0"/>
          </a:p>
        </p:txBody>
      </p:sp>
      <p:sp>
        <p:nvSpPr>
          <p:cNvPr id="768" name="Google Shape;768;p34">
            <a:extLst>
              <a:ext uri="{FF2B5EF4-FFF2-40B4-BE49-F238E27FC236}">
                <a16:creationId xmlns:a16="http://schemas.microsoft.com/office/drawing/2014/main" id="{BE8A6E11-564E-6762-401B-4DBF28D5101D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5856938" y="2132700"/>
            <a:ext cx="23364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Izbjegavajući</a:t>
            </a:r>
            <a:endParaRPr dirty="0"/>
          </a:p>
        </p:txBody>
      </p:sp>
      <p:sp>
        <p:nvSpPr>
          <p:cNvPr id="769" name="Google Shape;769;p34">
            <a:extLst>
              <a:ext uri="{FF2B5EF4-FFF2-40B4-BE49-F238E27FC236}">
                <a16:creationId xmlns:a16="http://schemas.microsoft.com/office/drawing/2014/main" id="{15B41B2B-AAA6-A2DC-4174-872EAB757445}"/>
              </a:ext>
            </a:extLst>
          </p:cNvPr>
          <p:cNvSpPr txBox="1">
            <a:spLocks noGrp="1"/>
          </p:cNvSpPr>
          <p:nvPr>
            <p:ph type="subTitle" idx="6"/>
          </p:nvPr>
        </p:nvSpPr>
        <p:spPr>
          <a:xfrm>
            <a:off x="3239318" y="3364741"/>
            <a:ext cx="279186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Impulzivni/nemarni</a:t>
            </a:r>
            <a:endParaRPr dirty="0"/>
          </a:p>
        </p:txBody>
      </p:sp>
      <p:sp>
        <p:nvSpPr>
          <p:cNvPr id="770" name="Google Shape;770;p34">
            <a:extLst>
              <a:ext uri="{FF2B5EF4-FFF2-40B4-BE49-F238E27FC236}">
                <a16:creationId xmlns:a16="http://schemas.microsoft.com/office/drawing/2014/main" id="{32A2B5E9-97F2-51D7-BC67-0EEA7D889063}"/>
              </a:ext>
            </a:extLst>
          </p:cNvPr>
          <p:cNvSpPr/>
          <p:nvPr/>
        </p:nvSpPr>
        <p:spPr>
          <a:xfrm>
            <a:off x="1250700" y="1098269"/>
            <a:ext cx="839400" cy="839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771" name="Google Shape;771;p34">
            <a:extLst>
              <a:ext uri="{FF2B5EF4-FFF2-40B4-BE49-F238E27FC236}">
                <a16:creationId xmlns:a16="http://schemas.microsoft.com/office/drawing/2014/main" id="{B3AEB7B0-53F9-0DCA-D7B1-728AD35643AC}"/>
              </a:ext>
            </a:extLst>
          </p:cNvPr>
          <p:cNvSpPr/>
          <p:nvPr/>
        </p:nvSpPr>
        <p:spPr>
          <a:xfrm>
            <a:off x="4152313" y="2366525"/>
            <a:ext cx="839400" cy="839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772" name="Google Shape;772;p34">
            <a:extLst>
              <a:ext uri="{FF2B5EF4-FFF2-40B4-BE49-F238E27FC236}">
                <a16:creationId xmlns:a16="http://schemas.microsoft.com/office/drawing/2014/main" id="{228D93C9-85C1-DBE8-D853-E589F2E2A280}"/>
              </a:ext>
            </a:extLst>
          </p:cNvPr>
          <p:cNvSpPr/>
          <p:nvPr/>
        </p:nvSpPr>
        <p:spPr>
          <a:xfrm>
            <a:off x="6605438" y="1140900"/>
            <a:ext cx="839400" cy="839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42" name="Google Shape;11841;p64"/>
          <p:cNvGrpSpPr/>
          <p:nvPr/>
        </p:nvGrpSpPr>
        <p:grpSpPr>
          <a:xfrm>
            <a:off x="1535769" y="1340075"/>
            <a:ext cx="269261" cy="352050"/>
            <a:chOff x="1367060" y="2422129"/>
            <a:chExt cx="269261" cy="352050"/>
          </a:xfrm>
          <a:solidFill>
            <a:schemeClr val="tx1"/>
          </a:solidFill>
        </p:grpSpPr>
        <p:sp>
          <p:nvSpPr>
            <p:cNvPr id="43" name="Google Shape;11842;p64"/>
            <p:cNvSpPr/>
            <p:nvPr/>
          </p:nvSpPr>
          <p:spPr>
            <a:xfrm>
              <a:off x="1392059" y="2651857"/>
              <a:ext cx="129160" cy="122322"/>
            </a:xfrm>
            <a:custGeom>
              <a:avLst/>
              <a:gdLst/>
              <a:ahLst/>
              <a:cxnLst/>
              <a:rect l="l" t="t" r="r" b="b"/>
              <a:pathLst>
                <a:path w="4061" h="3846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357" y="333"/>
                  </a:lnTo>
                  <a:lnTo>
                    <a:pt x="357" y="1691"/>
                  </a:lnTo>
                  <a:cubicBezTo>
                    <a:pt x="357" y="2179"/>
                    <a:pt x="762" y="2584"/>
                    <a:pt x="1250" y="2584"/>
                  </a:cubicBezTo>
                  <a:cubicBezTo>
                    <a:pt x="1286" y="2584"/>
                    <a:pt x="1226" y="2584"/>
                    <a:pt x="2310" y="2405"/>
                  </a:cubicBezTo>
                  <a:lnTo>
                    <a:pt x="2310" y="3453"/>
                  </a:lnTo>
                  <a:cubicBezTo>
                    <a:pt x="2310" y="3667"/>
                    <a:pt x="2489" y="3846"/>
                    <a:pt x="2691" y="3846"/>
                  </a:cubicBezTo>
                  <a:lnTo>
                    <a:pt x="3905" y="3846"/>
                  </a:lnTo>
                  <a:cubicBezTo>
                    <a:pt x="3989" y="3846"/>
                    <a:pt x="4060" y="3774"/>
                    <a:pt x="4060" y="3679"/>
                  </a:cubicBezTo>
                  <a:cubicBezTo>
                    <a:pt x="4060" y="3596"/>
                    <a:pt x="3989" y="3500"/>
                    <a:pt x="3893" y="3500"/>
                  </a:cubicBezTo>
                  <a:lnTo>
                    <a:pt x="2691" y="3500"/>
                  </a:lnTo>
                  <a:cubicBezTo>
                    <a:pt x="2667" y="3500"/>
                    <a:pt x="2631" y="3465"/>
                    <a:pt x="2631" y="3441"/>
                  </a:cubicBezTo>
                  <a:lnTo>
                    <a:pt x="2631" y="2191"/>
                  </a:lnTo>
                  <a:cubicBezTo>
                    <a:pt x="2631" y="2143"/>
                    <a:pt x="2620" y="2107"/>
                    <a:pt x="2572" y="2072"/>
                  </a:cubicBezTo>
                  <a:cubicBezTo>
                    <a:pt x="2555" y="2055"/>
                    <a:pt x="2520" y="2038"/>
                    <a:pt x="2485" y="2038"/>
                  </a:cubicBezTo>
                  <a:cubicBezTo>
                    <a:pt x="2470" y="2038"/>
                    <a:pt x="2455" y="2041"/>
                    <a:pt x="2441" y="2048"/>
                  </a:cubicBezTo>
                  <a:lnTo>
                    <a:pt x="1238" y="2250"/>
                  </a:lnTo>
                  <a:cubicBezTo>
                    <a:pt x="917" y="2250"/>
                    <a:pt x="691" y="2000"/>
                    <a:pt x="691" y="1691"/>
                  </a:cubicBezTo>
                  <a:lnTo>
                    <a:pt x="691" y="167"/>
                  </a:lnTo>
                  <a:cubicBezTo>
                    <a:pt x="691" y="83"/>
                    <a:pt x="607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1843;p64"/>
            <p:cNvSpPr/>
            <p:nvPr/>
          </p:nvSpPr>
          <p:spPr>
            <a:xfrm>
              <a:off x="1367060" y="2441912"/>
              <a:ext cx="82184" cy="212139"/>
            </a:xfrm>
            <a:custGeom>
              <a:avLst/>
              <a:gdLst/>
              <a:ahLst/>
              <a:cxnLst/>
              <a:rect l="l" t="t" r="r" b="b"/>
              <a:pathLst>
                <a:path w="2584" h="6670" extrusionOk="0">
                  <a:moveTo>
                    <a:pt x="2415" y="1"/>
                  </a:moveTo>
                  <a:cubicBezTo>
                    <a:pt x="2382" y="1"/>
                    <a:pt x="2350" y="10"/>
                    <a:pt x="2322" y="29"/>
                  </a:cubicBezTo>
                  <a:cubicBezTo>
                    <a:pt x="1274" y="731"/>
                    <a:pt x="655" y="1898"/>
                    <a:pt x="655" y="3148"/>
                  </a:cubicBezTo>
                  <a:cubicBezTo>
                    <a:pt x="655" y="3351"/>
                    <a:pt x="667" y="3541"/>
                    <a:pt x="703" y="3732"/>
                  </a:cubicBezTo>
                  <a:cubicBezTo>
                    <a:pt x="48" y="5708"/>
                    <a:pt x="0" y="5696"/>
                    <a:pt x="0" y="5970"/>
                  </a:cubicBezTo>
                  <a:cubicBezTo>
                    <a:pt x="0" y="6208"/>
                    <a:pt x="84" y="6446"/>
                    <a:pt x="262" y="6625"/>
                  </a:cubicBezTo>
                  <a:cubicBezTo>
                    <a:pt x="295" y="6651"/>
                    <a:pt x="342" y="6670"/>
                    <a:pt x="389" y="6670"/>
                  </a:cubicBezTo>
                  <a:cubicBezTo>
                    <a:pt x="429" y="6670"/>
                    <a:pt x="468" y="6657"/>
                    <a:pt x="500" y="6625"/>
                  </a:cubicBezTo>
                  <a:cubicBezTo>
                    <a:pt x="560" y="6565"/>
                    <a:pt x="584" y="6458"/>
                    <a:pt x="500" y="6375"/>
                  </a:cubicBezTo>
                  <a:cubicBezTo>
                    <a:pt x="358" y="6220"/>
                    <a:pt x="298" y="5982"/>
                    <a:pt x="369" y="5756"/>
                  </a:cubicBezTo>
                  <a:lnTo>
                    <a:pt x="1036" y="3791"/>
                  </a:lnTo>
                  <a:cubicBezTo>
                    <a:pt x="1060" y="3767"/>
                    <a:pt x="1060" y="3732"/>
                    <a:pt x="1036" y="3720"/>
                  </a:cubicBezTo>
                  <a:cubicBezTo>
                    <a:pt x="1012" y="3517"/>
                    <a:pt x="1000" y="3327"/>
                    <a:pt x="1000" y="3148"/>
                  </a:cubicBezTo>
                  <a:cubicBezTo>
                    <a:pt x="1000" y="2005"/>
                    <a:pt x="1560" y="934"/>
                    <a:pt x="2513" y="291"/>
                  </a:cubicBezTo>
                  <a:cubicBezTo>
                    <a:pt x="2572" y="255"/>
                    <a:pt x="2584" y="148"/>
                    <a:pt x="2548" y="76"/>
                  </a:cubicBezTo>
                  <a:cubicBezTo>
                    <a:pt x="2519" y="25"/>
                    <a:pt x="2467" y="1"/>
                    <a:pt x="24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1844;p64"/>
            <p:cNvSpPr/>
            <p:nvPr/>
          </p:nvSpPr>
          <p:spPr>
            <a:xfrm>
              <a:off x="1456051" y="2422129"/>
              <a:ext cx="180271" cy="162937"/>
            </a:xfrm>
            <a:custGeom>
              <a:avLst/>
              <a:gdLst/>
              <a:ahLst/>
              <a:cxnLst/>
              <a:rect l="l" t="t" r="r" b="b"/>
              <a:pathLst>
                <a:path w="5668" h="5123" extrusionOk="0">
                  <a:moveTo>
                    <a:pt x="1621" y="1"/>
                  </a:moveTo>
                  <a:cubicBezTo>
                    <a:pt x="1104" y="1"/>
                    <a:pt x="591" y="107"/>
                    <a:pt x="119" y="317"/>
                  </a:cubicBezTo>
                  <a:cubicBezTo>
                    <a:pt x="24" y="353"/>
                    <a:pt x="0" y="448"/>
                    <a:pt x="24" y="544"/>
                  </a:cubicBezTo>
                  <a:cubicBezTo>
                    <a:pt x="51" y="616"/>
                    <a:pt x="113" y="648"/>
                    <a:pt x="184" y="648"/>
                  </a:cubicBezTo>
                  <a:cubicBezTo>
                    <a:pt x="205" y="648"/>
                    <a:pt x="228" y="645"/>
                    <a:pt x="250" y="639"/>
                  </a:cubicBezTo>
                  <a:cubicBezTo>
                    <a:pt x="965" y="317"/>
                    <a:pt x="1536" y="365"/>
                    <a:pt x="1643" y="353"/>
                  </a:cubicBezTo>
                  <a:cubicBezTo>
                    <a:pt x="3941" y="365"/>
                    <a:pt x="5644" y="2556"/>
                    <a:pt x="4894" y="4901"/>
                  </a:cubicBezTo>
                  <a:cubicBezTo>
                    <a:pt x="4870" y="4997"/>
                    <a:pt x="4906" y="5080"/>
                    <a:pt x="5001" y="5116"/>
                  </a:cubicBezTo>
                  <a:cubicBezTo>
                    <a:pt x="5018" y="5120"/>
                    <a:pt x="5035" y="5123"/>
                    <a:pt x="5052" y="5123"/>
                  </a:cubicBezTo>
                  <a:cubicBezTo>
                    <a:pt x="5119" y="5123"/>
                    <a:pt x="5184" y="5085"/>
                    <a:pt x="5203" y="5009"/>
                  </a:cubicBezTo>
                  <a:cubicBezTo>
                    <a:pt x="5668" y="3508"/>
                    <a:pt x="5239" y="2044"/>
                    <a:pt x="4263" y="1079"/>
                  </a:cubicBezTo>
                  <a:cubicBezTo>
                    <a:pt x="3524" y="356"/>
                    <a:pt x="2566" y="1"/>
                    <a:pt x="1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1845;p64"/>
            <p:cNvSpPr/>
            <p:nvPr/>
          </p:nvSpPr>
          <p:spPr>
            <a:xfrm>
              <a:off x="1532160" y="2593590"/>
              <a:ext cx="81834" cy="180207"/>
            </a:xfrm>
            <a:custGeom>
              <a:avLst/>
              <a:gdLst/>
              <a:ahLst/>
              <a:cxnLst/>
              <a:rect l="l" t="t" r="r" b="b"/>
              <a:pathLst>
                <a:path w="2573" h="5666" extrusionOk="0">
                  <a:moveTo>
                    <a:pt x="2399" y="1"/>
                  </a:moveTo>
                  <a:cubicBezTo>
                    <a:pt x="2340" y="1"/>
                    <a:pt x="2284" y="36"/>
                    <a:pt x="2251" y="94"/>
                  </a:cubicBezTo>
                  <a:cubicBezTo>
                    <a:pt x="2096" y="380"/>
                    <a:pt x="1715" y="856"/>
                    <a:pt x="1715" y="1737"/>
                  </a:cubicBezTo>
                  <a:lnTo>
                    <a:pt x="1715" y="5273"/>
                  </a:lnTo>
                  <a:cubicBezTo>
                    <a:pt x="1715" y="5309"/>
                    <a:pt x="1679" y="5332"/>
                    <a:pt x="1655" y="5332"/>
                  </a:cubicBezTo>
                  <a:lnTo>
                    <a:pt x="167" y="5332"/>
                  </a:lnTo>
                  <a:cubicBezTo>
                    <a:pt x="72" y="5332"/>
                    <a:pt x="0" y="5404"/>
                    <a:pt x="0" y="5499"/>
                  </a:cubicBezTo>
                  <a:cubicBezTo>
                    <a:pt x="0" y="5583"/>
                    <a:pt x="72" y="5666"/>
                    <a:pt x="167" y="5666"/>
                  </a:cubicBezTo>
                  <a:lnTo>
                    <a:pt x="1655" y="5666"/>
                  </a:lnTo>
                  <a:cubicBezTo>
                    <a:pt x="1858" y="5666"/>
                    <a:pt x="2036" y="5487"/>
                    <a:pt x="2036" y="5273"/>
                  </a:cubicBezTo>
                  <a:lnTo>
                    <a:pt x="2036" y="1737"/>
                  </a:lnTo>
                  <a:cubicBezTo>
                    <a:pt x="2036" y="963"/>
                    <a:pt x="2382" y="558"/>
                    <a:pt x="2548" y="249"/>
                  </a:cubicBezTo>
                  <a:cubicBezTo>
                    <a:pt x="2572" y="153"/>
                    <a:pt x="2548" y="70"/>
                    <a:pt x="2477" y="22"/>
                  </a:cubicBezTo>
                  <a:cubicBezTo>
                    <a:pt x="2451" y="8"/>
                    <a:pt x="2425" y="1"/>
                    <a:pt x="23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1846;p64"/>
            <p:cNvSpPr/>
            <p:nvPr/>
          </p:nvSpPr>
          <p:spPr>
            <a:xfrm>
              <a:off x="1425359" y="2572313"/>
              <a:ext cx="24267" cy="17843"/>
            </a:xfrm>
            <a:custGeom>
              <a:avLst/>
              <a:gdLst/>
              <a:ahLst/>
              <a:cxnLst/>
              <a:rect l="l" t="t" r="r" b="b"/>
              <a:pathLst>
                <a:path w="763" h="561" extrusionOk="0">
                  <a:moveTo>
                    <a:pt x="583" y="0"/>
                  </a:moveTo>
                  <a:cubicBezTo>
                    <a:pt x="554" y="0"/>
                    <a:pt x="525" y="8"/>
                    <a:pt x="501" y="25"/>
                  </a:cubicBezTo>
                  <a:lnTo>
                    <a:pt x="96" y="239"/>
                  </a:lnTo>
                  <a:cubicBezTo>
                    <a:pt x="25" y="287"/>
                    <a:pt x="1" y="394"/>
                    <a:pt x="37" y="465"/>
                  </a:cubicBezTo>
                  <a:cubicBezTo>
                    <a:pt x="72" y="525"/>
                    <a:pt x="132" y="560"/>
                    <a:pt x="191" y="560"/>
                  </a:cubicBezTo>
                  <a:cubicBezTo>
                    <a:pt x="215" y="560"/>
                    <a:pt x="251" y="560"/>
                    <a:pt x="275" y="537"/>
                  </a:cubicBezTo>
                  <a:lnTo>
                    <a:pt x="680" y="322"/>
                  </a:lnTo>
                  <a:cubicBezTo>
                    <a:pt x="739" y="263"/>
                    <a:pt x="763" y="156"/>
                    <a:pt x="727" y="84"/>
                  </a:cubicBezTo>
                  <a:cubicBezTo>
                    <a:pt x="696" y="29"/>
                    <a:pt x="639" y="0"/>
                    <a:pt x="5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1847;p64"/>
            <p:cNvSpPr/>
            <p:nvPr/>
          </p:nvSpPr>
          <p:spPr>
            <a:xfrm>
              <a:off x="1562820" y="2573680"/>
              <a:ext cx="26176" cy="17620"/>
            </a:xfrm>
            <a:custGeom>
              <a:avLst/>
              <a:gdLst/>
              <a:ahLst/>
              <a:cxnLst/>
              <a:rect l="l" t="t" r="r" b="b"/>
              <a:pathLst>
                <a:path w="823" h="554" extrusionOk="0">
                  <a:moveTo>
                    <a:pt x="201" y="1"/>
                  </a:moveTo>
                  <a:cubicBezTo>
                    <a:pt x="143" y="1"/>
                    <a:pt x="81" y="28"/>
                    <a:pt x="48" y="77"/>
                  </a:cubicBezTo>
                  <a:cubicBezTo>
                    <a:pt x="1" y="160"/>
                    <a:pt x="37" y="255"/>
                    <a:pt x="108" y="303"/>
                  </a:cubicBezTo>
                  <a:cubicBezTo>
                    <a:pt x="513" y="529"/>
                    <a:pt x="513" y="553"/>
                    <a:pt x="584" y="553"/>
                  </a:cubicBezTo>
                  <a:cubicBezTo>
                    <a:pt x="763" y="541"/>
                    <a:pt x="822" y="315"/>
                    <a:pt x="680" y="244"/>
                  </a:cubicBezTo>
                  <a:lnTo>
                    <a:pt x="275" y="17"/>
                  </a:lnTo>
                  <a:cubicBezTo>
                    <a:pt x="253" y="6"/>
                    <a:pt x="227" y="1"/>
                    <a:pt x="2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1848;p64"/>
            <p:cNvSpPr/>
            <p:nvPr/>
          </p:nvSpPr>
          <p:spPr>
            <a:xfrm>
              <a:off x="1448100" y="2481414"/>
              <a:ext cx="125375" cy="191275"/>
            </a:xfrm>
            <a:custGeom>
              <a:avLst/>
              <a:gdLst/>
              <a:ahLst/>
              <a:cxnLst/>
              <a:rect l="l" t="t" r="r" b="b"/>
              <a:pathLst>
                <a:path w="3942" h="6014" extrusionOk="0">
                  <a:moveTo>
                    <a:pt x="1280" y="1498"/>
                  </a:moveTo>
                  <a:cubicBezTo>
                    <a:pt x="1355" y="1498"/>
                    <a:pt x="1429" y="1543"/>
                    <a:pt x="1429" y="1632"/>
                  </a:cubicBezTo>
                  <a:lnTo>
                    <a:pt x="1429" y="1763"/>
                  </a:lnTo>
                  <a:lnTo>
                    <a:pt x="1262" y="1763"/>
                  </a:lnTo>
                  <a:cubicBezTo>
                    <a:pt x="1191" y="1763"/>
                    <a:pt x="1131" y="1704"/>
                    <a:pt x="1131" y="1632"/>
                  </a:cubicBezTo>
                  <a:cubicBezTo>
                    <a:pt x="1131" y="1543"/>
                    <a:pt x="1206" y="1498"/>
                    <a:pt x="1280" y="1498"/>
                  </a:cubicBezTo>
                  <a:close/>
                  <a:moveTo>
                    <a:pt x="2483" y="1498"/>
                  </a:moveTo>
                  <a:cubicBezTo>
                    <a:pt x="2557" y="1498"/>
                    <a:pt x="2632" y="1543"/>
                    <a:pt x="2632" y="1632"/>
                  </a:cubicBezTo>
                  <a:cubicBezTo>
                    <a:pt x="2632" y="1704"/>
                    <a:pt x="2572" y="1763"/>
                    <a:pt x="2501" y="1763"/>
                  </a:cubicBezTo>
                  <a:lnTo>
                    <a:pt x="2334" y="1763"/>
                  </a:lnTo>
                  <a:lnTo>
                    <a:pt x="2334" y="1632"/>
                  </a:lnTo>
                  <a:cubicBezTo>
                    <a:pt x="2334" y="1543"/>
                    <a:pt x="2408" y="1498"/>
                    <a:pt x="2483" y="1498"/>
                  </a:cubicBezTo>
                  <a:close/>
                  <a:moveTo>
                    <a:pt x="1989" y="2085"/>
                  </a:moveTo>
                  <a:lnTo>
                    <a:pt x="1989" y="3776"/>
                  </a:lnTo>
                  <a:lnTo>
                    <a:pt x="1739" y="3776"/>
                  </a:lnTo>
                  <a:lnTo>
                    <a:pt x="1739" y="2085"/>
                  </a:lnTo>
                  <a:close/>
                  <a:moveTo>
                    <a:pt x="2524" y="4097"/>
                  </a:moveTo>
                  <a:lnTo>
                    <a:pt x="2524" y="4430"/>
                  </a:lnTo>
                  <a:lnTo>
                    <a:pt x="1215" y="4430"/>
                  </a:lnTo>
                  <a:lnTo>
                    <a:pt x="1215" y="4097"/>
                  </a:lnTo>
                  <a:close/>
                  <a:moveTo>
                    <a:pt x="2512" y="4752"/>
                  </a:moveTo>
                  <a:lnTo>
                    <a:pt x="2512" y="4942"/>
                  </a:lnTo>
                  <a:lnTo>
                    <a:pt x="2524" y="4942"/>
                  </a:lnTo>
                  <a:cubicBezTo>
                    <a:pt x="2524" y="5026"/>
                    <a:pt x="2465" y="5085"/>
                    <a:pt x="2393" y="5085"/>
                  </a:cubicBezTo>
                  <a:lnTo>
                    <a:pt x="1334" y="5085"/>
                  </a:lnTo>
                  <a:cubicBezTo>
                    <a:pt x="1262" y="5085"/>
                    <a:pt x="1203" y="5026"/>
                    <a:pt x="1203" y="4942"/>
                  </a:cubicBezTo>
                  <a:lnTo>
                    <a:pt x="1203" y="4752"/>
                  </a:lnTo>
                  <a:close/>
                  <a:moveTo>
                    <a:pt x="2227" y="5395"/>
                  </a:moveTo>
                  <a:cubicBezTo>
                    <a:pt x="2203" y="5561"/>
                    <a:pt x="2048" y="5681"/>
                    <a:pt x="1870" y="5681"/>
                  </a:cubicBezTo>
                  <a:cubicBezTo>
                    <a:pt x="1691" y="5681"/>
                    <a:pt x="1548" y="5561"/>
                    <a:pt x="1500" y="5395"/>
                  </a:cubicBezTo>
                  <a:close/>
                  <a:moveTo>
                    <a:pt x="1874" y="1"/>
                  </a:moveTo>
                  <a:cubicBezTo>
                    <a:pt x="834" y="1"/>
                    <a:pt x="0" y="837"/>
                    <a:pt x="0" y="1882"/>
                  </a:cubicBezTo>
                  <a:cubicBezTo>
                    <a:pt x="0" y="2406"/>
                    <a:pt x="215" y="2906"/>
                    <a:pt x="607" y="3264"/>
                  </a:cubicBezTo>
                  <a:cubicBezTo>
                    <a:pt x="786" y="3418"/>
                    <a:pt x="869" y="3656"/>
                    <a:pt x="869" y="3895"/>
                  </a:cubicBezTo>
                  <a:lnTo>
                    <a:pt x="869" y="4942"/>
                  </a:lnTo>
                  <a:cubicBezTo>
                    <a:pt x="869" y="5145"/>
                    <a:pt x="988" y="5300"/>
                    <a:pt x="1155" y="5359"/>
                  </a:cubicBezTo>
                  <a:cubicBezTo>
                    <a:pt x="1191" y="5716"/>
                    <a:pt x="1489" y="6014"/>
                    <a:pt x="1858" y="6014"/>
                  </a:cubicBezTo>
                  <a:cubicBezTo>
                    <a:pt x="2227" y="6014"/>
                    <a:pt x="2524" y="5740"/>
                    <a:pt x="2560" y="5359"/>
                  </a:cubicBezTo>
                  <a:cubicBezTo>
                    <a:pt x="2715" y="5288"/>
                    <a:pt x="2834" y="5121"/>
                    <a:pt x="2834" y="4942"/>
                  </a:cubicBezTo>
                  <a:lnTo>
                    <a:pt x="2834" y="3871"/>
                  </a:lnTo>
                  <a:cubicBezTo>
                    <a:pt x="2834" y="3811"/>
                    <a:pt x="2834" y="3752"/>
                    <a:pt x="2858" y="3692"/>
                  </a:cubicBezTo>
                  <a:cubicBezTo>
                    <a:pt x="2870" y="3609"/>
                    <a:pt x="2822" y="3514"/>
                    <a:pt x="2727" y="3502"/>
                  </a:cubicBezTo>
                  <a:cubicBezTo>
                    <a:pt x="2718" y="3500"/>
                    <a:pt x="2710" y="3500"/>
                    <a:pt x="2701" y="3500"/>
                  </a:cubicBezTo>
                  <a:cubicBezTo>
                    <a:pt x="2627" y="3500"/>
                    <a:pt x="2558" y="3546"/>
                    <a:pt x="2536" y="3621"/>
                  </a:cubicBezTo>
                  <a:cubicBezTo>
                    <a:pt x="2524" y="3668"/>
                    <a:pt x="2524" y="3728"/>
                    <a:pt x="2512" y="3776"/>
                  </a:cubicBezTo>
                  <a:lnTo>
                    <a:pt x="2298" y="3776"/>
                  </a:lnTo>
                  <a:lnTo>
                    <a:pt x="2298" y="2085"/>
                  </a:lnTo>
                  <a:lnTo>
                    <a:pt x="2465" y="2085"/>
                  </a:lnTo>
                  <a:cubicBezTo>
                    <a:pt x="2715" y="2085"/>
                    <a:pt x="2929" y="1882"/>
                    <a:pt x="2929" y="1632"/>
                  </a:cubicBezTo>
                  <a:cubicBezTo>
                    <a:pt x="2929" y="1370"/>
                    <a:pt x="2715" y="1168"/>
                    <a:pt x="2465" y="1168"/>
                  </a:cubicBezTo>
                  <a:lnTo>
                    <a:pt x="2441" y="1168"/>
                  </a:lnTo>
                  <a:cubicBezTo>
                    <a:pt x="2179" y="1168"/>
                    <a:pt x="1977" y="1370"/>
                    <a:pt x="1977" y="1632"/>
                  </a:cubicBezTo>
                  <a:lnTo>
                    <a:pt x="1977" y="1763"/>
                  </a:lnTo>
                  <a:lnTo>
                    <a:pt x="1727" y="1763"/>
                  </a:lnTo>
                  <a:lnTo>
                    <a:pt x="1727" y="1632"/>
                  </a:lnTo>
                  <a:cubicBezTo>
                    <a:pt x="1727" y="1370"/>
                    <a:pt x="1512" y="1168"/>
                    <a:pt x="1262" y="1168"/>
                  </a:cubicBezTo>
                  <a:lnTo>
                    <a:pt x="1227" y="1168"/>
                  </a:lnTo>
                  <a:cubicBezTo>
                    <a:pt x="977" y="1168"/>
                    <a:pt x="774" y="1370"/>
                    <a:pt x="774" y="1632"/>
                  </a:cubicBezTo>
                  <a:cubicBezTo>
                    <a:pt x="774" y="1882"/>
                    <a:pt x="977" y="2085"/>
                    <a:pt x="1227" y="2085"/>
                  </a:cubicBezTo>
                  <a:lnTo>
                    <a:pt x="1393" y="2085"/>
                  </a:lnTo>
                  <a:lnTo>
                    <a:pt x="1393" y="3776"/>
                  </a:lnTo>
                  <a:lnTo>
                    <a:pt x="1191" y="3776"/>
                  </a:lnTo>
                  <a:cubicBezTo>
                    <a:pt x="1155" y="3478"/>
                    <a:pt x="1024" y="3204"/>
                    <a:pt x="810" y="3014"/>
                  </a:cubicBezTo>
                  <a:cubicBezTo>
                    <a:pt x="488" y="2716"/>
                    <a:pt x="310" y="2299"/>
                    <a:pt x="310" y="1871"/>
                  </a:cubicBezTo>
                  <a:cubicBezTo>
                    <a:pt x="310" y="1013"/>
                    <a:pt x="988" y="323"/>
                    <a:pt x="1858" y="323"/>
                  </a:cubicBezTo>
                  <a:lnTo>
                    <a:pt x="1905" y="323"/>
                  </a:lnTo>
                  <a:cubicBezTo>
                    <a:pt x="2715" y="335"/>
                    <a:pt x="3394" y="1013"/>
                    <a:pt x="3405" y="1835"/>
                  </a:cubicBezTo>
                  <a:lnTo>
                    <a:pt x="3405" y="1847"/>
                  </a:lnTo>
                  <a:cubicBezTo>
                    <a:pt x="3405" y="2287"/>
                    <a:pt x="3239" y="2668"/>
                    <a:pt x="2929" y="2966"/>
                  </a:cubicBezTo>
                  <a:cubicBezTo>
                    <a:pt x="2870" y="3025"/>
                    <a:pt x="2858" y="3133"/>
                    <a:pt x="2929" y="3204"/>
                  </a:cubicBezTo>
                  <a:cubicBezTo>
                    <a:pt x="2965" y="3240"/>
                    <a:pt x="3007" y="3258"/>
                    <a:pt x="3048" y="3258"/>
                  </a:cubicBezTo>
                  <a:cubicBezTo>
                    <a:pt x="3090" y="3258"/>
                    <a:pt x="3132" y="3240"/>
                    <a:pt x="3167" y="3204"/>
                  </a:cubicBezTo>
                  <a:cubicBezTo>
                    <a:pt x="3906" y="2502"/>
                    <a:pt x="3941" y="1299"/>
                    <a:pt x="3191" y="561"/>
                  </a:cubicBezTo>
                  <a:cubicBezTo>
                    <a:pt x="2858" y="216"/>
                    <a:pt x="2393" y="1"/>
                    <a:pt x="1917" y="1"/>
                  </a:cubicBezTo>
                  <a:cubicBezTo>
                    <a:pt x="1903" y="1"/>
                    <a:pt x="1888" y="1"/>
                    <a:pt x="18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1849;p64"/>
            <p:cNvSpPr/>
            <p:nvPr/>
          </p:nvSpPr>
          <p:spPr>
            <a:xfrm>
              <a:off x="1502232" y="2449259"/>
              <a:ext cx="10655" cy="25380"/>
            </a:xfrm>
            <a:custGeom>
              <a:avLst/>
              <a:gdLst/>
              <a:ahLst/>
              <a:cxnLst/>
              <a:rect l="l" t="t" r="r" b="b"/>
              <a:pathLst>
                <a:path w="335" h="798" extrusionOk="0">
                  <a:moveTo>
                    <a:pt x="168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631"/>
                  </a:lnTo>
                  <a:cubicBezTo>
                    <a:pt x="1" y="715"/>
                    <a:pt x="84" y="798"/>
                    <a:pt x="168" y="798"/>
                  </a:cubicBezTo>
                  <a:cubicBezTo>
                    <a:pt x="263" y="798"/>
                    <a:pt x="334" y="715"/>
                    <a:pt x="334" y="631"/>
                  </a:cubicBezTo>
                  <a:lnTo>
                    <a:pt x="334" y="167"/>
                  </a:lnTo>
                  <a:cubicBezTo>
                    <a:pt x="334" y="84"/>
                    <a:pt x="263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1850;p64"/>
            <p:cNvSpPr/>
            <p:nvPr/>
          </p:nvSpPr>
          <p:spPr>
            <a:xfrm>
              <a:off x="1458309" y="2460582"/>
              <a:ext cx="18988" cy="23090"/>
            </a:xfrm>
            <a:custGeom>
              <a:avLst/>
              <a:gdLst/>
              <a:ahLst/>
              <a:cxnLst/>
              <a:rect l="l" t="t" r="r" b="b"/>
              <a:pathLst>
                <a:path w="597" h="726" extrusionOk="0">
                  <a:moveTo>
                    <a:pt x="190" y="1"/>
                  </a:moveTo>
                  <a:cubicBezTo>
                    <a:pt x="161" y="1"/>
                    <a:pt x="132" y="9"/>
                    <a:pt x="108" y="25"/>
                  </a:cubicBezTo>
                  <a:cubicBezTo>
                    <a:pt x="25" y="61"/>
                    <a:pt x="1" y="168"/>
                    <a:pt x="48" y="240"/>
                  </a:cubicBezTo>
                  <a:lnTo>
                    <a:pt x="275" y="644"/>
                  </a:lnTo>
                  <a:cubicBezTo>
                    <a:pt x="299" y="693"/>
                    <a:pt x="357" y="726"/>
                    <a:pt x="414" y="726"/>
                  </a:cubicBezTo>
                  <a:cubicBezTo>
                    <a:pt x="441" y="726"/>
                    <a:pt x="466" y="719"/>
                    <a:pt x="489" y="704"/>
                  </a:cubicBezTo>
                  <a:cubicBezTo>
                    <a:pt x="572" y="656"/>
                    <a:pt x="596" y="573"/>
                    <a:pt x="548" y="478"/>
                  </a:cubicBezTo>
                  <a:lnTo>
                    <a:pt x="322" y="85"/>
                  </a:lnTo>
                  <a:cubicBezTo>
                    <a:pt x="299" y="30"/>
                    <a:pt x="244" y="1"/>
                    <a:pt x="1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1851;p64"/>
            <p:cNvSpPr/>
            <p:nvPr/>
          </p:nvSpPr>
          <p:spPr>
            <a:xfrm>
              <a:off x="1425741" y="2492768"/>
              <a:ext cx="25031" cy="17874"/>
            </a:xfrm>
            <a:custGeom>
              <a:avLst/>
              <a:gdLst/>
              <a:ahLst/>
              <a:cxnLst/>
              <a:rect l="l" t="t" r="r" b="b"/>
              <a:pathLst>
                <a:path w="787" h="562" extrusionOk="0">
                  <a:moveTo>
                    <a:pt x="181" y="1"/>
                  </a:moveTo>
                  <a:cubicBezTo>
                    <a:pt x="126" y="1"/>
                    <a:pt x="72" y="30"/>
                    <a:pt x="48" y="85"/>
                  </a:cubicBezTo>
                  <a:cubicBezTo>
                    <a:pt x="1" y="156"/>
                    <a:pt x="25" y="263"/>
                    <a:pt x="108" y="299"/>
                  </a:cubicBezTo>
                  <a:cubicBezTo>
                    <a:pt x="501" y="525"/>
                    <a:pt x="501" y="561"/>
                    <a:pt x="584" y="561"/>
                  </a:cubicBezTo>
                  <a:cubicBezTo>
                    <a:pt x="632" y="561"/>
                    <a:pt x="703" y="525"/>
                    <a:pt x="727" y="466"/>
                  </a:cubicBezTo>
                  <a:cubicBezTo>
                    <a:pt x="787" y="394"/>
                    <a:pt x="751" y="287"/>
                    <a:pt x="668" y="240"/>
                  </a:cubicBezTo>
                  <a:lnTo>
                    <a:pt x="263" y="25"/>
                  </a:lnTo>
                  <a:cubicBezTo>
                    <a:pt x="238" y="9"/>
                    <a:pt x="209" y="1"/>
                    <a:pt x="1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1852;p64"/>
            <p:cNvSpPr/>
            <p:nvPr/>
          </p:nvSpPr>
          <p:spPr>
            <a:xfrm>
              <a:off x="1414768" y="2535959"/>
              <a:ext cx="25031" cy="10655"/>
            </a:xfrm>
            <a:custGeom>
              <a:avLst/>
              <a:gdLst/>
              <a:ahLst/>
              <a:cxnLst/>
              <a:rect l="l" t="t" r="r" b="b"/>
              <a:pathLst>
                <a:path w="787" h="335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632" y="334"/>
                  </a:lnTo>
                  <a:cubicBezTo>
                    <a:pt x="715" y="334"/>
                    <a:pt x="786" y="251"/>
                    <a:pt x="786" y="167"/>
                  </a:cubicBezTo>
                  <a:cubicBezTo>
                    <a:pt x="786" y="72"/>
                    <a:pt x="715" y="1"/>
                    <a:pt x="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1853;p64"/>
            <p:cNvSpPr/>
            <p:nvPr/>
          </p:nvSpPr>
          <p:spPr>
            <a:xfrm>
              <a:off x="1573825" y="2537104"/>
              <a:ext cx="24999" cy="10241"/>
            </a:xfrm>
            <a:custGeom>
              <a:avLst/>
              <a:gdLst/>
              <a:ahLst/>
              <a:cxnLst/>
              <a:rect l="l" t="t" r="r" b="b"/>
              <a:pathLst>
                <a:path w="78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31" y="322"/>
                  </a:lnTo>
                  <a:cubicBezTo>
                    <a:pt x="715" y="322"/>
                    <a:pt x="786" y="251"/>
                    <a:pt x="786" y="155"/>
                  </a:cubicBezTo>
                  <a:cubicBezTo>
                    <a:pt x="786" y="72"/>
                    <a:pt x="715" y="0"/>
                    <a:pt x="6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1854;p64"/>
            <p:cNvSpPr/>
            <p:nvPr/>
          </p:nvSpPr>
          <p:spPr>
            <a:xfrm>
              <a:off x="1563965" y="2493627"/>
              <a:ext cx="24649" cy="17525"/>
            </a:xfrm>
            <a:custGeom>
              <a:avLst/>
              <a:gdLst/>
              <a:ahLst/>
              <a:cxnLst/>
              <a:rect l="l" t="t" r="r" b="b"/>
              <a:pathLst>
                <a:path w="775" h="551" extrusionOk="0">
                  <a:moveTo>
                    <a:pt x="576" y="0"/>
                  </a:moveTo>
                  <a:cubicBezTo>
                    <a:pt x="549" y="0"/>
                    <a:pt x="523" y="7"/>
                    <a:pt x="501" y="22"/>
                  </a:cubicBezTo>
                  <a:lnTo>
                    <a:pt x="108" y="248"/>
                  </a:lnTo>
                  <a:cubicBezTo>
                    <a:pt x="24" y="296"/>
                    <a:pt x="1" y="391"/>
                    <a:pt x="48" y="475"/>
                  </a:cubicBezTo>
                  <a:cubicBezTo>
                    <a:pt x="73" y="524"/>
                    <a:pt x="132" y="550"/>
                    <a:pt x="189" y="550"/>
                  </a:cubicBezTo>
                  <a:cubicBezTo>
                    <a:pt x="215" y="550"/>
                    <a:pt x="240" y="545"/>
                    <a:pt x="263" y="534"/>
                  </a:cubicBezTo>
                  <a:lnTo>
                    <a:pt x="667" y="308"/>
                  </a:lnTo>
                  <a:cubicBezTo>
                    <a:pt x="739" y="260"/>
                    <a:pt x="774" y="153"/>
                    <a:pt x="727" y="82"/>
                  </a:cubicBezTo>
                  <a:cubicBezTo>
                    <a:pt x="694" y="33"/>
                    <a:pt x="633" y="0"/>
                    <a:pt x="5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1855;p64"/>
            <p:cNvSpPr/>
            <p:nvPr/>
          </p:nvSpPr>
          <p:spPr>
            <a:xfrm>
              <a:off x="1537853" y="2461440"/>
              <a:ext cx="18956" cy="23090"/>
            </a:xfrm>
            <a:custGeom>
              <a:avLst/>
              <a:gdLst/>
              <a:ahLst/>
              <a:cxnLst/>
              <a:rect l="l" t="t" r="r" b="b"/>
              <a:pathLst>
                <a:path w="596" h="726" extrusionOk="0">
                  <a:moveTo>
                    <a:pt x="414" y="0"/>
                  </a:moveTo>
                  <a:cubicBezTo>
                    <a:pt x="357" y="0"/>
                    <a:pt x="298" y="33"/>
                    <a:pt x="274" y="82"/>
                  </a:cubicBezTo>
                  <a:lnTo>
                    <a:pt x="48" y="486"/>
                  </a:lnTo>
                  <a:cubicBezTo>
                    <a:pt x="0" y="558"/>
                    <a:pt x="36" y="665"/>
                    <a:pt x="107" y="701"/>
                  </a:cubicBezTo>
                  <a:cubicBezTo>
                    <a:pt x="132" y="718"/>
                    <a:pt x="162" y="725"/>
                    <a:pt x="192" y="725"/>
                  </a:cubicBezTo>
                  <a:cubicBezTo>
                    <a:pt x="247" y="725"/>
                    <a:pt x="303" y="699"/>
                    <a:pt x="333" y="653"/>
                  </a:cubicBezTo>
                  <a:lnTo>
                    <a:pt x="548" y="248"/>
                  </a:lnTo>
                  <a:cubicBezTo>
                    <a:pt x="595" y="177"/>
                    <a:pt x="572" y="70"/>
                    <a:pt x="488" y="22"/>
                  </a:cubicBezTo>
                  <a:cubicBezTo>
                    <a:pt x="466" y="7"/>
                    <a:pt x="440" y="0"/>
                    <a:pt x="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13207;p66"/>
          <p:cNvGrpSpPr/>
          <p:nvPr/>
        </p:nvGrpSpPr>
        <p:grpSpPr>
          <a:xfrm>
            <a:off x="6919192" y="1390073"/>
            <a:ext cx="211892" cy="339594"/>
            <a:chOff x="3316159" y="1515085"/>
            <a:chExt cx="211892" cy="339594"/>
          </a:xfrm>
          <a:solidFill>
            <a:schemeClr val="tx1"/>
          </a:solidFill>
        </p:grpSpPr>
        <p:sp>
          <p:nvSpPr>
            <p:cNvPr id="58" name="Google Shape;13208;p66"/>
            <p:cNvSpPr/>
            <p:nvPr/>
          </p:nvSpPr>
          <p:spPr>
            <a:xfrm>
              <a:off x="3358621" y="1823199"/>
              <a:ext cx="15183" cy="9485"/>
            </a:xfrm>
            <a:custGeom>
              <a:avLst/>
              <a:gdLst/>
              <a:ahLst/>
              <a:cxnLst/>
              <a:rect l="l" t="t" r="r" b="b"/>
              <a:pathLst>
                <a:path w="477" h="298" extrusionOk="0">
                  <a:moveTo>
                    <a:pt x="155" y="0"/>
                  </a:moveTo>
                  <a:cubicBezTo>
                    <a:pt x="60" y="0"/>
                    <a:pt x="0" y="84"/>
                    <a:pt x="0" y="155"/>
                  </a:cubicBezTo>
                  <a:cubicBezTo>
                    <a:pt x="0" y="238"/>
                    <a:pt x="83" y="298"/>
                    <a:pt x="155" y="298"/>
                  </a:cubicBezTo>
                  <a:lnTo>
                    <a:pt x="322" y="298"/>
                  </a:lnTo>
                  <a:cubicBezTo>
                    <a:pt x="405" y="298"/>
                    <a:pt x="464" y="226"/>
                    <a:pt x="464" y="155"/>
                  </a:cubicBezTo>
                  <a:cubicBezTo>
                    <a:pt x="476" y="84"/>
                    <a:pt x="405" y="0"/>
                    <a:pt x="3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3209;p66"/>
            <p:cNvSpPr/>
            <p:nvPr/>
          </p:nvSpPr>
          <p:spPr>
            <a:xfrm>
              <a:off x="3427946" y="1823199"/>
              <a:ext cx="15215" cy="9485"/>
            </a:xfrm>
            <a:custGeom>
              <a:avLst/>
              <a:gdLst/>
              <a:ahLst/>
              <a:cxnLst/>
              <a:rect l="l" t="t" r="r" b="b"/>
              <a:pathLst>
                <a:path w="478" h="298" extrusionOk="0">
                  <a:moveTo>
                    <a:pt x="144" y="0"/>
                  </a:moveTo>
                  <a:cubicBezTo>
                    <a:pt x="60" y="0"/>
                    <a:pt x="1" y="84"/>
                    <a:pt x="1" y="155"/>
                  </a:cubicBezTo>
                  <a:cubicBezTo>
                    <a:pt x="1" y="238"/>
                    <a:pt x="72" y="298"/>
                    <a:pt x="144" y="298"/>
                  </a:cubicBezTo>
                  <a:lnTo>
                    <a:pt x="310" y="298"/>
                  </a:lnTo>
                  <a:cubicBezTo>
                    <a:pt x="406" y="298"/>
                    <a:pt x="465" y="226"/>
                    <a:pt x="465" y="155"/>
                  </a:cubicBezTo>
                  <a:cubicBezTo>
                    <a:pt x="477" y="84"/>
                    <a:pt x="406" y="0"/>
                    <a:pt x="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3210;p66"/>
            <p:cNvSpPr/>
            <p:nvPr/>
          </p:nvSpPr>
          <p:spPr>
            <a:xfrm>
              <a:off x="3385135" y="1823199"/>
              <a:ext cx="31480" cy="9485"/>
            </a:xfrm>
            <a:custGeom>
              <a:avLst/>
              <a:gdLst/>
              <a:ahLst/>
              <a:cxnLst/>
              <a:rect l="l" t="t" r="r" b="b"/>
              <a:pathLst>
                <a:path w="989" h="298" extrusionOk="0">
                  <a:moveTo>
                    <a:pt x="155" y="0"/>
                  </a:moveTo>
                  <a:cubicBezTo>
                    <a:pt x="60" y="0"/>
                    <a:pt x="1" y="84"/>
                    <a:pt x="1" y="155"/>
                  </a:cubicBezTo>
                  <a:cubicBezTo>
                    <a:pt x="1" y="238"/>
                    <a:pt x="84" y="298"/>
                    <a:pt x="155" y="298"/>
                  </a:cubicBezTo>
                  <a:lnTo>
                    <a:pt x="822" y="298"/>
                  </a:lnTo>
                  <a:cubicBezTo>
                    <a:pt x="917" y="298"/>
                    <a:pt x="977" y="226"/>
                    <a:pt x="977" y="155"/>
                  </a:cubicBezTo>
                  <a:cubicBezTo>
                    <a:pt x="989" y="84"/>
                    <a:pt x="917" y="0"/>
                    <a:pt x="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" name="Google Shape;13211;p66"/>
            <p:cNvGrpSpPr/>
            <p:nvPr/>
          </p:nvGrpSpPr>
          <p:grpSpPr>
            <a:xfrm>
              <a:off x="3316159" y="1515085"/>
              <a:ext cx="211892" cy="339594"/>
              <a:chOff x="3316159" y="1515085"/>
              <a:chExt cx="211892" cy="339594"/>
            </a:xfrm>
            <a:grpFill/>
          </p:grpSpPr>
          <p:sp>
            <p:nvSpPr>
              <p:cNvPr id="62" name="Google Shape;13212;p66"/>
              <p:cNvSpPr/>
              <p:nvPr/>
            </p:nvSpPr>
            <p:spPr>
              <a:xfrm>
                <a:off x="3316159" y="1557514"/>
                <a:ext cx="169049" cy="297165"/>
              </a:xfrm>
              <a:custGeom>
                <a:avLst/>
                <a:gdLst/>
                <a:ahLst/>
                <a:cxnLst/>
                <a:rect l="l" t="t" r="r" b="b"/>
                <a:pathLst>
                  <a:path w="5311" h="9336" extrusionOk="0">
                    <a:moveTo>
                      <a:pt x="4656" y="310"/>
                    </a:moveTo>
                    <a:cubicBezTo>
                      <a:pt x="4846" y="310"/>
                      <a:pt x="5001" y="477"/>
                      <a:pt x="5001" y="668"/>
                    </a:cubicBezTo>
                    <a:lnTo>
                      <a:pt x="298" y="668"/>
                    </a:lnTo>
                    <a:lnTo>
                      <a:pt x="298" y="656"/>
                    </a:lnTo>
                    <a:cubicBezTo>
                      <a:pt x="298" y="465"/>
                      <a:pt x="441" y="310"/>
                      <a:pt x="632" y="310"/>
                    </a:cubicBezTo>
                    <a:close/>
                    <a:moveTo>
                      <a:pt x="5001" y="989"/>
                    </a:moveTo>
                    <a:lnTo>
                      <a:pt x="5001" y="7680"/>
                    </a:lnTo>
                    <a:lnTo>
                      <a:pt x="298" y="7680"/>
                    </a:lnTo>
                    <a:lnTo>
                      <a:pt x="298" y="989"/>
                    </a:lnTo>
                    <a:close/>
                    <a:moveTo>
                      <a:pt x="5013" y="7990"/>
                    </a:moveTo>
                    <a:lnTo>
                      <a:pt x="5013" y="8681"/>
                    </a:lnTo>
                    <a:lnTo>
                      <a:pt x="5001" y="8681"/>
                    </a:lnTo>
                    <a:cubicBezTo>
                      <a:pt x="5001" y="8871"/>
                      <a:pt x="4846" y="9026"/>
                      <a:pt x="4656" y="9026"/>
                    </a:cubicBezTo>
                    <a:lnTo>
                      <a:pt x="655" y="9026"/>
                    </a:lnTo>
                    <a:cubicBezTo>
                      <a:pt x="465" y="9026"/>
                      <a:pt x="310" y="8871"/>
                      <a:pt x="310" y="8681"/>
                    </a:cubicBezTo>
                    <a:lnTo>
                      <a:pt x="310" y="7990"/>
                    </a:lnTo>
                    <a:close/>
                    <a:moveTo>
                      <a:pt x="655" y="1"/>
                    </a:moveTo>
                    <a:cubicBezTo>
                      <a:pt x="298" y="1"/>
                      <a:pt x="1" y="299"/>
                      <a:pt x="1" y="656"/>
                    </a:cubicBezTo>
                    <a:lnTo>
                      <a:pt x="1" y="8681"/>
                    </a:lnTo>
                    <a:cubicBezTo>
                      <a:pt x="1" y="9038"/>
                      <a:pt x="298" y="9335"/>
                      <a:pt x="655" y="9335"/>
                    </a:cubicBezTo>
                    <a:lnTo>
                      <a:pt x="4656" y="9335"/>
                    </a:lnTo>
                    <a:cubicBezTo>
                      <a:pt x="5013" y="9335"/>
                      <a:pt x="5311" y="9038"/>
                      <a:pt x="5311" y="8681"/>
                    </a:cubicBezTo>
                    <a:lnTo>
                      <a:pt x="5311" y="656"/>
                    </a:lnTo>
                    <a:cubicBezTo>
                      <a:pt x="5311" y="299"/>
                      <a:pt x="5025" y="1"/>
                      <a:pt x="465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3213;p66"/>
              <p:cNvSpPr/>
              <p:nvPr/>
            </p:nvSpPr>
            <p:spPr>
              <a:xfrm>
                <a:off x="3337772" y="1610161"/>
                <a:ext cx="132667" cy="127415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4003" extrusionOk="0">
                    <a:moveTo>
                      <a:pt x="2131" y="1014"/>
                    </a:moveTo>
                    <a:cubicBezTo>
                      <a:pt x="2322" y="1014"/>
                      <a:pt x="2477" y="1157"/>
                      <a:pt x="2477" y="1359"/>
                    </a:cubicBezTo>
                    <a:lnTo>
                      <a:pt x="2477" y="1681"/>
                    </a:lnTo>
                    <a:cubicBezTo>
                      <a:pt x="2477" y="1966"/>
                      <a:pt x="2251" y="2181"/>
                      <a:pt x="1965" y="2181"/>
                    </a:cubicBezTo>
                    <a:cubicBezTo>
                      <a:pt x="1958" y="2181"/>
                      <a:pt x="1952" y="2181"/>
                      <a:pt x="1945" y="2181"/>
                    </a:cubicBezTo>
                    <a:cubicBezTo>
                      <a:pt x="1691" y="2181"/>
                      <a:pt x="1465" y="1959"/>
                      <a:pt x="1465" y="1681"/>
                    </a:cubicBezTo>
                    <a:lnTo>
                      <a:pt x="1465" y="1359"/>
                    </a:lnTo>
                    <a:cubicBezTo>
                      <a:pt x="1465" y="1157"/>
                      <a:pt x="1608" y="1014"/>
                      <a:pt x="1810" y="1014"/>
                    </a:cubicBezTo>
                    <a:close/>
                    <a:moveTo>
                      <a:pt x="2143" y="2478"/>
                    </a:moveTo>
                    <a:lnTo>
                      <a:pt x="2143" y="2574"/>
                    </a:lnTo>
                    <a:cubicBezTo>
                      <a:pt x="2167" y="2633"/>
                      <a:pt x="2179" y="2693"/>
                      <a:pt x="2191" y="2740"/>
                    </a:cubicBezTo>
                    <a:lnTo>
                      <a:pt x="1989" y="2943"/>
                    </a:lnTo>
                    <a:lnTo>
                      <a:pt x="1953" y="2943"/>
                    </a:lnTo>
                    <a:lnTo>
                      <a:pt x="1750" y="2740"/>
                    </a:lnTo>
                    <a:cubicBezTo>
                      <a:pt x="1774" y="2693"/>
                      <a:pt x="1786" y="2633"/>
                      <a:pt x="1786" y="2574"/>
                    </a:cubicBezTo>
                    <a:lnTo>
                      <a:pt x="1786" y="2478"/>
                    </a:lnTo>
                    <a:cubicBezTo>
                      <a:pt x="1846" y="2502"/>
                      <a:pt x="1905" y="2502"/>
                      <a:pt x="1965" y="2502"/>
                    </a:cubicBezTo>
                    <a:cubicBezTo>
                      <a:pt x="2024" y="2502"/>
                      <a:pt x="2084" y="2502"/>
                      <a:pt x="2143" y="2478"/>
                    </a:cubicBezTo>
                    <a:close/>
                    <a:moveTo>
                      <a:pt x="2441" y="2931"/>
                    </a:moveTo>
                    <a:lnTo>
                      <a:pt x="2715" y="3062"/>
                    </a:lnTo>
                    <a:cubicBezTo>
                      <a:pt x="2774" y="3098"/>
                      <a:pt x="2822" y="3157"/>
                      <a:pt x="2822" y="3228"/>
                    </a:cubicBezTo>
                    <a:lnTo>
                      <a:pt x="2822" y="3467"/>
                    </a:lnTo>
                    <a:cubicBezTo>
                      <a:pt x="2560" y="3609"/>
                      <a:pt x="2262" y="3693"/>
                      <a:pt x="1965" y="3693"/>
                    </a:cubicBezTo>
                    <a:cubicBezTo>
                      <a:pt x="1667" y="3693"/>
                      <a:pt x="1369" y="3609"/>
                      <a:pt x="1119" y="3467"/>
                    </a:cubicBezTo>
                    <a:lnTo>
                      <a:pt x="1119" y="3228"/>
                    </a:lnTo>
                    <a:cubicBezTo>
                      <a:pt x="1119" y="3157"/>
                      <a:pt x="1167" y="3098"/>
                      <a:pt x="1227" y="3062"/>
                    </a:cubicBezTo>
                    <a:lnTo>
                      <a:pt x="1489" y="2931"/>
                    </a:lnTo>
                    <a:lnTo>
                      <a:pt x="1750" y="3181"/>
                    </a:lnTo>
                    <a:cubicBezTo>
                      <a:pt x="1810" y="3240"/>
                      <a:pt x="1893" y="3276"/>
                      <a:pt x="1965" y="3276"/>
                    </a:cubicBezTo>
                    <a:cubicBezTo>
                      <a:pt x="2048" y="3276"/>
                      <a:pt x="2131" y="3240"/>
                      <a:pt x="2191" y="3181"/>
                    </a:cubicBezTo>
                    <a:lnTo>
                      <a:pt x="2441" y="2931"/>
                    </a:lnTo>
                    <a:close/>
                    <a:moveTo>
                      <a:pt x="2009" y="0"/>
                    </a:moveTo>
                    <a:cubicBezTo>
                      <a:pt x="1492" y="0"/>
                      <a:pt x="976" y="204"/>
                      <a:pt x="584" y="597"/>
                    </a:cubicBezTo>
                    <a:cubicBezTo>
                      <a:pt x="215" y="966"/>
                      <a:pt x="0" y="1466"/>
                      <a:pt x="0" y="2002"/>
                    </a:cubicBezTo>
                    <a:cubicBezTo>
                      <a:pt x="0" y="2550"/>
                      <a:pt x="215" y="3038"/>
                      <a:pt x="584" y="3419"/>
                    </a:cubicBezTo>
                    <a:cubicBezTo>
                      <a:pt x="977" y="3812"/>
                      <a:pt x="1477" y="4002"/>
                      <a:pt x="2000" y="4002"/>
                    </a:cubicBezTo>
                    <a:cubicBezTo>
                      <a:pt x="2501" y="4002"/>
                      <a:pt x="3024" y="3812"/>
                      <a:pt x="3417" y="3419"/>
                    </a:cubicBezTo>
                    <a:cubicBezTo>
                      <a:pt x="4072" y="2740"/>
                      <a:pt x="4167" y="1681"/>
                      <a:pt x="3620" y="883"/>
                    </a:cubicBezTo>
                    <a:cubicBezTo>
                      <a:pt x="3590" y="832"/>
                      <a:pt x="3543" y="807"/>
                      <a:pt x="3492" y="807"/>
                    </a:cubicBezTo>
                    <a:cubicBezTo>
                      <a:pt x="3459" y="807"/>
                      <a:pt x="3426" y="817"/>
                      <a:pt x="3394" y="835"/>
                    </a:cubicBezTo>
                    <a:cubicBezTo>
                      <a:pt x="3322" y="883"/>
                      <a:pt x="3310" y="978"/>
                      <a:pt x="3358" y="1062"/>
                    </a:cubicBezTo>
                    <a:cubicBezTo>
                      <a:pt x="3810" y="1728"/>
                      <a:pt x="3727" y="2621"/>
                      <a:pt x="3155" y="3193"/>
                    </a:cubicBezTo>
                    <a:lnTo>
                      <a:pt x="3132" y="3228"/>
                    </a:lnTo>
                    <a:lnTo>
                      <a:pt x="3132" y="3217"/>
                    </a:lnTo>
                    <a:cubicBezTo>
                      <a:pt x="3132" y="3014"/>
                      <a:pt x="3024" y="2859"/>
                      <a:pt x="2858" y="2776"/>
                    </a:cubicBezTo>
                    <a:lnTo>
                      <a:pt x="2477" y="2586"/>
                    </a:lnTo>
                    <a:lnTo>
                      <a:pt x="2477" y="2574"/>
                    </a:lnTo>
                    <a:lnTo>
                      <a:pt x="2477" y="2336"/>
                    </a:lnTo>
                    <a:cubicBezTo>
                      <a:pt x="2679" y="2181"/>
                      <a:pt x="2798" y="1943"/>
                      <a:pt x="2798" y="1681"/>
                    </a:cubicBezTo>
                    <a:lnTo>
                      <a:pt x="2798" y="1347"/>
                    </a:lnTo>
                    <a:cubicBezTo>
                      <a:pt x="2798" y="990"/>
                      <a:pt x="2501" y="692"/>
                      <a:pt x="2143" y="692"/>
                    </a:cubicBezTo>
                    <a:lnTo>
                      <a:pt x="1822" y="692"/>
                    </a:lnTo>
                    <a:cubicBezTo>
                      <a:pt x="1465" y="692"/>
                      <a:pt x="1167" y="990"/>
                      <a:pt x="1167" y="1347"/>
                    </a:cubicBezTo>
                    <a:lnTo>
                      <a:pt x="1167" y="1681"/>
                    </a:lnTo>
                    <a:cubicBezTo>
                      <a:pt x="1167" y="1943"/>
                      <a:pt x="1298" y="2181"/>
                      <a:pt x="1489" y="2336"/>
                    </a:cubicBezTo>
                    <a:lnTo>
                      <a:pt x="1489" y="2574"/>
                    </a:lnTo>
                    <a:lnTo>
                      <a:pt x="1489" y="2586"/>
                    </a:lnTo>
                    <a:lnTo>
                      <a:pt x="1108" y="2776"/>
                    </a:lnTo>
                    <a:cubicBezTo>
                      <a:pt x="941" y="2871"/>
                      <a:pt x="834" y="3038"/>
                      <a:pt x="834" y="3217"/>
                    </a:cubicBezTo>
                    <a:lnTo>
                      <a:pt x="834" y="3228"/>
                    </a:lnTo>
                    <a:lnTo>
                      <a:pt x="810" y="3193"/>
                    </a:lnTo>
                    <a:cubicBezTo>
                      <a:pt x="500" y="2883"/>
                      <a:pt x="322" y="2455"/>
                      <a:pt x="322" y="2002"/>
                    </a:cubicBezTo>
                    <a:cubicBezTo>
                      <a:pt x="322" y="1562"/>
                      <a:pt x="500" y="1133"/>
                      <a:pt x="810" y="812"/>
                    </a:cubicBezTo>
                    <a:cubicBezTo>
                      <a:pt x="1139" y="489"/>
                      <a:pt x="1566" y="326"/>
                      <a:pt x="1996" y="326"/>
                    </a:cubicBezTo>
                    <a:cubicBezTo>
                      <a:pt x="2328" y="326"/>
                      <a:pt x="2662" y="424"/>
                      <a:pt x="2953" y="621"/>
                    </a:cubicBezTo>
                    <a:cubicBezTo>
                      <a:pt x="2980" y="639"/>
                      <a:pt x="3012" y="649"/>
                      <a:pt x="3043" y="649"/>
                    </a:cubicBezTo>
                    <a:cubicBezTo>
                      <a:pt x="3092" y="649"/>
                      <a:pt x="3143" y="625"/>
                      <a:pt x="3179" y="573"/>
                    </a:cubicBezTo>
                    <a:cubicBezTo>
                      <a:pt x="3215" y="502"/>
                      <a:pt x="3203" y="419"/>
                      <a:pt x="3132" y="359"/>
                    </a:cubicBezTo>
                    <a:cubicBezTo>
                      <a:pt x="2793" y="118"/>
                      <a:pt x="2401" y="0"/>
                      <a:pt x="2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3214;p66"/>
              <p:cNvSpPr/>
              <p:nvPr/>
            </p:nvSpPr>
            <p:spPr>
              <a:xfrm>
                <a:off x="3343056" y="1749290"/>
                <a:ext cx="41729" cy="41729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11" extrusionOk="0">
                    <a:moveTo>
                      <a:pt x="656" y="0"/>
                    </a:moveTo>
                    <a:cubicBezTo>
                      <a:pt x="299" y="0"/>
                      <a:pt x="1" y="298"/>
                      <a:pt x="1" y="655"/>
                    </a:cubicBezTo>
                    <a:cubicBezTo>
                      <a:pt x="1" y="1013"/>
                      <a:pt x="299" y="1310"/>
                      <a:pt x="656" y="1310"/>
                    </a:cubicBezTo>
                    <a:cubicBezTo>
                      <a:pt x="1013" y="1310"/>
                      <a:pt x="1311" y="1013"/>
                      <a:pt x="1311" y="655"/>
                    </a:cubicBezTo>
                    <a:cubicBezTo>
                      <a:pt x="1299" y="560"/>
                      <a:pt x="1227" y="501"/>
                      <a:pt x="1144" y="501"/>
                    </a:cubicBezTo>
                    <a:cubicBezTo>
                      <a:pt x="1061" y="501"/>
                      <a:pt x="1001" y="572"/>
                      <a:pt x="1001" y="643"/>
                    </a:cubicBezTo>
                    <a:cubicBezTo>
                      <a:pt x="1001" y="834"/>
                      <a:pt x="846" y="989"/>
                      <a:pt x="656" y="989"/>
                    </a:cubicBezTo>
                    <a:cubicBezTo>
                      <a:pt x="465" y="989"/>
                      <a:pt x="310" y="834"/>
                      <a:pt x="310" y="643"/>
                    </a:cubicBezTo>
                    <a:cubicBezTo>
                      <a:pt x="310" y="453"/>
                      <a:pt x="465" y="298"/>
                      <a:pt x="656" y="298"/>
                    </a:cubicBezTo>
                    <a:cubicBezTo>
                      <a:pt x="751" y="298"/>
                      <a:pt x="811" y="227"/>
                      <a:pt x="811" y="155"/>
                    </a:cubicBezTo>
                    <a:cubicBezTo>
                      <a:pt x="811" y="84"/>
                      <a:pt x="727" y="0"/>
                      <a:pt x="65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3215;p66"/>
              <p:cNvSpPr/>
              <p:nvPr/>
            </p:nvSpPr>
            <p:spPr>
              <a:xfrm>
                <a:off x="3417347" y="1749290"/>
                <a:ext cx="41729" cy="41729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11" extrusionOk="0">
                    <a:moveTo>
                      <a:pt x="655" y="0"/>
                    </a:moveTo>
                    <a:cubicBezTo>
                      <a:pt x="298" y="0"/>
                      <a:pt x="1" y="298"/>
                      <a:pt x="1" y="655"/>
                    </a:cubicBezTo>
                    <a:cubicBezTo>
                      <a:pt x="1" y="1013"/>
                      <a:pt x="298" y="1310"/>
                      <a:pt x="655" y="1310"/>
                    </a:cubicBezTo>
                    <a:cubicBezTo>
                      <a:pt x="1013" y="1310"/>
                      <a:pt x="1310" y="1013"/>
                      <a:pt x="1310" y="655"/>
                    </a:cubicBezTo>
                    <a:cubicBezTo>
                      <a:pt x="1298" y="560"/>
                      <a:pt x="1239" y="501"/>
                      <a:pt x="1155" y="501"/>
                    </a:cubicBezTo>
                    <a:cubicBezTo>
                      <a:pt x="1060" y="501"/>
                      <a:pt x="1001" y="572"/>
                      <a:pt x="1001" y="643"/>
                    </a:cubicBezTo>
                    <a:cubicBezTo>
                      <a:pt x="1001" y="834"/>
                      <a:pt x="858" y="989"/>
                      <a:pt x="655" y="989"/>
                    </a:cubicBezTo>
                    <a:cubicBezTo>
                      <a:pt x="465" y="989"/>
                      <a:pt x="322" y="834"/>
                      <a:pt x="322" y="643"/>
                    </a:cubicBezTo>
                    <a:cubicBezTo>
                      <a:pt x="322" y="453"/>
                      <a:pt x="465" y="298"/>
                      <a:pt x="655" y="298"/>
                    </a:cubicBezTo>
                    <a:cubicBezTo>
                      <a:pt x="751" y="298"/>
                      <a:pt x="810" y="227"/>
                      <a:pt x="810" y="155"/>
                    </a:cubicBezTo>
                    <a:cubicBezTo>
                      <a:pt x="810" y="84"/>
                      <a:pt x="739" y="0"/>
                      <a:pt x="6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3216;p66"/>
              <p:cNvSpPr/>
              <p:nvPr/>
            </p:nvSpPr>
            <p:spPr>
              <a:xfrm>
                <a:off x="3464710" y="1536315"/>
                <a:ext cx="41729" cy="4131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8" extrusionOk="0">
                    <a:moveTo>
                      <a:pt x="156" y="0"/>
                    </a:moveTo>
                    <a:cubicBezTo>
                      <a:pt x="60" y="0"/>
                      <a:pt x="1" y="72"/>
                      <a:pt x="1" y="143"/>
                    </a:cubicBezTo>
                    <a:cubicBezTo>
                      <a:pt x="1" y="238"/>
                      <a:pt x="84" y="298"/>
                      <a:pt x="156" y="298"/>
                    </a:cubicBezTo>
                    <a:cubicBezTo>
                      <a:pt x="620" y="298"/>
                      <a:pt x="1001" y="667"/>
                      <a:pt x="1001" y="1143"/>
                    </a:cubicBezTo>
                    <a:cubicBezTo>
                      <a:pt x="1001" y="1238"/>
                      <a:pt x="1072" y="1298"/>
                      <a:pt x="1156" y="1298"/>
                    </a:cubicBezTo>
                    <a:cubicBezTo>
                      <a:pt x="1239" y="1298"/>
                      <a:pt x="1299" y="1215"/>
                      <a:pt x="1299" y="1143"/>
                    </a:cubicBezTo>
                    <a:cubicBezTo>
                      <a:pt x="1311" y="524"/>
                      <a:pt x="799" y="0"/>
                      <a:pt x="15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3217;p66"/>
              <p:cNvSpPr/>
              <p:nvPr/>
            </p:nvSpPr>
            <p:spPr>
              <a:xfrm>
                <a:off x="3464710" y="1515085"/>
                <a:ext cx="63342" cy="62546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1965" extrusionOk="0">
                    <a:moveTo>
                      <a:pt x="156" y="0"/>
                    </a:moveTo>
                    <a:cubicBezTo>
                      <a:pt x="60" y="0"/>
                      <a:pt x="1" y="72"/>
                      <a:pt x="1" y="143"/>
                    </a:cubicBezTo>
                    <a:cubicBezTo>
                      <a:pt x="1" y="239"/>
                      <a:pt x="84" y="298"/>
                      <a:pt x="156" y="298"/>
                    </a:cubicBezTo>
                    <a:cubicBezTo>
                      <a:pt x="989" y="298"/>
                      <a:pt x="1668" y="977"/>
                      <a:pt x="1668" y="1810"/>
                    </a:cubicBezTo>
                    <a:cubicBezTo>
                      <a:pt x="1668" y="1905"/>
                      <a:pt x="1751" y="1965"/>
                      <a:pt x="1822" y="1965"/>
                    </a:cubicBezTo>
                    <a:cubicBezTo>
                      <a:pt x="1894" y="1965"/>
                      <a:pt x="1965" y="1882"/>
                      <a:pt x="1965" y="1810"/>
                    </a:cubicBezTo>
                    <a:cubicBezTo>
                      <a:pt x="1989" y="810"/>
                      <a:pt x="1168" y="0"/>
                      <a:pt x="15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" name="Google Shape;11658;p64"/>
          <p:cNvGrpSpPr/>
          <p:nvPr/>
        </p:nvGrpSpPr>
        <p:grpSpPr>
          <a:xfrm>
            <a:off x="4414454" y="2606526"/>
            <a:ext cx="315092" cy="359397"/>
            <a:chOff x="4017435" y="1499912"/>
            <a:chExt cx="315092" cy="359397"/>
          </a:xfrm>
          <a:solidFill>
            <a:schemeClr val="tx1"/>
          </a:solidFill>
        </p:grpSpPr>
        <p:sp>
          <p:nvSpPr>
            <p:cNvPr id="69" name="Google Shape;11659;p64"/>
            <p:cNvSpPr/>
            <p:nvPr/>
          </p:nvSpPr>
          <p:spPr>
            <a:xfrm>
              <a:off x="4017816" y="1499912"/>
              <a:ext cx="314710" cy="359397"/>
            </a:xfrm>
            <a:custGeom>
              <a:avLst/>
              <a:gdLst/>
              <a:ahLst/>
              <a:cxnLst/>
              <a:rect l="l" t="t" r="r" b="b"/>
              <a:pathLst>
                <a:path w="9895" h="11300" extrusionOk="0">
                  <a:moveTo>
                    <a:pt x="4929" y="0"/>
                  </a:moveTo>
                  <a:cubicBezTo>
                    <a:pt x="4810" y="0"/>
                    <a:pt x="4691" y="24"/>
                    <a:pt x="4584" y="84"/>
                  </a:cubicBezTo>
                  <a:lnTo>
                    <a:pt x="4048" y="405"/>
                  </a:lnTo>
                  <a:cubicBezTo>
                    <a:pt x="3977" y="441"/>
                    <a:pt x="3941" y="548"/>
                    <a:pt x="3989" y="643"/>
                  </a:cubicBezTo>
                  <a:cubicBezTo>
                    <a:pt x="4022" y="693"/>
                    <a:pt x="4077" y="719"/>
                    <a:pt x="4140" y="719"/>
                  </a:cubicBezTo>
                  <a:cubicBezTo>
                    <a:pt x="4168" y="719"/>
                    <a:pt x="4197" y="714"/>
                    <a:pt x="4227" y="703"/>
                  </a:cubicBezTo>
                  <a:lnTo>
                    <a:pt x="4763" y="381"/>
                  </a:lnTo>
                  <a:cubicBezTo>
                    <a:pt x="4816" y="352"/>
                    <a:pt x="4876" y="337"/>
                    <a:pt x="4935" y="337"/>
                  </a:cubicBezTo>
                  <a:cubicBezTo>
                    <a:pt x="4995" y="337"/>
                    <a:pt x="5054" y="352"/>
                    <a:pt x="5108" y="381"/>
                  </a:cubicBezTo>
                  <a:lnTo>
                    <a:pt x="9335" y="2822"/>
                  </a:lnTo>
                  <a:cubicBezTo>
                    <a:pt x="9346" y="2846"/>
                    <a:pt x="9358" y="2846"/>
                    <a:pt x="9370" y="2858"/>
                  </a:cubicBezTo>
                  <a:lnTo>
                    <a:pt x="4941" y="5382"/>
                  </a:lnTo>
                  <a:lnTo>
                    <a:pt x="4298" y="5013"/>
                  </a:lnTo>
                  <a:cubicBezTo>
                    <a:pt x="4276" y="4998"/>
                    <a:pt x="4250" y="4991"/>
                    <a:pt x="4223" y="4991"/>
                  </a:cubicBezTo>
                  <a:cubicBezTo>
                    <a:pt x="4165" y="4991"/>
                    <a:pt x="4105" y="5023"/>
                    <a:pt x="4072" y="5072"/>
                  </a:cubicBezTo>
                  <a:cubicBezTo>
                    <a:pt x="4036" y="5144"/>
                    <a:pt x="4060" y="5251"/>
                    <a:pt x="4132" y="5299"/>
                  </a:cubicBezTo>
                  <a:lnTo>
                    <a:pt x="4774" y="5668"/>
                  </a:lnTo>
                  <a:lnTo>
                    <a:pt x="4774" y="10823"/>
                  </a:lnTo>
                  <a:lnTo>
                    <a:pt x="488" y="8347"/>
                  </a:lnTo>
                  <a:cubicBezTo>
                    <a:pt x="381" y="8287"/>
                    <a:pt x="322" y="8180"/>
                    <a:pt x="322" y="8073"/>
                  </a:cubicBezTo>
                  <a:lnTo>
                    <a:pt x="322" y="7704"/>
                  </a:lnTo>
                  <a:cubicBezTo>
                    <a:pt x="322" y="7620"/>
                    <a:pt x="250" y="7537"/>
                    <a:pt x="167" y="7537"/>
                  </a:cubicBezTo>
                  <a:cubicBezTo>
                    <a:pt x="72" y="7537"/>
                    <a:pt x="0" y="7620"/>
                    <a:pt x="0" y="7704"/>
                  </a:cubicBezTo>
                  <a:lnTo>
                    <a:pt x="0" y="8073"/>
                  </a:lnTo>
                  <a:cubicBezTo>
                    <a:pt x="0" y="8323"/>
                    <a:pt x="119" y="8525"/>
                    <a:pt x="322" y="8644"/>
                  </a:cubicBezTo>
                  <a:lnTo>
                    <a:pt x="4870" y="11264"/>
                  </a:lnTo>
                  <a:cubicBezTo>
                    <a:pt x="4894" y="11276"/>
                    <a:pt x="4929" y="11299"/>
                    <a:pt x="4953" y="11299"/>
                  </a:cubicBezTo>
                  <a:cubicBezTo>
                    <a:pt x="4989" y="11299"/>
                    <a:pt x="5013" y="11276"/>
                    <a:pt x="5048" y="11264"/>
                  </a:cubicBezTo>
                  <a:lnTo>
                    <a:pt x="6715" y="10311"/>
                  </a:lnTo>
                  <a:cubicBezTo>
                    <a:pt x="6787" y="10263"/>
                    <a:pt x="6810" y="10168"/>
                    <a:pt x="6775" y="10073"/>
                  </a:cubicBezTo>
                  <a:cubicBezTo>
                    <a:pt x="6742" y="10024"/>
                    <a:pt x="6681" y="9992"/>
                    <a:pt x="6620" y="9992"/>
                  </a:cubicBezTo>
                  <a:cubicBezTo>
                    <a:pt x="6591" y="9992"/>
                    <a:pt x="6563" y="9999"/>
                    <a:pt x="6537" y="10013"/>
                  </a:cubicBezTo>
                  <a:lnTo>
                    <a:pt x="5120" y="10835"/>
                  </a:lnTo>
                  <a:lnTo>
                    <a:pt x="5120" y="5680"/>
                  </a:lnTo>
                  <a:lnTo>
                    <a:pt x="9549" y="3155"/>
                  </a:lnTo>
                  <a:lnTo>
                    <a:pt x="9549" y="3167"/>
                  </a:lnTo>
                  <a:lnTo>
                    <a:pt x="9549" y="3179"/>
                  </a:lnTo>
                  <a:lnTo>
                    <a:pt x="9549" y="3215"/>
                  </a:lnTo>
                  <a:lnTo>
                    <a:pt x="9549" y="8108"/>
                  </a:lnTo>
                  <a:cubicBezTo>
                    <a:pt x="9549" y="8228"/>
                    <a:pt x="9489" y="8335"/>
                    <a:pt x="9394" y="8382"/>
                  </a:cubicBezTo>
                  <a:lnTo>
                    <a:pt x="7096" y="9704"/>
                  </a:lnTo>
                  <a:cubicBezTo>
                    <a:pt x="7025" y="9752"/>
                    <a:pt x="6989" y="9847"/>
                    <a:pt x="7037" y="9942"/>
                  </a:cubicBezTo>
                  <a:cubicBezTo>
                    <a:pt x="7069" y="9991"/>
                    <a:pt x="7130" y="10023"/>
                    <a:pt x="7192" y="10023"/>
                  </a:cubicBezTo>
                  <a:cubicBezTo>
                    <a:pt x="7220" y="10023"/>
                    <a:pt x="7249" y="10017"/>
                    <a:pt x="7275" y="10002"/>
                  </a:cubicBezTo>
                  <a:lnTo>
                    <a:pt x="9573" y="8680"/>
                  </a:lnTo>
                  <a:cubicBezTo>
                    <a:pt x="9775" y="8561"/>
                    <a:pt x="9894" y="8347"/>
                    <a:pt x="9894" y="8108"/>
                  </a:cubicBezTo>
                  <a:lnTo>
                    <a:pt x="9894" y="3215"/>
                  </a:lnTo>
                  <a:cubicBezTo>
                    <a:pt x="9882" y="3060"/>
                    <a:pt x="9847" y="2929"/>
                    <a:pt x="9775" y="2810"/>
                  </a:cubicBezTo>
                  <a:cubicBezTo>
                    <a:pt x="9704" y="2691"/>
                    <a:pt x="9608" y="2608"/>
                    <a:pt x="9489" y="2524"/>
                  </a:cubicBezTo>
                  <a:lnTo>
                    <a:pt x="5263" y="84"/>
                  </a:lnTo>
                  <a:cubicBezTo>
                    <a:pt x="5167" y="24"/>
                    <a:pt x="5048" y="0"/>
                    <a:pt x="4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1660;p64"/>
            <p:cNvSpPr/>
            <p:nvPr/>
          </p:nvSpPr>
          <p:spPr>
            <a:xfrm>
              <a:off x="4017435" y="1522302"/>
              <a:ext cx="121591" cy="207114"/>
            </a:xfrm>
            <a:custGeom>
              <a:avLst/>
              <a:gdLst/>
              <a:ahLst/>
              <a:cxnLst/>
              <a:rect l="l" t="t" r="r" b="b"/>
              <a:pathLst>
                <a:path w="3823" h="6512" extrusionOk="0">
                  <a:moveTo>
                    <a:pt x="3552" y="1"/>
                  </a:moveTo>
                  <a:cubicBezTo>
                    <a:pt x="3525" y="1"/>
                    <a:pt x="3499" y="8"/>
                    <a:pt x="3477" y="23"/>
                  </a:cubicBezTo>
                  <a:lnTo>
                    <a:pt x="429" y="1809"/>
                  </a:lnTo>
                  <a:cubicBezTo>
                    <a:pt x="298" y="1880"/>
                    <a:pt x="191" y="1987"/>
                    <a:pt x="119" y="2118"/>
                  </a:cubicBezTo>
                  <a:cubicBezTo>
                    <a:pt x="36" y="2261"/>
                    <a:pt x="0" y="2404"/>
                    <a:pt x="0" y="2559"/>
                  </a:cubicBezTo>
                  <a:lnTo>
                    <a:pt x="0" y="6345"/>
                  </a:lnTo>
                  <a:cubicBezTo>
                    <a:pt x="0" y="6440"/>
                    <a:pt x="72" y="6512"/>
                    <a:pt x="155" y="6512"/>
                  </a:cubicBezTo>
                  <a:cubicBezTo>
                    <a:pt x="250" y="6512"/>
                    <a:pt x="322" y="6440"/>
                    <a:pt x="322" y="6345"/>
                  </a:cubicBezTo>
                  <a:lnTo>
                    <a:pt x="322" y="2559"/>
                  </a:lnTo>
                  <a:lnTo>
                    <a:pt x="322" y="2511"/>
                  </a:lnTo>
                  <a:lnTo>
                    <a:pt x="322" y="2487"/>
                  </a:lnTo>
                  <a:lnTo>
                    <a:pt x="322" y="2451"/>
                  </a:lnTo>
                  <a:lnTo>
                    <a:pt x="3524" y="4273"/>
                  </a:lnTo>
                  <a:cubicBezTo>
                    <a:pt x="3550" y="4290"/>
                    <a:pt x="3580" y="4298"/>
                    <a:pt x="3610" y="4298"/>
                  </a:cubicBezTo>
                  <a:cubicBezTo>
                    <a:pt x="3664" y="4298"/>
                    <a:pt x="3720" y="4272"/>
                    <a:pt x="3751" y="4226"/>
                  </a:cubicBezTo>
                  <a:cubicBezTo>
                    <a:pt x="3822" y="4130"/>
                    <a:pt x="3810" y="4023"/>
                    <a:pt x="3715" y="3987"/>
                  </a:cubicBezTo>
                  <a:lnTo>
                    <a:pt x="512" y="2154"/>
                  </a:lnTo>
                  <a:cubicBezTo>
                    <a:pt x="548" y="2142"/>
                    <a:pt x="560" y="2106"/>
                    <a:pt x="595" y="2094"/>
                  </a:cubicBezTo>
                  <a:lnTo>
                    <a:pt x="3643" y="320"/>
                  </a:lnTo>
                  <a:cubicBezTo>
                    <a:pt x="3715" y="273"/>
                    <a:pt x="3751" y="177"/>
                    <a:pt x="3703" y="82"/>
                  </a:cubicBezTo>
                  <a:cubicBezTo>
                    <a:pt x="3670" y="33"/>
                    <a:pt x="3610" y="1"/>
                    <a:pt x="35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11833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D0D14AC-781B-4B69-94FB-EBB26B8A4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95338" y="240817"/>
            <a:ext cx="10734675" cy="1321891"/>
          </a:xfrm>
        </p:spPr>
        <p:txBody>
          <a:bodyPr>
            <a:normAutofit/>
          </a:bodyPr>
          <a:lstStyle/>
          <a:p>
            <a:pPr algn="ctr"/>
            <a:r>
              <a:rPr lang="hr-HR" sz="2800" dirty="0"/>
              <a:t>Odnosni PS model stresa i dobrobiti </a:t>
            </a:r>
            <a:br>
              <a:rPr lang="hr-HR" sz="2800" dirty="0"/>
            </a:br>
            <a:r>
              <a:rPr lang="hr-HR" sz="2800" dirty="0"/>
              <a:t>(</a:t>
            </a:r>
            <a:r>
              <a:rPr lang="hr-HR" sz="2800" dirty="0" err="1"/>
              <a:t>D’Zurilla</a:t>
            </a:r>
            <a:r>
              <a:rPr lang="hr-HR" sz="2800" dirty="0"/>
              <a:t> i </a:t>
            </a:r>
            <a:r>
              <a:rPr lang="hr-HR" sz="2800" dirty="0" err="1"/>
              <a:t>Nezu</a:t>
            </a:r>
            <a:r>
              <a:rPr lang="hr-HR" sz="2800" dirty="0"/>
              <a:t>, 2007)</a:t>
            </a:r>
            <a:endParaRPr lang="en-US" sz="2800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4FED7109-9407-4654-AC1B-9FDD6AC087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8959348"/>
              </p:ext>
            </p:extLst>
          </p:nvPr>
        </p:nvGraphicFramePr>
        <p:xfrm>
          <a:off x="544025" y="1116374"/>
          <a:ext cx="7886700" cy="377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1F336B64-415A-499E-A923-9A29A9F43EBE}"/>
              </a:ext>
            </a:extLst>
          </p:cNvPr>
          <p:cNvSpPr/>
          <p:nvPr/>
        </p:nvSpPr>
        <p:spPr>
          <a:xfrm>
            <a:off x="1343891" y="1766455"/>
            <a:ext cx="1413164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VELIKI NEGATIVNI DOGAĐAJI</a:t>
            </a:r>
            <a:endParaRPr lang="en-US" sz="10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499CA3-C6DC-49BB-BFD5-335D588C3A30}"/>
              </a:ext>
            </a:extLst>
          </p:cNvPr>
          <p:cNvSpPr/>
          <p:nvPr/>
        </p:nvSpPr>
        <p:spPr>
          <a:xfrm>
            <a:off x="1343891" y="3865418"/>
            <a:ext cx="1413164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DNEVNI PROBLEMI</a:t>
            </a:r>
            <a:endParaRPr lang="en-US" sz="10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4C16144-74DF-4B47-BDE3-DA9A3960F1B7}"/>
              </a:ext>
            </a:extLst>
          </p:cNvPr>
          <p:cNvSpPr/>
          <p:nvPr/>
        </p:nvSpPr>
        <p:spPr>
          <a:xfrm>
            <a:off x="3667126" y="2571750"/>
            <a:ext cx="1576818" cy="9635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PROBLEM-SOLVING SUOČAVANJE</a:t>
            </a:r>
            <a:endParaRPr lang="en-US" sz="10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BDB7931-2696-4DD5-BE0C-E0648235E68A}"/>
              </a:ext>
            </a:extLst>
          </p:cNvPr>
          <p:cNvSpPr/>
          <p:nvPr/>
        </p:nvSpPr>
        <p:spPr>
          <a:xfrm>
            <a:off x="6615545" y="2571750"/>
            <a:ext cx="1475508" cy="837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DOBROBIT</a:t>
            </a:r>
            <a:endParaRPr lang="en-US" sz="10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A67A912-ED0F-44E9-80EA-65EEBAFFB8D8}"/>
              </a:ext>
            </a:extLst>
          </p:cNvPr>
          <p:cNvCxnSpPr>
            <a:cxnSpLocks/>
          </p:cNvCxnSpPr>
          <p:nvPr/>
        </p:nvCxnSpPr>
        <p:spPr>
          <a:xfrm>
            <a:off x="1932709" y="2571751"/>
            <a:ext cx="0" cy="12121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39EBC6D-71C1-412B-9310-F467DAF89C67}"/>
              </a:ext>
            </a:extLst>
          </p:cNvPr>
          <p:cNvCxnSpPr>
            <a:cxnSpLocks/>
          </p:cNvCxnSpPr>
          <p:nvPr/>
        </p:nvCxnSpPr>
        <p:spPr>
          <a:xfrm flipH="1">
            <a:off x="2847976" y="3409030"/>
            <a:ext cx="996661" cy="6226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1AD1899-AD5F-4DC7-BEF7-E3B483EDA707}"/>
              </a:ext>
            </a:extLst>
          </p:cNvPr>
          <p:cNvCxnSpPr>
            <a:cxnSpLocks/>
          </p:cNvCxnSpPr>
          <p:nvPr/>
        </p:nvCxnSpPr>
        <p:spPr>
          <a:xfrm>
            <a:off x="2847976" y="2109355"/>
            <a:ext cx="941243" cy="6199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85CC720-DDCB-415C-B916-848056344D50}"/>
              </a:ext>
            </a:extLst>
          </p:cNvPr>
          <p:cNvCxnSpPr>
            <a:cxnSpLocks/>
          </p:cNvCxnSpPr>
          <p:nvPr/>
        </p:nvCxnSpPr>
        <p:spPr>
          <a:xfrm>
            <a:off x="2847976" y="1947700"/>
            <a:ext cx="3705224" cy="6240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7C0BB6C-96E7-4202-BA77-CEAF14292624}"/>
              </a:ext>
            </a:extLst>
          </p:cNvPr>
          <p:cNvCxnSpPr>
            <a:cxnSpLocks/>
          </p:cNvCxnSpPr>
          <p:nvPr/>
        </p:nvCxnSpPr>
        <p:spPr>
          <a:xfrm>
            <a:off x="5375563" y="3000971"/>
            <a:ext cx="117763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5393292-7BFD-46CC-A5F3-4F7D04D1A803}"/>
              </a:ext>
            </a:extLst>
          </p:cNvPr>
          <p:cNvCxnSpPr>
            <a:cxnSpLocks/>
          </p:cNvCxnSpPr>
          <p:nvPr/>
        </p:nvCxnSpPr>
        <p:spPr>
          <a:xfrm flipV="1">
            <a:off x="2847976" y="3251434"/>
            <a:ext cx="3705224" cy="10088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0BADCE0-CDFB-4FF9-A210-5A8C7ED65BA2}"/>
              </a:ext>
            </a:extLst>
          </p:cNvPr>
          <p:cNvCxnSpPr>
            <a:cxnSpLocks/>
          </p:cNvCxnSpPr>
          <p:nvPr/>
        </p:nvCxnSpPr>
        <p:spPr>
          <a:xfrm>
            <a:off x="7353299" y="3535291"/>
            <a:ext cx="0" cy="13553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91143DA-AF02-424C-9CFC-0074A78E47AE}"/>
              </a:ext>
            </a:extLst>
          </p:cNvPr>
          <p:cNvCxnSpPr>
            <a:cxnSpLocks/>
          </p:cNvCxnSpPr>
          <p:nvPr/>
        </p:nvCxnSpPr>
        <p:spPr>
          <a:xfrm flipH="1">
            <a:off x="1932709" y="4869656"/>
            <a:ext cx="5299364" cy="209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230398C-A731-4E76-B752-BBE0410F5670}"/>
              </a:ext>
            </a:extLst>
          </p:cNvPr>
          <p:cNvCxnSpPr>
            <a:cxnSpLocks/>
          </p:cNvCxnSpPr>
          <p:nvPr/>
        </p:nvCxnSpPr>
        <p:spPr>
          <a:xfrm flipV="1">
            <a:off x="1932709" y="4632722"/>
            <a:ext cx="0" cy="2369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542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>
          <a:extLst>
            <a:ext uri="{FF2B5EF4-FFF2-40B4-BE49-F238E27FC236}">
              <a16:creationId xmlns:a16="http://schemas.microsoft.com/office/drawing/2014/main" id="{9CB85A51-50B2-0B5C-60C9-1FE3B64D6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34">
            <a:extLst>
              <a:ext uri="{FF2B5EF4-FFF2-40B4-BE49-F238E27FC236}">
                <a16:creationId xmlns:a16="http://schemas.microsoft.com/office/drawing/2014/main" id="{F184327A-BB2A-D89F-E212-7C4F09E6E8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Procjena</a:t>
            </a:r>
            <a:endParaRPr dirty="0"/>
          </a:p>
        </p:txBody>
      </p:sp>
      <p:sp>
        <p:nvSpPr>
          <p:cNvPr id="764" name="Google Shape;764;p34">
            <a:extLst>
              <a:ext uri="{FF2B5EF4-FFF2-40B4-BE49-F238E27FC236}">
                <a16:creationId xmlns:a16="http://schemas.microsoft.com/office/drawing/2014/main" id="{B5BE4E83-884F-E479-D34C-BC1A8B5B784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21892" y="2490875"/>
            <a:ext cx="2409027" cy="715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Negativni</a:t>
            </a:r>
            <a:r>
              <a:rPr lang="en-US" dirty="0"/>
              <a:t> </a:t>
            </a:r>
            <a:r>
              <a:rPr lang="en-US" dirty="0" err="1"/>
              <a:t>životni</a:t>
            </a:r>
            <a:r>
              <a:rPr lang="en-US" dirty="0"/>
              <a:t> </a:t>
            </a:r>
            <a:r>
              <a:rPr lang="en-US" dirty="0" err="1"/>
              <a:t>događaj</a:t>
            </a:r>
            <a:r>
              <a:rPr lang="hr-HR" dirty="0"/>
              <a:t>i</a:t>
            </a:r>
            <a:r>
              <a:rPr lang="en-US" dirty="0"/>
              <a:t>​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Aktualni</a:t>
            </a:r>
            <a:r>
              <a:rPr lang="en-US" dirty="0"/>
              <a:t> </a:t>
            </a:r>
            <a:r>
              <a:rPr lang="en-US" dirty="0" err="1"/>
              <a:t>životni</a:t>
            </a:r>
            <a:r>
              <a:rPr lang="en-US" dirty="0"/>
              <a:t> </a:t>
            </a:r>
            <a:r>
              <a:rPr lang="en-US" dirty="0" err="1"/>
              <a:t>problemi</a:t>
            </a:r>
            <a:r>
              <a:rPr lang="en-US" b="1" dirty="0"/>
              <a:t>​</a:t>
            </a:r>
            <a:endParaRPr lang="en-US" dirty="0"/>
          </a:p>
        </p:txBody>
      </p:sp>
      <p:sp>
        <p:nvSpPr>
          <p:cNvPr id="765" name="Google Shape;765;p34">
            <a:extLst>
              <a:ext uri="{FF2B5EF4-FFF2-40B4-BE49-F238E27FC236}">
                <a16:creationId xmlns:a16="http://schemas.microsoft.com/office/drawing/2014/main" id="{B4E30B08-C79E-E0B9-EAE5-39BB89043BF9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2748116" y="3724609"/>
            <a:ext cx="3647768" cy="8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Emocionalni</a:t>
            </a:r>
            <a:r>
              <a:rPr lang="en-US" dirty="0"/>
              <a:t> </a:t>
            </a:r>
            <a:r>
              <a:rPr lang="en-US" dirty="0" err="1"/>
              <a:t>odgovori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stres</a:t>
            </a:r>
            <a:r>
              <a:rPr lang="en-US" dirty="0"/>
              <a:t>​</a:t>
            </a:r>
            <a:r>
              <a:rPr lang="hr-HR" dirty="0"/>
              <a:t>ore</a:t>
            </a: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Deficiti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distorzije</a:t>
            </a:r>
            <a:r>
              <a:rPr lang="en-US" dirty="0"/>
              <a:t> u </a:t>
            </a:r>
            <a:r>
              <a:rPr lang="en-US" dirty="0" err="1"/>
              <a:t>orijentaciji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problem ​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Deficiti</a:t>
            </a:r>
            <a:r>
              <a:rPr lang="en-US" dirty="0"/>
              <a:t> u problem</a:t>
            </a:r>
            <a:r>
              <a:rPr lang="hr-HR" dirty="0"/>
              <a:t> </a:t>
            </a:r>
            <a:r>
              <a:rPr lang="en-US" dirty="0"/>
              <a:t>solving </a:t>
            </a:r>
            <a:r>
              <a:rPr lang="en-US" dirty="0" err="1"/>
              <a:t>stilu</a:t>
            </a:r>
            <a:endParaRPr lang="en-US" dirty="0"/>
          </a:p>
        </p:txBody>
      </p:sp>
      <p:sp>
        <p:nvSpPr>
          <p:cNvPr id="766" name="Google Shape;766;p34">
            <a:extLst>
              <a:ext uri="{FF2B5EF4-FFF2-40B4-BE49-F238E27FC236}">
                <a16:creationId xmlns:a16="http://schemas.microsoft.com/office/drawing/2014/main" id="{E06A6281-B7B0-E8B0-49B1-7CD0D63600F9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5856950" y="2490875"/>
            <a:ext cx="2336400" cy="428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/>
              <a:t>Deficiti u vještinama</a:t>
            </a:r>
            <a:endParaRPr dirty="0"/>
          </a:p>
        </p:txBody>
      </p:sp>
      <p:sp>
        <p:nvSpPr>
          <p:cNvPr id="767" name="Google Shape;767;p34">
            <a:extLst>
              <a:ext uri="{FF2B5EF4-FFF2-40B4-BE49-F238E27FC236}">
                <a16:creationId xmlns:a16="http://schemas.microsoft.com/office/drawing/2014/main" id="{1883CE2F-29FF-B8DD-E98B-AA6805A2A4BA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950662" y="2132700"/>
            <a:ext cx="2687763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Problemi/stresori</a:t>
            </a:r>
            <a:endParaRPr dirty="0"/>
          </a:p>
        </p:txBody>
      </p:sp>
      <p:sp>
        <p:nvSpPr>
          <p:cNvPr id="768" name="Google Shape;768;p34">
            <a:extLst>
              <a:ext uri="{FF2B5EF4-FFF2-40B4-BE49-F238E27FC236}">
                <a16:creationId xmlns:a16="http://schemas.microsoft.com/office/drawing/2014/main" id="{4FE210B9-AFF6-E5BF-C974-F306C2C6046A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5293200" y="2112702"/>
            <a:ext cx="3414038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Implementacija rješenja</a:t>
            </a:r>
            <a:endParaRPr dirty="0"/>
          </a:p>
        </p:txBody>
      </p:sp>
      <p:sp>
        <p:nvSpPr>
          <p:cNvPr id="769" name="Google Shape;769;p34">
            <a:extLst>
              <a:ext uri="{FF2B5EF4-FFF2-40B4-BE49-F238E27FC236}">
                <a16:creationId xmlns:a16="http://schemas.microsoft.com/office/drawing/2014/main" id="{1A60DD2E-C51E-3307-2C84-4F3C7E70EFF1}"/>
              </a:ext>
            </a:extLst>
          </p:cNvPr>
          <p:cNvSpPr txBox="1">
            <a:spLocks noGrp="1"/>
          </p:cNvSpPr>
          <p:nvPr>
            <p:ph type="subTitle" idx="6"/>
          </p:nvPr>
        </p:nvSpPr>
        <p:spPr>
          <a:xfrm>
            <a:off x="2872598" y="3340300"/>
            <a:ext cx="3274142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Odgovori i suočavanje</a:t>
            </a:r>
            <a:endParaRPr dirty="0"/>
          </a:p>
        </p:txBody>
      </p:sp>
      <p:sp>
        <p:nvSpPr>
          <p:cNvPr id="770" name="Google Shape;770;p34">
            <a:extLst>
              <a:ext uri="{FF2B5EF4-FFF2-40B4-BE49-F238E27FC236}">
                <a16:creationId xmlns:a16="http://schemas.microsoft.com/office/drawing/2014/main" id="{C1FC48F7-6A9C-D052-7FD4-1BD372972C73}"/>
              </a:ext>
            </a:extLst>
          </p:cNvPr>
          <p:cNvSpPr/>
          <p:nvPr/>
        </p:nvSpPr>
        <p:spPr>
          <a:xfrm>
            <a:off x="1699175" y="1140900"/>
            <a:ext cx="839400" cy="839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771" name="Google Shape;771;p34">
            <a:extLst>
              <a:ext uri="{FF2B5EF4-FFF2-40B4-BE49-F238E27FC236}">
                <a16:creationId xmlns:a16="http://schemas.microsoft.com/office/drawing/2014/main" id="{17394BA5-C50A-103A-F427-05E1B4A26459}"/>
              </a:ext>
            </a:extLst>
          </p:cNvPr>
          <p:cNvSpPr/>
          <p:nvPr/>
        </p:nvSpPr>
        <p:spPr>
          <a:xfrm>
            <a:off x="4152313" y="2366525"/>
            <a:ext cx="839400" cy="839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772" name="Google Shape;772;p34">
            <a:extLst>
              <a:ext uri="{FF2B5EF4-FFF2-40B4-BE49-F238E27FC236}">
                <a16:creationId xmlns:a16="http://schemas.microsoft.com/office/drawing/2014/main" id="{C5472ED8-1EA8-41A8-0FBD-DF923B9A3DC3}"/>
              </a:ext>
            </a:extLst>
          </p:cNvPr>
          <p:cNvSpPr/>
          <p:nvPr/>
        </p:nvSpPr>
        <p:spPr>
          <a:xfrm>
            <a:off x="6605438" y="1140900"/>
            <a:ext cx="839400" cy="839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790" name="Google Shape;790;p34">
            <a:extLst>
              <a:ext uri="{FF2B5EF4-FFF2-40B4-BE49-F238E27FC236}">
                <a16:creationId xmlns:a16="http://schemas.microsoft.com/office/drawing/2014/main" id="{1ED201E1-0AE0-801A-6253-9062D78819FC}"/>
              </a:ext>
            </a:extLst>
          </p:cNvPr>
          <p:cNvGrpSpPr/>
          <p:nvPr/>
        </p:nvGrpSpPr>
        <p:grpSpPr>
          <a:xfrm>
            <a:off x="4390751" y="2607858"/>
            <a:ext cx="362505" cy="356751"/>
            <a:chOff x="7424738" y="5692776"/>
            <a:chExt cx="600075" cy="590550"/>
          </a:xfrm>
        </p:grpSpPr>
        <p:sp>
          <p:nvSpPr>
            <p:cNvPr id="791" name="Google Shape;791;p34">
              <a:extLst>
                <a:ext uri="{FF2B5EF4-FFF2-40B4-BE49-F238E27FC236}">
                  <a16:creationId xmlns:a16="http://schemas.microsoft.com/office/drawing/2014/main" id="{163F61A0-804B-D6C8-E36A-F1EB0D66ED31}"/>
                </a:ext>
              </a:extLst>
            </p:cNvPr>
            <p:cNvSpPr/>
            <p:nvPr/>
          </p:nvSpPr>
          <p:spPr>
            <a:xfrm>
              <a:off x="7553326" y="5919788"/>
              <a:ext cx="68263" cy="34925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38" y="2"/>
                  </a:moveTo>
                  <a:cubicBezTo>
                    <a:pt x="35" y="0"/>
                    <a:pt x="32" y="1"/>
                    <a:pt x="31" y="4"/>
                  </a:cubicBezTo>
                  <a:cubicBezTo>
                    <a:pt x="29" y="8"/>
                    <a:pt x="25" y="10"/>
                    <a:pt x="21" y="10"/>
                  </a:cubicBezTo>
                  <a:cubicBezTo>
                    <a:pt x="16" y="10"/>
                    <a:pt x="12" y="8"/>
                    <a:pt x="11" y="4"/>
                  </a:cubicBezTo>
                  <a:cubicBezTo>
                    <a:pt x="9" y="1"/>
                    <a:pt x="6" y="0"/>
                    <a:pt x="3" y="2"/>
                  </a:cubicBezTo>
                  <a:cubicBezTo>
                    <a:pt x="1" y="3"/>
                    <a:pt x="0" y="6"/>
                    <a:pt x="1" y="9"/>
                  </a:cubicBezTo>
                  <a:cubicBezTo>
                    <a:pt x="5" y="16"/>
                    <a:pt x="12" y="21"/>
                    <a:pt x="21" y="21"/>
                  </a:cubicBezTo>
                  <a:cubicBezTo>
                    <a:pt x="29" y="21"/>
                    <a:pt x="37" y="16"/>
                    <a:pt x="40" y="9"/>
                  </a:cubicBezTo>
                  <a:cubicBezTo>
                    <a:pt x="42" y="6"/>
                    <a:pt x="41" y="3"/>
                    <a:pt x="38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34">
              <a:extLst>
                <a:ext uri="{FF2B5EF4-FFF2-40B4-BE49-F238E27FC236}">
                  <a16:creationId xmlns:a16="http://schemas.microsoft.com/office/drawing/2014/main" id="{F2FB16DB-4FB9-AC45-315E-E347F6F3C0BA}"/>
                </a:ext>
              </a:extLst>
            </p:cNvPr>
            <p:cNvSpPr/>
            <p:nvPr/>
          </p:nvSpPr>
          <p:spPr>
            <a:xfrm>
              <a:off x="7856538" y="5757863"/>
              <a:ext cx="120650" cy="104775"/>
            </a:xfrm>
            <a:custGeom>
              <a:avLst/>
              <a:gdLst/>
              <a:ahLst/>
              <a:cxnLst/>
              <a:rect l="l" t="t" r="r" b="b"/>
              <a:pathLst>
                <a:path w="74" h="64" extrusionOk="0">
                  <a:moveTo>
                    <a:pt x="68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0" y="0"/>
                    <a:pt x="38" y="1"/>
                    <a:pt x="38" y="3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2" y="26"/>
                    <a:pt x="20" y="24"/>
                    <a:pt x="18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2" y="24"/>
                    <a:pt x="0" y="27"/>
                    <a:pt x="0" y="29"/>
                  </a:cubicBezTo>
                  <a:cubicBezTo>
                    <a:pt x="0" y="32"/>
                    <a:pt x="2" y="35"/>
                    <a:pt x="5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1" y="63"/>
                    <a:pt x="23" y="64"/>
                    <a:pt x="26" y="64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8" y="64"/>
                    <a:pt x="30" y="63"/>
                    <a:pt x="31" y="6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71" y="10"/>
                    <a:pt x="74" y="8"/>
                    <a:pt x="74" y="5"/>
                  </a:cubicBezTo>
                  <a:cubicBezTo>
                    <a:pt x="74" y="2"/>
                    <a:pt x="71" y="0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34">
              <a:extLst>
                <a:ext uri="{FF2B5EF4-FFF2-40B4-BE49-F238E27FC236}">
                  <a16:creationId xmlns:a16="http://schemas.microsoft.com/office/drawing/2014/main" id="{DCFB7981-35E6-9A85-AE11-EC5878322436}"/>
                </a:ext>
              </a:extLst>
            </p:cNvPr>
            <p:cNvSpPr/>
            <p:nvPr/>
          </p:nvSpPr>
          <p:spPr>
            <a:xfrm>
              <a:off x="7929563" y="5791201"/>
              <a:ext cx="53975" cy="84138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1" y="18"/>
                  </a:moveTo>
                  <a:cubicBezTo>
                    <a:pt x="31" y="18"/>
                    <a:pt x="31" y="18"/>
                    <a:pt x="31" y="18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ubicBezTo>
                    <a:pt x="8" y="0"/>
                    <a:pt x="2" y="5"/>
                    <a:pt x="1" y="13"/>
                  </a:cubicBezTo>
                  <a:cubicBezTo>
                    <a:pt x="0" y="16"/>
                    <a:pt x="2" y="18"/>
                    <a:pt x="5" y="19"/>
                  </a:cubicBezTo>
                  <a:cubicBezTo>
                    <a:pt x="8" y="19"/>
                    <a:pt x="10" y="18"/>
                    <a:pt x="11" y="15"/>
                  </a:cubicBezTo>
                  <a:cubicBezTo>
                    <a:pt x="11" y="12"/>
                    <a:pt x="13" y="11"/>
                    <a:pt x="16" y="11"/>
                  </a:cubicBezTo>
                  <a:cubicBezTo>
                    <a:pt x="19" y="11"/>
                    <a:pt x="21" y="13"/>
                    <a:pt x="21" y="15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8"/>
                    <a:pt x="19" y="20"/>
                    <a:pt x="17" y="23"/>
                  </a:cubicBezTo>
                  <a:cubicBezTo>
                    <a:pt x="11" y="32"/>
                    <a:pt x="7" y="37"/>
                    <a:pt x="5" y="40"/>
                  </a:cubicBezTo>
                  <a:cubicBezTo>
                    <a:pt x="3" y="43"/>
                    <a:pt x="1" y="45"/>
                    <a:pt x="2" y="48"/>
                  </a:cubicBezTo>
                  <a:cubicBezTo>
                    <a:pt x="3" y="50"/>
                    <a:pt x="4" y="51"/>
                    <a:pt x="6" y="51"/>
                  </a:cubicBezTo>
                  <a:cubicBezTo>
                    <a:pt x="6" y="52"/>
                    <a:pt x="7" y="52"/>
                    <a:pt x="15" y="52"/>
                  </a:cubicBezTo>
                  <a:cubicBezTo>
                    <a:pt x="18" y="52"/>
                    <a:pt x="22" y="52"/>
                    <a:pt x="28" y="52"/>
                  </a:cubicBezTo>
                  <a:cubicBezTo>
                    <a:pt x="31" y="52"/>
                    <a:pt x="33" y="49"/>
                    <a:pt x="33" y="46"/>
                  </a:cubicBezTo>
                  <a:cubicBezTo>
                    <a:pt x="33" y="43"/>
                    <a:pt x="31" y="41"/>
                    <a:pt x="28" y="41"/>
                  </a:cubicBezTo>
                  <a:cubicBezTo>
                    <a:pt x="24" y="41"/>
                    <a:pt x="21" y="41"/>
                    <a:pt x="17" y="41"/>
                  </a:cubicBezTo>
                  <a:cubicBezTo>
                    <a:pt x="19" y="38"/>
                    <a:pt x="22" y="34"/>
                    <a:pt x="26" y="29"/>
                  </a:cubicBezTo>
                  <a:cubicBezTo>
                    <a:pt x="29" y="25"/>
                    <a:pt x="30" y="22"/>
                    <a:pt x="31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34">
              <a:extLst>
                <a:ext uri="{FF2B5EF4-FFF2-40B4-BE49-F238E27FC236}">
                  <a16:creationId xmlns:a16="http://schemas.microsoft.com/office/drawing/2014/main" id="{B1DA7588-5C73-03A1-D59A-8D02CD86B0F1}"/>
                </a:ext>
              </a:extLst>
            </p:cNvPr>
            <p:cNvSpPr/>
            <p:nvPr/>
          </p:nvSpPr>
          <p:spPr>
            <a:xfrm>
              <a:off x="7424738" y="5692776"/>
              <a:ext cx="600075" cy="590550"/>
            </a:xfrm>
            <a:custGeom>
              <a:avLst/>
              <a:gdLst/>
              <a:ahLst/>
              <a:cxnLst/>
              <a:rect l="l" t="t" r="r" b="b"/>
              <a:pathLst>
                <a:path w="367" h="361" extrusionOk="0">
                  <a:moveTo>
                    <a:pt x="342" y="19"/>
                  </a:moveTo>
                  <a:cubicBezTo>
                    <a:pt x="197" y="19"/>
                    <a:pt x="197" y="19"/>
                    <a:pt x="197" y="19"/>
                  </a:cubicBezTo>
                  <a:cubicBezTo>
                    <a:pt x="197" y="17"/>
                    <a:pt x="196" y="16"/>
                    <a:pt x="195" y="14"/>
                  </a:cubicBezTo>
                  <a:cubicBezTo>
                    <a:pt x="193" y="11"/>
                    <a:pt x="189" y="9"/>
                    <a:pt x="185" y="9"/>
                  </a:cubicBezTo>
                  <a:cubicBezTo>
                    <a:pt x="180" y="9"/>
                    <a:pt x="176" y="11"/>
                    <a:pt x="171" y="15"/>
                  </a:cubicBezTo>
                  <a:cubicBezTo>
                    <a:pt x="171" y="11"/>
                    <a:pt x="171" y="8"/>
                    <a:pt x="169" y="6"/>
                  </a:cubicBezTo>
                  <a:cubicBezTo>
                    <a:pt x="167" y="3"/>
                    <a:pt x="164" y="0"/>
                    <a:pt x="157" y="0"/>
                  </a:cubicBezTo>
                  <a:cubicBezTo>
                    <a:pt x="149" y="0"/>
                    <a:pt x="142" y="5"/>
                    <a:pt x="137" y="10"/>
                  </a:cubicBezTo>
                  <a:cubicBezTo>
                    <a:pt x="137" y="8"/>
                    <a:pt x="136" y="6"/>
                    <a:pt x="135" y="5"/>
                  </a:cubicBezTo>
                  <a:cubicBezTo>
                    <a:pt x="132" y="2"/>
                    <a:pt x="129" y="0"/>
                    <a:pt x="125" y="0"/>
                  </a:cubicBezTo>
                  <a:cubicBezTo>
                    <a:pt x="117" y="0"/>
                    <a:pt x="111" y="6"/>
                    <a:pt x="106" y="14"/>
                  </a:cubicBezTo>
                  <a:cubicBezTo>
                    <a:pt x="103" y="12"/>
                    <a:pt x="100" y="11"/>
                    <a:pt x="96" y="9"/>
                  </a:cubicBezTo>
                  <a:cubicBezTo>
                    <a:pt x="94" y="8"/>
                    <a:pt x="92" y="8"/>
                    <a:pt x="91" y="7"/>
                  </a:cubicBezTo>
                  <a:cubicBezTo>
                    <a:pt x="84" y="5"/>
                    <a:pt x="77" y="4"/>
                    <a:pt x="71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0" y="4"/>
                    <a:pt x="70" y="4"/>
                    <a:pt x="69" y="4"/>
                  </a:cubicBezTo>
                  <a:cubicBezTo>
                    <a:pt x="59" y="6"/>
                    <a:pt x="51" y="11"/>
                    <a:pt x="45" y="19"/>
                  </a:cubicBezTo>
                  <a:cubicBezTo>
                    <a:pt x="38" y="17"/>
                    <a:pt x="26" y="14"/>
                    <a:pt x="16" y="23"/>
                  </a:cubicBezTo>
                  <a:cubicBezTo>
                    <a:pt x="2" y="34"/>
                    <a:pt x="0" y="60"/>
                    <a:pt x="11" y="103"/>
                  </a:cubicBezTo>
                  <a:cubicBezTo>
                    <a:pt x="7" y="107"/>
                    <a:pt x="5" y="112"/>
                    <a:pt x="5" y="117"/>
                  </a:cubicBezTo>
                  <a:cubicBezTo>
                    <a:pt x="5" y="127"/>
                    <a:pt x="12" y="135"/>
                    <a:pt x="21" y="138"/>
                  </a:cubicBezTo>
                  <a:cubicBezTo>
                    <a:pt x="21" y="140"/>
                    <a:pt x="21" y="143"/>
                    <a:pt x="22" y="146"/>
                  </a:cubicBezTo>
                  <a:cubicBezTo>
                    <a:pt x="22" y="163"/>
                    <a:pt x="32" y="177"/>
                    <a:pt x="46" y="185"/>
                  </a:cubicBezTo>
                  <a:cubicBezTo>
                    <a:pt x="41" y="189"/>
                    <a:pt x="36" y="197"/>
                    <a:pt x="31" y="209"/>
                  </a:cubicBezTo>
                  <a:cubicBezTo>
                    <a:pt x="30" y="212"/>
                    <a:pt x="31" y="215"/>
                    <a:pt x="34" y="216"/>
                  </a:cubicBezTo>
                  <a:cubicBezTo>
                    <a:pt x="34" y="216"/>
                    <a:pt x="35" y="216"/>
                    <a:pt x="36" y="216"/>
                  </a:cubicBezTo>
                  <a:cubicBezTo>
                    <a:pt x="38" y="216"/>
                    <a:pt x="40" y="215"/>
                    <a:pt x="41" y="213"/>
                  </a:cubicBezTo>
                  <a:cubicBezTo>
                    <a:pt x="46" y="199"/>
                    <a:pt x="53" y="192"/>
                    <a:pt x="57" y="189"/>
                  </a:cubicBezTo>
                  <a:cubicBezTo>
                    <a:pt x="60" y="189"/>
                    <a:pt x="63" y="190"/>
                    <a:pt x="66" y="190"/>
                  </a:cubicBezTo>
                  <a:cubicBezTo>
                    <a:pt x="68" y="190"/>
                    <a:pt x="71" y="190"/>
                    <a:pt x="73" y="190"/>
                  </a:cubicBezTo>
                  <a:cubicBezTo>
                    <a:pt x="67" y="206"/>
                    <a:pt x="67" y="206"/>
                    <a:pt x="67" y="206"/>
                  </a:cubicBezTo>
                  <a:cubicBezTo>
                    <a:pt x="66" y="208"/>
                    <a:pt x="66" y="210"/>
                    <a:pt x="67" y="212"/>
                  </a:cubicBezTo>
                  <a:cubicBezTo>
                    <a:pt x="69" y="213"/>
                    <a:pt x="71" y="214"/>
                    <a:pt x="73" y="214"/>
                  </a:cubicBezTo>
                  <a:cubicBezTo>
                    <a:pt x="94" y="208"/>
                    <a:pt x="94" y="208"/>
                    <a:pt x="94" y="208"/>
                  </a:cubicBezTo>
                  <a:cubicBezTo>
                    <a:pt x="94" y="253"/>
                    <a:pt x="94" y="253"/>
                    <a:pt x="94" y="253"/>
                  </a:cubicBezTo>
                  <a:cubicBezTo>
                    <a:pt x="55" y="253"/>
                    <a:pt x="55" y="253"/>
                    <a:pt x="55" y="253"/>
                  </a:cubicBezTo>
                  <a:cubicBezTo>
                    <a:pt x="57" y="247"/>
                    <a:pt x="59" y="242"/>
                    <a:pt x="59" y="242"/>
                  </a:cubicBezTo>
                  <a:cubicBezTo>
                    <a:pt x="60" y="239"/>
                    <a:pt x="58" y="236"/>
                    <a:pt x="56" y="235"/>
                  </a:cubicBezTo>
                  <a:cubicBezTo>
                    <a:pt x="53" y="234"/>
                    <a:pt x="50" y="235"/>
                    <a:pt x="49" y="238"/>
                  </a:cubicBezTo>
                  <a:cubicBezTo>
                    <a:pt x="49" y="238"/>
                    <a:pt x="46" y="247"/>
                    <a:pt x="44" y="258"/>
                  </a:cubicBezTo>
                  <a:cubicBezTo>
                    <a:pt x="43" y="260"/>
                    <a:pt x="43" y="263"/>
                    <a:pt x="43" y="265"/>
                  </a:cubicBezTo>
                  <a:cubicBezTo>
                    <a:pt x="31" y="265"/>
                    <a:pt x="31" y="265"/>
                    <a:pt x="31" y="265"/>
                  </a:cubicBezTo>
                  <a:cubicBezTo>
                    <a:pt x="31" y="253"/>
                    <a:pt x="32" y="242"/>
                    <a:pt x="35" y="232"/>
                  </a:cubicBezTo>
                  <a:cubicBezTo>
                    <a:pt x="35" y="229"/>
                    <a:pt x="33" y="227"/>
                    <a:pt x="31" y="226"/>
                  </a:cubicBezTo>
                  <a:cubicBezTo>
                    <a:pt x="28" y="225"/>
                    <a:pt x="25" y="227"/>
                    <a:pt x="24" y="230"/>
                  </a:cubicBezTo>
                  <a:cubicBezTo>
                    <a:pt x="22" y="242"/>
                    <a:pt x="20" y="255"/>
                    <a:pt x="20" y="269"/>
                  </a:cubicBezTo>
                  <a:cubicBezTo>
                    <a:pt x="19" y="274"/>
                    <a:pt x="15" y="287"/>
                    <a:pt x="22" y="294"/>
                  </a:cubicBezTo>
                  <a:cubicBezTo>
                    <a:pt x="25" y="298"/>
                    <a:pt x="30" y="299"/>
                    <a:pt x="35" y="299"/>
                  </a:cubicBezTo>
                  <a:cubicBezTo>
                    <a:pt x="38" y="299"/>
                    <a:pt x="40" y="298"/>
                    <a:pt x="43" y="298"/>
                  </a:cubicBezTo>
                  <a:cubicBezTo>
                    <a:pt x="43" y="310"/>
                    <a:pt x="45" y="325"/>
                    <a:pt x="50" y="338"/>
                  </a:cubicBezTo>
                  <a:cubicBezTo>
                    <a:pt x="44" y="342"/>
                    <a:pt x="40" y="348"/>
                    <a:pt x="40" y="356"/>
                  </a:cubicBezTo>
                  <a:cubicBezTo>
                    <a:pt x="40" y="359"/>
                    <a:pt x="42" y="361"/>
                    <a:pt x="45" y="361"/>
                  </a:cubicBezTo>
                  <a:cubicBezTo>
                    <a:pt x="91" y="361"/>
                    <a:pt x="91" y="361"/>
                    <a:pt x="91" y="361"/>
                  </a:cubicBezTo>
                  <a:cubicBezTo>
                    <a:pt x="94" y="361"/>
                    <a:pt x="96" y="359"/>
                    <a:pt x="96" y="356"/>
                  </a:cubicBezTo>
                  <a:cubicBezTo>
                    <a:pt x="96" y="339"/>
                    <a:pt x="96" y="339"/>
                    <a:pt x="96" y="339"/>
                  </a:cubicBezTo>
                  <a:cubicBezTo>
                    <a:pt x="96" y="339"/>
                    <a:pt x="96" y="338"/>
                    <a:pt x="96" y="338"/>
                  </a:cubicBezTo>
                  <a:cubicBezTo>
                    <a:pt x="94" y="329"/>
                    <a:pt x="91" y="304"/>
                    <a:pt x="100" y="290"/>
                  </a:cubicBezTo>
                  <a:cubicBezTo>
                    <a:pt x="108" y="304"/>
                    <a:pt x="105" y="329"/>
                    <a:pt x="103" y="338"/>
                  </a:cubicBezTo>
                  <a:cubicBezTo>
                    <a:pt x="103" y="338"/>
                    <a:pt x="103" y="339"/>
                    <a:pt x="103" y="339"/>
                  </a:cubicBezTo>
                  <a:cubicBezTo>
                    <a:pt x="103" y="356"/>
                    <a:pt x="103" y="356"/>
                    <a:pt x="103" y="356"/>
                  </a:cubicBezTo>
                  <a:cubicBezTo>
                    <a:pt x="103" y="359"/>
                    <a:pt x="105" y="361"/>
                    <a:pt x="108" y="361"/>
                  </a:cubicBezTo>
                  <a:cubicBezTo>
                    <a:pt x="154" y="361"/>
                    <a:pt x="154" y="361"/>
                    <a:pt x="154" y="361"/>
                  </a:cubicBezTo>
                  <a:cubicBezTo>
                    <a:pt x="157" y="361"/>
                    <a:pt x="159" y="359"/>
                    <a:pt x="159" y="356"/>
                  </a:cubicBezTo>
                  <a:cubicBezTo>
                    <a:pt x="159" y="348"/>
                    <a:pt x="155" y="342"/>
                    <a:pt x="150" y="338"/>
                  </a:cubicBezTo>
                  <a:cubicBezTo>
                    <a:pt x="160" y="308"/>
                    <a:pt x="157" y="271"/>
                    <a:pt x="156" y="270"/>
                  </a:cubicBezTo>
                  <a:cubicBezTo>
                    <a:pt x="156" y="258"/>
                    <a:pt x="156" y="258"/>
                    <a:pt x="156" y="258"/>
                  </a:cubicBezTo>
                  <a:cubicBezTo>
                    <a:pt x="156" y="258"/>
                    <a:pt x="156" y="258"/>
                    <a:pt x="156" y="258"/>
                  </a:cubicBezTo>
                  <a:cubicBezTo>
                    <a:pt x="155" y="255"/>
                    <a:pt x="155" y="252"/>
                    <a:pt x="154" y="249"/>
                  </a:cubicBezTo>
                  <a:cubicBezTo>
                    <a:pt x="290" y="249"/>
                    <a:pt x="290" y="249"/>
                    <a:pt x="290" y="249"/>
                  </a:cubicBezTo>
                  <a:cubicBezTo>
                    <a:pt x="293" y="249"/>
                    <a:pt x="295" y="247"/>
                    <a:pt x="295" y="244"/>
                  </a:cubicBezTo>
                  <a:cubicBezTo>
                    <a:pt x="295" y="241"/>
                    <a:pt x="293" y="238"/>
                    <a:pt x="290" y="238"/>
                  </a:cubicBezTo>
                  <a:cubicBezTo>
                    <a:pt x="151" y="238"/>
                    <a:pt x="151" y="238"/>
                    <a:pt x="151" y="238"/>
                  </a:cubicBezTo>
                  <a:cubicBezTo>
                    <a:pt x="150" y="233"/>
                    <a:pt x="148" y="229"/>
                    <a:pt x="147" y="226"/>
                  </a:cubicBezTo>
                  <a:cubicBezTo>
                    <a:pt x="151" y="226"/>
                    <a:pt x="157" y="226"/>
                    <a:pt x="163" y="226"/>
                  </a:cubicBezTo>
                  <a:cubicBezTo>
                    <a:pt x="180" y="226"/>
                    <a:pt x="192" y="224"/>
                    <a:pt x="201" y="221"/>
                  </a:cubicBezTo>
                  <a:cubicBezTo>
                    <a:pt x="202" y="223"/>
                    <a:pt x="204" y="224"/>
                    <a:pt x="206" y="225"/>
                  </a:cubicBezTo>
                  <a:cubicBezTo>
                    <a:pt x="204" y="230"/>
                    <a:pt x="204" y="230"/>
                    <a:pt x="204" y="230"/>
                  </a:cubicBezTo>
                  <a:cubicBezTo>
                    <a:pt x="204" y="233"/>
                    <a:pt x="205" y="236"/>
                    <a:pt x="208" y="237"/>
                  </a:cubicBezTo>
                  <a:cubicBezTo>
                    <a:pt x="209" y="237"/>
                    <a:pt x="209" y="237"/>
                    <a:pt x="210" y="237"/>
                  </a:cubicBezTo>
                  <a:cubicBezTo>
                    <a:pt x="212" y="237"/>
                    <a:pt x="214" y="236"/>
                    <a:pt x="215" y="233"/>
                  </a:cubicBezTo>
                  <a:cubicBezTo>
                    <a:pt x="217" y="226"/>
                    <a:pt x="217" y="226"/>
                    <a:pt x="217" y="226"/>
                  </a:cubicBezTo>
                  <a:cubicBezTo>
                    <a:pt x="221" y="226"/>
                    <a:pt x="221" y="226"/>
                    <a:pt x="221" y="226"/>
                  </a:cubicBezTo>
                  <a:cubicBezTo>
                    <a:pt x="228" y="226"/>
                    <a:pt x="234" y="220"/>
                    <a:pt x="234" y="212"/>
                  </a:cubicBezTo>
                  <a:cubicBezTo>
                    <a:pt x="234" y="207"/>
                    <a:pt x="234" y="207"/>
                    <a:pt x="234" y="207"/>
                  </a:cubicBezTo>
                  <a:cubicBezTo>
                    <a:pt x="234" y="201"/>
                    <a:pt x="231" y="196"/>
                    <a:pt x="226" y="194"/>
                  </a:cubicBezTo>
                  <a:cubicBezTo>
                    <a:pt x="256" y="90"/>
                    <a:pt x="256" y="90"/>
                    <a:pt x="256" y="90"/>
                  </a:cubicBezTo>
                  <a:cubicBezTo>
                    <a:pt x="256" y="87"/>
                    <a:pt x="255" y="84"/>
                    <a:pt x="252" y="83"/>
                  </a:cubicBezTo>
                  <a:cubicBezTo>
                    <a:pt x="249" y="82"/>
                    <a:pt x="246" y="84"/>
                    <a:pt x="245" y="87"/>
                  </a:cubicBezTo>
                  <a:cubicBezTo>
                    <a:pt x="215" y="193"/>
                    <a:pt x="215" y="193"/>
                    <a:pt x="215" y="193"/>
                  </a:cubicBezTo>
                  <a:cubicBezTo>
                    <a:pt x="203" y="193"/>
                    <a:pt x="203" y="193"/>
                    <a:pt x="203" y="193"/>
                  </a:cubicBezTo>
                  <a:cubicBezTo>
                    <a:pt x="200" y="193"/>
                    <a:pt x="180" y="188"/>
                    <a:pt x="158" y="182"/>
                  </a:cubicBezTo>
                  <a:cubicBezTo>
                    <a:pt x="169" y="174"/>
                    <a:pt x="177" y="161"/>
                    <a:pt x="178" y="146"/>
                  </a:cubicBezTo>
                  <a:cubicBezTo>
                    <a:pt x="178" y="143"/>
                    <a:pt x="178" y="140"/>
                    <a:pt x="178" y="138"/>
                  </a:cubicBezTo>
                  <a:cubicBezTo>
                    <a:pt x="187" y="135"/>
                    <a:pt x="194" y="127"/>
                    <a:pt x="194" y="117"/>
                  </a:cubicBezTo>
                  <a:cubicBezTo>
                    <a:pt x="194" y="107"/>
                    <a:pt x="187" y="98"/>
                    <a:pt x="178" y="96"/>
                  </a:cubicBezTo>
                  <a:cubicBezTo>
                    <a:pt x="177" y="85"/>
                    <a:pt x="176" y="74"/>
                    <a:pt x="175" y="63"/>
                  </a:cubicBezTo>
                  <a:cubicBezTo>
                    <a:pt x="185" y="51"/>
                    <a:pt x="194" y="39"/>
                    <a:pt x="197" y="30"/>
                  </a:cubicBezTo>
                  <a:cubicBezTo>
                    <a:pt x="342" y="30"/>
                    <a:pt x="342" y="30"/>
                    <a:pt x="342" y="30"/>
                  </a:cubicBezTo>
                  <a:cubicBezTo>
                    <a:pt x="350" y="30"/>
                    <a:pt x="356" y="36"/>
                    <a:pt x="356" y="44"/>
                  </a:cubicBezTo>
                  <a:cubicBezTo>
                    <a:pt x="356" y="224"/>
                    <a:pt x="356" y="224"/>
                    <a:pt x="356" y="224"/>
                  </a:cubicBezTo>
                  <a:cubicBezTo>
                    <a:pt x="356" y="232"/>
                    <a:pt x="350" y="238"/>
                    <a:pt x="342" y="238"/>
                  </a:cubicBezTo>
                  <a:cubicBezTo>
                    <a:pt x="311" y="238"/>
                    <a:pt x="311" y="238"/>
                    <a:pt x="311" y="238"/>
                  </a:cubicBezTo>
                  <a:cubicBezTo>
                    <a:pt x="308" y="238"/>
                    <a:pt x="306" y="241"/>
                    <a:pt x="306" y="244"/>
                  </a:cubicBezTo>
                  <a:cubicBezTo>
                    <a:pt x="306" y="247"/>
                    <a:pt x="308" y="249"/>
                    <a:pt x="311" y="249"/>
                  </a:cubicBezTo>
                  <a:cubicBezTo>
                    <a:pt x="342" y="249"/>
                    <a:pt x="342" y="249"/>
                    <a:pt x="342" y="249"/>
                  </a:cubicBezTo>
                  <a:cubicBezTo>
                    <a:pt x="356" y="249"/>
                    <a:pt x="367" y="238"/>
                    <a:pt x="367" y="224"/>
                  </a:cubicBezTo>
                  <a:cubicBezTo>
                    <a:pt x="367" y="44"/>
                    <a:pt x="367" y="44"/>
                    <a:pt x="367" y="44"/>
                  </a:cubicBezTo>
                  <a:cubicBezTo>
                    <a:pt x="367" y="30"/>
                    <a:pt x="356" y="19"/>
                    <a:pt x="342" y="19"/>
                  </a:cubicBezTo>
                  <a:close/>
                  <a:moveTo>
                    <a:pt x="165" y="72"/>
                  </a:moveTo>
                  <a:cubicBezTo>
                    <a:pt x="166" y="81"/>
                    <a:pt x="167" y="90"/>
                    <a:pt x="167" y="98"/>
                  </a:cubicBezTo>
                  <a:cubicBezTo>
                    <a:pt x="150" y="109"/>
                    <a:pt x="150" y="109"/>
                    <a:pt x="150" y="109"/>
                  </a:cubicBezTo>
                  <a:cubicBezTo>
                    <a:pt x="147" y="101"/>
                    <a:pt x="139" y="95"/>
                    <a:pt x="130" y="95"/>
                  </a:cubicBezTo>
                  <a:cubicBezTo>
                    <a:pt x="119" y="95"/>
                    <a:pt x="110" y="102"/>
                    <a:pt x="108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89" y="102"/>
                    <a:pt x="80" y="95"/>
                    <a:pt x="70" y="95"/>
                  </a:cubicBezTo>
                  <a:cubicBezTo>
                    <a:pt x="61" y="95"/>
                    <a:pt x="53" y="101"/>
                    <a:pt x="49" y="109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49" y="98"/>
                    <a:pt x="55" y="88"/>
                    <a:pt x="58" y="80"/>
                  </a:cubicBezTo>
                  <a:cubicBezTo>
                    <a:pt x="67" y="86"/>
                    <a:pt x="79" y="91"/>
                    <a:pt x="93" y="93"/>
                  </a:cubicBezTo>
                  <a:cubicBezTo>
                    <a:pt x="109" y="95"/>
                    <a:pt x="126" y="94"/>
                    <a:pt x="140" y="88"/>
                  </a:cubicBezTo>
                  <a:cubicBezTo>
                    <a:pt x="148" y="85"/>
                    <a:pt x="157" y="79"/>
                    <a:pt x="165" y="72"/>
                  </a:cubicBezTo>
                  <a:close/>
                  <a:moveTo>
                    <a:pt x="141" y="117"/>
                  </a:moveTo>
                  <a:cubicBezTo>
                    <a:pt x="141" y="124"/>
                    <a:pt x="136" y="129"/>
                    <a:pt x="130" y="129"/>
                  </a:cubicBezTo>
                  <a:cubicBezTo>
                    <a:pt x="123" y="129"/>
                    <a:pt x="118" y="124"/>
                    <a:pt x="118" y="117"/>
                  </a:cubicBezTo>
                  <a:cubicBezTo>
                    <a:pt x="118" y="111"/>
                    <a:pt x="123" y="106"/>
                    <a:pt x="130" y="106"/>
                  </a:cubicBezTo>
                  <a:cubicBezTo>
                    <a:pt x="136" y="106"/>
                    <a:pt x="141" y="111"/>
                    <a:pt x="141" y="117"/>
                  </a:cubicBezTo>
                  <a:close/>
                  <a:moveTo>
                    <a:pt x="81" y="117"/>
                  </a:moveTo>
                  <a:cubicBezTo>
                    <a:pt x="81" y="124"/>
                    <a:pt x="76" y="129"/>
                    <a:pt x="70" y="129"/>
                  </a:cubicBezTo>
                  <a:cubicBezTo>
                    <a:pt x="63" y="129"/>
                    <a:pt x="58" y="124"/>
                    <a:pt x="58" y="117"/>
                  </a:cubicBezTo>
                  <a:cubicBezTo>
                    <a:pt x="58" y="111"/>
                    <a:pt x="63" y="106"/>
                    <a:pt x="70" y="106"/>
                  </a:cubicBezTo>
                  <a:cubicBezTo>
                    <a:pt x="76" y="106"/>
                    <a:pt x="81" y="111"/>
                    <a:pt x="81" y="117"/>
                  </a:cubicBezTo>
                  <a:close/>
                  <a:moveTo>
                    <a:pt x="16" y="117"/>
                  </a:moveTo>
                  <a:cubicBezTo>
                    <a:pt x="16" y="113"/>
                    <a:pt x="18" y="110"/>
                    <a:pt x="21" y="108"/>
                  </a:cubicBezTo>
                  <a:cubicBezTo>
                    <a:pt x="21" y="114"/>
                    <a:pt x="21" y="120"/>
                    <a:pt x="21" y="126"/>
                  </a:cubicBezTo>
                  <a:cubicBezTo>
                    <a:pt x="18" y="124"/>
                    <a:pt x="16" y="121"/>
                    <a:pt x="16" y="117"/>
                  </a:cubicBezTo>
                  <a:close/>
                  <a:moveTo>
                    <a:pt x="80" y="201"/>
                  </a:moveTo>
                  <a:cubicBezTo>
                    <a:pt x="84" y="191"/>
                    <a:pt x="84" y="191"/>
                    <a:pt x="84" y="191"/>
                  </a:cubicBezTo>
                  <a:cubicBezTo>
                    <a:pt x="88" y="191"/>
                    <a:pt x="91" y="191"/>
                    <a:pt x="94" y="191"/>
                  </a:cubicBezTo>
                  <a:cubicBezTo>
                    <a:pt x="94" y="197"/>
                    <a:pt x="94" y="197"/>
                    <a:pt x="94" y="197"/>
                  </a:cubicBezTo>
                  <a:lnTo>
                    <a:pt x="80" y="201"/>
                  </a:lnTo>
                  <a:close/>
                  <a:moveTo>
                    <a:pt x="115" y="191"/>
                  </a:moveTo>
                  <a:cubicBezTo>
                    <a:pt x="119" y="201"/>
                    <a:pt x="119" y="201"/>
                    <a:pt x="119" y="201"/>
                  </a:cubicBezTo>
                  <a:cubicBezTo>
                    <a:pt x="105" y="197"/>
                    <a:pt x="105" y="197"/>
                    <a:pt x="105" y="197"/>
                  </a:cubicBezTo>
                  <a:cubicBezTo>
                    <a:pt x="105" y="191"/>
                    <a:pt x="105" y="191"/>
                    <a:pt x="105" y="191"/>
                  </a:cubicBezTo>
                  <a:cubicBezTo>
                    <a:pt x="108" y="191"/>
                    <a:pt x="112" y="191"/>
                    <a:pt x="115" y="191"/>
                  </a:cubicBezTo>
                  <a:close/>
                  <a:moveTo>
                    <a:pt x="29" y="287"/>
                  </a:moveTo>
                  <a:cubicBezTo>
                    <a:pt x="28" y="285"/>
                    <a:pt x="28" y="280"/>
                    <a:pt x="29" y="276"/>
                  </a:cubicBezTo>
                  <a:cubicBezTo>
                    <a:pt x="43" y="276"/>
                    <a:pt x="43" y="276"/>
                    <a:pt x="43" y="276"/>
                  </a:cubicBezTo>
                  <a:cubicBezTo>
                    <a:pt x="42" y="279"/>
                    <a:pt x="42" y="283"/>
                    <a:pt x="42" y="287"/>
                  </a:cubicBezTo>
                  <a:cubicBezTo>
                    <a:pt x="36" y="289"/>
                    <a:pt x="31" y="288"/>
                    <a:pt x="29" y="287"/>
                  </a:cubicBezTo>
                  <a:close/>
                  <a:moveTo>
                    <a:pt x="52" y="350"/>
                  </a:moveTo>
                  <a:cubicBezTo>
                    <a:pt x="54" y="347"/>
                    <a:pt x="58" y="345"/>
                    <a:pt x="62" y="344"/>
                  </a:cubicBezTo>
                  <a:cubicBezTo>
                    <a:pt x="86" y="344"/>
                    <a:pt x="86" y="344"/>
                    <a:pt x="86" y="344"/>
                  </a:cubicBezTo>
                  <a:cubicBezTo>
                    <a:pt x="86" y="350"/>
                    <a:pt x="86" y="350"/>
                    <a:pt x="86" y="350"/>
                  </a:cubicBezTo>
                  <a:lnTo>
                    <a:pt x="52" y="350"/>
                  </a:lnTo>
                  <a:close/>
                  <a:moveTo>
                    <a:pt x="114" y="350"/>
                  </a:moveTo>
                  <a:cubicBezTo>
                    <a:pt x="114" y="344"/>
                    <a:pt x="114" y="344"/>
                    <a:pt x="114" y="344"/>
                  </a:cubicBezTo>
                  <a:cubicBezTo>
                    <a:pt x="138" y="344"/>
                    <a:pt x="138" y="344"/>
                    <a:pt x="138" y="344"/>
                  </a:cubicBezTo>
                  <a:cubicBezTo>
                    <a:pt x="142" y="345"/>
                    <a:pt x="145" y="347"/>
                    <a:pt x="147" y="350"/>
                  </a:cubicBezTo>
                  <a:lnTo>
                    <a:pt x="114" y="350"/>
                  </a:lnTo>
                  <a:close/>
                  <a:moveTo>
                    <a:pt x="115" y="334"/>
                  </a:moveTo>
                  <a:cubicBezTo>
                    <a:pt x="115" y="330"/>
                    <a:pt x="116" y="323"/>
                    <a:pt x="116" y="317"/>
                  </a:cubicBezTo>
                  <a:cubicBezTo>
                    <a:pt x="116" y="299"/>
                    <a:pt x="112" y="285"/>
                    <a:pt x="103" y="277"/>
                  </a:cubicBezTo>
                  <a:cubicBezTo>
                    <a:pt x="102" y="276"/>
                    <a:pt x="101" y="276"/>
                    <a:pt x="100" y="276"/>
                  </a:cubicBezTo>
                  <a:cubicBezTo>
                    <a:pt x="98" y="276"/>
                    <a:pt x="97" y="276"/>
                    <a:pt x="96" y="277"/>
                  </a:cubicBezTo>
                  <a:cubicBezTo>
                    <a:pt x="88" y="285"/>
                    <a:pt x="83" y="299"/>
                    <a:pt x="84" y="317"/>
                  </a:cubicBezTo>
                  <a:cubicBezTo>
                    <a:pt x="84" y="323"/>
                    <a:pt x="84" y="330"/>
                    <a:pt x="85" y="334"/>
                  </a:cubicBezTo>
                  <a:cubicBezTo>
                    <a:pt x="60" y="334"/>
                    <a:pt x="60" y="334"/>
                    <a:pt x="60" y="334"/>
                  </a:cubicBezTo>
                  <a:cubicBezTo>
                    <a:pt x="51" y="307"/>
                    <a:pt x="54" y="266"/>
                    <a:pt x="54" y="264"/>
                  </a:cubicBezTo>
                  <a:cubicBezTo>
                    <a:pt x="145" y="264"/>
                    <a:pt x="145" y="264"/>
                    <a:pt x="145" y="264"/>
                  </a:cubicBezTo>
                  <a:cubicBezTo>
                    <a:pt x="146" y="271"/>
                    <a:pt x="146" y="271"/>
                    <a:pt x="146" y="271"/>
                  </a:cubicBezTo>
                  <a:cubicBezTo>
                    <a:pt x="146" y="271"/>
                    <a:pt x="149" y="307"/>
                    <a:pt x="140" y="334"/>
                  </a:cubicBezTo>
                  <a:lnTo>
                    <a:pt x="115" y="334"/>
                  </a:lnTo>
                  <a:close/>
                  <a:moveTo>
                    <a:pt x="224" y="212"/>
                  </a:moveTo>
                  <a:cubicBezTo>
                    <a:pt x="224" y="214"/>
                    <a:pt x="222" y="215"/>
                    <a:pt x="221" y="215"/>
                  </a:cubicBezTo>
                  <a:cubicBezTo>
                    <a:pt x="213" y="215"/>
                    <a:pt x="213" y="215"/>
                    <a:pt x="213" y="215"/>
                  </a:cubicBezTo>
                  <a:cubicBezTo>
                    <a:pt x="213" y="215"/>
                    <a:pt x="213" y="215"/>
                    <a:pt x="213" y="215"/>
                  </a:cubicBezTo>
                  <a:cubicBezTo>
                    <a:pt x="211" y="215"/>
                    <a:pt x="211" y="215"/>
                    <a:pt x="211" y="215"/>
                  </a:cubicBezTo>
                  <a:cubicBezTo>
                    <a:pt x="209" y="215"/>
                    <a:pt x="208" y="214"/>
                    <a:pt x="208" y="212"/>
                  </a:cubicBezTo>
                  <a:cubicBezTo>
                    <a:pt x="208" y="204"/>
                    <a:pt x="208" y="204"/>
                    <a:pt x="208" y="204"/>
                  </a:cubicBezTo>
                  <a:cubicBezTo>
                    <a:pt x="221" y="204"/>
                    <a:pt x="221" y="204"/>
                    <a:pt x="221" y="204"/>
                  </a:cubicBezTo>
                  <a:cubicBezTo>
                    <a:pt x="222" y="204"/>
                    <a:pt x="224" y="205"/>
                    <a:pt x="224" y="207"/>
                  </a:cubicBezTo>
                  <a:lnTo>
                    <a:pt x="224" y="212"/>
                  </a:lnTo>
                  <a:close/>
                  <a:moveTo>
                    <a:pt x="197" y="203"/>
                  </a:moveTo>
                  <a:cubicBezTo>
                    <a:pt x="197" y="211"/>
                    <a:pt x="197" y="211"/>
                    <a:pt x="197" y="211"/>
                  </a:cubicBezTo>
                  <a:cubicBezTo>
                    <a:pt x="190" y="214"/>
                    <a:pt x="178" y="216"/>
                    <a:pt x="163" y="216"/>
                  </a:cubicBezTo>
                  <a:cubicBezTo>
                    <a:pt x="150" y="216"/>
                    <a:pt x="138" y="214"/>
                    <a:pt x="138" y="214"/>
                  </a:cubicBezTo>
                  <a:cubicBezTo>
                    <a:pt x="136" y="214"/>
                    <a:pt x="134" y="215"/>
                    <a:pt x="133" y="217"/>
                  </a:cubicBezTo>
                  <a:cubicBezTo>
                    <a:pt x="132" y="219"/>
                    <a:pt x="132" y="221"/>
                    <a:pt x="133" y="223"/>
                  </a:cubicBezTo>
                  <a:cubicBezTo>
                    <a:pt x="133" y="223"/>
                    <a:pt x="141" y="236"/>
                    <a:pt x="144" y="253"/>
                  </a:cubicBezTo>
                  <a:cubicBezTo>
                    <a:pt x="105" y="253"/>
                    <a:pt x="105" y="253"/>
                    <a:pt x="105" y="253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127" y="214"/>
                    <a:pt x="127" y="214"/>
                    <a:pt x="127" y="214"/>
                  </a:cubicBezTo>
                  <a:cubicBezTo>
                    <a:pt x="127" y="214"/>
                    <a:pt x="128" y="214"/>
                    <a:pt x="128" y="214"/>
                  </a:cubicBezTo>
                  <a:cubicBezTo>
                    <a:pt x="129" y="214"/>
                    <a:pt x="131" y="213"/>
                    <a:pt x="132" y="212"/>
                  </a:cubicBezTo>
                  <a:cubicBezTo>
                    <a:pt x="133" y="210"/>
                    <a:pt x="134" y="208"/>
                    <a:pt x="133" y="206"/>
                  </a:cubicBezTo>
                  <a:cubicBezTo>
                    <a:pt x="126" y="190"/>
                    <a:pt x="126" y="190"/>
                    <a:pt x="126" y="190"/>
                  </a:cubicBezTo>
                  <a:cubicBezTo>
                    <a:pt x="129" y="190"/>
                    <a:pt x="131" y="190"/>
                    <a:pt x="134" y="190"/>
                  </a:cubicBezTo>
                  <a:cubicBezTo>
                    <a:pt x="137" y="190"/>
                    <a:pt x="140" y="189"/>
                    <a:pt x="144" y="188"/>
                  </a:cubicBezTo>
                  <a:cubicBezTo>
                    <a:pt x="165" y="196"/>
                    <a:pt x="188" y="201"/>
                    <a:pt x="197" y="203"/>
                  </a:cubicBezTo>
                  <a:close/>
                  <a:moveTo>
                    <a:pt x="167" y="146"/>
                  </a:moveTo>
                  <a:cubicBezTo>
                    <a:pt x="166" y="164"/>
                    <a:pt x="152" y="178"/>
                    <a:pt x="133" y="179"/>
                  </a:cubicBezTo>
                  <a:cubicBezTo>
                    <a:pt x="111" y="180"/>
                    <a:pt x="88" y="180"/>
                    <a:pt x="66" y="179"/>
                  </a:cubicBezTo>
                  <a:cubicBezTo>
                    <a:pt x="48" y="178"/>
                    <a:pt x="33" y="164"/>
                    <a:pt x="32" y="146"/>
                  </a:cubicBezTo>
                  <a:cubicBezTo>
                    <a:pt x="32" y="134"/>
                    <a:pt x="31" y="122"/>
                    <a:pt x="32" y="111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9" y="131"/>
                    <a:pt x="59" y="139"/>
                    <a:pt x="70" y="139"/>
                  </a:cubicBezTo>
                  <a:cubicBezTo>
                    <a:pt x="80" y="139"/>
                    <a:pt x="89" y="132"/>
                    <a:pt x="91" y="123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10" y="132"/>
                    <a:pt x="119" y="139"/>
                    <a:pt x="130" y="139"/>
                  </a:cubicBezTo>
                  <a:cubicBezTo>
                    <a:pt x="141" y="139"/>
                    <a:pt x="150" y="131"/>
                    <a:pt x="151" y="120"/>
                  </a:cubicBezTo>
                  <a:cubicBezTo>
                    <a:pt x="168" y="111"/>
                    <a:pt x="168" y="111"/>
                    <a:pt x="168" y="111"/>
                  </a:cubicBezTo>
                  <a:cubicBezTo>
                    <a:pt x="168" y="122"/>
                    <a:pt x="168" y="134"/>
                    <a:pt x="167" y="146"/>
                  </a:cubicBezTo>
                  <a:close/>
                  <a:moveTo>
                    <a:pt x="184" y="117"/>
                  </a:moveTo>
                  <a:cubicBezTo>
                    <a:pt x="184" y="121"/>
                    <a:pt x="182" y="124"/>
                    <a:pt x="178" y="126"/>
                  </a:cubicBezTo>
                  <a:cubicBezTo>
                    <a:pt x="178" y="120"/>
                    <a:pt x="178" y="114"/>
                    <a:pt x="178" y="108"/>
                  </a:cubicBezTo>
                  <a:cubicBezTo>
                    <a:pt x="181" y="110"/>
                    <a:pt x="184" y="113"/>
                    <a:pt x="184" y="117"/>
                  </a:cubicBezTo>
                  <a:close/>
                  <a:moveTo>
                    <a:pt x="187" y="26"/>
                  </a:moveTo>
                  <a:cubicBezTo>
                    <a:pt x="182" y="42"/>
                    <a:pt x="156" y="71"/>
                    <a:pt x="136" y="78"/>
                  </a:cubicBezTo>
                  <a:cubicBezTo>
                    <a:pt x="110" y="89"/>
                    <a:pt x="75" y="83"/>
                    <a:pt x="58" y="66"/>
                  </a:cubicBezTo>
                  <a:cubicBezTo>
                    <a:pt x="57" y="65"/>
                    <a:pt x="55" y="64"/>
                    <a:pt x="53" y="65"/>
                  </a:cubicBezTo>
                  <a:cubicBezTo>
                    <a:pt x="51" y="66"/>
                    <a:pt x="50" y="67"/>
                    <a:pt x="49" y="69"/>
                  </a:cubicBezTo>
                  <a:cubicBezTo>
                    <a:pt x="49" y="70"/>
                    <a:pt x="45" y="96"/>
                    <a:pt x="27" y="96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7" y="96"/>
                    <a:pt x="26" y="96"/>
                    <a:pt x="26" y="96"/>
                  </a:cubicBezTo>
                  <a:cubicBezTo>
                    <a:pt x="24" y="96"/>
                    <a:pt x="22" y="96"/>
                    <a:pt x="20" y="97"/>
                  </a:cubicBezTo>
                  <a:cubicBezTo>
                    <a:pt x="15" y="74"/>
                    <a:pt x="10" y="41"/>
                    <a:pt x="22" y="31"/>
                  </a:cubicBezTo>
                  <a:cubicBezTo>
                    <a:pt x="31" y="24"/>
                    <a:pt x="45" y="31"/>
                    <a:pt x="45" y="31"/>
                  </a:cubicBezTo>
                  <a:cubicBezTo>
                    <a:pt x="48" y="32"/>
                    <a:pt x="51" y="31"/>
                    <a:pt x="52" y="28"/>
                  </a:cubicBezTo>
                  <a:cubicBezTo>
                    <a:pt x="56" y="20"/>
                    <a:pt x="62" y="16"/>
                    <a:pt x="70" y="15"/>
                  </a:cubicBezTo>
                  <a:cubicBezTo>
                    <a:pt x="71" y="15"/>
                    <a:pt x="71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7" y="14"/>
                    <a:pt x="82" y="15"/>
                    <a:pt x="87" y="17"/>
                  </a:cubicBezTo>
                  <a:cubicBezTo>
                    <a:pt x="89" y="18"/>
                    <a:pt x="91" y="18"/>
                    <a:pt x="92" y="19"/>
                  </a:cubicBezTo>
                  <a:cubicBezTo>
                    <a:pt x="95" y="20"/>
                    <a:pt x="97" y="21"/>
                    <a:pt x="99" y="22"/>
                  </a:cubicBezTo>
                  <a:cubicBezTo>
                    <a:pt x="95" y="28"/>
                    <a:pt x="90" y="34"/>
                    <a:pt x="85" y="35"/>
                  </a:cubicBezTo>
                  <a:cubicBezTo>
                    <a:pt x="82" y="36"/>
                    <a:pt x="81" y="39"/>
                    <a:pt x="82" y="42"/>
                  </a:cubicBezTo>
                  <a:cubicBezTo>
                    <a:pt x="83" y="45"/>
                    <a:pt x="86" y="46"/>
                    <a:pt x="89" y="45"/>
                  </a:cubicBezTo>
                  <a:cubicBezTo>
                    <a:pt x="97" y="42"/>
                    <a:pt x="104" y="33"/>
                    <a:pt x="110" y="25"/>
                  </a:cubicBezTo>
                  <a:cubicBezTo>
                    <a:pt x="115" y="19"/>
                    <a:pt x="121" y="11"/>
                    <a:pt x="125" y="11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28" y="14"/>
                    <a:pt x="127" y="23"/>
                    <a:pt x="126" y="28"/>
                  </a:cubicBezTo>
                  <a:cubicBezTo>
                    <a:pt x="125" y="31"/>
                    <a:pt x="127" y="34"/>
                    <a:pt x="129" y="34"/>
                  </a:cubicBezTo>
                  <a:cubicBezTo>
                    <a:pt x="132" y="35"/>
                    <a:pt x="135" y="34"/>
                    <a:pt x="136" y="31"/>
                  </a:cubicBezTo>
                  <a:cubicBezTo>
                    <a:pt x="136" y="31"/>
                    <a:pt x="144" y="11"/>
                    <a:pt x="157" y="11"/>
                  </a:cubicBezTo>
                  <a:cubicBezTo>
                    <a:pt x="159" y="11"/>
                    <a:pt x="160" y="11"/>
                    <a:pt x="160" y="12"/>
                  </a:cubicBezTo>
                  <a:cubicBezTo>
                    <a:pt x="162" y="14"/>
                    <a:pt x="160" y="23"/>
                    <a:pt x="157" y="30"/>
                  </a:cubicBezTo>
                  <a:cubicBezTo>
                    <a:pt x="155" y="32"/>
                    <a:pt x="156" y="35"/>
                    <a:pt x="159" y="36"/>
                  </a:cubicBezTo>
                  <a:cubicBezTo>
                    <a:pt x="161" y="38"/>
                    <a:pt x="164" y="37"/>
                    <a:pt x="166" y="35"/>
                  </a:cubicBezTo>
                  <a:cubicBezTo>
                    <a:pt x="170" y="29"/>
                    <a:pt x="180" y="20"/>
                    <a:pt x="185" y="20"/>
                  </a:cubicBezTo>
                  <a:cubicBezTo>
                    <a:pt x="185" y="20"/>
                    <a:pt x="185" y="20"/>
                    <a:pt x="185" y="20"/>
                  </a:cubicBezTo>
                  <a:cubicBezTo>
                    <a:pt x="186" y="20"/>
                    <a:pt x="186" y="20"/>
                    <a:pt x="187" y="21"/>
                  </a:cubicBezTo>
                  <a:cubicBezTo>
                    <a:pt x="187" y="21"/>
                    <a:pt x="187" y="23"/>
                    <a:pt x="187" y="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5" name="Google Shape;795;p34">
            <a:extLst>
              <a:ext uri="{FF2B5EF4-FFF2-40B4-BE49-F238E27FC236}">
                <a16:creationId xmlns:a16="http://schemas.microsoft.com/office/drawing/2014/main" id="{5310DF50-9310-BA16-FBDC-BDA3EBBE1F2D}"/>
              </a:ext>
            </a:extLst>
          </p:cNvPr>
          <p:cNvGrpSpPr/>
          <p:nvPr/>
        </p:nvGrpSpPr>
        <p:grpSpPr>
          <a:xfrm>
            <a:off x="1949125" y="1381264"/>
            <a:ext cx="339489" cy="358669"/>
            <a:chOff x="8531225" y="1822450"/>
            <a:chExt cx="561975" cy="593725"/>
          </a:xfrm>
        </p:grpSpPr>
        <p:sp>
          <p:nvSpPr>
            <p:cNvPr id="796" name="Google Shape;796;p34">
              <a:extLst>
                <a:ext uri="{FF2B5EF4-FFF2-40B4-BE49-F238E27FC236}">
                  <a16:creationId xmlns:a16="http://schemas.microsoft.com/office/drawing/2014/main" id="{0E2385B8-6952-94FD-74D0-9FD968A6713E}"/>
                </a:ext>
              </a:extLst>
            </p:cNvPr>
            <p:cNvSpPr/>
            <p:nvPr/>
          </p:nvSpPr>
          <p:spPr>
            <a:xfrm>
              <a:off x="8867775" y="2154238"/>
              <a:ext cx="76200" cy="36513"/>
            </a:xfrm>
            <a:custGeom>
              <a:avLst/>
              <a:gdLst/>
              <a:ahLst/>
              <a:cxnLst/>
              <a:rect l="l" t="t" r="r" b="b"/>
              <a:pathLst>
                <a:path w="47" h="22" extrusionOk="0">
                  <a:moveTo>
                    <a:pt x="44" y="1"/>
                  </a:moveTo>
                  <a:cubicBezTo>
                    <a:pt x="41" y="0"/>
                    <a:pt x="38" y="1"/>
                    <a:pt x="37" y="4"/>
                  </a:cubicBezTo>
                  <a:cubicBezTo>
                    <a:pt x="34" y="8"/>
                    <a:pt x="29" y="12"/>
                    <a:pt x="24" y="12"/>
                  </a:cubicBezTo>
                  <a:cubicBezTo>
                    <a:pt x="19" y="12"/>
                    <a:pt x="14" y="8"/>
                    <a:pt x="11" y="4"/>
                  </a:cubicBezTo>
                  <a:cubicBezTo>
                    <a:pt x="10" y="1"/>
                    <a:pt x="7" y="0"/>
                    <a:pt x="4" y="1"/>
                  </a:cubicBezTo>
                  <a:cubicBezTo>
                    <a:pt x="2" y="2"/>
                    <a:pt x="0" y="5"/>
                    <a:pt x="2" y="8"/>
                  </a:cubicBezTo>
                  <a:cubicBezTo>
                    <a:pt x="6" y="17"/>
                    <a:pt x="14" y="22"/>
                    <a:pt x="24" y="22"/>
                  </a:cubicBezTo>
                  <a:cubicBezTo>
                    <a:pt x="33" y="22"/>
                    <a:pt x="42" y="17"/>
                    <a:pt x="46" y="8"/>
                  </a:cubicBezTo>
                  <a:cubicBezTo>
                    <a:pt x="47" y="5"/>
                    <a:pt x="46" y="2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34">
              <a:extLst>
                <a:ext uri="{FF2B5EF4-FFF2-40B4-BE49-F238E27FC236}">
                  <a16:creationId xmlns:a16="http://schemas.microsoft.com/office/drawing/2014/main" id="{D2D85642-8914-BB76-4EEA-E805C435EB59}"/>
                </a:ext>
              </a:extLst>
            </p:cNvPr>
            <p:cNvSpPr/>
            <p:nvPr/>
          </p:nvSpPr>
          <p:spPr>
            <a:xfrm>
              <a:off x="8828088" y="2093913"/>
              <a:ext cx="27000" cy="3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34">
              <a:extLst>
                <a:ext uri="{FF2B5EF4-FFF2-40B4-BE49-F238E27FC236}">
                  <a16:creationId xmlns:a16="http://schemas.microsoft.com/office/drawing/2014/main" id="{E784340B-8127-933E-BCAA-BEBDBA74C7A9}"/>
                </a:ext>
              </a:extLst>
            </p:cNvPr>
            <p:cNvSpPr/>
            <p:nvPr/>
          </p:nvSpPr>
          <p:spPr>
            <a:xfrm>
              <a:off x="8959850" y="2093913"/>
              <a:ext cx="23700" cy="3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34">
              <a:extLst>
                <a:ext uri="{FF2B5EF4-FFF2-40B4-BE49-F238E27FC236}">
                  <a16:creationId xmlns:a16="http://schemas.microsoft.com/office/drawing/2014/main" id="{5A2040DF-4981-5CC7-3ACC-C8A0BCA029C9}"/>
                </a:ext>
              </a:extLst>
            </p:cNvPr>
            <p:cNvSpPr/>
            <p:nvPr/>
          </p:nvSpPr>
          <p:spPr>
            <a:xfrm>
              <a:off x="8610600" y="1822450"/>
              <a:ext cx="482600" cy="593725"/>
            </a:xfrm>
            <a:custGeom>
              <a:avLst/>
              <a:gdLst/>
              <a:ahLst/>
              <a:cxnLst/>
              <a:rect l="l" t="t" r="r" b="b"/>
              <a:pathLst>
                <a:path w="295" h="363" extrusionOk="0">
                  <a:moveTo>
                    <a:pt x="294" y="81"/>
                  </a:moveTo>
                  <a:cubicBezTo>
                    <a:pt x="295" y="74"/>
                    <a:pt x="295" y="68"/>
                    <a:pt x="292" y="64"/>
                  </a:cubicBezTo>
                  <a:cubicBezTo>
                    <a:pt x="289" y="61"/>
                    <a:pt x="285" y="59"/>
                    <a:pt x="281" y="59"/>
                  </a:cubicBezTo>
                  <a:cubicBezTo>
                    <a:pt x="281" y="59"/>
                    <a:pt x="281" y="59"/>
                    <a:pt x="281" y="59"/>
                  </a:cubicBezTo>
                  <a:cubicBezTo>
                    <a:pt x="275" y="59"/>
                    <a:pt x="269" y="62"/>
                    <a:pt x="264" y="66"/>
                  </a:cubicBezTo>
                  <a:cubicBezTo>
                    <a:pt x="264" y="62"/>
                    <a:pt x="263" y="58"/>
                    <a:pt x="261" y="55"/>
                  </a:cubicBezTo>
                  <a:cubicBezTo>
                    <a:pt x="259" y="52"/>
                    <a:pt x="256" y="48"/>
                    <a:pt x="248" y="48"/>
                  </a:cubicBezTo>
                  <a:cubicBezTo>
                    <a:pt x="238" y="48"/>
                    <a:pt x="230" y="54"/>
                    <a:pt x="224" y="60"/>
                  </a:cubicBezTo>
                  <a:cubicBezTo>
                    <a:pt x="224" y="58"/>
                    <a:pt x="223" y="55"/>
                    <a:pt x="221" y="53"/>
                  </a:cubicBezTo>
                  <a:cubicBezTo>
                    <a:pt x="219" y="50"/>
                    <a:pt x="215" y="48"/>
                    <a:pt x="210" y="48"/>
                  </a:cubicBezTo>
                  <a:cubicBezTo>
                    <a:pt x="202" y="48"/>
                    <a:pt x="195" y="56"/>
                    <a:pt x="188" y="64"/>
                  </a:cubicBezTo>
                  <a:cubicBezTo>
                    <a:pt x="185" y="63"/>
                    <a:pt x="181" y="61"/>
                    <a:pt x="177" y="59"/>
                  </a:cubicBezTo>
                  <a:cubicBezTo>
                    <a:pt x="174" y="58"/>
                    <a:pt x="172" y="57"/>
                    <a:pt x="170" y="56"/>
                  </a:cubicBezTo>
                  <a:cubicBezTo>
                    <a:pt x="162" y="54"/>
                    <a:pt x="155" y="53"/>
                    <a:pt x="148" y="53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47" y="53"/>
                    <a:pt x="146" y="53"/>
                    <a:pt x="145" y="53"/>
                  </a:cubicBezTo>
                  <a:cubicBezTo>
                    <a:pt x="133" y="55"/>
                    <a:pt x="124" y="61"/>
                    <a:pt x="118" y="71"/>
                  </a:cubicBezTo>
                  <a:cubicBezTo>
                    <a:pt x="117" y="70"/>
                    <a:pt x="115" y="70"/>
                    <a:pt x="114" y="70"/>
                  </a:cubicBezTo>
                  <a:cubicBezTo>
                    <a:pt x="115" y="66"/>
                    <a:pt x="116" y="62"/>
                    <a:pt x="116" y="57"/>
                  </a:cubicBezTo>
                  <a:cubicBezTo>
                    <a:pt x="116" y="31"/>
                    <a:pt x="97" y="8"/>
                    <a:pt x="72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6" y="0"/>
                    <a:pt x="62" y="0"/>
                    <a:pt x="58" y="0"/>
                  </a:cubicBezTo>
                  <a:cubicBezTo>
                    <a:pt x="48" y="0"/>
                    <a:pt x="37" y="2"/>
                    <a:pt x="29" y="7"/>
                  </a:cubicBezTo>
                  <a:cubicBezTo>
                    <a:pt x="26" y="9"/>
                    <a:pt x="25" y="12"/>
                    <a:pt x="27" y="15"/>
                  </a:cubicBezTo>
                  <a:cubicBezTo>
                    <a:pt x="28" y="17"/>
                    <a:pt x="31" y="18"/>
                    <a:pt x="34" y="17"/>
                  </a:cubicBezTo>
                  <a:cubicBezTo>
                    <a:pt x="41" y="12"/>
                    <a:pt x="49" y="10"/>
                    <a:pt x="58" y="10"/>
                  </a:cubicBezTo>
                  <a:cubicBezTo>
                    <a:pt x="61" y="10"/>
                    <a:pt x="65" y="11"/>
                    <a:pt x="68" y="11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90" y="17"/>
                    <a:pt x="105" y="36"/>
                    <a:pt x="105" y="57"/>
                  </a:cubicBezTo>
                  <a:cubicBezTo>
                    <a:pt x="105" y="73"/>
                    <a:pt x="97" y="87"/>
                    <a:pt x="85" y="96"/>
                  </a:cubicBezTo>
                  <a:cubicBezTo>
                    <a:pt x="83" y="95"/>
                    <a:pt x="82" y="95"/>
                    <a:pt x="80" y="95"/>
                  </a:cubicBezTo>
                  <a:cubicBezTo>
                    <a:pt x="63" y="95"/>
                    <a:pt x="63" y="95"/>
                    <a:pt x="63" y="95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72" y="78"/>
                    <a:pt x="78" y="70"/>
                    <a:pt x="78" y="60"/>
                  </a:cubicBezTo>
                  <a:cubicBezTo>
                    <a:pt x="78" y="57"/>
                    <a:pt x="76" y="55"/>
                    <a:pt x="73" y="55"/>
                  </a:cubicBezTo>
                  <a:cubicBezTo>
                    <a:pt x="70" y="55"/>
                    <a:pt x="68" y="57"/>
                    <a:pt x="68" y="60"/>
                  </a:cubicBezTo>
                  <a:cubicBezTo>
                    <a:pt x="68" y="66"/>
                    <a:pt x="63" y="70"/>
                    <a:pt x="58" y="70"/>
                  </a:cubicBezTo>
                  <a:cubicBezTo>
                    <a:pt x="52" y="70"/>
                    <a:pt x="48" y="66"/>
                    <a:pt x="48" y="60"/>
                  </a:cubicBezTo>
                  <a:cubicBezTo>
                    <a:pt x="48" y="57"/>
                    <a:pt x="46" y="55"/>
                    <a:pt x="43" y="55"/>
                  </a:cubicBezTo>
                  <a:cubicBezTo>
                    <a:pt x="40" y="55"/>
                    <a:pt x="37" y="57"/>
                    <a:pt x="37" y="60"/>
                  </a:cubicBezTo>
                  <a:cubicBezTo>
                    <a:pt x="37" y="70"/>
                    <a:pt x="44" y="78"/>
                    <a:pt x="52" y="80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4" y="95"/>
                    <a:pt x="32" y="95"/>
                    <a:pt x="31" y="96"/>
                  </a:cubicBezTo>
                  <a:cubicBezTo>
                    <a:pt x="18" y="87"/>
                    <a:pt x="11" y="73"/>
                    <a:pt x="11" y="57"/>
                  </a:cubicBezTo>
                  <a:cubicBezTo>
                    <a:pt x="11" y="47"/>
                    <a:pt x="14" y="37"/>
                    <a:pt x="20" y="29"/>
                  </a:cubicBezTo>
                  <a:cubicBezTo>
                    <a:pt x="22" y="27"/>
                    <a:pt x="22" y="23"/>
                    <a:pt x="19" y="22"/>
                  </a:cubicBezTo>
                  <a:cubicBezTo>
                    <a:pt x="17" y="20"/>
                    <a:pt x="13" y="20"/>
                    <a:pt x="12" y="23"/>
                  </a:cubicBezTo>
                  <a:cubicBezTo>
                    <a:pt x="4" y="33"/>
                    <a:pt x="0" y="45"/>
                    <a:pt x="0" y="57"/>
                  </a:cubicBezTo>
                  <a:cubicBezTo>
                    <a:pt x="0" y="75"/>
                    <a:pt x="8" y="91"/>
                    <a:pt x="21" y="102"/>
                  </a:cubicBezTo>
                  <a:cubicBezTo>
                    <a:pt x="18" y="105"/>
                    <a:pt x="16" y="110"/>
                    <a:pt x="16" y="114"/>
                  </a:cubicBezTo>
                  <a:cubicBezTo>
                    <a:pt x="16" y="122"/>
                    <a:pt x="22" y="129"/>
                    <a:pt x="29" y="132"/>
                  </a:cubicBezTo>
                  <a:cubicBezTo>
                    <a:pt x="27" y="135"/>
                    <a:pt x="26" y="138"/>
                    <a:pt x="26" y="142"/>
                  </a:cubicBezTo>
                  <a:cubicBezTo>
                    <a:pt x="26" y="152"/>
                    <a:pt x="35" y="161"/>
                    <a:pt x="45" y="161"/>
                  </a:cubicBezTo>
                  <a:cubicBezTo>
                    <a:pt x="71" y="161"/>
                    <a:pt x="71" y="161"/>
                    <a:pt x="71" y="161"/>
                  </a:cubicBezTo>
                  <a:cubicBezTo>
                    <a:pt x="72" y="161"/>
                    <a:pt x="74" y="161"/>
                    <a:pt x="76" y="160"/>
                  </a:cubicBezTo>
                  <a:cubicBezTo>
                    <a:pt x="76" y="163"/>
                    <a:pt x="77" y="165"/>
                    <a:pt x="78" y="168"/>
                  </a:cubicBezTo>
                  <a:cubicBezTo>
                    <a:pt x="74" y="172"/>
                    <a:pt x="71" y="178"/>
                    <a:pt x="71" y="184"/>
                  </a:cubicBezTo>
                  <a:cubicBezTo>
                    <a:pt x="71" y="195"/>
                    <a:pt x="79" y="205"/>
                    <a:pt x="90" y="207"/>
                  </a:cubicBezTo>
                  <a:cubicBezTo>
                    <a:pt x="90" y="211"/>
                    <a:pt x="90" y="215"/>
                    <a:pt x="91" y="218"/>
                  </a:cubicBezTo>
                  <a:cubicBezTo>
                    <a:pt x="91" y="236"/>
                    <a:pt x="101" y="252"/>
                    <a:pt x="116" y="261"/>
                  </a:cubicBezTo>
                  <a:cubicBezTo>
                    <a:pt x="100" y="271"/>
                    <a:pt x="90" y="288"/>
                    <a:pt x="90" y="307"/>
                  </a:cubicBezTo>
                  <a:cubicBezTo>
                    <a:pt x="90" y="343"/>
                    <a:pt x="90" y="343"/>
                    <a:pt x="90" y="343"/>
                  </a:cubicBezTo>
                  <a:cubicBezTo>
                    <a:pt x="90" y="343"/>
                    <a:pt x="90" y="343"/>
                    <a:pt x="90" y="343"/>
                  </a:cubicBezTo>
                  <a:cubicBezTo>
                    <a:pt x="90" y="354"/>
                    <a:pt x="99" y="363"/>
                    <a:pt x="110" y="363"/>
                  </a:cubicBezTo>
                  <a:cubicBezTo>
                    <a:pt x="252" y="363"/>
                    <a:pt x="252" y="363"/>
                    <a:pt x="252" y="363"/>
                  </a:cubicBezTo>
                  <a:cubicBezTo>
                    <a:pt x="263" y="363"/>
                    <a:pt x="272" y="354"/>
                    <a:pt x="272" y="343"/>
                  </a:cubicBezTo>
                  <a:cubicBezTo>
                    <a:pt x="272" y="307"/>
                    <a:pt x="272" y="307"/>
                    <a:pt x="272" y="307"/>
                  </a:cubicBezTo>
                  <a:cubicBezTo>
                    <a:pt x="272" y="302"/>
                    <a:pt x="271" y="297"/>
                    <a:pt x="270" y="293"/>
                  </a:cubicBezTo>
                  <a:cubicBezTo>
                    <a:pt x="269" y="290"/>
                    <a:pt x="266" y="288"/>
                    <a:pt x="263" y="289"/>
                  </a:cubicBezTo>
                  <a:cubicBezTo>
                    <a:pt x="260" y="290"/>
                    <a:pt x="259" y="293"/>
                    <a:pt x="260" y="295"/>
                  </a:cubicBezTo>
                  <a:cubicBezTo>
                    <a:pt x="261" y="299"/>
                    <a:pt x="261" y="303"/>
                    <a:pt x="261" y="307"/>
                  </a:cubicBezTo>
                  <a:cubicBezTo>
                    <a:pt x="261" y="310"/>
                    <a:pt x="261" y="310"/>
                    <a:pt x="261" y="310"/>
                  </a:cubicBezTo>
                  <a:cubicBezTo>
                    <a:pt x="238" y="310"/>
                    <a:pt x="238" y="310"/>
                    <a:pt x="238" y="310"/>
                  </a:cubicBezTo>
                  <a:cubicBezTo>
                    <a:pt x="238" y="306"/>
                    <a:pt x="238" y="306"/>
                    <a:pt x="238" y="306"/>
                  </a:cubicBezTo>
                  <a:cubicBezTo>
                    <a:pt x="238" y="304"/>
                    <a:pt x="235" y="301"/>
                    <a:pt x="232" y="301"/>
                  </a:cubicBezTo>
                  <a:cubicBezTo>
                    <a:pt x="229" y="301"/>
                    <a:pt x="227" y="304"/>
                    <a:pt x="227" y="306"/>
                  </a:cubicBezTo>
                  <a:cubicBezTo>
                    <a:pt x="227" y="316"/>
                    <a:pt x="227" y="316"/>
                    <a:pt x="227" y="316"/>
                  </a:cubicBezTo>
                  <a:cubicBezTo>
                    <a:pt x="227" y="324"/>
                    <a:pt x="227" y="324"/>
                    <a:pt x="227" y="324"/>
                  </a:cubicBezTo>
                  <a:cubicBezTo>
                    <a:pt x="206" y="324"/>
                    <a:pt x="206" y="324"/>
                    <a:pt x="206" y="324"/>
                  </a:cubicBezTo>
                  <a:cubicBezTo>
                    <a:pt x="198" y="324"/>
                    <a:pt x="192" y="327"/>
                    <a:pt x="186" y="332"/>
                  </a:cubicBezTo>
                  <a:cubicBezTo>
                    <a:pt x="186" y="294"/>
                    <a:pt x="186" y="294"/>
                    <a:pt x="186" y="294"/>
                  </a:cubicBezTo>
                  <a:cubicBezTo>
                    <a:pt x="192" y="298"/>
                    <a:pt x="201" y="302"/>
                    <a:pt x="212" y="305"/>
                  </a:cubicBezTo>
                  <a:cubicBezTo>
                    <a:pt x="212" y="305"/>
                    <a:pt x="213" y="305"/>
                    <a:pt x="213" y="305"/>
                  </a:cubicBezTo>
                  <a:cubicBezTo>
                    <a:pt x="215" y="305"/>
                    <a:pt x="217" y="304"/>
                    <a:pt x="218" y="302"/>
                  </a:cubicBezTo>
                  <a:cubicBezTo>
                    <a:pt x="221" y="296"/>
                    <a:pt x="225" y="282"/>
                    <a:pt x="217" y="269"/>
                  </a:cubicBezTo>
                  <a:cubicBezTo>
                    <a:pt x="218" y="268"/>
                    <a:pt x="219" y="268"/>
                    <a:pt x="221" y="268"/>
                  </a:cubicBezTo>
                  <a:cubicBezTo>
                    <a:pt x="225" y="268"/>
                    <a:pt x="230" y="267"/>
                    <a:pt x="234" y="266"/>
                  </a:cubicBezTo>
                  <a:cubicBezTo>
                    <a:pt x="240" y="269"/>
                    <a:pt x="246" y="273"/>
                    <a:pt x="251" y="279"/>
                  </a:cubicBezTo>
                  <a:cubicBezTo>
                    <a:pt x="252" y="280"/>
                    <a:pt x="253" y="281"/>
                    <a:pt x="255" y="281"/>
                  </a:cubicBezTo>
                  <a:cubicBezTo>
                    <a:pt x="256" y="281"/>
                    <a:pt x="257" y="280"/>
                    <a:pt x="258" y="279"/>
                  </a:cubicBezTo>
                  <a:cubicBezTo>
                    <a:pt x="260" y="277"/>
                    <a:pt x="261" y="274"/>
                    <a:pt x="259" y="272"/>
                  </a:cubicBezTo>
                  <a:cubicBezTo>
                    <a:pt x="255" y="267"/>
                    <a:pt x="251" y="264"/>
                    <a:pt x="246" y="261"/>
                  </a:cubicBezTo>
                  <a:cubicBezTo>
                    <a:pt x="261" y="252"/>
                    <a:pt x="270" y="236"/>
                    <a:pt x="271" y="218"/>
                  </a:cubicBezTo>
                  <a:cubicBezTo>
                    <a:pt x="271" y="215"/>
                    <a:pt x="272" y="211"/>
                    <a:pt x="272" y="207"/>
                  </a:cubicBezTo>
                  <a:cubicBezTo>
                    <a:pt x="282" y="205"/>
                    <a:pt x="291" y="195"/>
                    <a:pt x="291" y="184"/>
                  </a:cubicBezTo>
                  <a:cubicBezTo>
                    <a:pt x="291" y="172"/>
                    <a:pt x="282" y="163"/>
                    <a:pt x="271" y="160"/>
                  </a:cubicBezTo>
                  <a:cubicBezTo>
                    <a:pt x="271" y="147"/>
                    <a:pt x="270" y="134"/>
                    <a:pt x="268" y="120"/>
                  </a:cubicBezTo>
                  <a:cubicBezTo>
                    <a:pt x="281" y="107"/>
                    <a:pt x="290" y="92"/>
                    <a:pt x="294" y="81"/>
                  </a:cubicBezTo>
                  <a:close/>
                  <a:moveTo>
                    <a:pt x="111" y="80"/>
                  </a:moveTo>
                  <a:cubicBezTo>
                    <a:pt x="115" y="81"/>
                    <a:pt x="117" y="82"/>
                    <a:pt x="117" y="82"/>
                  </a:cubicBezTo>
                  <a:cubicBezTo>
                    <a:pt x="118" y="83"/>
                    <a:pt x="119" y="83"/>
                    <a:pt x="120" y="83"/>
                  </a:cubicBezTo>
                  <a:cubicBezTo>
                    <a:pt x="122" y="83"/>
                    <a:pt x="124" y="82"/>
                    <a:pt x="125" y="80"/>
                  </a:cubicBezTo>
                  <a:cubicBezTo>
                    <a:pt x="130" y="70"/>
                    <a:pt x="137" y="65"/>
                    <a:pt x="146" y="64"/>
                  </a:cubicBezTo>
                  <a:cubicBezTo>
                    <a:pt x="147" y="64"/>
                    <a:pt x="148" y="64"/>
                    <a:pt x="148" y="64"/>
                  </a:cubicBezTo>
                  <a:cubicBezTo>
                    <a:pt x="148" y="64"/>
                    <a:pt x="149" y="64"/>
                    <a:pt x="149" y="64"/>
                  </a:cubicBezTo>
                  <a:cubicBezTo>
                    <a:pt x="154" y="63"/>
                    <a:pt x="160" y="64"/>
                    <a:pt x="167" y="66"/>
                  </a:cubicBezTo>
                  <a:cubicBezTo>
                    <a:pt x="169" y="67"/>
                    <a:pt x="171" y="68"/>
                    <a:pt x="172" y="69"/>
                  </a:cubicBezTo>
                  <a:cubicBezTo>
                    <a:pt x="176" y="70"/>
                    <a:pt x="179" y="72"/>
                    <a:pt x="182" y="73"/>
                  </a:cubicBezTo>
                  <a:cubicBezTo>
                    <a:pt x="176" y="80"/>
                    <a:pt x="170" y="87"/>
                    <a:pt x="164" y="89"/>
                  </a:cubicBezTo>
                  <a:cubicBezTo>
                    <a:pt x="161" y="90"/>
                    <a:pt x="160" y="94"/>
                    <a:pt x="161" y="96"/>
                  </a:cubicBezTo>
                  <a:cubicBezTo>
                    <a:pt x="162" y="99"/>
                    <a:pt x="165" y="100"/>
                    <a:pt x="168" y="99"/>
                  </a:cubicBezTo>
                  <a:cubicBezTo>
                    <a:pt x="178" y="96"/>
                    <a:pt x="185" y="86"/>
                    <a:pt x="193" y="76"/>
                  </a:cubicBezTo>
                  <a:cubicBezTo>
                    <a:pt x="199" y="68"/>
                    <a:pt x="205" y="59"/>
                    <a:pt x="210" y="59"/>
                  </a:cubicBezTo>
                  <a:cubicBezTo>
                    <a:pt x="212" y="59"/>
                    <a:pt x="212" y="59"/>
                    <a:pt x="213" y="60"/>
                  </a:cubicBezTo>
                  <a:cubicBezTo>
                    <a:pt x="215" y="63"/>
                    <a:pt x="214" y="74"/>
                    <a:pt x="212" y="80"/>
                  </a:cubicBezTo>
                  <a:cubicBezTo>
                    <a:pt x="212" y="83"/>
                    <a:pt x="213" y="86"/>
                    <a:pt x="216" y="87"/>
                  </a:cubicBezTo>
                  <a:cubicBezTo>
                    <a:pt x="219" y="88"/>
                    <a:pt x="222" y="86"/>
                    <a:pt x="223" y="84"/>
                  </a:cubicBezTo>
                  <a:cubicBezTo>
                    <a:pt x="223" y="83"/>
                    <a:pt x="232" y="59"/>
                    <a:pt x="248" y="59"/>
                  </a:cubicBezTo>
                  <a:cubicBezTo>
                    <a:pt x="251" y="59"/>
                    <a:pt x="252" y="60"/>
                    <a:pt x="252" y="60"/>
                  </a:cubicBezTo>
                  <a:cubicBezTo>
                    <a:pt x="255" y="64"/>
                    <a:pt x="251" y="76"/>
                    <a:pt x="248" y="82"/>
                  </a:cubicBezTo>
                  <a:cubicBezTo>
                    <a:pt x="247" y="85"/>
                    <a:pt x="248" y="88"/>
                    <a:pt x="250" y="89"/>
                  </a:cubicBezTo>
                  <a:cubicBezTo>
                    <a:pt x="252" y="91"/>
                    <a:pt x="255" y="90"/>
                    <a:pt x="257" y="88"/>
                  </a:cubicBezTo>
                  <a:cubicBezTo>
                    <a:pt x="257" y="88"/>
                    <a:pt x="261" y="83"/>
                    <a:pt x="266" y="78"/>
                  </a:cubicBezTo>
                  <a:cubicBezTo>
                    <a:pt x="275" y="70"/>
                    <a:pt x="279" y="69"/>
                    <a:pt x="281" y="69"/>
                  </a:cubicBezTo>
                  <a:cubicBezTo>
                    <a:pt x="282" y="69"/>
                    <a:pt x="282" y="70"/>
                    <a:pt x="283" y="71"/>
                  </a:cubicBezTo>
                  <a:cubicBezTo>
                    <a:pt x="284" y="72"/>
                    <a:pt x="284" y="75"/>
                    <a:pt x="283" y="78"/>
                  </a:cubicBezTo>
                  <a:cubicBezTo>
                    <a:pt x="278" y="97"/>
                    <a:pt x="248" y="131"/>
                    <a:pt x="224" y="140"/>
                  </a:cubicBezTo>
                  <a:cubicBezTo>
                    <a:pt x="193" y="152"/>
                    <a:pt x="152" y="145"/>
                    <a:pt x="132" y="125"/>
                  </a:cubicBezTo>
                  <a:cubicBezTo>
                    <a:pt x="131" y="124"/>
                    <a:pt x="129" y="123"/>
                    <a:pt x="127" y="124"/>
                  </a:cubicBezTo>
                  <a:cubicBezTo>
                    <a:pt x="125" y="125"/>
                    <a:pt x="123" y="126"/>
                    <a:pt x="123" y="128"/>
                  </a:cubicBezTo>
                  <a:cubicBezTo>
                    <a:pt x="123" y="128"/>
                    <a:pt x="122" y="137"/>
                    <a:pt x="118" y="145"/>
                  </a:cubicBezTo>
                  <a:cubicBezTo>
                    <a:pt x="112" y="155"/>
                    <a:pt x="105" y="160"/>
                    <a:pt x="96" y="160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5" y="160"/>
                    <a:pt x="95" y="160"/>
                    <a:pt x="95" y="160"/>
                  </a:cubicBezTo>
                  <a:cubicBezTo>
                    <a:pt x="92" y="160"/>
                    <a:pt x="90" y="161"/>
                    <a:pt x="87" y="161"/>
                  </a:cubicBezTo>
                  <a:cubicBezTo>
                    <a:pt x="87" y="159"/>
                    <a:pt x="86" y="156"/>
                    <a:pt x="85" y="154"/>
                  </a:cubicBezTo>
                  <a:cubicBezTo>
                    <a:pt x="88" y="150"/>
                    <a:pt x="90" y="146"/>
                    <a:pt x="90" y="142"/>
                  </a:cubicBezTo>
                  <a:cubicBezTo>
                    <a:pt x="90" y="138"/>
                    <a:pt x="89" y="135"/>
                    <a:pt x="87" y="132"/>
                  </a:cubicBezTo>
                  <a:cubicBezTo>
                    <a:pt x="89" y="131"/>
                    <a:pt x="92" y="130"/>
                    <a:pt x="94" y="128"/>
                  </a:cubicBezTo>
                  <a:cubicBezTo>
                    <a:pt x="97" y="124"/>
                    <a:pt x="99" y="119"/>
                    <a:pt x="99" y="114"/>
                  </a:cubicBezTo>
                  <a:cubicBezTo>
                    <a:pt x="99" y="110"/>
                    <a:pt x="97" y="105"/>
                    <a:pt x="95" y="102"/>
                  </a:cubicBezTo>
                  <a:cubicBezTo>
                    <a:pt x="102" y="96"/>
                    <a:pt x="107" y="88"/>
                    <a:pt x="111" y="80"/>
                  </a:cubicBezTo>
                  <a:close/>
                  <a:moveTo>
                    <a:pt x="30" y="108"/>
                  </a:moveTo>
                  <a:cubicBezTo>
                    <a:pt x="31" y="107"/>
                    <a:pt x="33" y="106"/>
                    <a:pt x="36" y="106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5" y="106"/>
                    <a:pt x="89" y="110"/>
                    <a:pt x="89" y="114"/>
                  </a:cubicBezTo>
                  <a:cubicBezTo>
                    <a:pt x="89" y="116"/>
                    <a:pt x="88" y="119"/>
                    <a:pt x="86" y="120"/>
                  </a:cubicBezTo>
                  <a:cubicBezTo>
                    <a:pt x="84" y="122"/>
                    <a:pt x="82" y="123"/>
                    <a:pt x="80" y="123"/>
                  </a:cubicBezTo>
                  <a:cubicBezTo>
                    <a:pt x="71" y="123"/>
                    <a:pt x="71" y="123"/>
                    <a:pt x="71" y="123"/>
                  </a:cubicBezTo>
                  <a:cubicBezTo>
                    <a:pt x="45" y="123"/>
                    <a:pt x="45" y="123"/>
                    <a:pt x="45" y="123"/>
                  </a:cubicBezTo>
                  <a:cubicBezTo>
                    <a:pt x="36" y="123"/>
                    <a:pt x="36" y="123"/>
                    <a:pt x="36" y="123"/>
                  </a:cubicBezTo>
                  <a:cubicBezTo>
                    <a:pt x="31" y="123"/>
                    <a:pt x="27" y="119"/>
                    <a:pt x="27" y="114"/>
                  </a:cubicBezTo>
                  <a:cubicBezTo>
                    <a:pt x="27" y="112"/>
                    <a:pt x="28" y="110"/>
                    <a:pt x="30" y="108"/>
                  </a:cubicBezTo>
                  <a:close/>
                  <a:moveTo>
                    <a:pt x="45" y="150"/>
                  </a:moveTo>
                  <a:cubicBezTo>
                    <a:pt x="40" y="150"/>
                    <a:pt x="37" y="146"/>
                    <a:pt x="37" y="142"/>
                  </a:cubicBezTo>
                  <a:cubicBezTo>
                    <a:pt x="37" y="139"/>
                    <a:pt x="38" y="137"/>
                    <a:pt x="39" y="136"/>
                  </a:cubicBezTo>
                  <a:cubicBezTo>
                    <a:pt x="41" y="134"/>
                    <a:pt x="43" y="133"/>
                    <a:pt x="45" y="133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75" y="133"/>
                    <a:pt x="79" y="137"/>
                    <a:pt x="79" y="142"/>
                  </a:cubicBezTo>
                  <a:cubicBezTo>
                    <a:pt x="79" y="144"/>
                    <a:pt x="78" y="146"/>
                    <a:pt x="77" y="148"/>
                  </a:cubicBezTo>
                  <a:cubicBezTo>
                    <a:pt x="75" y="149"/>
                    <a:pt x="73" y="150"/>
                    <a:pt x="71" y="150"/>
                  </a:cubicBezTo>
                  <a:lnTo>
                    <a:pt x="45" y="150"/>
                  </a:lnTo>
                  <a:close/>
                  <a:moveTo>
                    <a:pt x="82" y="184"/>
                  </a:moveTo>
                  <a:cubicBezTo>
                    <a:pt x="82" y="178"/>
                    <a:pt x="85" y="174"/>
                    <a:pt x="90" y="172"/>
                  </a:cubicBezTo>
                  <a:cubicBezTo>
                    <a:pt x="90" y="180"/>
                    <a:pt x="90" y="188"/>
                    <a:pt x="90" y="196"/>
                  </a:cubicBezTo>
                  <a:cubicBezTo>
                    <a:pt x="85" y="194"/>
                    <a:pt x="82" y="189"/>
                    <a:pt x="82" y="184"/>
                  </a:cubicBezTo>
                  <a:close/>
                  <a:moveTo>
                    <a:pt x="128" y="266"/>
                  </a:moveTo>
                  <a:cubicBezTo>
                    <a:pt x="132" y="267"/>
                    <a:pt x="137" y="268"/>
                    <a:pt x="141" y="268"/>
                  </a:cubicBezTo>
                  <a:cubicBezTo>
                    <a:pt x="142" y="268"/>
                    <a:pt x="144" y="268"/>
                    <a:pt x="145" y="269"/>
                  </a:cubicBezTo>
                  <a:cubicBezTo>
                    <a:pt x="137" y="282"/>
                    <a:pt x="141" y="296"/>
                    <a:pt x="144" y="302"/>
                  </a:cubicBezTo>
                  <a:cubicBezTo>
                    <a:pt x="145" y="304"/>
                    <a:pt x="148" y="305"/>
                    <a:pt x="150" y="305"/>
                  </a:cubicBezTo>
                  <a:cubicBezTo>
                    <a:pt x="161" y="302"/>
                    <a:pt x="170" y="298"/>
                    <a:pt x="176" y="294"/>
                  </a:cubicBezTo>
                  <a:cubicBezTo>
                    <a:pt x="176" y="332"/>
                    <a:pt x="176" y="332"/>
                    <a:pt x="176" y="332"/>
                  </a:cubicBezTo>
                  <a:cubicBezTo>
                    <a:pt x="170" y="327"/>
                    <a:pt x="163" y="324"/>
                    <a:pt x="156" y="324"/>
                  </a:cubicBezTo>
                  <a:cubicBezTo>
                    <a:pt x="135" y="324"/>
                    <a:pt x="135" y="324"/>
                    <a:pt x="135" y="324"/>
                  </a:cubicBezTo>
                  <a:cubicBezTo>
                    <a:pt x="135" y="316"/>
                    <a:pt x="135" y="316"/>
                    <a:pt x="135" y="316"/>
                  </a:cubicBezTo>
                  <a:cubicBezTo>
                    <a:pt x="135" y="306"/>
                    <a:pt x="135" y="306"/>
                    <a:pt x="135" y="306"/>
                  </a:cubicBezTo>
                  <a:cubicBezTo>
                    <a:pt x="135" y="304"/>
                    <a:pt x="132" y="301"/>
                    <a:pt x="129" y="301"/>
                  </a:cubicBezTo>
                  <a:cubicBezTo>
                    <a:pt x="126" y="301"/>
                    <a:pt x="124" y="304"/>
                    <a:pt x="124" y="306"/>
                  </a:cubicBezTo>
                  <a:cubicBezTo>
                    <a:pt x="124" y="310"/>
                    <a:pt x="124" y="310"/>
                    <a:pt x="124" y="310"/>
                  </a:cubicBezTo>
                  <a:cubicBezTo>
                    <a:pt x="101" y="310"/>
                    <a:pt x="101" y="310"/>
                    <a:pt x="101" y="310"/>
                  </a:cubicBezTo>
                  <a:cubicBezTo>
                    <a:pt x="101" y="307"/>
                    <a:pt x="101" y="307"/>
                    <a:pt x="101" y="307"/>
                  </a:cubicBezTo>
                  <a:cubicBezTo>
                    <a:pt x="101" y="289"/>
                    <a:pt x="112" y="273"/>
                    <a:pt x="128" y="266"/>
                  </a:cubicBezTo>
                  <a:close/>
                  <a:moveTo>
                    <a:pt x="153" y="276"/>
                  </a:moveTo>
                  <a:cubicBezTo>
                    <a:pt x="156" y="280"/>
                    <a:pt x="161" y="284"/>
                    <a:pt x="167" y="287"/>
                  </a:cubicBezTo>
                  <a:cubicBezTo>
                    <a:pt x="163" y="289"/>
                    <a:pt x="158" y="291"/>
                    <a:pt x="152" y="293"/>
                  </a:cubicBezTo>
                  <a:cubicBezTo>
                    <a:pt x="151" y="289"/>
                    <a:pt x="150" y="283"/>
                    <a:pt x="153" y="276"/>
                  </a:cubicBezTo>
                  <a:close/>
                  <a:moveTo>
                    <a:pt x="181" y="279"/>
                  </a:moveTo>
                  <a:cubicBezTo>
                    <a:pt x="172" y="279"/>
                    <a:pt x="165" y="275"/>
                    <a:pt x="162" y="269"/>
                  </a:cubicBezTo>
                  <a:cubicBezTo>
                    <a:pt x="168" y="269"/>
                    <a:pt x="175" y="269"/>
                    <a:pt x="181" y="269"/>
                  </a:cubicBezTo>
                  <a:cubicBezTo>
                    <a:pt x="187" y="269"/>
                    <a:pt x="194" y="269"/>
                    <a:pt x="200" y="269"/>
                  </a:cubicBezTo>
                  <a:cubicBezTo>
                    <a:pt x="197" y="275"/>
                    <a:pt x="190" y="279"/>
                    <a:pt x="181" y="279"/>
                  </a:cubicBezTo>
                  <a:close/>
                  <a:moveTo>
                    <a:pt x="110" y="352"/>
                  </a:moveTo>
                  <a:cubicBezTo>
                    <a:pt x="105" y="352"/>
                    <a:pt x="101" y="348"/>
                    <a:pt x="101" y="343"/>
                  </a:cubicBezTo>
                  <a:cubicBezTo>
                    <a:pt x="101" y="321"/>
                    <a:pt x="101" y="321"/>
                    <a:pt x="101" y="321"/>
                  </a:cubicBezTo>
                  <a:cubicBezTo>
                    <a:pt x="124" y="321"/>
                    <a:pt x="124" y="321"/>
                    <a:pt x="124" y="321"/>
                  </a:cubicBezTo>
                  <a:cubicBezTo>
                    <a:pt x="124" y="330"/>
                    <a:pt x="124" y="330"/>
                    <a:pt x="124" y="330"/>
                  </a:cubicBezTo>
                  <a:cubicBezTo>
                    <a:pt x="124" y="333"/>
                    <a:pt x="126" y="335"/>
                    <a:pt x="129" y="335"/>
                  </a:cubicBezTo>
                  <a:cubicBezTo>
                    <a:pt x="156" y="335"/>
                    <a:pt x="156" y="335"/>
                    <a:pt x="156" y="335"/>
                  </a:cubicBezTo>
                  <a:cubicBezTo>
                    <a:pt x="166" y="335"/>
                    <a:pt x="174" y="343"/>
                    <a:pt x="175" y="352"/>
                  </a:cubicBezTo>
                  <a:lnTo>
                    <a:pt x="110" y="352"/>
                  </a:lnTo>
                  <a:close/>
                  <a:moveTo>
                    <a:pt x="206" y="335"/>
                  </a:moveTo>
                  <a:cubicBezTo>
                    <a:pt x="232" y="335"/>
                    <a:pt x="232" y="335"/>
                    <a:pt x="232" y="335"/>
                  </a:cubicBezTo>
                  <a:cubicBezTo>
                    <a:pt x="235" y="335"/>
                    <a:pt x="238" y="333"/>
                    <a:pt x="238" y="330"/>
                  </a:cubicBezTo>
                  <a:cubicBezTo>
                    <a:pt x="238" y="321"/>
                    <a:pt x="238" y="321"/>
                    <a:pt x="238" y="321"/>
                  </a:cubicBezTo>
                  <a:cubicBezTo>
                    <a:pt x="261" y="321"/>
                    <a:pt x="261" y="321"/>
                    <a:pt x="261" y="321"/>
                  </a:cubicBezTo>
                  <a:cubicBezTo>
                    <a:pt x="261" y="343"/>
                    <a:pt x="261" y="343"/>
                    <a:pt x="261" y="343"/>
                  </a:cubicBezTo>
                  <a:cubicBezTo>
                    <a:pt x="261" y="343"/>
                    <a:pt x="261" y="343"/>
                    <a:pt x="261" y="343"/>
                  </a:cubicBezTo>
                  <a:cubicBezTo>
                    <a:pt x="261" y="348"/>
                    <a:pt x="257" y="352"/>
                    <a:pt x="252" y="352"/>
                  </a:cubicBezTo>
                  <a:cubicBezTo>
                    <a:pt x="187" y="352"/>
                    <a:pt x="187" y="352"/>
                    <a:pt x="187" y="352"/>
                  </a:cubicBezTo>
                  <a:cubicBezTo>
                    <a:pt x="188" y="343"/>
                    <a:pt x="196" y="335"/>
                    <a:pt x="206" y="335"/>
                  </a:cubicBezTo>
                  <a:close/>
                  <a:moveTo>
                    <a:pt x="211" y="287"/>
                  </a:moveTo>
                  <a:cubicBezTo>
                    <a:pt x="211" y="289"/>
                    <a:pt x="210" y="291"/>
                    <a:pt x="210" y="293"/>
                  </a:cubicBezTo>
                  <a:cubicBezTo>
                    <a:pt x="204" y="291"/>
                    <a:pt x="198" y="289"/>
                    <a:pt x="194" y="287"/>
                  </a:cubicBezTo>
                  <a:cubicBezTo>
                    <a:pt x="200" y="284"/>
                    <a:pt x="206" y="280"/>
                    <a:pt x="209" y="276"/>
                  </a:cubicBezTo>
                  <a:cubicBezTo>
                    <a:pt x="210" y="279"/>
                    <a:pt x="211" y="283"/>
                    <a:pt x="211" y="287"/>
                  </a:cubicBezTo>
                  <a:close/>
                  <a:moveTo>
                    <a:pt x="261" y="218"/>
                  </a:moveTo>
                  <a:cubicBezTo>
                    <a:pt x="259" y="239"/>
                    <a:pt x="242" y="257"/>
                    <a:pt x="220" y="258"/>
                  </a:cubicBezTo>
                  <a:cubicBezTo>
                    <a:pt x="194" y="259"/>
                    <a:pt x="168" y="259"/>
                    <a:pt x="142" y="258"/>
                  </a:cubicBezTo>
                  <a:cubicBezTo>
                    <a:pt x="120" y="257"/>
                    <a:pt x="102" y="239"/>
                    <a:pt x="101" y="218"/>
                  </a:cubicBezTo>
                  <a:cubicBezTo>
                    <a:pt x="100" y="202"/>
                    <a:pt x="100" y="186"/>
                    <a:pt x="101" y="170"/>
                  </a:cubicBezTo>
                  <a:cubicBezTo>
                    <a:pt x="112" y="169"/>
                    <a:pt x="121" y="162"/>
                    <a:pt x="127" y="150"/>
                  </a:cubicBezTo>
                  <a:cubicBezTo>
                    <a:pt x="129" y="146"/>
                    <a:pt x="130" y="142"/>
                    <a:pt x="131" y="139"/>
                  </a:cubicBezTo>
                  <a:cubicBezTo>
                    <a:pt x="142" y="147"/>
                    <a:pt x="157" y="153"/>
                    <a:pt x="173" y="155"/>
                  </a:cubicBezTo>
                  <a:cubicBezTo>
                    <a:pt x="192" y="158"/>
                    <a:pt x="212" y="156"/>
                    <a:pt x="228" y="150"/>
                  </a:cubicBezTo>
                  <a:cubicBezTo>
                    <a:pt x="238" y="146"/>
                    <a:pt x="249" y="139"/>
                    <a:pt x="258" y="130"/>
                  </a:cubicBezTo>
                  <a:cubicBezTo>
                    <a:pt x="261" y="159"/>
                    <a:pt x="262" y="188"/>
                    <a:pt x="261" y="218"/>
                  </a:cubicBezTo>
                  <a:close/>
                  <a:moveTo>
                    <a:pt x="280" y="184"/>
                  </a:moveTo>
                  <a:cubicBezTo>
                    <a:pt x="280" y="189"/>
                    <a:pt x="277" y="194"/>
                    <a:pt x="272" y="196"/>
                  </a:cubicBezTo>
                  <a:cubicBezTo>
                    <a:pt x="272" y="188"/>
                    <a:pt x="272" y="180"/>
                    <a:pt x="272" y="172"/>
                  </a:cubicBezTo>
                  <a:cubicBezTo>
                    <a:pt x="277" y="174"/>
                    <a:pt x="280" y="178"/>
                    <a:pt x="280" y="1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34">
              <a:extLst>
                <a:ext uri="{FF2B5EF4-FFF2-40B4-BE49-F238E27FC236}">
                  <a16:creationId xmlns:a16="http://schemas.microsoft.com/office/drawing/2014/main" id="{ECC43D83-E5BC-6C91-D3CB-01C27746F534}"/>
                </a:ext>
              </a:extLst>
            </p:cNvPr>
            <p:cNvSpPr/>
            <p:nvPr/>
          </p:nvSpPr>
          <p:spPr>
            <a:xfrm>
              <a:off x="8556625" y="1935163"/>
              <a:ext cx="42863" cy="42863"/>
            </a:xfrm>
            <a:custGeom>
              <a:avLst/>
              <a:gdLst/>
              <a:ahLst/>
              <a:cxnLst/>
              <a:rect l="l" t="t" r="r" b="b"/>
              <a:pathLst>
                <a:path w="26" h="26" extrusionOk="0">
                  <a:moveTo>
                    <a:pt x="17" y="2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0" y="19"/>
                    <a:pt x="0" y="22"/>
                    <a:pt x="2" y="25"/>
                  </a:cubicBezTo>
                  <a:cubicBezTo>
                    <a:pt x="3" y="26"/>
                    <a:pt x="4" y="26"/>
                    <a:pt x="5" y="26"/>
                  </a:cubicBezTo>
                  <a:cubicBezTo>
                    <a:pt x="7" y="26"/>
                    <a:pt x="8" y="26"/>
                    <a:pt x="9" y="25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6" y="7"/>
                    <a:pt x="26" y="4"/>
                    <a:pt x="24" y="2"/>
                  </a:cubicBezTo>
                  <a:cubicBezTo>
                    <a:pt x="22" y="0"/>
                    <a:pt x="19" y="0"/>
                    <a:pt x="17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34">
              <a:extLst>
                <a:ext uri="{FF2B5EF4-FFF2-40B4-BE49-F238E27FC236}">
                  <a16:creationId xmlns:a16="http://schemas.microsoft.com/office/drawing/2014/main" id="{2FC6A595-3AC5-0749-3AA8-C734F0F351CB}"/>
                </a:ext>
              </a:extLst>
            </p:cNvPr>
            <p:cNvSpPr/>
            <p:nvPr/>
          </p:nvSpPr>
          <p:spPr>
            <a:xfrm>
              <a:off x="8556625" y="1839913"/>
              <a:ext cx="42863" cy="42863"/>
            </a:xfrm>
            <a:custGeom>
              <a:avLst/>
              <a:gdLst/>
              <a:ahLst/>
              <a:cxnLst/>
              <a:rect l="l" t="t" r="r" b="b"/>
              <a:pathLst>
                <a:path w="26" h="26" extrusionOk="0">
                  <a:moveTo>
                    <a:pt x="17" y="25"/>
                  </a:moveTo>
                  <a:cubicBezTo>
                    <a:pt x="18" y="26"/>
                    <a:pt x="19" y="26"/>
                    <a:pt x="21" y="26"/>
                  </a:cubicBezTo>
                  <a:cubicBezTo>
                    <a:pt x="22" y="26"/>
                    <a:pt x="23" y="26"/>
                    <a:pt x="24" y="25"/>
                  </a:cubicBezTo>
                  <a:cubicBezTo>
                    <a:pt x="26" y="23"/>
                    <a:pt x="26" y="19"/>
                    <a:pt x="24" y="1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0"/>
                    <a:pt x="4" y="0"/>
                    <a:pt x="2" y="2"/>
                  </a:cubicBezTo>
                  <a:cubicBezTo>
                    <a:pt x="0" y="4"/>
                    <a:pt x="0" y="8"/>
                    <a:pt x="2" y="10"/>
                  </a:cubicBezTo>
                  <a:lnTo>
                    <a:pt x="17" y="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34">
              <a:extLst>
                <a:ext uri="{FF2B5EF4-FFF2-40B4-BE49-F238E27FC236}">
                  <a16:creationId xmlns:a16="http://schemas.microsoft.com/office/drawing/2014/main" id="{56880AB7-4106-D454-2D1B-F159E887ED6E}"/>
                </a:ext>
              </a:extLst>
            </p:cNvPr>
            <p:cNvSpPr/>
            <p:nvPr/>
          </p:nvSpPr>
          <p:spPr>
            <a:xfrm>
              <a:off x="8531225" y="1901825"/>
              <a:ext cx="53975" cy="17463"/>
            </a:xfrm>
            <a:custGeom>
              <a:avLst/>
              <a:gdLst/>
              <a:ahLst/>
              <a:cxnLst/>
              <a:rect l="l" t="t" r="r" b="b"/>
              <a:pathLst>
                <a:path w="33" h="11" extrusionOk="0">
                  <a:moveTo>
                    <a:pt x="33" y="5"/>
                  </a:moveTo>
                  <a:cubicBezTo>
                    <a:pt x="33" y="2"/>
                    <a:pt x="31" y="0"/>
                    <a:pt x="2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1" y="3"/>
                    <a:pt x="0" y="7"/>
                    <a:pt x="2" y="9"/>
                  </a:cubicBezTo>
                  <a:cubicBezTo>
                    <a:pt x="3" y="10"/>
                    <a:pt x="5" y="11"/>
                    <a:pt x="6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31" y="11"/>
                    <a:pt x="33" y="8"/>
                    <a:pt x="33" y="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" name="Google Shape;11310;p63"/>
          <p:cNvSpPr/>
          <p:nvPr/>
        </p:nvSpPr>
        <p:spPr>
          <a:xfrm>
            <a:off x="6844261" y="1363998"/>
            <a:ext cx="361754" cy="362514"/>
          </a:xfrm>
          <a:custGeom>
            <a:avLst/>
            <a:gdLst/>
            <a:ahLst/>
            <a:cxnLst/>
            <a:rect l="l" t="t" r="r" b="b"/>
            <a:pathLst>
              <a:path w="11419" h="11443" extrusionOk="0">
                <a:moveTo>
                  <a:pt x="4644" y="3560"/>
                </a:moveTo>
                <a:lnTo>
                  <a:pt x="4727" y="3655"/>
                </a:lnTo>
                <a:lnTo>
                  <a:pt x="4132" y="4263"/>
                </a:lnTo>
                <a:cubicBezTo>
                  <a:pt x="3989" y="4084"/>
                  <a:pt x="3965" y="3834"/>
                  <a:pt x="4108" y="3655"/>
                </a:cubicBezTo>
                <a:lnTo>
                  <a:pt x="4120" y="3655"/>
                </a:lnTo>
                <a:cubicBezTo>
                  <a:pt x="4298" y="3655"/>
                  <a:pt x="4465" y="3620"/>
                  <a:pt x="4644" y="3560"/>
                </a:cubicBezTo>
                <a:close/>
                <a:moveTo>
                  <a:pt x="8751" y="5739"/>
                </a:moveTo>
                <a:lnTo>
                  <a:pt x="8918" y="5906"/>
                </a:lnTo>
                <a:cubicBezTo>
                  <a:pt x="8944" y="5932"/>
                  <a:pt x="8994" y="5951"/>
                  <a:pt x="9043" y="5951"/>
                </a:cubicBezTo>
                <a:cubicBezTo>
                  <a:pt x="9061" y="5951"/>
                  <a:pt x="9080" y="5948"/>
                  <a:pt x="9097" y="5941"/>
                </a:cubicBezTo>
                <a:cubicBezTo>
                  <a:pt x="9275" y="5894"/>
                  <a:pt x="9430" y="5858"/>
                  <a:pt x="9597" y="5846"/>
                </a:cubicBezTo>
                <a:lnTo>
                  <a:pt x="9704" y="5858"/>
                </a:lnTo>
                <a:cubicBezTo>
                  <a:pt x="10478" y="5918"/>
                  <a:pt x="11073" y="6561"/>
                  <a:pt x="11073" y="7335"/>
                </a:cubicBezTo>
                <a:cubicBezTo>
                  <a:pt x="11085" y="7454"/>
                  <a:pt x="11073" y="7585"/>
                  <a:pt x="11025" y="7716"/>
                </a:cubicBezTo>
                <a:lnTo>
                  <a:pt x="10121" y="6811"/>
                </a:lnTo>
                <a:cubicBezTo>
                  <a:pt x="10061" y="6739"/>
                  <a:pt x="9966" y="6692"/>
                  <a:pt x="9870" y="6644"/>
                </a:cubicBezTo>
                <a:cubicBezTo>
                  <a:pt x="9787" y="6620"/>
                  <a:pt x="9704" y="6608"/>
                  <a:pt x="9609" y="6608"/>
                </a:cubicBezTo>
                <a:cubicBezTo>
                  <a:pt x="9418" y="6608"/>
                  <a:pt x="9239" y="6680"/>
                  <a:pt x="9108" y="6811"/>
                </a:cubicBezTo>
                <a:cubicBezTo>
                  <a:pt x="8918" y="7001"/>
                  <a:pt x="8858" y="7299"/>
                  <a:pt x="8942" y="7573"/>
                </a:cubicBezTo>
                <a:cubicBezTo>
                  <a:pt x="8978" y="7680"/>
                  <a:pt x="9037" y="7763"/>
                  <a:pt x="9108" y="7823"/>
                </a:cubicBezTo>
                <a:lnTo>
                  <a:pt x="10013" y="8728"/>
                </a:lnTo>
                <a:cubicBezTo>
                  <a:pt x="9882" y="8775"/>
                  <a:pt x="9751" y="8787"/>
                  <a:pt x="9609" y="8787"/>
                </a:cubicBezTo>
                <a:cubicBezTo>
                  <a:pt x="8835" y="8787"/>
                  <a:pt x="8204" y="8180"/>
                  <a:pt x="8156" y="7418"/>
                </a:cubicBezTo>
                <a:lnTo>
                  <a:pt x="8144" y="7323"/>
                </a:lnTo>
                <a:cubicBezTo>
                  <a:pt x="8144" y="7156"/>
                  <a:pt x="8168" y="6977"/>
                  <a:pt x="8227" y="6811"/>
                </a:cubicBezTo>
                <a:cubicBezTo>
                  <a:pt x="8263" y="6751"/>
                  <a:pt x="8239" y="6680"/>
                  <a:pt x="8180" y="6632"/>
                </a:cubicBezTo>
                <a:lnTo>
                  <a:pt x="8025" y="6465"/>
                </a:lnTo>
                <a:lnTo>
                  <a:pt x="8751" y="5739"/>
                </a:lnTo>
                <a:close/>
                <a:moveTo>
                  <a:pt x="2393" y="6537"/>
                </a:moveTo>
                <a:lnTo>
                  <a:pt x="2751" y="6894"/>
                </a:lnTo>
                <a:lnTo>
                  <a:pt x="4632" y="8775"/>
                </a:lnTo>
                <a:lnTo>
                  <a:pt x="4894" y="9037"/>
                </a:lnTo>
                <a:lnTo>
                  <a:pt x="4358" y="9573"/>
                </a:lnTo>
                <a:lnTo>
                  <a:pt x="1858" y="7084"/>
                </a:lnTo>
                <a:lnTo>
                  <a:pt x="2393" y="6537"/>
                </a:lnTo>
                <a:close/>
                <a:moveTo>
                  <a:pt x="4155" y="0"/>
                </a:moveTo>
                <a:cubicBezTo>
                  <a:pt x="3882" y="0"/>
                  <a:pt x="3632" y="60"/>
                  <a:pt x="3382" y="179"/>
                </a:cubicBezTo>
                <a:cubicBezTo>
                  <a:pt x="3334" y="203"/>
                  <a:pt x="3286" y="250"/>
                  <a:pt x="3286" y="298"/>
                </a:cubicBezTo>
                <a:cubicBezTo>
                  <a:pt x="3274" y="357"/>
                  <a:pt x="3298" y="393"/>
                  <a:pt x="3334" y="441"/>
                </a:cubicBezTo>
                <a:lnTo>
                  <a:pt x="4417" y="1524"/>
                </a:lnTo>
                <a:cubicBezTo>
                  <a:pt x="4453" y="1560"/>
                  <a:pt x="4477" y="1608"/>
                  <a:pt x="4513" y="1667"/>
                </a:cubicBezTo>
                <a:cubicBezTo>
                  <a:pt x="4548" y="1810"/>
                  <a:pt x="4525" y="1965"/>
                  <a:pt x="4417" y="2060"/>
                </a:cubicBezTo>
                <a:cubicBezTo>
                  <a:pt x="4346" y="2143"/>
                  <a:pt x="4251" y="2167"/>
                  <a:pt x="4155" y="2167"/>
                </a:cubicBezTo>
                <a:cubicBezTo>
                  <a:pt x="4108" y="2167"/>
                  <a:pt x="4060" y="2155"/>
                  <a:pt x="4013" y="2143"/>
                </a:cubicBezTo>
                <a:cubicBezTo>
                  <a:pt x="3953" y="2108"/>
                  <a:pt x="3917" y="2096"/>
                  <a:pt x="3882" y="2048"/>
                </a:cubicBezTo>
                <a:lnTo>
                  <a:pt x="2798" y="965"/>
                </a:lnTo>
                <a:cubicBezTo>
                  <a:pt x="2762" y="928"/>
                  <a:pt x="2725" y="913"/>
                  <a:pt x="2684" y="913"/>
                </a:cubicBezTo>
                <a:cubicBezTo>
                  <a:pt x="2671" y="913"/>
                  <a:pt x="2657" y="914"/>
                  <a:pt x="2643" y="917"/>
                </a:cubicBezTo>
                <a:cubicBezTo>
                  <a:pt x="2584" y="929"/>
                  <a:pt x="2548" y="965"/>
                  <a:pt x="2524" y="1012"/>
                </a:cubicBezTo>
                <a:cubicBezTo>
                  <a:pt x="2405" y="1262"/>
                  <a:pt x="2346" y="1512"/>
                  <a:pt x="2346" y="1786"/>
                </a:cubicBezTo>
                <a:cubicBezTo>
                  <a:pt x="2346" y="2239"/>
                  <a:pt x="2524" y="2679"/>
                  <a:pt x="2846" y="3013"/>
                </a:cubicBezTo>
                <a:cubicBezTo>
                  <a:pt x="3096" y="3286"/>
                  <a:pt x="3417" y="3465"/>
                  <a:pt x="3798" y="3548"/>
                </a:cubicBezTo>
                <a:cubicBezTo>
                  <a:pt x="3655" y="3846"/>
                  <a:pt x="3715" y="4203"/>
                  <a:pt x="3941" y="4465"/>
                </a:cubicBezTo>
                <a:lnTo>
                  <a:pt x="3560" y="4846"/>
                </a:lnTo>
                <a:cubicBezTo>
                  <a:pt x="3405" y="5001"/>
                  <a:pt x="3334" y="5191"/>
                  <a:pt x="3334" y="5394"/>
                </a:cubicBezTo>
                <a:cubicBezTo>
                  <a:pt x="3334" y="5596"/>
                  <a:pt x="3405" y="5775"/>
                  <a:pt x="3524" y="5906"/>
                </a:cubicBezTo>
                <a:lnTo>
                  <a:pt x="2917" y="6513"/>
                </a:lnTo>
                <a:lnTo>
                  <a:pt x="2560" y="6156"/>
                </a:lnTo>
                <a:cubicBezTo>
                  <a:pt x="2530" y="6126"/>
                  <a:pt x="2486" y="6111"/>
                  <a:pt x="2441" y="6111"/>
                </a:cubicBezTo>
                <a:cubicBezTo>
                  <a:pt x="2396" y="6111"/>
                  <a:pt x="2352" y="6126"/>
                  <a:pt x="2322" y="6156"/>
                </a:cubicBezTo>
                <a:lnTo>
                  <a:pt x="1417" y="7061"/>
                </a:lnTo>
                <a:lnTo>
                  <a:pt x="60" y="8418"/>
                </a:lnTo>
                <a:cubicBezTo>
                  <a:pt x="0" y="8478"/>
                  <a:pt x="0" y="8597"/>
                  <a:pt x="60" y="8656"/>
                </a:cubicBezTo>
                <a:lnTo>
                  <a:pt x="1096" y="9704"/>
                </a:lnTo>
                <a:cubicBezTo>
                  <a:pt x="1125" y="9734"/>
                  <a:pt x="1170" y="9748"/>
                  <a:pt x="1215" y="9748"/>
                </a:cubicBezTo>
                <a:cubicBezTo>
                  <a:pt x="1259" y="9748"/>
                  <a:pt x="1304" y="9734"/>
                  <a:pt x="1334" y="9704"/>
                </a:cubicBezTo>
                <a:cubicBezTo>
                  <a:pt x="1393" y="9644"/>
                  <a:pt x="1393" y="9525"/>
                  <a:pt x="1334" y="9466"/>
                </a:cubicBezTo>
                <a:lnTo>
                  <a:pt x="417" y="8537"/>
                </a:lnTo>
                <a:lnTo>
                  <a:pt x="1667" y="7287"/>
                </a:lnTo>
                <a:lnTo>
                  <a:pt x="4167" y="9787"/>
                </a:lnTo>
                <a:lnTo>
                  <a:pt x="2917" y="11037"/>
                </a:lnTo>
                <a:lnTo>
                  <a:pt x="1810" y="9942"/>
                </a:lnTo>
                <a:cubicBezTo>
                  <a:pt x="1780" y="9912"/>
                  <a:pt x="1736" y="9897"/>
                  <a:pt x="1691" y="9897"/>
                </a:cubicBezTo>
                <a:cubicBezTo>
                  <a:pt x="1646" y="9897"/>
                  <a:pt x="1602" y="9912"/>
                  <a:pt x="1572" y="9942"/>
                </a:cubicBezTo>
                <a:cubicBezTo>
                  <a:pt x="1512" y="10002"/>
                  <a:pt x="1512" y="10121"/>
                  <a:pt x="1572" y="10180"/>
                </a:cubicBezTo>
                <a:lnTo>
                  <a:pt x="2798" y="11395"/>
                </a:lnTo>
                <a:cubicBezTo>
                  <a:pt x="2822" y="11430"/>
                  <a:pt x="2870" y="11442"/>
                  <a:pt x="2917" y="11442"/>
                </a:cubicBezTo>
                <a:cubicBezTo>
                  <a:pt x="2965" y="11442"/>
                  <a:pt x="3001" y="11430"/>
                  <a:pt x="3036" y="11395"/>
                </a:cubicBezTo>
                <a:lnTo>
                  <a:pt x="4394" y="10037"/>
                </a:lnTo>
                <a:lnTo>
                  <a:pt x="5298" y="9132"/>
                </a:lnTo>
                <a:cubicBezTo>
                  <a:pt x="5322" y="9109"/>
                  <a:pt x="5346" y="9061"/>
                  <a:pt x="5346" y="9013"/>
                </a:cubicBezTo>
                <a:cubicBezTo>
                  <a:pt x="5346" y="8966"/>
                  <a:pt x="5322" y="8930"/>
                  <a:pt x="5298" y="8894"/>
                </a:cubicBezTo>
                <a:lnTo>
                  <a:pt x="5025" y="8632"/>
                </a:lnTo>
                <a:lnTo>
                  <a:pt x="5644" y="8013"/>
                </a:lnTo>
                <a:cubicBezTo>
                  <a:pt x="5770" y="8094"/>
                  <a:pt x="5916" y="8135"/>
                  <a:pt x="6062" y="8135"/>
                </a:cubicBezTo>
                <a:cubicBezTo>
                  <a:pt x="6217" y="8135"/>
                  <a:pt x="6372" y="8088"/>
                  <a:pt x="6501" y="7989"/>
                </a:cubicBezTo>
                <a:cubicBezTo>
                  <a:pt x="6572" y="7930"/>
                  <a:pt x="6596" y="7823"/>
                  <a:pt x="6537" y="7751"/>
                </a:cubicBezTo>
                <a:cubicBezTo>
                  <a:pt x="6500" y="7708"/>
                  <a:pt x="6446" y="7682"/>
                  <a:pt x="6393" y="7682"/>
                </a:cubicBezTo>
                <a:cubicBezTo>
                  <a:pt x="6360" y="7682"/>
                  <a:pt x="6326" y="7692"/>
                  <a:pt x="6299" y="7716"/>
                </a:cubicBezTo>
                <a:cubicBezTo>
                  <a:pt x="6220" y="7778"/>
                  <a:pt x="6131" y="7806"/>
                  <a:pt x="6041" y="7806"/>
                </a:cubicBezTo>
                <a:cubicBezTo>
                  <a:pt x="5927" y="7806"/>
                  <a:pt x="5814" y="7760"/>
                  <a:pt x="5727" y="7680"/>
                </a:cubicBezTo>
                <a:cubicBezTo>
                  <a:pt x="5703" y="7644"/>
                  <a:pt x="5656" y="7632"/>
                  <a:pt x="5608" y="7632"/>
                </a:cubicBezTo>
                <a:cubicBezTo>
                  <a:pt x="5560" y="7632"/>
                  <a:pt x="5525" y="7644"/>
                  <a:pt x="5489" y="7680"/>
                </a:cubicBezTo>
                <a:lnTo>
                  <a:pt x="4763" y="8406"/>
                </a:lnTo>
                <a:lnTo>
                  <a:pt x="3108" y="6799"/>
                </a:lnTo>
                <a:lnTo>
                  <a:pt x="3834" y="6072"/>
                </a:lnTo>
                <a:cubicBezTo>
                  <a:pt x="3894" y="6013"/>
                  <a:pt x="3894" y="5894"/>
                  <a:pt x="3834" y="5834"/>
                </a:cubicBezTo>
                <a:lnTo>
                  <a:pt x="3751" y="5739"/>
                </a:lnTo>
                <a:cubicBezTo>
                  <a:pt x="3655" y="5644"/>
                  <a:pt x="3620" y="5549"/>
                  <a:pt x="3620" y="5430"/>
                </a:cubicBezTo>
                <a:cubicBezTo>
                  <a:pt x="3620" y="5310"/>
                  <a:pt x="3655" y="5203"/>
                  <a:pt x="3751" y="5108"/>
                </a:cubicBezTo>
                <a:lnTo>
                  <a:pt x="4251" y="4608"/>
                </a:lnTo>
                <a:lnTo>
                  <a:pt x="5096" y="3763"/>
                </a:lnTo>
                <a:lnTo>
                  <a:pt x="6013" y="2846"/>
                </a:lnTo>
                <a:cubicBezTo>
                  <a:pt x="6025" y="2834"/>
                  <a:pt x="6037" y="2822"/>
                  <a:pt x="6049" y="2822"/>
                </a:cubicBezTo>
                <a:cubicBezTo>
                  <a:pt x="6106" y="2780"/>
                  <a:pt x="6170" y="2761"/>
                  <a:pt x="6233" y="2761"/>
                </a:cubicBezTo>
                <a:cubicBezTo>
                  <a:pt x="6314" y="2761"/>
                  <a:pt x="6393" y="2792"/>
                  <a:pt x="6453" y="2846"/>
                </a:cubicBezTo>
                <a:lnTo>
                  <a:pt x="6477" y="2870"/>
                </a:lnTo>
                <a:cubicBezTo>
                  <a:pt x="6572" y="2965"/>
                  <a:pt x="6596" y="3132"/>
                  <a:pt x="6501" y="3263"/>
                </a:cubicBezTo>
                <a:cubicBezTo>
                  <a:pt x="6489" y="3286"/>
                  <a:pt x="6477" y="3298"/>
                  <a:pt x="6477" y="3310"/>
                </a:cubicBezTo>
                <a:lnTo>
                  <a:pt x="5477" y="4310"/>
                </a:lnTo>
                <a:cubicBezTo>
                  <a:pt x="5418" y="4370"/>
                  <a:pt x="5418" y="4489"/>
                  <a:pt x="5477" y="4548"/>
                </a:cubicBezTo>
                <a:cubicBezTo>
                  <a:pt x="5501" y="4584"/>
                  <a:pt x="5549" y="4596"/>
                  <a:pt x="5596" y="4596"/>
                </a:cubicBezTo>
                <a:cubicBezTo>
                  <a:pt x="5644" y="4596"/>
                  <a:pt x="5679" y="4572"/>
                  <a:pt x="5715" y="4548"/>
                </a:cubicBezTo>
                <a:lnTo>
                  <a:pt x="6715" y="3548"/>
                </a:lnTo>
                <a:cubicBezTo>
                  <a:pt x="6727" y="3536"/>
                  <a:pt x="6739" y="3525"/>
                  <a:pt x="6751" y="3525"/>
                </a:cubicBezTo>
                <a:cubicBezTo>
                  <a:pt x="6805" y="3481"/>
                  <a:pt x="6872" y="3460"/>
                  <a:pt x="6939" y="3460"/>
                </a:cubicBezTo>
                <a:cubicBezTo>
                  <a:pt x="7018" y="3460"/>
                  <a:pt x="7098" y="3490"/>
                  <a:pt x="7156" y="3548"/>
                </a:cubicBezTo>
                <a:lnTo>
                  <a:pt x="7168" y="3560"/>
                </a:lnTo>
                <a:cubicBezTo>
                  <a:pt x="7275" y="3667"/>
                  <a:pt x="7287" y="3834"/>
                  <a:pt x="7203" y="3965"/>
                </a:cubicBezTo>
                <a:cubicBezTo>
                  <a:pt x="7192" y="3989"/>
                  <a:pt x="7192" y="4001"/>
                  <a:pt x="7168" y="4013"/>
                </a:cubicBezTo>
                <a:lnTo>
                  <a:pt x="6180" y="5013"/>
                </a:lnTo>
                <a:cubicBezTo>
                  <a:pt x="6120" y="5072"/>
                  <a:pt x="6120" y="5191"/>
                  <a:pt x="6180" y="5251"/>
                </a:cubicBezTo>
                <a:cubicBezTo>
                  <a:pt x="6203" y="5275"/>
                  <a:pt x="6251" y="5299"/>
                  <a:pt x="6299" y="5299"/>
                </a:cubicBezTo>
                <a:cubicBezTo>
                  <a:pt x="6334" y="5299"/>
                  <a:pt x="6382" y="5275"/>
                  <a:pt x="6418" y="5251"/>
                </a:cubicBezTo>
                <a:lnTo>
                  <a:pt x="7406" y="4251"/>
                </a:lnTo>
                <a:cubicBezTo>
                  <a:pt x="7430" y="4239"/>
                  <a:pt x="7442" y="4215"/>
                  <a:pt x="7454" y="4215"/>
                </a:cubicBezTo>
                <a:cubicBezTo>
                  <a:pt x="7506" y="4179"/>
                  <a:pt x="7569" y="4160"/>
                  <a:pt x="7633" y="4160"/>
                </a:cubicBezTo>
                <a:cubicBezTo>
                  <a:pt x="7715" y="4160"/>
                  <a:pt x="7798" y="4191"/>
                  <a:pt x="7858" y="4251"/>
                </a:cubicBezTo>
                <a:lnTo>
                  <a:pt x="7870" y="4263"/>
                </a:lnTo>
                <a:cubicBezTo>
                  <a:pt x="7977" y="4370"/>
                  <a:pt x="7989" y="4537"/>
                  <a:pt x="7906" y="4668"/>
                </a:cubicBezTo>
                <a:cubicBezTo>
                  <a:pt x="7882" y="4679"/>
                  <a:pt x="7882" y="4703"/>
                  <a:pt x="7870" y="4715"/>
                </a:cubicBezTo>
                <a:lnTo>
                  <a:pt x="6870" y="5715"/>
                </a:lnTo>
                <a:cubicBezTo>
                  <a:pt x="6811" y="5775"/>
                  <a:pt x="6811" y="5894"/>
                  <a:pt x="6870" y="5953"/>
                </a:cubicBezTo>
                <a:cubicBezTo>
                  <a:pt x="6906" y="5977"/>
                  <a:pt x="6953" y="5989"/>
                  <a:pt x="6989" y="5989"/>
                </a:cubicBezTo>
                <a:cubicBezTo>
                  <a:pt x="7037" y="5989"/>
                  <a:pt x="7084" y="5977"/>
                  <a:pt x="7108" y="5953"/>
                </a:cubicBezTo>
                <a:lnTo>
                  <a:pt x="8108" y="4953"/>
                </a:lnTo>
                <a:cubicBezTo>
                  <a:pt x="8120" y="4941"/>
                  <a:pt x="8144" y="4918"/>
                  <a:pt x="8156" y="4918"/>
                </a:cubicBezTo>
                <a:cubicBezTo>
                  <a:pt x="8208" y="4881"/>
                  <a:pt x="8272" y="4863"/>
                  <a:pt x="8335" y="4863"/>
                </a:cubicBezTo>
                <a:cubicBezTo>
                  <a:pt x="8418" y="4863"/>
                  <a:pt x="8501" y="4893"/>
                  <a:pt x="8561" y="4953"/>
                </a:cubicBezTo>
                <a:lnTo>
                  <a:pt x="8573" y="4965"/>
                </a:lnTo>
                <a:cubicBezTo>
                  <a:pt x="8680" y="5072"/>
                  <a:pt x="8692" y="5239"/>
                  <a:pt x="8597" y="5370"/>
                </a:cubicBezTo>
                <a:cubicBezTo>
                  <a:pt x="8585" y="5382"/>
                  <a:pt x="8573" y="5394"/>
                  <a:pt x="8573" y="5418"/>
                </a:cubicBezTo>
                <a:lnTo>
                  <a:pt x="6715" y="7275"/>
                </a:lnTo>
                <a:cubicBezTo>
                  <a:pt x="6656" y="7335"/>
                  <a:pt x="6656" y="7454"/>
                  <a:pt x="6715" y="7513"/>
                </a:cubicBezTo>
                <a:cubicBezTo>
                  <a:pt x="6739" y="7537"/>
                  <a:pt x="6787" y="7561"/>
                  <a:pt x="6834" y="7561"/>
                </a:cubicBezTo>
                <a:cubicBezTo>
                  <a:pt x="6870" y="7561"/>
                  <a:pt x="6918" y="7537"/>
                  <a:pt x="6953" y="7513"/>
                </a:cubicBezTo>
                <a:lnTo>
                  <a:pt x="7787" y="6680"/>
                </a:lnTo>
                <a:lnTo>
                  <a:pt x="7870" y="6763"/>
                </a:lnTo>
                <a:cubicBezTo>
                  <a:pt x="7811" y="6942"/>
                  <a:pt x="7787" y="7120"/>
                  <a:pt x="7787" y="7287"/>
                </a:cubicBezTo>
                <a:lnTo>
                  <a:pt x="7787" y="7299"/>
                </a:lnTo>
                <a:lnTo>
                  <a:pt x="7799" y="7406"/>
                </a:lnTo>
                <a:cubicBezTo>
                  <a:pt x="7823" y="7870"/>
                  <a:pt x="8037" y="8287"/>
                  <a:pt x="8358" y="8597"/>
                </a:cubicBezTo>
                <a:cubicBezTo>
                  <a:pt x="8692" y="8906"/>
                  <a:pt x="9132" y="9085"/>
                  <a:pt x="9597" y="9085"/>
                </a:cubicBezTo>
                <a:cubicBezTo>
                  <a:pt x="9870" y="9085"/>
                  <a:pt x="10121" y="9025"/>
                  <a:pt x="10371" y="8906"/>
                </a:cubicBezTo>
                <a:cubicBezTo>
                  <a:pt x="10418" y="8882"/>
                  <a:pt x="10466" y="8835"/>
                  <a:pt x="10466" y="8787"/>
                </a:cubicBezTo>
                <a:cubicBezTo>
                  <a:pt x="10478" y="8728"/>
                  <a:pt x="10442" y="8692"/>
                  <a:pt x="10418" y="8644"/>
                </a:cubicBezTo>
                <a:lnTo>
                  <a:pt x="9335" y="7537"/>
                </a:lnTo>
                <a:cubicBezTo>
                  <a:pt x="9287" y="7501"/>
                  <a:pt x="9251" y="7454"/>
                  <a:pt x="9251" y="7406"/>
                </a:cubicBezTo>
                <a:cubicBezTo>
                  <a:pt x="9192" y="7263"/>
                  <a:pt x="9239" y="7108"/>
                  <a:pt x="9347" y="7001"/>
                </a:cubicBezTo>
                <a:cubicBezTo>
                  <a:pt x="9418" y="6930"/>
                  <a:pt x="9513" y="6882"/>
                  <a:pt x="9609" y="6882"/>
                </a:cubicBezTo>
                <a:cubicBezTo>
                  <a:pt x="9656" y="6882"/>
                  <a:pt x="9704" y="6906"/>
                  <a:pt x="9751" y="6918"/>
                </a:cubicBezTo>
                <a:cubicBezTo>
                  <a:pt x="9811" y="6942"/>
                  <a:pt x="9847" y="6965"/>
                  <a:pt x="9882" y="7001"/>
                </a:cubicBezTo>
                <a:lnTo>
                  <a:pt x="10966" y="8097"/>
                </a:lnTo>
                <a:cubicBezTo>
                  <a:pt x="11000" y="8122"/>
                  <a:pt x="11034" y="8142"/>
                  <a:pt x="11073" y="8142"/>
                </a:cubicBezTo>
                <a:cubicBezTo>
                  <a:pt x="11088" y="8142"/>
                  <a:pt x="11104" y="8139"/>
                  <a:pt x="11121" y="8132"/>
                </a:cubicBezTo>
                <a:cubicBezTo>
                  <a:pt x="11180" y="8120"/>
                  <a:pt x="11216" y="8097"/>
                  <a:pt x="11240" y="8049"/>
                </a:cubicBezTo>
                <a:cubicBezTo>
                  <a:pt x="11359" y="7799"/>
                  <a:pt x="11418" y="7537"/>
                  <a:pt x="11418" y="7275"/>
                </a:cubicBezTo>
                <a:cubicBezTo>
                  <a:pt x="11418" y="6858"/>
                  <a:pt x="11252" y="6430"/>
                  <a:pt x="10918" y="6084"/>
                </a:cubicBezTo>
                <a:cubicBezTo>
                  <a:pt x="10609" y="5751"/>
                  <a:pt x="10180" y="5549"/>
                  <a:pt x="9728" y="5513"/>
                </a:cubicBezTo>
                <a:lnTo>
                  <a:pt x="9632" y="5501"/>
                </a:lnTo>
                <a:lnTo>
                  <a:pt x="9609" y="5501"/>
                </a:lnTo>
                <a:cubicBezTo>
                  <a:pt x="9454" y="5501"/>
                  <a:pt x="9275" y="5537"/>
                  <a:pt x="9097" y="5596"/>
                </a:cubicBezTo>
                <a:lnTo>
                  <a:pt x="8954" y="5453"/>
                </a:lnTo>
                <a:cubicBezTo>
                  <a:pt x="9049" y="5215"/>
                  <a:pt x="9001" y="4953"/>
                  <a:pt x="8811" y="4763"/>
                </a:cubicBezTo>
                <a:lnTo>
                  <a:pt x="8799" y="4739"/>
                </a:lnTo>
                <a:cubicBezTo>
                  <a:pt x="8656" y="4608"/>
                  <a:pt x="8477" y="4548"/>
                  <a:pt x="8299" y="4548"/>
                </a:cubicBezTo>
                <a:cubicBezTo>
                  <a:pt x="8323" y="4370"/>
                  <a:pt x="8239" y="4191"/>
                  <a:pt x="8108" y="4060"/>
                </a:cubicBezTo>
                <a:lnTo>
                  <a:pt x="8096" y="4048"/>
                </a:lnTo>
                <a:cubicBezTo>
                  <a:pt x="7965" y="3906"/>
                  <a:pt x="7775" y="3846"/>
                  <a:pt x="7596" y="3846"/>
                </a:cubicBezTo>
                <a:cubicBezTo>
                  <a:pt x="7620" y="3667"/>
                  <a:pt x="7537" y="3489"/>
                  <a:pt x="7406" y="3358"/>
                </a:cubicBezTo>
                <a:lnTo>
                  <a:pt x="7394" y="3346"/>
                </a:lnTo>
                <a:cubicBezTo>
                  <a:pt x="7263" y="3215"/>
                  <a:pt x="7084" y="3155"/>
                  <a:pt x="6906" y="3155"/>
                </a:cubicBezTo>
                <a:cubicBezTo>
                  <a:pt x="6918" y="2977"/>
                  <a:pt x="6846" y="2798"/>
                  <a:pt x="6703" y="2655"/>
                </a:cubicBezTo>
                <a:lnTo>
                  <a:pt x="6692" y="2643"/>
                </a:lnTo>
                <a:cubicBezTo>
                  <a:pt x="6565" y="2516"/>
                  <a:pt x="6400" y="2453"/>
                  <a:pt x="6235" y="2453"/>
                </a:cubicBezTo>
                <a:cubicBezTo>
                  <a:pt x="6152" y="2453"/>
                  <a:pt x="6068" y="2469"/>
                  <a:pt x="5989" y="2501"/>
                </a:cubicBezTo>
                <a:lnTo>
                  <a:pt x="5858" y="2358"/>
                </a:lnTo>
                <a:cubicBezTo>
                  <a:pt x="5918" y="2179"/>
                  <a:pt x="5953" y="2001"/>
                  <a:pt x="5953" y="1846"/>
                </a:cubicBezTo>
                <a:lnTo>
                  <a:pt x="5953" y="1822"/>
                </a:lnTo>
                <a:lnTo>
                  <a:pt x="5930" y="1727"/>
                </a:lnTo>
                <a:cubicBezTo>
                  <a:pt x="5918" y="1465"/>
                  <a:pt x="5846" y="1215"/>
                  <a:pt x="5727" y="988"/>
                </a:cubicBezTo>
                <a:cubicBezTo>
                  <a:pt x="5693" y="937"/>
                  <a:pt x="5628" y="898"/>
                  <a:pt x="5567" y="898"/>
                </a:cubicBezTo>
                <a:cubicBezTo>
                  <a:pt x="5544" y="898"/>
                  <a:pt x="5521" y="904"/>
                  <a:pt x="5501" y="917"/>
                </a:cubicBezTo>
                <a:cubicBezTo>
                  <a:pt x="5429" y="965"/>
                  <a:pt x="5382" y="1072"/>
                  <a:pt x="5429" y="1143"/>
                </a:cubicBezTo>
                <a:cubicBezTo>
                  <a:pt x="5537" y="1334"/>
                  <a:pt x="5596" y="1524"/>
                  <a:pt x="5608" y="1739"/>
                </a:cubicBezTo>
                <a:lnTo>
                  <a:pt x="5620" y="1846"/>
                </a:lnTo>
                <a:cubicBezTo>
                  <a:pt x="5620" y="2001"/>
                  <a:pt x="5596" y="2167"/>
                  <a:pt x="5513" y="2346"/>
                </a:cubicBezTo>
                <a:cubicBezTo>
                  <a:pt x="5489" y="2405"/>
                  <a:pt x="5513" y="2477"/>
                  <a:pt x="5560" y="2524"/>
                </a:cubicBezTo>
                <a:lnTo>
                  <a:pt x="5727" y="2691"/>
                </a:lnTo>
                <a:lnTo>
                  <a:pt x="5001" y="3417"/>
                </a:lnTo>
                <a:lnTo>
                  <a:pt x="4834" y="3251"/>
                </a:lnTo>
                <a:cubicBezTo>
                  <a:pt x="4800" y="3225"/>
                  <a:pt x="4753" y="3205"/>
                  <a:pt x="4707" y="3205"/>
                </a:cubicBezTo>
                <a:cubicBezTo>
                  <a:pt x="4690" y="3205"/>
                  <a:pt x="4672" y="3208"/>
                  <a:pt x="4656" y="3215"/>
                </a:cubicBezTo>
                <a:cubicBezTo>
                  <a:pt x="4477" y="3274"/>
                  <a:pt x="4310" y="3298"/>
                  <a:pt x="4155" y="3298"/>
                </a:cubicBezTo>
                <a:lnTo>
                  <a:pt x="4048" y="3286"/>
                </a:lnTo>
                <a:cubicBezTo>
                  <a:pt x="3274" y="3227"/>
                  <a:pt x="2679" y="2584"/>
                  <a:pt x="2679" y="1822"/>
                </a:cubicBezTo>
                <a:cubicBezTo>
                  <a:pt x="2679" y="1691"/>
                  <a:pt x="2691" y="1560"/>
                  <a:pt x="2739" y="1429"/>
                </a:cubicBezTo>
                <a:lnTo>
                  <a:pt x="3644" y="2334"/>
                </a:lnTo>
                <a:cubicBezTo>
                  <a:pt x="3703" y="2405"/>
                  <a:pt x="3798" y="2453"/>
                  <a:pt x="3894" y="2501"/>
                </a:cubicBezTo>
                <a:cubicBezTo>
                  <a:pt x="3989" y="2524"/>
                  <a:pt x="4060" y="2536"/>
                  <a:pt x="4155" y="2536"/>
                </a:cubicBezTo>
                <a:cubicBezTo>
                  <a:pt x="4346" y="2536"/>
                  <a:pt x="4525" y="2465"/>
                  <a:pt x="4656" y="2334"/>
                </a:cubicBezTo>
                <a:cubicBezTo>
                  <a:pt x="4846" y="2143"/>
                  <a:pt x="4929" y="1846"/>
                  <a:pt x="4822" y="1572"/>
                </a:cubicBezTo>
                <a:lnTo>
                  <a:pt x="4822" y="1560"/>
                </a:lnTo>
                <a:cubicBezTo>
                  <a:pt x="4787" y="1489"/>
                  <a:pt x="4751" y="1393"/>
                  <a:pt x="4656" y="1310"/>
                </a:cubicBezTo>
                <a:lnTo>
                  <a:pt x="3751" y="393"/>
                </a:lnTo>
                <a:cubicBezTo>
                  <a:pt x="3882" y="357"/>
                  <a:pt x="4013" y="334"/>
                  <a:pt x="4144" y="334"/>
                </a:cubicBezTo>
                <a:cubicBezTo>
                  <a:pt x="4489" y="334"/>
                  <a:pt x="4798" y="441"/>
                  <a:pt x="5060" y="655"/>
                </a:cubicBezTo>
                <a:cubicBezTo>
                  <a:pt x="5088" y="678"/>
                  <a:pt x="5121" y="689"/>
                  <a:pt x="5155" y="689"/>
                </a:cubicBezTo>
                <a:cubicBezTo>
                  <a:pt x="5208" y="689"/>
                  <a:pt x="5262" y="663"/>
                  <a:pt x="5298" y="619"/>
                </a:cubicBezTo>
                <a:cubicBezTo>
                  <a:pt x="5358" y="548"/>
                  <a:pt x="5346" y="441"/>
                  <a:pt x="5263" y="381"/>
                </a:cubicBezTo>
                <a:cubicBezTo>
                  <a:pt x="4941" y="131"/>
                  <a:pt x="4548" y="0"/>
                  <a:pt x="415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7436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oogle Shape;302;p31"/>
          <p:cNvGrpSpPr/>
          <p:nvPr/>
        </p:nvGrpSpPr>
        <p:grpSpPr>
          <a:xfrm>
            <a:off x="4179756" y="106330"/>
            <a:ext cx="4930832" cy="4930832"/>
            <a:chOff x="4651751" y="219223"/>
            <a:chExt cx="4638600" cy="4638600"/>
          </a:xfrm>
        </p:grpSpPr>
        <p:grpSp>
          <p:nvGrpSpPr>
            <p:cNvPr id="303" name="Google Shape;303;p31"/>
            <p:cNvGrpSpPr/>
            <p:nvPr/>
          </p:nvGrpSpPr>
          <p:grpSpPr>
            <a:xfrm>
              <a:off x="5948573" y="1428091"/>
              <a:ext cx="2480988" cy="2697211"/>
              <a:chOff x="4447658" y="4204225"/>
              <a:chExt cx="1977513" cy="2149857"/>
            </a:xfrm>
          </p:grpSpPr>
          <p:sp>
            <p:nvSpPr>
              <p:cNvPr id="304" name="Google Shape;304;p31"/>
              <p:cNvSpPr/>
              <p:nvPr/>
            </p:nvSpPr>
            <p:spPr>
              <a:xfrm>
                <a:off x="4447658" y="4204225"/>
                <a:ext cx="1977513" cy="2149857"/>
              </a:xfrm>
              <a:custGeom>
                <a:avLst/>
                <a:gdLst/>
                <a:ahLst/>
                <a:cxnLst/>
                <a:rect l="l" t="t" r="r" b="b"/>
                <a:pathLst>
                  <a:path w="1977513" h="2149857" extrusionOk="0">
                    <a:moveTo>
                      <a:pt x="1447667" y="1428597"/>
                    </a:moveTo>
                    <a:lnTo>
                      <a:pt x="1274487" y="1020151"/>
                    </a:lnTo>
                    <a:cubicBezTo>
                      <a:pt x="1347079" y="889238"/>
                      <a:pt x="1392170" y="760852"/>
                      <a:pt x="1392170" y="657737"/>
                    </a:cubicBezTo>
                    <a:cubicBezTo>
                      <a:pt x="1392170" y="294480"/>
                      <a:pt x="1106609" y="0"/>
                      <a:pt x="754353" y="0"/>
                    </a:cubicBezTo>
                    <a:cubicBezTo>
                      <a:pt x="402097" y="0"/>
                      <a:pt x="116536" y="294480"/>
                      <a:pt x="116536" y="657737"/>
                    </a:cubicBezTo>
                    <a:cubicBezTo>
                      <a:pt x="116536" y="672404"/>
                      <a:pt x="116536" y="687616"/>
                      <a:pt x="116635" y="703224"/>
                    </a:cubicBezTo>
                    <a:cubicBezTo>
                      <a:pt x="116635" y="703224"/>
                      <a:pt x="116585" y="703224"/>
                      <a:pt x="116536" y="703224"/>
                    </a:cubicBezTo>
                    <a:lnTo>
                      <a:pt x="1974" y="1217264"/>
                    </a:lnTo>
                    <a:cubicBezTo>
                      <a:pt x="-10165" y="1271769"/>
                      <a:pt x="35421" y="1321766"/>
                      <a:pt x="90819" y="1314680"/>
                    </a:cubicBezTo>
                    <a:lnTo>
                      <a:pt x="164947" y="1305216"/>
                    </a:lnTo>
                    <a:lnTo>
                      <a:pt x="164947" y="1305216"/>
                    </a:lnTo>
                    <a:cubicBezTo>
                      <a:pt x="211475" y="1523537"/>
                      <a:pt x="302648" y="1696964"/>
                      <a:pt x="481031" y="1696964"/>
                    </a:cubicBezTo>
                    <a:cubicBezTo>
                      <a:pt x="573146" y="1696964"/>
                      <a:pt x="679432" y="1650634"/>
                      <a:pt x="786165" y="1575862"/>
                    </a:cubicBezTo>
                    <a:lnTo>
                      <a:pt x="846517" y="1820346"/>
                    </a:lnTo>
                    <a:lnTo>
                      <a:pt x="511703" y="2149858"/>
                    </a:lnTo>
                    <a:lnTo>
                      <a:pt x="1977513" y="2149858"/>
                    </a:lnTo>
                    <a:cubicBezTo>
                      <a:pt x="1977513" y="2149858"/>
                      <a:pt x="1670200" y="1584880"/>
                      <a:pt x="1447717" y="14284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31"/>
              <p:cNvSpPr/>
              <p:nvPr/>
            </p:nvSpPr>
            <p:spPr>
              <a:xfrm>
                <a:off x="4693950" y="4322697"/>
                <a:ext cx="1020412" cy="907327"/>
              </a:xfrm>
              <a:custGeom>
                <a:avLst/>
                <a:gdLst/>
                <a:ahLst/>
                <a:cxnLst/>
                <a:rect l="l" t="t" r="r" b="b"/>
                <a:pathLst>
                  <a:path w="1020412" h="907327" extrusionOk="0">
                    <a:moveTo>
                      <a:pt x="1020118" y="389720"/>
                    </a:moveTo>
                    <a:cubicBezTo>
                      <a:pt x="1014767" y="319903"/>
                      <a:pt x="961648" y="265249"/>
                      <a:pt x="895250" y="255190"/>
                    </a:cubicBezTo>
                    <a:cubicBezTo>
                      <a:pt x="895944" y="245874"/>
                      <a:pt x="895993" y="236410"/>
                      <a:pt x="895250" y="226847"/>
                    </a:cubicBezTo>
                    <a:cubicBezTo>
                      <a:pt x="887471" y="126011"/>
                      <a:pt x="799469" y="50595"/>
                      <a:pt x="698633" y="58325"/>
                    </a:cubicBezTo>
                    <a:cubicBezTo>
                      <a:pt x="674799" y="60158"/>
                      <a:pt x="652452" y="66501"/>
                      <a:pt x="632235" y="76411"/>
                    </a:cubicBezTo>
                    <a:cubicBezTo>
                      <a:pt x="599779" y="26612"/>
                      <a:pt x="541854" y="-4357"/>
                      <a:pt x="478430" y="499"/>
                    </a:cubicBezTo>
                    <a:cubicBezTo>
                      <a:pt x="406184" y="6049"/>
                      <a:pt x="348111" y="56541"/>
                      <a:pt x="329480" y="122443"/>
                    </a:cubicBezTo>
                    <a:cubicBezTo>
                      <a:pt x="314961" y="119024"/>
                      <a:pt x="299700" y="117687"/>
                      <a:pt x="284042" y="118876"/>
                    </a:cubicBezTo>
                    <a:cubicBezTo>
                      <a:pt x="202779" y="125119"/>
                      <a:pt x="141980" y="196076"/>
                      <a:pt x="148223" y="277290"/>
                    </a:cubicBezTo>
                    <a:cubicBezTo>
                      <a:pt x="148421" y="279618"/>
                      <a:pt x="148669" y="281898"/>
                      <a:pt x="148917" y="284227"/>
                    </a:cubicBezTo>
                    <a:cubicBezTo>
                      <a:pt x="148867" y="284227"/>
                      <a:pt x="148818" y="284227"/>
                      <a:pt x="148719" y="284227"/>
                    </a:cubicBezTo>
                    <a:cubicBezTo>
                      <a:pt x="80983" y="289429"/>
                      <a:pt x="30243" y="348593"/>
                      <a:pt x="35495" y="416329"/>
                    </a:cubicBezTo>
                    <a:cubicBezTo>
                      <a:pt x="36734" y="432334"/>
                      <a:pt x="40995" y="447397"/>
                      <a:pt x="47635" y="460974"/>
                    </a:cubicBezTo>
                    <a:cubicBezTo>
                      <a:pt x="16121" y="485502"/>
                      <a:pt x="-2907" y="524845"/>
                      <a:pt x="364" y="567607"/>
                    </a:cubicBezTo>
                    <a:cubicBezTo>
                      <a:pt x="5566" y="635343"/>
                      <a:pt x="64730" y="686083"/>
                      <a:pt x="132466" y="680831"/>
                    </a:cubicBezTo>
                    <a:cubicBezTo>
                      <a:pt x="162940" y="678502"/>
                      <a:pt x="189895" y="665222"/>
                      <a:pt x="209914" y="645204"/>
                    </a:cubicBezTo>
                    <a:cubicBezTo>
                      <a:pt x="239446" y="676024"/>
                      <a:pt x="282010" y="693912"/>
                      <a:pt x="327894" y="690394"/>
                    </a:cubicBezTo>
                    <a:cubicBezTo>
                      <a:pt x="361440" y="687817"/>
                      <a:pt x="391517" y="674191"/>
                      <a:pt x="414806" y="653380"/>
                    </a:cubicBezTo>
                    <a:cubicBezTo>
                      <a:pt x="444388" y="688214"/>
                      <a:pt x="489628" y="708876"/>
                      <a:pt x="538634" y="705111"/>
                    </a:cubicBezTo>
                    <a:cubicBezTo>
                      <a:pt x="586351" y="701444"/>
                      <a:pt x="627032" y="675430"/>
                      <a:pt x="651213" y="638118"/>
                    </a:cubicBezTo>
                    <a:cubicBezTo>
                      <a:pt x="828406" y="739499"/>
                      <a:pt x="735697" y="907327"/>
                      <a:pt x="735697" y="907327"/>
                    </a:cubicBezTo>
                    <a:cubicBezTo>
                      <a:pt x="791640" y="903016"/>
                      <a:pt x="831776" y="805996"/>
                      <a:pt x="901147" y="677610"/>
                    </a:cubicBezTo>
                    <a:cubicBezTo>
                      <a:pt x="965365" y="669038"/>
                      <a:pt x="1012487" y="611658"/>
                      <a:pt x="1007433" y="546251"/>
                    </a:cubicBezTo>
                    <a:cubicBezTo>
                      <a:pt x="1005897" y="526084"/>
                      <a:pt x="999505" y="507453"/>
                      <a:pt x="989595" y="491299"/>
                    </a:cubicBezTo>
                    <a:cubicBezTo>
                      <a:pt x="1011199" y="463402"/>
                      <a:pt x="1022893" y="427676"/>
                      <a:pt x="1019970" y="3897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06" name="Google Shape;306;p31"/>
              <p:cNvGrpSpPr/>
              <p:nvPr/>
            </p:nvGrpSpPr>
            <p:grpSpPr>
              <a:xfrm>
                <a:off x="4962448" y="4339394"/>
                <a:ext cx="510768" cy="694855"/>
                <a:chOff x="4962448" y="4339394"/>
                <a:chExt cx="510768" cy="694855"/>
              </a:xfrm>
            </p:grpSpPr>
            <p:grpSp>
              <p:nvGrpSpPr>
                <p:cNvPr id="307" name="Google Shape;307;p31"/>
                <p:cNvGrpSpPr/>
                <p:nvPr/>
              </p:nvGrpSpPr>
              <p:grpSpPr>
                <a:xfrm>
                  <a:off x="4962448" y="4339394"/>
                  <a:ext cx="510768" cy="510768"/>
                  <a:chOff x="4962448" y="4339394"/>
                  <a:chExt cx="510768" cy="510768"/>
                </a:xfrm>
              </p:grpSpPr>
              <p:sp>
                <p:nvSpPr>
                  <p:cNvPr id="308" name="Google Shape;308;p31"/>
                  <p:cNvSpPr/>
                  <p:nvPr/>
                </p:nvSpPr>
                <p:spPr>
                  <a:xfrm rot="-4620323">
                    <a:off x="5004879" y="4381825"/>
                    <a:ext cx="425906" cy="4259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5640" h="425640" extrusionOk="0">
                        <a:moveTo>
                          <a:pt x="425641" y="212821"/>
                        </a:moveTo>
                        <a:cubicBezTo>
                          <a:pt x="425641" y="330358"/>
                          <a:pt x="330358" y="425641"/>
                          <a:pt x="212820" y="425641"/>
                        </a:cubicBezTo>
                        <a:cubicBezTo>
                          <a:pt x="95283" y="425641"/>
                          <a:pt x="0" y="330358"/>
                          <a:pt x="0" y="212821"/>
                        </a:cubicBezTo>
                        <a:cubicBezTo>
                          <a:pt x="0" y="95283"/>
                          <a:pt x="95283" y="0"/>
                          <a:pt x="212820" y="0"/>
                        </a:cubicBezTo>
                        <a:cubicBezTo>
                          <a:pt x="330358" y="0"/>
                          <a:pt x="425641" y="95283"/>
                          <a:pt x="425641" y="21282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" name="Google Shape;309;p31"/>
                  <p:cNvSpPr/>
                  <p:nvPr/>
                </p:nvSpPr>
                <p:spPr>
                  <a:xfrm rot="-4620323">
                    <a:off x="5014601" y="4391556"/>
                    <a:ext cx="406272" cy="4062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6018" h="406018" extrusionOk="0">
                        <a:moveTo>
                          <a:pt x="406019" y="203009"/>
                        </a:moveTo>
                        <a:cubicBezTo>
                          <a:pt x="406019" y="315128"/>
                          <a:pt x="315128" y="406019"/>
                          <a:pt x="203010" y="406019"/>
                        </a:cubicBezTo>
                        <a:cubicBezTo>
                          <a:pt x="90890" y="406019"/>
                          <a:pt x="0" y="315128"/>
                          <a:pt x="0" y="203009"/>
                        </a:cubicBezTo>
                        <a:cubicBezTo>
                          <a:pt x="0" y="90890"/>
                          <a:pt x="90891" y="0"/>
                          <a:pt x="203010" y="0"/>
                        </a:cubicBezTo>
                        <a:cubicBezTo>
                          <a:pt x="315129" y="0"/>
                          <a:pt x="406019" y="90890"/>
                          <a:pt x="406019" y="20300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310" name="Google Shape;310;p31"/>
                  <p:cNvGrpSpPr/>
                  <p:nvPr/>
                </p:nvGrpSpPr>
                <p:grpSpPr>
                  <a:xfrm>
                    <a:off x="5139262" y="4592685"/>
                    <a:ext cx="156864" cy="189400"/>
                    <a:chOff x="5139262" y="4592685"/>
                    <a:chExt cx="156864" cy="189400"/>
                  </a:xfrm>
                </p:grpSpPr>
                <p:sp>
                  <p:nvSpPr>
                    <p:cNvPr id="311" name="Google Shape;311;p31"/>
                    <p:cNvSpPr/>
                    <p:nvPr/>
                  </p:nvSpPr>
                  <p:spPr>
                    <a:xfrm>
                      <a:off x="5139262" y="4592685"/>
                      <a:ext cx="74361" cy="189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4361" h="189400" extrusionOk="0">
                          <a:moveTo>
                            <a:pt x="39807" y="189401"/>
                          </a:moveTo>
                          <a:cubicBezTo>
                            <a:pt x="39807" y="123746"/>
                            <a:pt x="4329" y="54573"/>
                            <a:pt x="4329" y="54573"/>
                          </a:cubicBezTo>
                          <a:cubicBezTo>
                            <a:pt x="-5284" y="36438"/>
                            <a:pt x="1653" y="13942"/>
                            <a:pt x="19789" y="4329"/>
                          </a:cubicBezTo>
                          <a:cubicBezTo>
                            <a:pt x="37924" y="-5284"/>
                            <a:pt x="60420" y="1653"/>
                            <a:pt x="70033" y="19789"/>
                          </a:cubicBezTo>
                          <a:cubicBezTo>
                            <a:pt x="79646" y="37924"/>
                            <a:pt x="72709" y="60420"/>
                            <a:pt x="54573" y="70033"/>
                          </a:cubicBezTo>
                        </a:path>
                      </a:pathLst>
                    </a:custGeom>
                    <a:noFill/>
                    <a:ln w="9900" cap="flat" cmpd="sng">
                      <a:solidFill>
                        <a:srgbClr val="A2E6BE"/>
                      </a:solidFill>
                      <a:prstDash val="solid"/>
                      <a:miter lim="8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2" name="Google Shape;312;p31"/>
                    <p:cNvSpPr/>
                    <p:nvPr/>
                  </p:nvSpPr>
                  <p:spPr>
                    <a:xfrm>
                      <a:off x="5221764" y="4592685"/>
                      <a:ext cx="74362" cy="189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4362" h="189400" extrusionOk="0">
                          <a:moveTo>
                            <a:pt x="34555" y="189401"/>
                          </a:moveTo>
                          <a:cubicBezTo>
                            <a:pt x="34555" y="123746"/>
                            <a:pt x="70033" y="54573"/>
                            <a:pt x="70033" y="54573"/>
                          </a:cubicBezTo>
                          <a:cubicBezTo>
                            <a:pt x="79646" y="36438"/>
                            <a:pt x="72709" y="13942"/>
                            <a:pt x="54573" y="4329"/>
                          </a:cubicBezTo>
                          <a:cubicBezTo>
                            <a:pt x="36438" y="-5284"/>
                            <a:pt x="13942" y="1653"/>
                            <a:pt x="4329" y="19789"/>
                          </a:cubicBezTo>
                          <a:cubicBezTo>
                            <a:pt x="-5284" y="37924"/>
                            <a:pt x="1653" y="60420"/>
                            <a:pt x="19789" y="70033"/>
                          </a:cubicBezTo>
                        </a:path>
                      </a:pathLst>
                    </a:custGeom>
                    <a:noFill/>
                    <a:ln w="9900" cap="flat" cmpd="sng">
                      <a:solidFill>
                        <a:srgbClr val="A2E6BE"/>
                      </a:solidFill>
                      <a:prstDash val="solid"/>
                      <a:miter lim="8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13" name="Google Shape;313;p31"/>
                <p:cNvGrpSpPr/>
                <p:nvPr/>
              </p:nvGrpSpPr>
              <p:grpSpPr>
                <a:xfrm>
                  <a:off x="5115049" y="4780698"/>
                  <a:ext cx="205289" cy="253551"/>
                  <a:chOff x="5115049" y="4780698"/>
                  <a:chExt cx="205289" cy="253551"/>
                </a:xfrm>
              </p:grpSpPr>
              <p:sp>
                <p:nvSpPr>
                  <p:cNvPr id="314" name="Google Shape;314;p31"/>
                  <p:cNvSpPr/>
                  <p:nvPr/>
                </p:nvSpPr>
                <p:spPr>
                  <a:xfrm>
                    <a:off x="5115050" y="4780698"/>
                    <a:ext cx="205288" cy="2535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5288" h="253551" extrusionOk="0">
                        <a:moveTo>
                          <a:pt x="0" y="0"/>
                        </a:moveTo>
                        <a:lnTo>
                          <a:pt x="205289" y="0"/>
                        </a:lnTo>
                        <a:lnTo>
                          <a:pt x="205289" y="206775"/>
                        </a:lnTo>
                        <a:cubicBezTo>
                          <a:pt x="205289" y="232591"/>
                          <a:pt x="184329" y="253551"/>
                          <a:pt x="158513" y="253551"/>
                        </a:cubicBezTo>
                        <a:lnTo>
                          <a:pt x="46826" y="253551"/>
                        </a:lnTo>
                        <a:cubicBezTo>
                          <a:pt x="21009" y="253551"/>
                          <a:pt x="50" y="232591"/>
                          <a:pt x="50" y="206775"/>
                        </a:cubicBezTo>
                        <a:lnTo>
                          <a:pt x="50" y="0"/>
                        </a:lnTo>
                        <a:lnTo>
                          <a:pt x="50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5" name="Google Shape;315;p31"/>
                  <p:cNvSpPr/>
                  <p:nvPr/>
                </p:nvSpPr>
                <p:spPr>
                  <a:xfrm>
                    <a:off x="5115049" y="4813897"/>
                    <a:ext cx="205288" cy="211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5288" h="21108" extrusionOk="0">
                        <a:moveTo>
                          <a:pt x="0" y="0"/>
                        </a:moveTo>
                        <a:lnTo>
                          <a:pt x="205289" y="0"/>
                        </a:lnTo>
                        <a:lnTo>
                          <a:pt x="205289" y="21109"/>
                        </a:lnTo>
                        <a:lnTo>
                          <a:pt x="0" y="2110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6" name="Google Shape;316;p31"/>
                  <p:cNvSpPr/>
                  <p:nvPr/>
                </p:nvSpPr>
                <p:spPr>
                  <a:xfrm>
                    <a:off x="5115049" y="4866867"/>
                    <a:ext cx="205288" cy="211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5288" h="21108" extrusionOk="0">
                        <a:moveTo>
                          <a:pt x="0" y="0"/>
                        </a:moveTo>
                        <a:lnTo>
                          <a:pt x="205289" y="0"/>
                        </a:lnTo>
                        <a:lnTo>
                          <a:pt x="205289" y="21109"/>
                        </a:lnTo>
                        <a:lnTo>
                          <a:pt x="0" y="2110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7" name="Google Shape;317;p31"/>
                  <p:cNvSpPr/>
                  <p:nvPr/>
                </p:nvSpPr>
                <p:spPr>
                  <a:xfrm>
                    <a:off x="5115049" y="4919837"/>
                    <a:ext cx="205288" cy="211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5288" h="21108" extrusionOk="0">
                        <a:moveTo>
                          <a:pt x="0" y="0"/>
                        </a:moveTo>
                        <a:lnTo>
                          <a:pt x="205289" y="0"/>
                        </a:lnTo>
                        <a:lnTo>
                          <a:pt x="205289" y="21109"/>
                        </a:lnTo>
                        <a:lnTo>
                          <a:pt x="0" y="2110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8" name="Google Shape;318;p31"/>
                  <p:cNvSpPr/>
                  <p:nvPr/>
                </p:nvSpPr>
                <p:spPr>
                  <a:xfrm>
                    <a:off x="5115049" y="4972807"/>
                    <a:ext cx="205288" cy="211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5288" h="21108" extrusionOk="0">
                        <a:moveTo>
                          <a:pt x="0" y="0"/>
                        </a:moveTo>
                        <a:lnTo>
                          <a:pt x="205289" y="0"/>
                        </a:lnTo>
                        <a:lnTo>
                          <a:pt x="205289" y="21109"/>
                        </a:lnTo>
                        <a:lnTo>
                          <a:pt x="0" y="2110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319" name="Google Shape;319;p31"/>
            <p:cNvSpPr/>
            <p:nvPr/>
          </p:nvSpPr>
          <p:spPr>
            <a:xfrm>
              <a:off x="5562149" y="1017098"/>
              <a:ext cx="3109372" cy="3109309"/>
            </a:xfrm>
            <a:custGeom>
              <a:avLst/>
              <a:gdLst/>
              <a:ahLst/>
              <a:cxnLst/>
              <a:rect l="l" t="t" r="r" b="b"/>
              <a:pathLst>
                <a:path w="2477587" h="2477537" extrusionOk="0">
                  <a:moveTo>
                    <a:pt x="184577" y="0"/>
                  </a:moveTo>
                  <a:cubicBezTo>
                    <a:pt x="184725" y="6590"/>
                    <a:pt x="183487" y="13379"/>
                    <a:pt x="180266" y="19573"/>
                  </a:cubicBezTo>
                  <a:cubicBezTo>
                    <a:pt x="173180" y="33249"/>
                    <a:pt x="158265" y="40087"/>
                    <a:pt x="136810" y="39393"/>
                  </a:cubicBezTo>
                  <a:cubicBezTo>
                    <a:pt x="115652" y="40037"/>
                    <a:pt x="100786" y="33249"/>
                    <a:pt x="93701" y="19573"/>
                  </a:cubicBezTo>
                  <a:cubicBezTo>
                    <a:pt x="90480" y="13379"/>
                    <a:pt x="89191" y="6541"/>
                    <a:pt x="89390" y="0"/>
                  </a:cubicBezTo>
                  <a:lnTo>
                    <a:pt x="79529" y="0"/>
                  </a:lnTo>
                  <a:cubicBezTo>
                    <a:pt x="79331" y="8077"/>
                    <a:pt x="80916" y="16500"/>
                    <a:pt x="84880" y="24131"/>
                  </a:cubicBezTo>
                  <a:cubicBezTo>
                    <a:pt x="89984" y="33992"/>
                    <a:pt x="103660" y="50344"/>
                    <a:pt x="136810" y="49253"/>
                  </a:cubicBezTo>
                  <a:cubicBezTo>
                    <a:pt x="170405" y="50393"/>
                    <a:pt x="183933" y="33992"/>
                    <a:pt x="189086" y="24131"/>
                  </a:cubicBezTo>
                  <a:cubicBezTo>
                    <a:pt x="193050" y="16500"/>
                    <a:pt x="194586" y="8126"/>
                    <a:pt x="194388" y="0"/>
                  </a:cubicBezTo>
                  <a:lnTo>
                    <a:pt x="184577" y="0"/>
                  </a:lnTo>
                  <a:close/>
                  <a:moveTo>
                    <a:pt x="189086" y="2453456"/>
                  </a:moveTo>
                  <a:cubicBezTo>
                    <a:pt x="183933" y="2443595"/>
                    <a:pt x="170257" y="2427095"/>
                    <a:pt x="137157" y="2428333"/>
                  </a:cubicBezTo>
                  <a:cubicBezTo>
                    <a:pt x="103611" y="2427144"/>
                    <a:pt x="89984" y="2443595"/>
                    <a:pt x="84880" y="2453456"/>
                  </a:cubicBezTo>
                  <a:cubicBezTo>
                    <a:pt x="80916" y="2461086"/>
                    <a:pt x="79331" y="2469460"/>
                    <a:pt x="79529" y="2477537"/>
                  </a:cubicBezTo>
                  <a:lnTo>
                    <a:pt x="89390" y="2477537"/>
                  </a:lnTo>
                  <a:cubicBezTo>
                    <a:pt x="89241" y="2470996"/>
                    <a:pt x="90480" y="2464208"/>
                    <a:pt x="93701" y="2458014"/>
                  </a:cubicBezTo>
                  <a:cubicBezTo>
                    <a:pt x="100786" y="2444338"/>
                    <a:pt x="115652" y="2437599"/>
                    <a:pt x="137157" y="2438194"/>
                  </a:cubicBezTo>
                  <a:cubicBezTo>
                    <a:pt x="158216" y="2437500"/>
                    <a:pt x="173180" y="2444338"/>
                    <a:pt x="180266" y="2458014"/>
                  </a:cubicBezTo>
                  <a:cubicBezTo>
                    <a:pt x="183487" y="2464208"/>
                    <a:pt x="184725" y="2470996"/>
                    <a:pt x="184577" y="2477537"/>
                  </a:cubicBezTo>
                  <a:lnTo>
                    <a:pt x="194388" y="2477537"/>
                  </a:lnTo>
                  <a:cubicBezTo>
                    <a:pt x="194586" y="2469460"/>
                    <a:pt x="193000" y="2461086"/>
                    <a:pt x="189086" y="2453456"/>
                  </a:cubicBezTo>
                  <a:close/>
                  <a:moveTo>
                    <a:pt x="1820990" y="2453456"/>
                  </a:moveTo>
                  <a:cubicBezTo>
                    <a:pt x="1815837" y="2443595"/>
                    <a:pt x="1802458" y="2427095"/>
                    <a:pt x="1769061" y="2428333"/>
                  </a:cubicBezTo>
                  <a:cubicBezTo>
                    <a:pt x="1735466" y="2427095"/>
                    <a:pt x="1721938" y="2443595"/>
                    <a:pt x="1716785" y="2453456"/>
                  </a:cubicBezTo>
                  <a:cubicBezTo>
                    <a:pt x="1712821" y="2461086"/>
                    <a:pt x="1711285" y="2469460"/>
                    <a:pt x="1711483" y="2477537"/>
                  </a:cubicBezTo>
                  <a:lnTo>
                    <a:pt x="1721294" y="2477537"/>
                  </a:lnTo>
                  <a:cubicBezTo>
                    <a:pt x="1721145" y="2470996"/>
                    <a:pt x="1722384" y="2464208"/>
                    <a:pt x="1725605" y="2458014"/>
                  </a:cubicBezTo>
                  <a:cubicBezTo>
                    <a:pt x="1732691" y="2444338"/>
                    <a:pt x="1747705" y="2437599"/>
                    <a:pt x="1769061" y="2438194"/>
                  </a:cubicBezTo>
                  <a:cubicBezTo>
                    <a:pt x="1790170" y="2437451"/>
                    <a:pt x="1805084" y="2444338"/>
                    <a:pt x="1812170" y="2458014"/>
                  </a:cubicBezTo>
                  <a:cubicBezTo>
                    <a:pt x="1815391" y="2464208"/>
                    <a:pt x="1816630" y="2470996"/>
                    <a:pt x="1816481" y="2477537"/>
                  </a:cubicBezTo>
                  <a:lnTo>
                    <a:pt x="1826342" y="2477537"/>
                  </a:lnTo>
                  <a:cubicBezTo>
                    <a:pt x="1826540" y="2469460"/>
                    <a:pt x="1824954" y="2461086"/>
                    <a:pt x="1820990" y="2453456"/>
                  </a:cubicBezTo>
                  <a:close/>
                  <a:moveTo>
                    <a:pt x="2444933" y="2428333"/>
                  </a:moveTo>
                  <a:cubicBezTo>
                    <a:pt x="2411387" y="2427144"/>
                    <a:pt x="2397811" y="2443595"/>
                    <a:pt x="2392707" y="2453456"/>
                  </a:cubicBezTo>
                  <a:cubicBezTo>
                    <a:pt x="2388743" y="2461086"/>
                    <a:pt x="2387157" y="2469460"/>
                    <a:pt x="2387355" y="2477537"/>
                  </a:cubicBezTo>
                  <a:lnTo>
                    <a:pt x="2397166" y="2477537"/>
                  </a:lnTo>
                  <a:cubicBezTo>
                    <a:pt x="2397018" y="2470996"/>
                    <a:pt x="2398256" y="2464208"/>
                    <a:pt x="2401477" y="2458014"/>
                  </a:cubicBezTo>
                  <a:cubicBezTo>
                    <a:pt x="2408563" y="2444338"/>
                    <a:pt x="2423577" y="2437550"/>
                    <a:pt x="2444933" y="2438194"/>
                  </a:cubicBezTo>
                  <a:cubicBezTo>
                    <a:pt x="2458560" y="2437797"/>
                    <a:pt x="2469560" y="2440473"/>
                    <a:pt x="2477538" y="2446023"/>
                  </a:cubicBezTo>
                  <a:lnTo>
                    <a:pt x="2477538" y="2434478"/>
                  </a:lnTo>
                  <a:cubicBezTo>
                    <a:pt x="2469659" y="2430464"/>
                    <a:pt x="2459105" y="2427788"/>
                    <a:pt x="2444933" y="2428333"/>
                  </a:cubicBezTo>
                  <a:close/>
                  <a:moveTo>
                    <a:pt x="2392707" y="352554"/>
                  </a:moveTo>
                  <a:cubicBezTo>
                    <a:pt x="2397811" y="362414"/>
                    <a:pt x="2411239" y="378815"/>
                    <a:pt x="2444636" y="377725"/>
                  </a:cubicBezTo>
                  <a:cubicBezTo>
                    <a:pt x="2458956" y="378171"/>
                    <a:pt x="2469610" y="375496"/>
                    <a:pt x="2477538" y="371432"/>
                  </a:cubicBezTo>
                  <a:lnTo>
                    <a:pt x="2477538" y="359986"/>
                  </a:lnTo>
                  <a:cubicBezTo>
                    <a:pt x="2469510" y="365635"/>
                    <a:pt x="2458361" y="368311"/>
                    <a:pt x="2444636" y="367815"/>
                  </a:cubicBezTo>
                  <a:cubicBezTo>
                    <a:pt x="2423478" y="368509"/>
                    <a:pt x="2408563" y="361671"/>
                    <a:pt x="2401477" y="347995"/>
                  </a:cubicBezTo>
                  <a:cubicBezTo>
                    <a:pt x="2393599" y="332832"/>
                    <a:pt x="2397414" y="313954"/>
                    <a:pt x="2405045" y="303895"/>
                  </a:cubicBezTo>
                  <a:cubicBezTo>
                    <a:pt x="2413469" y="292696"/>
                    <a:pt x="2415996" y="280606"/>
                    <a:pt x="2412081" y="269903"/>
                  </a:cubicBezTo>
                  <a:cubicBezTo>
                    <a:pt x="2408563" y="260240"/>
                    <a:pt x="2399942" y="252808"/>
                    <a:pt x="2389535" y="250429"/>
                  </a:cubicBezTo>
                  <a:cubicBezTo>
                    <a:pt x="2381607" y="248596"/>
                    <a:pt x="2345436" y="248447"/>
                    <a:pt x="2286718" y="248547"/>
                  </a:cubicBezTo>
                  <a:cubicBezTo>
                    <a:pt x="2285628" y="218866"/>
                    <a:pt x="2284092" y="158711"/>
                    <a:pt x="2286866" y="146670"/>
                  </a:cubicBezTo>
                  <a:cubicBezTo>
                    <a:pt x="2288452" y="139733"/>
                    <a:pt x="2293358" y="133936"/>
                    <a:pt x="2299700" y="131656"/>
                  </a:cubicBezTo>
                  <a:cubicBezTo>
                    <a:pt x="2306984" y="128981"/>
                    <a:pt x="2315507" y="130963"/>
                    <a:pt x="2323683" y="137156"/>
                  </a:cubicBezTo>
                  <a:cubicBezTo>
                    <a:pt x="2335922" y="146373"/>
                    <a:pt x="2358864" y="151080"/>
                    <a:pt x="2377296" y="141517"/>
                  </a:cubicBezTo>
                  <a:cubicBezTo>
                    <a:pt x="2386959" y="136463"/>
                    <a:pt x="2403063" y="123134"/>
                    <a:pt x="2401923" y="90628"/>
                  </a:cubicBezTo>
                  <a:cubicBezTo>
                    <a:pt x="2403063" y="57727"/>
                    <a:pt x="2386959" y="44397"/>
                    <a:pt x="2377296" y="39343"/>
                  </a:cubicBezTo>
                  <a:cubicBezTo>
                    <a:pt x="2358864" y="29830"/>
                    <a:pt x="2335922" y="34487"/>
                    <a:pt x="2323683" y="43704"/>
                  </a:cubicBezTo>
                  <a:cubicBezTo>
                    <a:pt x="2315507" y="49947"/>
                    <a:pt x="2306935" y="51880"/>
                    <a:pt x="2299700" y="49253"/>
                  </a:cubicBezTo>
                  <a:cubicBezTo>
                    <a:pt x="2293358" y="46925"/>
                    <a:pt x="2288452" y="41177"/>
                    <a:pt x="2286866" y="34240"/>
                  </a:cubicBezTo>
                  <a:cubicBezTo>
                    <a:pt x="2285677" y="29235"/>
                    <a:pt x="2285281" y="15955"/>
                    <a:pt x="2285281" y="0"/>
                  </a:cubicBezTo>
                  <a:lnTo>
                    <a:pt x="2275371" y="0"/>
                  </a:lnTo>
                  <a:cubicBezTo>
                    <a:pt x="2275371" y="16451"/>
                    <a:pt x="2275866" y="30672"/>
                    <a:pt x="2277204" y="36420"/>
                  </a:cubicBezTo>
                  <a:cubicBezTo>
                    <a:pt x="2279533" y="46627"/>
                    <a:pt x="2286866" y="55100"/>
                    <a:pt x="2296331" y="58569"/>
                  </a:cubicBezTo>
                  <a:cubicBezTo>
                    <a:pt x="2306835" y="62384"/>
                    <a:pt x="2318678" y="59907"/>
                    <a:pt x="2329678" y="51632"/>
                  </a:cubicBezTo>
                  <a:cubicBezTo>
                    <a:pt x="2339489" y="44199"/>
                    <a:pt x="2357922" y="40483"/>
                    <a:pt x="2372738" y="48163"/>
                  </a:cubicBezTo>
                  <a:cubicBezTo>
                    <a:pt x="2386067" y="55100"/>
                    <a:pt x="2392756" y="69619"/>
                    <a:pt x="2392062" y="90628"/>
                  </a:cubicBezTo>
                  <a:cubicBezTo>
                    <a:pt x="2392756" y="111241"/>
                    <a:pt x="2386067" y="125809"/>
                    <a:pt x="2372738" y="132697"/>
                  </a:cubicBezTo>
                  <a:cubicBezTo>
                    <a:pt x="2357922" y="140377"/>
                    <a:pt x="2339489" y="136661"/>
                    <a:pt x="2329678" y="129228"/>
                  </a:cubicBezTo>
                  <a:cubicBezTo>
                    <a:pt x="2318678" y="120953"/>
                    <a:pt x="2306835" y="118476"/>
                    <a:pt x="2296331" y="122341"/>
                  </a:cubicBezTo>
                  <a:cubicBezTo>
                    <a:pt x="2286866" y="125809"/>
                    <a:pt x="2279533" y="134283"/>
                    <a:pt x="2277204" y="144440"/>
                  </a:cubicBezTo>
                  <a:cubicBezTo>
                    <a:pt x="2273884" y="158909"/>
                    <a:pt x="2275965" y="225852"/>
                    <a:pt x="2276758" y="248547"/>
                  </a:cubicBezTo>
                  <a:lnTo>
                    <a:pt x="2275767" y="248547"/>
                  </a:lnTo>
                  <a:cubicBezTo>
                    <a:pt x="2227257" y="248646"/>
                    <a:pt x="2172206" y="248794"/>
                    <a:pt x="2164278" y="246961"/>
                  </a:cubicBezTo>
                  <a:cubicBezTo>
                    <a:pt x="2157143" y="245326"/>
                    <a:pt x="2151196" y="240272"/>
                    <a:pt x="2148818" y="233731"/>
                  </a:cubicBezTo>
                  <a:cubicBezTo>
                    <a:pt x="2146142" y="226298"/>
                    <a:pt x="2148124" y="217577"/>
                    <a:pt x="2154467" y="209154"/>
                  </a:cubicBezTo>
                  <a:cubicBezTo>
                    <a:pt x="2163931" y="196667"/>
                    <a:pt x="2168688" y="173279"/>
                    <a:pt x="2158927" y="154450"/>
                  </a:cubicBezTo>
                  <a:cubicBezTo>
                    <a:pt x="2153823" y="144589"/>
                    <a:pt x="2140295" y="128287"/>
                    <a:pt x="2106997" y="129327"/>
                  </a:cubicBezTo>
                  <a:cubicBezTo>
                    <a:pt x="2073550" y="128237"/>
                    <a:pt x="2059875" y="144589"/>
                    <a:pt x="2054721" y="154499"/>
                  </a:cubicBezTo>
                  <a:cubicBezTo>
                    <a:pt x="2045009" y="173279"/>
                    <a:pt x="2049766" y="196667"/>
                    <a:pt x="2059181" y="209154"/>
                  </a:cubicBezTo>
                  <a:cubicBezTo>
                    <a:pt x="2065523" y="217577"/>
                    <a:pt x="2067555" y="226298"/>
                    <a:pt x="2064830" y="233731"/>
                  </a:cubicBezTo>
                  <a:cubicBezTo>
                    <a:pt x="2062451" y="240272"/>
                    <a:pt x="2056555" y="245326"/>
                    <a:pt x="2049419" y="246961"/>
                  </a:cubicBezTo>
                  <a:cubicBezTo>
                    <a:pt x="2041441" y="248794"/>
                    <a:pt x="1986440" y="248646"/>
                    <a:pt x="1937880" y="248547"/>
                  </a:cubicBezTo>
                  <a:lnTo>
                    <a:pt x="1932876" y="248547"/>
                  </a:lnTo>
                  <a:cubicBezTo>
                    <a:pt x="1933669" y="225852"/>
                    <a:pt x="1935750" y="158909"/>
                    <a:pt x="1932479" y="144440"/>
                  </a:cubicBezTo>
                  <a:cubicBezTo>
                    <a:pt x="1930151" y="134283"/>
                    <a:pt x="1922817" y="125809"/>
                    <a:pt x="1913353" y="122341"/>
                  </a:cubicBezTo>
                  <a:cubicBezTo>
                    <a:pt x="1902798" y="118476"/>
                    <a:pt x="1890956" y="120953"/>
                    <a:pt x="1880005" y="129228"/>
                  </a:cubicBezTo>
                  <a:cubicBezTo>
                    <a:pt x="1870194" y="136661"/>
                    <a:pt x="1851761" y="140377"/>
                    <a:pt x="1836946" y="132697"/>
                  </a:cubicBezTo>
                  <a:cubicBezTo>
                    <a:pt x="1823616" y="125809"/>
                    <a:pt x="1816927" y="111241"/>
                    <a:pt x="1817621" y="90281"/>
                  </a:cubicBezTo>
                  <a:cubicBezTo>
                    <a:pt x="1816927" y="69668"/>
                    <a:pt x="1823616" y="55100"/>
                    <a:pt x="1836946" y="48163"/>
                  </a:cubicBezTo>
                  <a:cubicBezTo>
                    <a:pt x="1851761" y="40483"/>
                    <a:pt x="1870194" y="44199"/>
                    <a:pt x="1880005" y="51632"/>
                  </a:cubicBezTo>
                  <a:cubicBezTo>
                    <a:pt x="1890956" y="59907"/>
                    <a:pt x="1902798" y="62384"/>
                    <a:pt x="1913353" y="58569"/>
                  </a:cubicBezTo>
                  <a:cubicBezTo>
                    <a:pt x="1922817" y="55100"/>
                    <a:pt x="1930151" y="46627"/>
                    <a:pt x="1932479" y="36420"/>
                  </a:cubicBezTo>
                  <a:cubicBezTo>
                    <a:pt x="1933768" y="30622"/>
                    <a:pt x="1934263" y="16401"/>
                    <a:pt x="1934263" y="0"/>
                  </a:cubicBezTo>
                  <a:lnTo>
                    <a:pt x="1924353" y="0"/>
                  </a:lnTo>
                  <a:cubicBezTo>
                    <a:pt x="1924353" y="15955"/>
                    <a:pt x="1923957" y="29235"/>
                    <a:pt x="1922817" y="34240"/>
                  </a:cubicBezTo>
                  <a:cubicBezTo>
                    <a:pt x="1921231" y="41177"/>
                    <a:pt x="1916276" y="46925"/>
                    <a:pt x="1909934" y="49253"/>
                  </a:cubicBezTo>
                  <a:cubicBezTo>
                    <a:pt x="1902699" y="51880"/>
                    <a:pt x="1894177" y="49947"/>
                    <a:pt x="1885951" y="43704"/>
                  </a:cubicBezTo>
                  <a:cubicBezTo>
                    <a:pt x="1873762" y="34487"/>
                    <a:pt x="1850770" y="29830"/>
                    <a:pt x="1832387" y="39393"/>
                  </a:cubicBezTo>
                  <a:cubicBezTo>
                    <a:pt x="1822675" y="44397"/>
                    <a:pt x="1806621" y="57727"/>
                    <a:pt x="1807710" y="90281"/>
                  </a:cubicBezTo>
                  <a:cubicBezTo>
                    <a:pt x="1806621" y="123134"/>
                    <a:pt x="1822675" y="136463"/>
                    <a:pt x="1832387" y="141517"/>
                  </a:cubicBezTo>
                  <a:cubicBezTo>
                    <a:pt x="1850820" y="151080"/>
                    <a:pt x="1873762" y="146373"/>
                    <a:pt x="1885951" y="137156"/>
                  </a:cubicBezTo>
                  <a:cubicBezTo>
                    <a:pt x="1894177" y="130963"/>
                    <a:pt x="1902650" y="128981"/>
                    <a:pt x="1909934" y="131656"/>
                  </a:cubicBezTo>
                  <a:cubicBezTo>
                    <a:pt x="1916276" y="133936"/>
                    <a:pt x="1921231" y="139733"/>
                    <a:pt x="1922817" y="146670"/>
                  </a:cubicBezTo>
                  <a:cubicBezTo>
                    <a:pt x="1925592" y="158711"/>
                    <a:pt x="1924056" y="218866"/>
                    <a:pt x="1922966" y="248547"/>
                  </a:cubicBezTo>
                  <a:cubicBezTo>
                    <a:pt x="1866626" y="248447"/>
                    <a:pt x="1831891" y="248646"/>
                    <a:pt x="1824112" y="250429"/>
                  </a:cubicBezTo>
                  <a:cubicBezTo>
                    <a:pt x="1813706" y="252808"/>
                    <a:pt x="1805084" y="260240"/>
                    <a:pt x="1801566" y="269903"/>
                  </a:cubicBezTo>
                  <a:cubicBezTo>
                    <a:pt x="1797652" y="280606"/>
                    <a:pt x="1800179" y="292696"/>
                    <a:pt x="1808652" y="303895"/>
                  </a:cubicBezTo>
                  <a:cubicBezTo>
                    <a:pt x="1816233" y="313954"/>
                    <a:pt x="1820049" y="332832"/>
                    <a:pt x="1812170" y="347995"/>
                  </a:cubicBezTo>
                  <a:cubicBezTo>
                    <a:pt x="1805084" y="361671"/>
                    <a:pt x="1790070" y="368509"/>
                    <a:pt x="1768714" y="367815"/>
                  </a:cubicBezTo>
                  <a:cubicBezTo>
                    <a:pt x="1747605" y="368509"/>
                    <a:pt x="1732691" y="361671"/>
                    <a:pt x="1725605" y="347995"/>
                  </a:cubicBezTo>
                  <a:cubicBezTo>
                    <a:pt x="1717726" y="332832"/>
                    <a:pt x="1721542" y="313954"/>
                    <a:pt x="1729123" y="303895"/>
                  </a:cubicBezTo>
                  <a:cubicBezTo>
                    <a:pt x="1737596" y="292696"/>
                    <a:pt x="1740124" y="280606"/>
                    <a:pt x="1736209" y="269903"/>
                  </a:cubicBezTo>
                  <a:cubicBezTo>
                    <a:pt x="1732691" y="260240"/>
                    <a:pt x="1724069" y="252808"/>
                    <a:pt x="1713663" y="250429"/>
                  </a:cubicBezTo>
                  <a:cubicBezTo>
                    <a:pt x="1706578" y="248794"/>
                    <a:pt x="1677095" y="248497"/>
                    <a:pt x="1629377" y="248497"/>
                  </a:cubicBezTo>
                  <a:cubicBezTo>
                    <a:pt x="1630170" y="225803"/>
                    <a:pt x="1632251" y="158860"/>
                    <a:pt x="1628981" y="144440"/>
                  </a:cubicBezTo>
                  <a:cubicBezTo>
                    <a:pt x="1626652" y="134283"/>
                    <a:pt x="1619319" y="125760"/>
                    <a:pt x="1609854" y="122341"/>
                  </a:cubicBezTo>
                  <a:cubicBezTo>
                    <a:pt x="1599300" y="118476"/>
                    <a:pt x="1587458" y="120953"/>
                    <a:pt x="1576507" y="129228"/>
                  </a:cubicBezTo>
                  <a:cubicBezTo>
                    <a:pt x="1566696" y="136661"/>
                    <a:pt x="1548263" y="140377"/>
                    <a:pt x="1533447" y="132697"/>
                  </a:cubicBezTo>
                  <a:cubicBezTo>
                    <a:pt x="1520118" y="125809"/>
                    <a:pt x="1513429" y="111241"/>
                    <a:pt x="1514122" y="90281"/>
                  </a:cubicBezTo>
                  <a:cubicBezTo>
                    <a:pt x="1513429" y="69619"/>
                    <a:pt x="1520118" y="55100"/>
                    <a:pt x="1533447" y="48163"/>
                  </a:cubicBezTo>
                  <a:cubicBezTo>
                    <a:pt x="1548263" y="40483"/>
                    <a:pt x="1566696" y="44199"/>
                    <a:pt x="1576507" y="51632"/>
                  </a:cubicBezTo>
                  <a:cubicBezTo>
                    <a:pt x="1587458" y="59907"/>
                    <a:pt x="1599300" y="62384"/>
                    <a:pt x="1609854" y="58569"/>
                  </a:cubicBezTo>
                  <a:cubicBezTo>
                    <a:pt x="1619319" y="55100"/>
                    <a:pt x="1626652" y="46627"/>
                    <a:pt x="1628981" y="36420"/>
                  </a:cubicBezTo>
                  <a:cubicBezTo>
                    <a:pt x="1630269" y="30622"/>
                    <a:pt x="1630765" y="16401"/>
                    <a:pt x="1630765" y="0"/>
                  </a:cubicBezTo>
                  <a:lnTo>
                    <a:pt x="1620855" y="0"/>
                  </a:lnTo>
                  <a:cubicBezTo>
                    <a:pt x="1620855" y="15955"/>
                    <a:pt x="1620458" y="29235"/>
                    <a:pt x="1619319" y="34240"/>
                  </a:cubicBezTo>
                  <a:cubicBezTo>
                    <a:pt x="1617733" y="41177"/>
                    <a:pt x="1612778" y="46925"/>
                    <a:pt x="1606435" y="49253"/>
                  </a:cubicBezTo>
                  <a:cubicBezTo>
                    <a:pt x="1599201" y="51880"/>
                    <a:pt x="1590678" y="49947"/>
                    <a:pt x="1582453" y="43704"/>
                  </a:cubicBezTo>
                  <a:cubicBezTo>
                    <a:pt x="1570214" y="34487"/>
                    <a:pt x="1547272" y="29830"/>
                    <a:pt x="1528839" y="39393"/>
                  </a:cubicBezTo>
                  <a:cubicBezTo>
                    <a:pt x="1519177" y="44397"/>
                    <a:pt x="1503122" y="57727"/>
                    <a:pt x="1504212" y="90281"/>
                  </a:cubicBezTo>
                  <a:cubicBezTo>
                    <a:pt x="1503122" y="123134"/>
                    <a:pt x="1519177" y="136463"/>
                    <a:pt x="1528839" y="141517"/>
                  </a:cubicBezTo>
                  <a:cubicBezTo>
                    <a:pt x="1547272" y="151080"/>
                    <a:pt x="1570214" y="146422"/>
                    <a:pt x="1582453" y="137156"/>
                  </a:cubicBezTo>
                  <a:cubicBezTo>
                    <a:pt x="1590678" y="130963"/>
                    <a:pt x="1599201" y="128981"/>
                    <a:pt x="1606435" y="131656"/>
                  </a:cubicBezTo>
                  <a:cubicBezTo>
                    <a:pt x="1612778" y="133936"/>
                    <a:pt x="1617733" y="139733"/>
                    <a:pt x="1619319" y="146670"/>
                  </a:cubicBezTo>
                  <a:cubicBezTo>
                    <a:pt x="1622044" y="158711"/>
                    <a:pt x="1620558" y="218816"/>
                    <a:pt x="1619467" y="248547"/>
                  </a:cubicBezTo>
                  <a:lnTo>
                    <a:pt x="1599895" y="248547"/>
                  </a:lnTo>
                  <a:cubicBezTo>
                    <a:pt x="1551335" y="248646"/>
                    <a:pt x="1496334" y="248794"/>
                    <a:pt x="1488356" y="246961"/>
                  </a:cubicBezTo>
                  <a:cubicBezTo>
                    <a:pt x="1481221" y="245326"/>
                    <a:pt x="1475324" y="240272"/>
                    <a:pt x="1472946" y="233731"/>
                  </a:cubicBezTo>
                  <a:cubicBezTo>
                    <a:pt x="1470220" y="226298"/>
                    <a:pt x="1472252" y="217577"/>
                    <a:pt x="1478595" y="209154"/>
                  </a:cubicBezTo>
                  <a:cubicBezTo>
                    <a:pt x="1488009" y="196667"/>
                    <a:pt x="1492816" y="173279"/>
                    <a:pt x="1483054" y="154499"/>
                  </a:cubicBezTo>
                  <a:cubicBezTo>
                    <a:pt x="1477901" y="144589"/>
                    <a:pt x="1464373" y="128287"/>
                    <a:pt x="1431125" y="129327"/>
                  </a:cubicBezTo>
                  <a:cubicBezTo>
                    <a:pt x="1397678" y="128237"/>
                    <a:pt x="1383953" y="144589"/>
                    <a:pt x="1378849" y="154450"/>
                  </a:cubicBezTo>
                  <a:cubicBezTo>
                    <a:pt x="1369087" y="173279"/>
                    <a:pt x="1373844" y="196667"/>
                    <a:pt x="1383309" y="209154"/>
                  </a:cubicBezTo>
                  <a:cubicBezTo>
                    <a:pt x="1389651" y="217577"/>
                    <a:pt x="1391683" y="226298"/>
                    <a:pt x="1388957" y="233731"/>
                  </a:cubicBezTo>
                  <a:cubicBezTo>
                    <a:pt x="1386579" y="240272"/>
                    <a:pt x="1380633" y="245326"/>
                    <a:pt x="1373497" y="246961"/>
                  </a:cubicBezTo>
                  <a:cubicBezTo>
                    <a:pt x="1362299" y="249538"/>
                    <a:pt x="1273058" y="250380"/>
                    <a:pt x="1210575" y="249488"/>
                  </a:cubicBezTo>
                  <a:cubicBezTo>
                    <a:pt x="1209484" y="220154"/>
                    <a:pt x="1207899" y="158860"/>
                    <a:pt x="1210674" y="146670"/>
                  </a:cubicBezTo>
                  <a:cubicBezTo>
                    <a:pt x="1212259" y="139733"/>
                    <a:pt x="1217214" y="133936"/>
                    <a:pt x="1223557" y="131656"/>
                  </a:cubicBezTo>
                  <a:cubicBezTo>
                    <a:pt x="1230791" y="128981"/>
                    <a:pt x="1239314" y="130963"/>
                    <a:pt x="1247539" y="137156"/>
                  </a:cubicBezTo>
                  <a:cubicBezTo>
                    <a:pt x="1259779" y="146422"/>
                    <a:pt x="1282721" y="151080"/>
                    <a:pt x="1301153" y="141517"/>
                  </a:cubicBezTo>
                  <a:cubicBezTo>
                    <a:pt x="1310816" y="136463"/>
                    <a:pt x="1326920" y="123134"/>
                    <a:pt x="1325780" y="90628"/>
                  </a:cubicBezTo>
                  <a:cubicBezTo>
                    <a:pt x="1326920" y="57727"/>
                    <a:pt x="1310816" y="44397"/>
                    <a:pt x="1301153" y="39393"/>
                  </a:cubicBezTo>
                  <a:cubicBezTo>
                    <a:pt x="1282721" y="29830"/>
                    <a:pt x="1259779" y="34487"/>
                    <a:pt x="1247539" y="43704"/>
                  </a:cubicBezTo>
                  <a:cubicBezTo>
                    <a:pt x="1239314" y="49947"/>
                    <a:pt x="1230841" y="51880"/>
                    <a:pt x="1223557" y="49253"/>
                  </a:cubicBezTo>
                  <a:cubicBezTo>
                    <a:pt x="1217214" y="46925"/>
                    <a:pt x="1212259" y="41177"/>
                    <a:pt x="1210674" y="34240"/>
                  </a:cubicBezTo>
                  <a:cubicBezTo>
                    <a:pt x="1209534" y="29235"/>
                    <a:pt x="1209138" y="15955"/>
                    <a:pt x="1209138" y="0"/>
                  </a:cubicBezTo>
                  <a:lnTo>
                    <a:pt x="1199227" y="0"/>
                  </a:lnTo>
                  <a:cubicBezTo>
                    <a:pt x="1199227" y="16401"/>
                    <a:pt x="1199723" y="30622"/>
                    <a:pt x="1201011" y="36420"/>
                  </a:cubicBezTo>
                  <a:cubicBezTo>
                    <a:pt x="1203340" y="46627"/>
                    <a:pt x="1210674" y="55100"/>
                    <a:pt x="1220187" y="58569"/>
                  </a:cubicBezTo>
                  <a:cubicBezTo>
                    <a:pt x="1230692" y="62384"/>
                    <a:pt x="1242535" y="59907"/>
                    <a:pt x="1253485" y="51632"/>
                  </a:cubicBezTo>
                  <a:cubicBezTo>
                    <a:pt x="1263296" y="44199"/>
                    <a:pt x="1281729" y="40483"/>
                    <a:pt x="1296595" y="48163"/>
                  </a:cubicBezTo>
                  <a:cubicBezTo>
                    <a:pt x="1309924" y="55100"/>
                    <a:pt x="1316564" y="69619"/>
                    <a:pt x="1315870" y="90628"/>
                  </a:cubicBezTo>
                  <a:cubicBezTo>
                    <a:pt x="1316564" y="111241"/>
                    <a:pt x="1309924" y="125809"/>
                    <a:pt x="1296595" y="132697"/>
                  </a:cubicBezTo>
                  <a:cubicBezTo>
                    <a:pt x="1281729" y="140377"/>
                    <a:pt x="1263296" y="136661"/>
                    <a:pt x="1253485" y="129228"/>
                  </a:cubicBezTo>
                  <a:cubicBezTo>
                    <a:pt x="1242535" y="120953"/>
                    <a:pt x="1230692" y="118476"/>
                    <a:pt x="1220187" y="122341"/>
                  </a:cubicBezTo>
                  <a:cubicBezTo>
                    <a:pt x="1210674" y="125760"/>
                    <a:pt x="1203340" y="134283"/>
                    <a:pt x="1201011" y="144440"/>
                  </a:cubicBezTo>
                  <a:cubicBezTo>
                    <a:pt x="1197691" y="159058"/>
                    <a:pt x="1199872" y="227438"/>
                    <a:pt x="1200665" y="249339"/>
                  </a:cubicBezTo>
                  <a:cubicBezTo>
                    <a:pt x="1174948" y="248844"/>
                    <a:pt x="1155276" y="248051"/>
                    <a:pt x="1150420" y="246961"/>
                  </a:cubicBezTo>
                  <a:cubicBezTo>
                    <a:pt x="1143285" y="245326"/>
                    <a:pt x="1137388" y="240272"/>
                    <a:pt x="1135010" y="233731"/>
                  </a:cubicBezTo>
                  <a:cubicBezTo>
                    <a:pt x="1132284" y="226298"/>
                    <a:pt x="1134316" y="217577"/>
                    <a:pt x="1140658" y="209154"/>
                  </a:cubicBezTo>
                  <a:cubicBezTo>
                    <a:pt x="1150073" y="196667"/>
                    <a:pt x="1154830" y="173279"/>
                    <a:pt x="1145118" y="154450"/>
                  </a:cubicBezTo>
                  <a:cubicBezTo>
                    <a:pt x="1139965" y="144589"/>
                    <a:pt x="1126338" y="128287"/>
                    <a:pt x="1093189" y="129327"/>
                  </a:cubicBezTo>
                  <a:cubicBezTo>
                    <a:pt x="1059593" y="128237"/>
                    <a:pt x="1046017" y="144589"/>
                    <a:pt x="1040913" y="154450"/>
                  </a:cubicBezTo>
                  <a:cubicBezTo>
                    <a:pt x="1031151" y="173279"/>
                    <a:pt x="1035908" y="196667"/>
                    <a:pt x="1045372" y="209154"/>
                  </a:cubicBezTo>
                  <a:cubicBezTo>
                    <a:pt x="1051715" y="217577"/>
                    <a:pt x="1053697" y="226298"/>
                    <a:pt x="1051021" y="233731"/>
                  </a:cubicBezTo>
                  <a:cubicBezTo>
                    <a:pt x="1048643" y="240272"/>
                    <a:pt x="1042697" y="245326"/>
                    <a:pt x="1035561" y="246961"/>
                  </a:cubicBezTo>
                  <a:cubicBezTo>
                    <a:pt x="1027633" y="248794"/>
                    <a:pt x="972632" y="248646"/>
                    <a:pt x="924072" y="248547"/>
                  </a:cubicBezTo>
                  <a:cubicBezTo>
                    <a:pt x="903955" y="248547"/>
                    <a:pt x="886215" y="248497"/>
                    <a:pt x="871053" y="248547"/>
                  </a:cubicBezTo>
                  <a:cubicBezTo>
                    <a:pt x="869963" y="218866"/>
                    <a:pt x="868476" y="158711"/>
                    <a:pt x="871201" y="146670"/>
                  </a:cubicBezTo>
                  <a:cubicBezTo>
                    <a:pt x="872787" y="139733"/>
                    <a:pt x="877742" y="133936"/>
                    <a:pt x="884085" y="131656"/>
                  </a:cubicBezTo>
                  <a:cubicBezTo>
                    <a:pt x="891369" y="128981"/>
                    <a:pt x="899842" y="130963"/>
                    <a:pt x="908067" y="137156"/>
                  </a:cubicBezTo>
                  <a:cubicBezTo>
                    <a:pt x="920306" y="146373"/>
                    <a:pt x="943248" y="151080"/>
                    <a:pt x="961681" y="141517"/>
                  </a:cubicBezTo>
                  <a:cubicBezTo>
                    <a:pt x="971343" y="136463"/>
                    <a:pt x="987447" y="123134"/>
                    <a:pt x="986308" y="90628"/>
                  </a:cubicBezTo>
                  <a:cubicBezTo>
                    <a:pt x="987447" y="57727"/>
                    <a:pt x="971343" y="44397"/>
                    <a:pt x="961681" y="39393"/>
                  </a:cubicBezTo>
                  <a:cubicBezTo>
                    <a:pt x="943248" y="29830"/>
                    <a:pt x="920306" y="34487"/>
                    <a:pt x="908067" y="43704"/>
                  </a:cubicBezTo>
                  <a:cubicBezTo>
                    <a:pt x="899842" y="49947"/>
                    <a:pt x="891319" y="51880"/>
                    <a:pt x="884085" y="49253"/>
                  </a:cubicBezTo>
                  <a:cubicBezTo>
                    <a:pt x="877742" y="46925"/>
                    <a:pt x="872787" y="41177"/>
                    <a:pt x="871201" y="34240"/>
                  </a:cubicBezTo>
                  <a:cubicBezTo>
                    <a:pt x="870062" y="29235"/>
                    <a:pt x="869665" y="15906"/>
                    <a:pt x="869665" y="0"/>
                  </a:cubicBezTo>
                  <a:lnTo>
                    <a:pt x="859755" y="0"/>
                  </a:lnTo>
                  <a:cubicBezTo>
                    <a:pt x="859755" y="16401"/>
                    <a:pt x="860251" y="30622"/>
                    <a:pt x="861539" y="36420"/>
                  </a:cubicBezTo>
                  <a:cubicBezTo>
                    <a:pt x="863868" y="46627"/>
                    <a:pt x="871201" y="55100"/>
                    <a:pt x="880666" y="58569"/>
                  </a:cubicBezTo>
                  <a:cubicBezTo>
                    <a:pt x="891220" y="62384"/>
                    <a:pt x="903062" y="59907"/>
                    <a:pt x="914013" y="51632"/>
                  </a:cubicBezTo>
                  <a:cubicBezTo>
                    <a:pt x="923874" y="44199"/>
                    <a:pt x="942257" y="40483"/>
                    <a:pt x="957122" y="48163"/>
                  </a:cubicBezTo>
                  <a:cubicBezTo>
                    <a:pt x="970452" y="55100"/>
                    <a:pt x="977091" y="69619"/>
                    <a:pt x="976398" y="90628"/>
                  </a:cubicBezTo>
                  <a:cubicBezTo>
                    <a:pt x="977091" y="111241"/>
                    <a:pt x="970452" y="125809"/>
                    <a:pt x="957122" y="132697"/>
                  </a:cubicBezTo>
                  <a:cubicBezTo>
                    <a:pt x="942257" y="140377"/>
                    <a:pt x="923874" y="136661"/>
                    <a:pt x="914013" y="129228"/>
                  </a:cubicBezTo>
                  <a:cubicBezTo>
                    <a:pt x="903062" y="120953"/>
                    <a:pt x="891220" y="118476"/>
                    <a:pt x="880666" y="122341"/>
                  </a:cubicBezTo>
                  <a:cubicBezTo>
                    <a:pt x="871201" y="125760"/>
                    <a:pt x="863868" y="134283"/>
                    <a:pt x="861539" y="144440"/>
                  </a:cubicBezTo>
                  <a:cubicBezTo>
                    <a:pt x="858269" y="158909"/>
                    <a:pt x="860350" y="225902"/>
                    <a:pt x="861143" y="248596"/>
                  </a:cubicBezTo>
                  <a:cubicBezTo>
                    <a:pt x="833047" y="248745"/>
                    <a:pt x="815506" y="249240"/>
                    <a:pt x="810304" y="250429"/>
                  </a:cubicBezTo>
                  <a:cubicBezTo>
                    <a:pt x="799898" y="252808"/>
                    <a:pt x="791276" y="260240"/>
                    <a:pt x="787758" y="269903"/>
                  </a:cubicBezTo>
                  <a:cubicBezTo>
                    <a:pt x="783843" y="280606"/>
                    <a:pt x="786370" y="292696"/>
                    <a:pt x="794794" y="303895"/>
                  </a:cubicBezTo>
                  <a:cubicBezTo>
                    <a:pt x="802425" y="313954"/>
                    <a:pt x="806240" y="332832"/>
                    <a:pt x="798362" y="347995"/>
                  </a:cubicBezTo>
                  <a:cubicBezTo>
                    <a:pt x="791276" y="361671"/>
                    <a:pt x="776312" y="368509"/>
                    <a:pt x="754906" y="367815"/>
                  </a:cubicBezTo>
                  <a:cubicBezTo>
                    <a:pt x="733748" y="368558"/>
                    <a:pt x="718833" y="361671"/>
                    <a:pt x="711747" y="347995"/>
                  </a:cubicBezTo>
                  <a:cubicBezTo>
                    <a:pt x="703869" y="332832"/>
                    <a:pt x="707733" y="313954"/>
                    <a:pt x="715315" y="303895"/>
                  </a:cubicBezTo>
                  <a:cubicBezTo>
                    <a:pt x="723788" y="292696"/>
                    <a:pt x="726265" y="280606"/>
                    <a:pt x="722351" y="269903"/>
                  </a:cubicBezTo>
                  <a:cubicBezTo>
                    <a:pt x="718833" y="260240"/>
                    <a:pt x="710211" y="252808"/>
                    <a:pt x="699855" y="250429"/>
                  </a:cubicBezTo>
                  <a:cubicBezTo>
                    <a:pt x="691431" y="248497"/>
                    <a:pt x="655061" y="248447"/>
                    <a:pt x="600506" y="248547"/>
                  </a:cubicBezTo>
                  <a:cubicBezTo>
                    <a:pt x="589704" y="248596"/>
                    <a:pt x="578505" y="248596"/>
                    <a:pt x="567753" y="248596"/>
                  </a:cubicBezTo>
                  <a:cubicBezTo>
                    <a:pt x="566663" y="218965"/>
                    <a:pt x="565127" y="158711"/>
                    <a:pt x="567901" y="146670"/>
                  </a:cubicBezTo>
                  <a:cubicBezTo>
                    <a:pt x="569487" y="139733"/>
                    <a:pt x="574442" y="133936"/>
                    <a:pt x="580784" y="131656"/>
                  </a:cubicBezTo>
                  <a:cubicBezTo>
                    <a:pt x="588019" y="128981"/>
                    <a:pt x="596542" y="130963"/>
                    <a:pt x="604767" y="137156"/>
                  </a:cubicBezTo>
                  <a:cubicBezTo>
                    <a:pt x="617006" y="146373"/>
                    <a:pt x="639948" y="151080"/>
                    <a:pt x="658332" y="141517"/>
                  </a:cubicBezTo>
                  <a:cubicBezTo>
                    <a:pt x="668043" y="136463"/>
                    <a:pt x="684098" y="123134"/>
                    <a:pt x="683008" y="90628"/>
                  </a:cubicBezTo>
                  <a:cubicBezTo>
                    <a:pt x="684098" y="57727"/>
                    <a:pt x="668043" y="44397"/>
                    <a:pt x="658332" y="39393"/>
                  </a:cubicBezTo>
                  <a:cubicBezTo>
                    <a:pt x="639948" y="29830"/>
                    <a:pt x="617006" y="34487"/>
                    <a:pt x="604767" y="43704"/>
                  </a:cubicBezTo>
                  <a:cubicBezTo>
                    <a:pt x="596542" y="49947"/>
                    <a:pt x="588019" y="51880"/>
                    <a:pt x="580784" y="49253"/>
                  </a:cubicBezTo>
                  <a:cubicBezTo>
                    <a:pt x="574442" y="46925"/>
                    <a:pt x="569487" y="41177"/>
                    <a:pt x="567901" y="34240"/>
                  </a:cubicBezTo>
                  <a:cubicBezTo>
                    <a:pt x="566762" y="29235"/>
                    <a:pt x="566365" y="15955"/>
                    <a:pt x="566365" y="0"/>
                  </a:cubicBezTo>
                  <a:lnTo>
                    <a:pt x="556455" y="0"/>
                  </a:lnTo>
                  <a:cubicBezTo>
                    <a:pt x="556505" y="16401"/>
                    <a:pt x="556951" y="30622"/>
                    <a:pt x="558239" y="36420"/>
                  </a:cubicBezTo>
                  <a:cubicBezTo>
                    <a:pt x="560568" y="46627"/>
                    <a:pt x="567901" y="55100"/>
                    <a:pt x="577365" y="58569"/>
                  </a:cubicBezTo>
                  <a:cubicBezTo>
                    <a:pt x="587920" y="62384"/>
                    <a:pt x="599762" y="59907"/>
                    <a:pt x="610713" y="51632"/>
                  </a:cubicBezTo>
                  <a:cubicBezTo>
                    <a:pt x="620524" y="44199"/>
                    <a:pt x="638957" y="40483"/>
                    <a:pt x="653773" y="48163"/>
                  </a:cubicBezTo>
                  <a:cubicBezTo>
                    <a:pt x="667102" y="55100"/>
                    <a:pt x="673791" y="69619"/>
                    <a:pt x="673098" y="90628"/>
                  </a:cubicBezTo>
                  <a:cubicBezTo>
                    <a:pt x="673791" y="111241"/>
                    <a:pt x="667102" y="125809"/>
                    <a:pt x="653773" y="132697"/>
                  </a:cubicBezTo>
                  <a:cubicBezTo>
                    <a:pt x="638957" y="140377"/>
                    <a:pt x="620524" y="136661"/>
                    <a:pt x="610713" y="129228"/>
                  </a:cubicBezTo>
                  <a:cubicBezTo>
                    <a:pt x="599762" y="120953"/>
                    <a:pt x="587920" y="118476"/>
                    <a:pt x="577365" y="122341"/>
                  </a:cubicBezTo>
                  <a:cubicBezTo>
                    <a:pt x="567901" y="125760"/>
                    <a:pt x="560568" y="134283"/>
                    <a:pt x="558239" y="144440"/>
                  </a:cubicBezTo>
                  <a:cubicBezTo>
                    <a:pt x="554919" y="158909"/>
                    <a:pt x="557050" y="225951"/>
                    <a:pt x="557842" y="248596"/>
                  </a:cubicBezTo>
                  <a:cubicBezTo>
                    <a:pt x="531184" y="248497"/>
                    <a:pt x="508688" y="248150"/>
                    <a:pt x="503436" y="246961"/>
                  </a:cubicBezTo>
                  <a:cubicBezTo>
                    <a:pt x="496300" y="245326"/>
                    <a:pt x="490404" y="240272"/>
                    <a:pt x="488026" y="233731"/>
                  </a:cubicBezTo>
                  <a:cubicBezTo>
                    <a:pt x="485300" y="226298"/>
                    <a:pt x="487332" y="217577"/>
                    <a:pt x="493674" y="209154"/>
                  </a:cubicBezTo>
                  <a:cubicBezTo>
                    <a:pt x="503089" y="196667"/>
                    <a:pt x="507846" y="173279"/>
                    <a:pt x="498134" y="154450"/>
                  </a:cubicBezTo>
                  <a:cubicBezTo>
                    <a:pt x="492981" y="144589"/>
                    <a:pt x="479354" y="128287"/>
                    <a:pt x="446205" y="129327"/>
                  </a:cubicBezTo>
                  <a:cubicBezTo>
                    <a:pt x="412609" y="128237"/>
                    <a:pt x="399032" y="144589"/>
                    <a:pt x="393928" y="154450"/>
                  </a:cubicBezTo>
                  <a:cubicBezTo>
                    <a:pt x="384167" y="173279"/>
                    <a:pt x="388924" y="196667"/>
                    <a:pt x="398388" y="209154"/>
                  </a:cubicBezTo>
                  <a:cubicBezTo>
                    <a:pt x="404731" y="217577"/>
                    <a:pt x="406713" y="226298"/>
                    <a:pt x="404037" y="233731"/>
                  </a:cubicBezTo>
                  <a:cubicBezTo>
                    <a:pt x="401659" y="240272"/>
                    <a:pt x="395713" y="245326"/>
                    <a:pt x="388577" y="246961"/>
                  </a:cubicBezTo>
                  <a:cubicBezTo>
                    <a:pt x="380649" y="248794"/>
                    <a:pt x="333278" y="248646"/>
                    <a:pt x="291507" y="248547"/>
                  </a:cubicBezTo>
                  <a:lnTo>
                    <a:pt x="264453" y="248547"/>
                  </a:lnTo>
                  <a:cubicBezTo>
                    <a:pt x="263362" y="218816"/>
                    <a:pt x="261826" y="158711"/>
                    <a:pt x="264601" y="146670"/>
                  </a:cubicBezTo>
                  <a:cubicBezTo>
                    <a:pt x="266187" y="139733"/>
                    <a:pt x="271092" y="133936"/>
                    <a:pt x="277484" y="131656"/>
                  </a:cubicBezTo>
                  <a:cubicBezTo>
                    <a:pt x="284719" y="128981"/>
                    <a:pt x="293242" y="130963"/>
                    <a:pt x="301417" y="137156"/>
                  </a:cubicBezTo>
                  <a:cubicBezTo>
                    <a:pt x="313656" y="146422"/>
                    <a:pt x="336648" y="151080"/>
                    <a:pt x="355031" y="141517"/>
                  </a:cubicBezTo>
                  <a:cubicBezTo>
                    <a:pt x="364743" y="136463"/>
                    <a:pt x="380798" y="123134"/>
                    <a:pt x="379707" y="90628"/>
                  </a:cubicBezTo>
                  <a:cubicBezTo>
                    <a:pt x="380798" y="57727"/>
                    <a:pt x="364743" y="44397"/>
                    <a:pt x="355031" y="39393"/>
                  </a:cubicBezTo>
                  <a:cubicBezTo>
                    <a:pt x="336648" y="29830"/>
                    <a:pt x="313656" y="34487"/>
                    <a:pt x="301417" y="43704"/>
                  </a:cubicBezTo>
                  <a:cubicBezTo>
                    <a:pt x="293242" y="49947"/>
                    <a:pt x="284719" y="51880"/>
                    <a:pt x="277484" y="49253"/>
                  </a:cubicBezTo>
                  <a:cubicBezTo>
                    <a:pt x="271092" y="46925"/>
                    <a:pt x="266187" y="41177"/>
                    <a:pt x="264601" y="34240"/>
                  </a:cubicBezTo>
                  <a:cubicBezTo>
                    <a:pt x="263462" y="29235"/>
                    <a:pt x="263065" y="15955"/>
                    <a:pt x="263065" y="0"/>
                  </a:cubicBezTo>
                  <a:lnTo>
                    <a:pt x="253155" y="0"/>
                  </a:lnTo>
                  <a:cubicBezTo>
                    <a:pt x="253155" y="16401"/>
                    <a:pt x="253650" y="30622"/>
                    <a:pt x="254939" y="36420"/>
                  </a:cubicBezTo>
                  <a:cubicBezTo>
                    <a:pt x="257268" y="46627"/>
                    <a:pt x="264601" y="55100"/>
                    <a:pt x="274065" y="58569"/>
                  </a:cubicBezTo>
                  <a:cubicBezTo>
                    <a:pt x="284570" y="62384"/>
                    <a:pt x="296413" y="59907"/>
                    <a:pt x="307413" y="51632"/>
                  </a:cubicBezTo>
                  <a:cubicBezTo>
                    <a:pt x="317224" y="44199"/>
                    <a:pt x="335657" y="40483"/>
                    <a:pt x="350473" y="48163"/>
                  </a:cubicBezTo>
                  <a:cubicBezTo>
                    <a:pt x="363802" y="55100"/>
                    <a:pt x="370491" y="69619"/>
                    <a:pt x="369797" y="90628"/>
                  </a:cubicBezTo>
                  <a:cubicBezTo>
                    <a:pt x="370491" y="111241"/>
                    <a:pt x="363802" y="125809"/>
                    <a:pt x="350473" y="132697"/>
                  </a:cubicBezTo>
                  <a:cubicBezTo>
                    <a:pt x="335657" y="140427"/>
                    <a:pt x="317224" y="136661"/>
                    <a:pt x="307413" y="129228"/>
                  </a:cubicBezTo>
                  <a:cubicBezTo>
                    <a:pt x="296413" y="120953"/>
                    <a:pt x="284570" y="118476"/>
                    <a:pt x="274065" y="122341"/>
                  </a:cubicBezTo>
                  <a:cubicBezTo>
                    <a:pt x="264601" y="125760"/>
                    <a:pt x="257268" y="134283"/>
                    <a:pt x="254939" y="144440"/>
                  </a:cubicBezTo>
                  <a:cubicBezTo>
                    <a:pt x="251619" y="158860"/>
                    <a:pt x="253700" y="225803"/>
                    <a:pt x="254542" y="248547"/>
                  </a:cubicBezTo>
                  <a:cubicBezTo>
                    <a:pt x="220699" y="248596"/>
                    <a:pt x="198550" y="248943"/>
                    <a:pt x="192208" y="250429"/>
                  </a:cubicBezTo>
                  <a:cubicBezTo>
                    <a:pt x="181802" y="252808"/>
                    <a:pt x="173180" y="260240"/>
                    <a:pt x="169662" y="269903"/>
                  </a:cubicBezTo>
                  <a:cubicBezTo>
                    <a:pt x="165747" y="280606"/>
                    <a:pt x="168274" y="292696"/>
                    <a:pt x="176698" y="303895"/>
                  </a:cubicBezTo>
                  <a:cubicBezTo>
                    <a:pt x="184329" y="313954"/>
                    <a:pt x="188144" y="332832"/>
                    <a:pt x="180266" y="347995"/>
                  </a:cubicBezTo>
                  <a:cubicBezTo>
                    <a:pt x="173180" y="361671"/>
                    <a:pt x="158265" y="368509"/>
                    <a:pt x="136810" y="367815"/>
                  </a:cubicBezTo>
                  <a:cubicBezTo>
                    <a:pt x="115701" y="368558"/>
                    <a:pt x="100786" y="361671"/>
                    <a:pt x="93701" y="347995"/>
                  </a:cubicBezTo>
                  <a:cubicBezTo>
                    <a:pt x="85822" y="332832"/>
                    <a:pt x="89637" y="313954"/>
                    <a:pt x="97219" y="303895"/>
                  </a:cubicBezTo>
                  <a:cubicBezTo>
                    <a:pt x="105692" y="292696"/>
                    <a:pt x="108169" y="280606"/>
                    <a:pt x="104305" y="269903"/>
                  </a:cubicBezTo>
                  <a:cubicBezTo>
                    <a:pt x="100786" y="260240"/>
                    <a:pt x="92115" y="252808"/>
                    <a:pt x="81759" y="250429"/>
                  </a:cubicBezTo>
                  <a:cubicBezTo>
                    <a:pt x="74277" y="248695"/>
                    <a:pt x="44744" y="248497"/>
                    <a:pt x="0" y="248497"/>
                  </a:cubicBezTo>
                  <a:lnTo>
                    <a:pt x="0" y="258407"/>
                  </a:lnTo>
                  <a:cubicBezTo>
                    <a:pt x="36568" y="258358"/>
                    <a:pt x="72691" y="258506"/>
                    <a:pt x="79529" y="260092"/>
                  </a:cubicBezTo>
                  <a:cubicBezTo>
                    <a:pt x="86665" y="261727"/>
                    <a:pt x="92610" y="266781"/>
                    <a:pt x="94989" y="273272"/>
                  </a:cubicBezTo>
                  <a:cubicBezTo>
                    <a:pt x="97665" y="280755"/>
                    <a:pt x="95683" y="289475"/>
                    <a:pt x="89340" y="297899"/>
                  </a:cubicBezTo>
                  <a:cubicBezTo>
                    <a:pt x="79876" y="310386"/>
                    <a:pt x="75119" y="333774"/>
                    <a:pt x="84880" y="352554"/>
                  </a:cubicBezTo>
                  <a:cubicBezTo>
                    <a:pt x="89984" y="362414"/>
                    <a:pt x="103611" y="378766"/>
                    <a:pt x="136810" y="377725"/>
                  </a:cubicBezTo>
                  <a:cubicBezTo>
                    <a:pt x="170356" y="378766"/>
                    <a:pt x="183933" y="362414"/>
                    <a:pt x="189086" y="352554"/>
                  </a:cubicBezTo>
                  <a:cubicBezTo>
                    <a:pt x="198798" y="333774"/>
                    <a:pt x="194041" y="310386"/>
                    <a:pt x="184626" y="297899"/>
                  </a:cubicBezTo>
                  <a:cubicBezTo>
                    <a:pt x="178284" y="289475"/>
                    <a:pt x="176252" y="280755"/>
                    <a:pt x="178978" y="273272"/>
                  </a:cubicBezTo>
                  <a:cubicBezTo>
                    <a:pt x="181356" y="266781"/>
                    <a:pt x="187252" y="261727"/>
                    <a:pt x="194388" y="260092"/>
                  </a:cubicBezTo>
                  <a:cubicBezTo>
                    <a:pt x="200037" y="258804"/>
                    <a:pt x="225456" y="258457"/>
                    <a:pt x="254641" y="258407"/>
                  </a:cubicBezTo>
                  <a:cubicBezTo>
                    <a:pt x="253898" y="278475"/>
                    <a:pt x="251520" y="349878"/>
                    <a:pt x="254939" y="364842"/>
                  </a:cubicBezTo>
                  <a:cubicBezTo>
                    <a:pt x="257268" y="375050"/>
                    <a:pt x="264601" y="383523"/>
                    <a:pt x="274065" y="386991"/>
                  </a:cubicBezTo>
                  <a:cubicBezTo>
                    <a:pt x="284570" y="390807"/>
                    <a:pt x="296413" y="388379"/>
                    <a:pt x="307413" y="380054"/>
                  </a:cubicBezTo>
                  <a:cubicBezTo>
                    <a:pt x="317224" y="372622"/>
                    <a:pt x="335657" y="368905"/>
                    <a:pt x="350473" y="376586"/>
                  </a:cubicBezTo>
                  <a:cubicBezTo>
                    <a:pt x="363802" y="383523"/>
                    <a:pt x="370491" y="398091"/>
                    <a:pt x="369797" y="419051"/>
                  </a:cubicBezTo>
                  <a:cubicBezTo>
                    <a:pt x="370491" y="439664"/>
                    <a:pt x="363802" y="454232"/>
                    <a:pt x="350473" y="461119"/>
                  </a:cubicBezTo>
                  <a:cubicBezTo>
                    <a:pt x="335657" y="468849"/>
                    <a:pt x="317224" y="465083"/>
                    <a:pt x="307413" y="457651"/>
                  </a:cubicBezTo>
                  <a:cubicBezTo>
                    <a:pt x="296413" y="449376"/>
                    <a:pt x="284570" y="446898"/>
                    <a:pt x="274065" y="450763"/>
                  </a:cubicBezTo>
                  <a:cubicBezTo>
                    <a:pt x="264601" y="454232"/>
                    <a:pt x="257268" y="462705"/>
                    <a:pt x="254939" y="472863"/>
                  </a:cubicBezTo>
                  <a:cubicBezTo>
                    <a:pt x="251619" y="487332"/>
                    <a:pt x="253700" y="554374"/>
                    <a:pt x="254542" y="577018"/>
                  </a:cubicBezTo>
                  <a:cubicBezTo>
                    <a:pt x="225407" y="576969"/>
                    <a:pt x="200037" y="576672"/>
                    <a:pt x="194388" y="575383"/>
                  </a:cubicBezTo>
                  <a:cubicBezTo>
                    <a:pt x="187252" y="573748"/>
                    <a:pt x="181356" y="568694"/>
                    <a:pt x="178978" y="562153"/>
                  </a:cubicBezTo>
                  <a:cubicBezTo>
                    <a:pt x="176252" y="554721"/>
                    <a:pt x="178284" y="546000"/>
                    <a:pt x="184626" y="537576"/>
                  </a:cubicBezTo>
                  <a:cubicBezTo>
                    <a:pt x="194041" y="525089"/>
                    <a:pt x="198798" y="501701"/>
                    <a:pt x="189086" y="482922"/>
                  </a:cubicBezTo>
                  <a:cubicBezTo>
                    <a:pt x="183933" y="473011"/>
                    <a:pt x="170356" y="456660"/>
                    <a:pt x="137157" y="457750"/>
                  </a:cubicBezTo>
                  <a:cubicBezTo>
                    <a:pt x="103561" y="456610"/>
                    <a:pt x="89984" y="473011"/>
                    <a:pt x="84880" y="482922"/>
                  </a:cubicBezTo>
                  <a:cubicBezTo>
                    <a:pt x="75119" y="501701"/>
                    <a:pt x="79876" y="525089"/>
                    <a:pt x="89340" y="537576"/>
                  </a:cubicBezTo>
                  <a:cubicBezTo>
                    <a:pt x="95683" y="546000"/>
                    <a:pt x="97665" y="554721"/>
                    <a:pt x="94989" y="562153"/>
                  </a:cubicBezTo>
                  <a:cubicBezTo>
                    <a:pt x="92610" y="568694"/>
                    <a:pt x="86665" y="573748"/>
                    <a:pt x="79529" y="575383"/>
                  </a:cubicBezTo>
                  <a:cubicBezTo>
                    <a:pt x="72691" y="576969"/>
                    <a:pt x="36568" y="577068"/>
                    <a:pt x="0" y="577018"/>
                  </a:cubicBezTo>
                  <a:lnTo>
                    <a:pt x="0" y="586929"/>
                  </a:lnTo>
                  <a:cubicBezTo>
                    <a:pt x="44744" y="586929"/>
                    <a:pt x="74277" y="586780"/>
                    <a:pt x="81759" y="585046"/>
                  </a:cubicBezTo>
                  <a:cubicBezTo>
                    <a:pt x="92115" y="582667"/>
                    <a:pt x="100786" y="575185"/>
                    <a:pt x="104305" y="565572"/>
                  </a:cubicBezTo>
                  <a:cubicBezTo>
                    <a:pt x="108169" y="554820"/>
                    <a:pt x="105692" y="542779"/>
                    <a:pt x="97219" y="531580"/>
                  </a:cubicBezTo>
                  <a:cubicBezTo>
                    <a:pt x="89637" y="521522"/>
                    <a:pt x="85822" y="502643"/>
                    <a:pt x="93701" y="487480"/>
                  </a:cubicBezTo>
                  <a:cubicBezTo>
                    <a:pt x="100786" y="473804"/>
                    <a:pt x="115701" y="466917"/>
                    <a:pt x="137157" y="467660"/>
                  </a:cubicBezTo>
                  <a:cubicBezTo>
                    <a:pt x="158216" y="466917"/>
                    <a:pt x="173180" y="473804"/>
                    <a:pt x="180266" y="487480"/>
                  </a:cubicBezTo>
                  <a:cubicBezTo>
                    <a:pt x="188144" y="502643"/>
                    <a:pt x="184329" y="521522"/>
                    <a:pt x="176698" y="531580"/>
                  </a:cubicBezTo>
                  <a:cubicBezTo>
                    <a:pt x="168274" y="542779"/>
                    <a:pt x="165747" y="554820"/>
                    <a:pt x="169662" y="565572"/>
                  </a:cubicBezTo>
                  <a:cubicBezTo>
                    <a:pt x="173180" y="575185"/>
                    <a:pt x="181802" y="582667"/>
                    <a:pt x="192208" y="585046"/>
                  </a:cubicBezTo>
                  <a:cubicBezTo>
                    <a:pt x="198550" y="586483"/>
                    <a:pt x="220749" y="586879"/>
                    <a:pt x="254592" y="586929"/>
                  </a:cubicBezTo>
                  <a:cubicBezTo>
                    <a:pt x="253849" y="607096"/>
                    <a:pt x="251520" y="678350"/>
                    <a:pt x="254939" y="693264"/>
                  </a:cubicBezTo>
                  <a:cubicBezTo>
                    <a:pt x="257268" y="703472"/>
                    <a:pt x="264601" y="711945"/>
                    <a:pt x="274065" y="715414"/>
                  </a:cubicBezTo>
                  <a:cubicBezTo>
                    <a:pt x="284570" y="719229"/>
                    <a:pt x="296413" y="716801"/>
                    <a:pt x="307413" y="708476"/>
                  </a:cubicBezTo>
                  <a:cubicBezTo>
                    <a:pt x="317224" y="701044"/>
                    <a:pt x="335657" y="697328"/>
                    <a:pt x="350473" y="705008"/>
                  </a:cubicBezTo>
                  <a:cubicBezTo>
                    <a:pt x="363802" y="711945"/>
                    <a:pt x="370491" y="726513"/>
                    <a:pt x="369797" y="747473"/>
                  </a:cubicBezTo>
                  <a:cubicBezTo>
                    <a:pt x="370491" y="768086"/>
                    <a:pt x="363802" y="782654"/>
                    <a:pt x="350473" y="789542"/>
                  </a:cubicBezTo>
                  <a:cubicBezTo>
                    <a:pt x="335657" y="797271"/>
                    <a:pt x="317224" y="793506"/>
                    <a:pt x="307413" y="786073"/>
                  </a:cubicBezTo>
                  <a:cubicBezTo>
                    <a:pt x="296413" y="777798"/>
                    <a:pt x="284570" y="775370"/>
                    <a:pt x="274065" y="779185"/>
                  </a:cubicBezTo>
                  <a:cubicBezTo>
                    <a:pt x="264601" y="782654"/>
                    <a:pt x="257268" y="791127"/>
                    <a:pt x="254939" y="801285"/>
                  </a:cubicBezTo>
                  <a:cubicBezTo>
                    <a:pt x="251619" y="815754"/>
                    <a:pt x="253700" y="882647"/>
                    <a:pt x="254542" y="905391"/>
                  </a:cubicBezTo>
                  <a:cubicBezTo>
                    <a:pt x="220699" y="905441"/>
                    <a:pt x="198550" y="905837"/>
                    <a:pt x="192208" y="907274"/>
                  </a:cubicBezTo>
                  <a:cubicBezTo>
                    <a:pt x="181802" y="909653"/>
                    <a:pt x="173180" y="917085"/>
                    <a:pt x="169662" y="926748"/>
                  </a:cubicBezTo>
                  <a:cubicBezTo>
                    <a:pt x="165747" y="937450"/>
                    <a:pt x="168274" y="949541"/>
                    <a:pt x="176698" y="960739"/>
                  </a:cubicBezTo>
                  <a:cubicBezTo>
                    <a:pt x="184329" y="970798"/>
                    <a:pt x="188144" y="989677"/>
                    <a:pt x="180266" y="1004839"/>
                  </a:cubicBezTo>
                  <a:cubicBezTo>
                    <a:pt x="173180" y="1018516"/>
                    <a:pt x="158265" y="1025403"/>
                    <a:pt x="136810" y="1024660"/>
                  </a:cubicBezTo>
                  <a:cubicBezTo>
                    <a:pt x="115701" y="1025403"/>
                    <a:pt x="100786" y="1018516"/>
                    <a:pt x="93701" y="1004839"/>
                  </a:cubicBezTo>
                  <a:cubicBezTo>
                    <a:pt x="85822" y="989677"/>
                    <a:pt x="89637" y="970798"/>
                    <a:pt x="97219" y="960739"/>
                  </a:cubicBezTo>
                  <a:cubicBezTo>
                    <a:pt x="105692" y="949541"/>
                    <a:pt x="108169" y="937450"/>
                    <a:pt x="104305" y="926748"/>
                  </a:cubicBezTo>
                  <a:cubicBezTo>
                    <a:pt x="100786" y="917085"/>
                    <a:pt x="92115" y="909653"/>
                    <a:pt x="81759" y="907274"/>
                  </a:cubicBezTo>
                  <a:cubicBezTo>
                    <a:pt x="74277" y="905540"/>
                    <a:pt x="44744" y="905342"/>
                    <a:pt x="0" y="905342"/>
                  </a:cubicBezTo>
                  <a:lnTo>
                    <a:pt x="0" y="915252"/>
                  </a:lnTo>
                  <a:cubicBezTo>
                    <a:pt x="36618" y="915252"/>
                    <a:pt x="72691" y="915351"/>
                    <a:pt x="79529" y="916936"/>
                  </a:cubicBezTo>
                  <a:cubicBezTo>
                    <a:pt x="86665" y="918572"/>
                    <a:pt x="92610" y="923626"/>
                    <a:pt x="94989" y="930167"/>
                  </a:cubicBezTo>
                  <a:cubicBezTo>
                    <a:pt x="97665" y="937599"/>
                    <a:pt x="95683" y="946320"/>
                    <a:pt x="89340" y="954744"/>
                  </a:cubicBezTo>
                  <a:cubicBezTo>
                    <a:pt x="79876" y="967230"/>
                    <a:pt x="75119" y="990618"/>
                    <a:pt x="84880" y="1009398"/>
                  </a:cubicBezTo>
                  <a:cubicBezTo>
                    <a:pt x="89984" y="1019308"/>
                    <a:pt x="103660" y="1035660"/>
                    <a:pt x="136810" y="1034570"/>
                  </a:cubicBezTo>
                  <a:cubicBezTo>
                    <a:pt x="170405" y="1035660"/>
                    <a:pt x="183933" y="1019308"/>
                    <a:pt x="189086" y="1009398"/>
                  </a:cubicBezTo>
                  <a:cubicBezTo>
                    <a:pt x="198798" y="990618"/>
                    <a:pt x="194041" y="967230"/>
                    <a:pt x="184626" y="954744"/>
                  </a:cubicBezTo>
                  <a:cubicBezTo>
                    <a:pt x="178284" y="946320"/>
                    <a:pt x="176252" y="937599"/>
                    <a:pt x="178978" y="930167"/>
                  </a:cubicBezTo>
                  <a:cubicBezTo>
                    <a:pt x="181356" y="923626"/>
                    <a:pt x="187252" y="918572"/>
                    <a:pt x="194388" y="916936"/>
                  </a:cubicBezTo>
                  <a:cubicBezTo>
                    <a:pt x="200037" y="915648"/>
                    <a:pt x="225456" y="915301"/>
                    <a:pt x="254641" y="915301"/>
                  </a:cubicBezTo>
                  <a:cubicBezTo>
                    <a:pt x="253898" y="935320"/>
                    <a:pt x="251520" y="1006722"/>
                    <a:pt x="254939" y="1021687"/>
                  </a:cubicBezTo>
                  <a:cubicBezTo>
                    <a:pt x="257268" y="1031894"/>
                    <a:pt x="264601" y="1040367"/>
                    <a:pt x="274065" y="1043836"/>
                  </a:cubicBezTo>
                  <a:cubicBezTo>
                    <a:pt x="284570" y="1047651"/>
                    <a:pt x="296413" y="1045223"/>
                    <a:pt x="307413" y="1036899"/>
                  </a:cubicBezTo>
                  <a:cubicBezTo>
                    <a:pt x="317224" y="1029466"/>
                    <a:pt x="335657" y="1025750"/>
                    <a:pt x="350473" y="1033430"/>
                  </a:cubicBezTo>
                  <a:cubicBezTo>
                    <a:pt x="363802" y="1040367"/>
                    <a:pt x="370491" y="1054935"/>
                    <a:pt x="369797" y="1075895"/>
                  </a:cubicBezTo>
                  <a:cubicBezTo>
                    <a:pt x="370491" y="1096508"/>
                    <a:pt x="363802" y="1111076"/>
                    <a:pt x="350473" y="1117964"/>
                  </a:cubicBezTo>
                  <a:cubicBezTo>
                    <a:pt x="335657" y="1125694"/>
                    <a:pt x="317224" y="1121928"/>
                    <a:pt x="307413" y="1114545"/>
                  </a:cubicBezTo>
                  <a:cubicBezTo>
                    <a:pt x="296413" y="1106220"/>
                    <a:pt x="284570" y="1103792"/>
                    <a:pt x="274065" y="1107608"/>
                  </a:cubicBezTo>
                  <a:cubicBezTo>
                    <a:pt x="264601" y="1111076"/>
                    <a:pt x="257268" y="1119549"/>
                    <a:pt x="254939" y="1129707"/>
                  </a:cubicBezTo>
                  <a:cubicBezTo>
                    <a:pt x="251619" y="1144176"/>
                    <a:pt x="253700" y="1211070"/>
                    <a:pt x="254542" y="1233813"/>
                  </a:cubicBezTo>
                  <a:cubicBezTo>
                    <a:pt x="220699" y="1233863"/>
                    <a:pt x="198550" y="1234259"/>
                    <a:pt x="192208" y="1235696"/>
                  </a:cubicBezTo>
                  <a:cubicBezTo>
                    <a:pt x="181802" y="1238075"/>
                    <a:pt x="173180" y="1245507"/>
                    <a:pt x="169662" y="1255170"/>
                  </a:cubicBezTo>
                  <a:cubicBezTo>
                    <a:pt x="165747" y="1265873"/>
                    <a:pt x="168274" y="1277963"/>
                    <a:pt x="176698" y="1289162"/>
                  </a:cubicBezTo>
                  <a:cubicBezTo>
                    <a:pt x="184329" y="1299221"/>
                    <a:pt x="188144" y="1318099"/>
                    <a:pt x="180266" y="1333262"/>
                  </a:cubicBezTo>
                  <a:cubicBezTo>
                    <a:pt x="173180" y="1346938"/>
                    <a:pt x="158265" y="1353825"/>
                    <a:pt x="136810" y="1353082"/>
                  </a:cubicBezTo>
                  <a:cubicBezTo>
                    <a:pt x="115652" y="1353776"/>
                    <a:pt x="100786" y="1346938"/>
                    <a:pt x="93701" y="1333262"/>
                  </a:cubicBezTo>
                  <a:cubicBezTo>
                    <a:pt x="85822" y="1318099"/>
                    <a:pt x="89637" y="1299221"/>
                    <a:pt x="97219" y="1289162"/>
                  </a:cubicBezTo>
                  <a:cubicBezTo>
                    <a:pt x="105692" y="1277963"/>
                    <a:pt x="108169" y="1265873"/>
                    <a:pt x="104305" y="1255170"/>
                  </a:cubicBezTo>
                  <a:cubicBezTo>
                    <a:pt x="100786" y="1245507"/>
                    <a:pt x="92115" y="1238075"/>
                    <a:pt x="81759" y="1235696"/>
                  </a:cubicBezTo>
                  <a:cubicBezTo>
                    <a:pt x="74277" y="1233962"/>
                    <a:pt x="44744" y="1233764"/>
                    <a:pt x="0" y="1233764"/>
                  </a:cubicBezTo>
                  <a:lnTo>
                    <a:pt x="0" y="1243674"/>
                  </a:lnTo>
                  <a:cubicBezTo>
                    <a:pt x="36568" y="1243625"/>
                    <a:pt x="72691" y="1243773"/>
                    <a:pt x="79529" y="1245359"/>
                  </a:cubicBezTo>
                  <a:cubicBezTo>
                    <a:pt x="86665" y="1246994"/>
                    <a:pt x="92610" y="1252048"/>
                    <a:pt x="94989" y="1258589"/>
                  </a:cubicBezTo>
                  <a:cubicBezTo>
                    <a:pt x="97665" y="1266021"/>
                    <a:pt x="95683" y="1274742"/>
                    <a:pt x="89340" y="1283166"/>
                  </a:cubicBezTo>
                  <a:cubicBezTo>
                    <a:pt x="79876" y="1295653"/>
                    <a:pt x="75119" y="1319041"/>
                    <a:pt x="84880" y="1337820"/>
                  </a:cubicBezTo>
                  <a:cubicBezTo>
                    <a:pt x="89984" y="1347731"/>
                    <a:pt x="103660" y="1364181"/>
                    <a:pt x="136810" y="1362992"/>
                  </a:cubicBezTo>
                  <a:cubicBezTo>
                    <a:pt x="170455" y="1364132"/>
                    <a:pt x="183933" y="1347731"/>
                    <a:pt x="189086" y="1337820"/>
                  </a:cubicBezTo>
                  <a:cubicBezTo>
                    <a:pt x="198798" y="1319041"/>
                    <a:pt x="194041" y="1295653"/>
                    <a:pt x="184626" y="1283166"/>
                  </a:cubicBezTo>
                  <a:cubicBezTo>
                    <a:pt x="178284" y="1274742"/>
                    <a:pt x="176252" y="1266021"/>
                    <a:pt x="178978" y="1258589"/>
                  </a:cubicBezTo>
                  <a:cubicBezTo>
                    <a:pt x="181356" y="1252048"/>
                    <a:pt x="187252" y="1246994"/>
                    <a:pt x="194388" y="1245359"/>
                  </a:cubicBezTo>
                  <a:cubicBezTo>
                    <a:pt x="200037" y="1244071"/>
                    <a:pt x="225456" y="1243724"/>
                    <a:pt x="254641" y="1243724"/>
                  </a:cubicBezTo>
                  <a:cubicBezTo>
                    <a:pt x="253898" y="1263742"/>
                    <a:pt x="251520" y="1335145"/>
                    <a:pt x="254939" y="1350109"/>
                  </a:cubicBezTo>
                  <a:cubicBezTo>
                    <a:pt x="257268" y="1360317"/>
                    <a:pt x="264601" y="1368790"/>
                    <a:pt x="274065" y="1372258"/>
                  </a:cubicBezTo>
                  <a:cubicBezTo>
                    <a:pt x="284570" y="1376074"/>
                    <a:pt x="296413" y="1373646"/>
                    <a:pt x="307413" y="1365321"/>
                  </a:cubicBezTo>
                  <a:cubicBezTo>
                    <a:pt x="317224" y="1357889"/>
                    <a:pt x="335657" y="1354172"/>
                    <a:pt x="350473" y="1361853"/>
                  </a:cubicBezTo>
                  <a:cubicBezTo>
                    <a:pt x="363802" y="1368790"/>
                    <a:pt x="370491" y="1383358"/>
                    <a:pt x="369797" y="1404318"/>
                  </a:cubicBezTo>
                  <a:cubicBezTo>
                    <a:pt x="370491" y="1424931"/>
                    <a:pt x="363802" y="1439499"/>
                    <a:pt x="350473" y="1446436"/>
                  </a:cubicBezTo>
                  <a:cubicBezTo>
                    <a:pt x="335657" y="1454116"/>
                    <a:pt x="317224" y="1450350"/>
                    <a:pt x="307413" y="1442967"/>
                  </a:cubicBezTo>
                  <a:cubicBezTo>
                    <a:pt x="296413" y="1434643"/>
                    <a:pt x="284570" y="1432215"/>
                    <a:pt x="274065" y="1436030"/>
                  </a:cubicBezTo>
                  <a:cubicBezTo>
                    <a:pt x="264601" y="1439499"/>
                    <a:pt x="257268" y="1447972"/>
                    <a:pt x="254939" y="1458130"/>
                  </a:cubicBezTo>
                  <a:cubicBezTo>
                    <a:pt x="251619" y="1472599"/>
                    <a:pt x="253700" y="1539641"/>
                    <a:pt x="254542" y="1562285"/>
                  </a:cubicBezTo>
                  <a:cubicBezTo>
                    <a:pt x="225407" y="1562285"/>
                    <a:pt x="200037" y="1561938"/>
                    <a:pt x="194388" y="1560650"/>
                  </a:cubicBezTo>
                  <a:cubicBezTo>
                    <a:pt x="187252" y="1559015"/>
                    <a:pt x="181356" y="1553961"/>
                    <a:pt x="178978" y="1547420"/>
                  </a:cubicBezTo>
                  <a:cubicBezTo>
                    <a:pt x="176252" y="1539988"/>
                    <a:pt x="178284" y="1531267"/>
                    <a:pt x="184626" y="1522843"/>
                  </a:cubicBezTo>
                  <a:cubicBezTo>
                    <a:pt x="194041" y="1510356"/>
                    <a:pt x="198798" y="1486968"/>
                    <a:pt x="189086" y="1468188"/>
                  </a:cubicBezTo>
                  <a:cubicBezTo>
                    <a:pt x="183933" y="1458278"/>
                    <a:pt x="170257" y="1441828"/>
                    <a:pt x="137157" y="1443017"/>
                  </a:cubicBezTo>
                  <a:cubicBezTo>
                    <a:pt x="103611" y="1441828"/>
                    <a:pt x="89984" y="1458278"/>
                    <a:pt x="84880" y="1468188"/>
                  </a:cubicBezTo>
                  <a:cubicBezTo>
                    <a:pt x="75119" y="1486968"/>
                    <a:pt x="79876" y="1510356"/>
                    <a:pt x="89340" y="1522843"/>
                  </a:cubicBezTo>
                  <a:cubicBezTo>
                    <a:pt x="95683" y="1531267"/>
                    <a:pt x="97665" y="1539988"/>
                    <a:pt x="94989" y="1547420"/>
                  </a:cubicBezTo>
                  <a:cubicBezTo>
                    <a:pt x="92610" y="1553961"/>
                    <a:pt x="86665" y="1559015"/>
                    <a:pt x="79529" y="1560650"/>
                  </a:cubicBezTo>
                  <a:cubicBezTo>
                    <a:pt x="72691" y="1562236"/>
                    <a:pt x="36568" y="1562384"/>
                    <a:pt x="0" y="1562335"/>
                  </a:cubicBezTo>
                  <a:lnTo>
                    <a:pt x="0" y="1572245"/>
                  </a:lnTo>
                  <a:cubicBezTo>
                    <a:pt x="44744" y="1572245"/>
                    <a:pt x="74277" y="1572047"/>
                    <a:pt x="81759" y="1570313"/>
                  </a:cubicBezTo>
                  <a:cubicBezTo>
                    <a:pt x="92115" y="1567934"/>
                    <a:pt x="100786" y="1560501"/>
                    <a:pt x="104305" y="1550839"/>
                  </a:cubicBezTo>
                  <a:cubicBezTo>
                    <a:pt x="108169" y="1540136"/>
                    <a:pt x="105692" y="1528046"/>
                    <a:pt x="97219" y="1516847"/>
                  </a:cubicBezTo>
                  <a:cubicBezTo>
                    <a:pt x="89637" y="1506788"/>
                    <a:pt x="85822" y="1487910"/>
                    <a:pt x="93701" y="1472747"/>
                  </a:cubicBezTo>
                  <a:cubicBezTo>
                    <a:pt x="100786" y="1459071"/>
                    <a:pt x="115652" y="1452332"/>
                    <a:pt x="137157" y="1452927"/>
                  </a:cubicBezTo>
                  <a:cubicBezTo>
                    <a:pt x="158216" y="1452233"/>
                    <a:pt x="173180" y="1459071"/>
                    <a:pt x="180266" y="1472747"/>
                  </a:cubicBezTo>
                  <a:cubicBezTo>
                    <a:pt x="188144" y="1487910"/>
                    <a:pt x="184329" y="1506788"/>
                    <a:pt x="176698" y="1516847"/>
                  </a:cubicBezTo>
                  <a:cubicBezTo>
                    <a:pt x="168274" y="1528046"/>
                    <a:pt x="165747" y="1540136"/>
                    <a:pt x="169662" y="1550839"/>
                  </a:cubicBezTo>
                  <a:cubicBezTo>
                    <a:pt x="173180" y="1560501"/>
                    <a:pt x="181802" y="1567934"/>
                    <a:pt x="192208" y="1570313"/>
                  </a:cubicBezTo>
                  <a:cubicBezTo>
                    <a:pt x="198550" y="1571750"/>
                    <a:pt x="220749" y="1572146"/>
                    <a:pt x="254592" y="1572196"/>
                  </a:cubicBezTo>
                  <a:cubicBezTo>
                    <a:pt x="253849" y="1592363"/>
                    <a:pt x="251520" y="1663617"/>
                    <a:pt x="254939" y="1678531"/>
                  </a:cubicBezTo>
                  <a:cubicBezTo>
                    <a:pt x="257268" y="1688739"/>
                    <a:pt x="264601" y="1697212"/>
                    <a:pt x="274065" y="1700681"/>
                  </a:cubicBezTo>
                  <a:cubicBezTo>
                    <a:pt x="284570" y="1704496"/>
                    <a:pt x="296413" y="1702068"/>
                    <a:pt x="307413" y="1693743"/>
                  </a:cubicBezTo>
                  <a:cubicBezTo>
                    <a:pt x="317224" y="1686311"/>
                    <a:pt x="335657" y="1682595"/>
                    <a:pt x="350473" y="1690275"/>
                  </a:cubicBezTo>
                  <a:cubicBezTo>
                    <a:pt x="363802" y="1697212"/>
                    <a:pt x="370491" y="1711780"/>
                    <a:pt x="369797" y="1732740"/>
                  </a:cubicBezTo>
                  <a:cubicBezTo>
                    <a:pt x="370491" y="1753353"/>
                    <a:pt x="363802" y="1767921"/>
                    <a:pt x="350473" y="1774858"/>
                  </a:cubicBezTo>
                  <a:cubicBezTo>
                    <a:pt x="335657" y="1782538"/>
                    <a:pt x="317224" y="1778773"/>
                    <a:pt x="307413" y="1771389"/>
                  </a:cubicBezTo>
                  <a:cubicBezTo>
                    <a:pt x="296413" y="1763065"/>
                    <a:pt x="284570" y="1760637"/>
                    <a:pt x="274065" y="1764452"/>
                  </a:cubicBezTo>
                  <a:cubicBezTo>
                    <a:pt x="264601" y="1767921"/>
                    <a:pt x="257268" y="1776394"/>
                    <a:pt x="254939" y="1786602"/>
                  </a:cubicBezTo>
                  <a:cubicBezTo>
                    <a:pt x="251619" y="1801021"/>
                    <a:pt x="253700" y="1867914"/>
                    <a:pt x="254542" y="1890658"/>
                  </a:cubicBezTo>
                  <a:cubicBezTo>
                    <a:pt x="220699" y="1890708"/>
                    <a:pt x="198550" y="1891104"/>
                    <a:pt x="192208" y="1892541"/>
                  </a:cubicBezTo>
                  <a:cubicBezTo>
                    <a:pt x="181802" y="1894920"/>
                    <a:pt x="173180" y="1902402"/>
                    <a:pt x="169662" y="1912014"/>
                  </a:cubicBezTo>
                  <a:cubicBezTo>
                    <a:pt x="165747" y="1922767"/>
                    <a:pt x="168274" y="1934808"/>
                    <a:pt x="176698" y="1946006"/>
                  </a:cubicBezTo>
                  <a:cubicBezTo>
                    <a:pt x="184329" y="1956065"/>
                    <a:pt x="188144" y="1974944"/>
                    <a:pt x="180266" y="1990106"/>
                  </a:cubicBezTo>
                  <a:cubicBezTo>
                    <a:pt x="173180" y="2003783"/>
                    <a:pt x="158315" y="2010521"/>
                    <a:pt x="136810" y="2009927"/>
                  </a:cubicBezTo>
                  <a:cubicBezTo>
                    <a:pt x="115701" y="2010620"/>
                    <a:pt x="100786" y="2003783"/>
                    <a:pt x="93701" y="1990106"/>
                  </a:cubicBezTo>
                  <a:cubicBezTo>
                    <a:pt x="85822" y="1974944"/>
                    <a:pt x="89637" y="1956065"/>
                    <a:pt x="97219" y="1946006"/>
                  </a:cubicBezTo>
                  <a:cubicBezTo>
                    <a:pt x="105692" y="1934808"/>
                    <a:pt x="108169" y="1922767"/>
                    <a:pt x="104305" y="1912014"/>
                  </a:cubicBezTo>
                  <a:cubicBezTo>
                    <a:pt x="100786" y="1902402"/>
                    <a:pt x="92115" y="1894920"/>
                    <a:pt x="81759" y="1892541"/>
                  </a:cubicBezTo>
                  <a:cubicBezTo>
                    <a:pt x="74277" y="1890807"/>
                    <a:pt x="44744" y="1890608"/>
                    <a:pt x="0" y="1890658"/>
                  </a:cubicBezTo>
                  <a:lnTo>
                    <a:pt x="0" y="1900568"/>
                  </a:lnTo>
                  <a:cubicBezTo>
                    <a:pt x="36568" y="1900469"/>
                    <a:pt x="72691" y="1900618"/>
                    <a:pt x="79529" y="1902203"/>
                  </a:cubicBezTo>
                  <a:cubicBezTo>
                    <a:pt x="86665" y="1903839"/>
                    <a:pt x="92610" y="1908893"/>
                    <a:pt x="94989" y="1915433"/>
                  </a:cubicBezTo>
                  <a:cubicBezTo>
                    <a:pt x="97665" y="1922866"/>
                    <a:pt x="95683" y="1931587"/>
                    <a:pt x="89340" y="1940011"/>
                  </a:cubicBezTo>
                  <a:cubicBezTo>
                    <a:pt x="79876" y="1952497"/>
                    <a:pt x="75119" y="1975885"/>
                    <a:pt x="84880" y="1994715"/>
                  </a:cubicBezTo>
                  <a:cubicBezTo>
                    <a:pt x="89984" y="2004575"/>
                    <a:pt x="103611" y="2020927"/>
                    <a:pt x="136810" y="2019837"/>
                  </a:cubicBezTo>
                  <a:cubicBezTo>
                    <a:pt x="170356" y="2021026"/>
                    <a:pt x="183933" y="2004575"/>
                    <a:pt x="189086" y="1994715"/>
                  </a:cubicBezTo>
                  <a:cubicBezTo>
                    <a:pt x="198798" y="1975885"/>
                    <a:pt x="194041" y="1952497"/>
                    <a:pt x="184626" y="1940011"/>
                  </a:cubicBezTo>
                  <a:cubicBezTo>
                    <a:pt x="178284" y="1931587"/>
                    <a:pt x="176252" y="1922866"/>
                    <a:pt x="178978" y="1915433"/>
                  </a:cubicBezTo>
                  <a:cubicBezTo>
                    <a:pt x="181356" y="1908893"/>
                    <a:pt x="187252" y="1903839"/>
                    <a:pt x="194388" y="1902203"/>
                  </a:cubicBezTo>
                  <a:cubicBezTo>
                    <a:pt x="200037" y="1900915"/>
                    <a:pt x="225456" y="1900618"/>
                    <a:pt x="254641" y="1900568"/>
                  </a:cubicBezTo>
                  <a:cubicBezTo>
                    <a:pt x="253898" y="1920587"/>
                    <a:pt x="251520" y="1991989"/>
                    <a:pt x="254939" y="2006954"/>
                  </a:cubicBezTo>
                  <a:cubicBezTo>
                    <a:pt x="257268" y="2017161"/>
                    <a:pt x="264601" y="2025634"/>
                    <a:pt x="274065" y="2029103"/>
                  </a:cubicBezTo>
                  <a:cubicBezTo>
                    <a:pt x="284570" y="2032918"/>
                    <a:pt x="296413" y="2030490"/>
                    <a:pt x="307413" y="2022166"/>
                  </a:cubicBezTo>
                  <a:cubicBezTo>
                    <a:pt x="317224" y="2014733"/>
                    <a:pt x="335657" y="2011017"/>
                    <a:pt x="350473" y="2018697"/>
                  </a:cubicBezTo>
                  <a:cubicBezTo>
                    <a:pt x="363802" y="2025634"/>
                    <a:pt x="370491" y="2040202"/>
                    <a:pt x="369797" y="2061162"/>
                  </a:cubicBezTo>
                  <a:cubicBezTo>
                    <a:pt x="370491" y="2081775"/>
                    <a:pt x="363802" y="2096343"/>
                    <a:pt x="350473" y="2103280"/>
                  </a:cubicBezTo>
                  <a:cubicBezTo>
                    <a:pt x="335657" y="2110961"/>
                    <a:pt x="317224" y="2107195"/>
                    <a:pt x="307413" y="2099812"/>
                  </a:cubicBezTo>
                  <a:cubicBezTo>
                    <a:pt x="296413" y="2091487"/>
                    <a:pt x="284570" y="2089059"/>
                    <a:pt x="274065" y="2092875"/>
                  </a:cubicBezTo>
                  <a:cubicBezTo>
                    <a:pt x="264601" y="2096343"/>
                    <a:pt x="257268" y="2104816"/>
                    <a:pt x="254939" y="2115024"/>
                  </a:cubicBezTo>
                  <a:cubicBezTo>
                    <a:pt x="251619" y="2129443"/>
                    <a:pt x="253700" y="2196337"/>
                    <a:pt x="254542" y="2219080"/>
                  </a:cubicBezTo>
                  <a:cubicBezTo>
                    <a:pt x="220699" y="2219130"/>
                    <a:pt x="198550" y="2219526"/>
                    <a:pt x="192208" y="2220963"/>
                  </a:cubicBezTo>
                  <a:cubicBezTo>
                    <a:pt x="181802" y="2223342"/>
                    <a:pt x="173180" y="2230824"/>
                    <a:pt x="169662" y="2240437"/>
                  </a:cubicBezTo>
                  <a:cubicBezTo>
                    <a:pt x="165747" y="2251189"/>
                    <a:pt x="168274" y="2263230"/>
                    <a:pt x="176698" y="2274429"/>
                  </a:cubicBezTo>
                  <a:cubicBezTo>
                    <a:pt x="184329" y="2284487"/>
                    <a:pt x="188144" y="2303366"/>
                    <a:pt x="180266" y="2318529"/>
                  </a:cubicBezTo>
                  <a:cubicBezTo>
                    <a:pt x="173180" y="2332205"/>
                    <a:pt x="158315" y="2338993"/>
                    <a:pt x="136810" y="2338349"/>
                  </a:cubicBezTo>
                  <a:cubicBezTo>
                    <a:pt x="115701" y="2339043"/>
                    <a:pt x="100786" y="2332205"/>
                    <a:pt x="93701" y="2318529"/>
                  </a:cubicBezTo>
                  <a:cubicBezTo>
                    <a:pt x="85822" y="2303366"/>
                    <a:pt x="89637" y="2284487"/>
                    <a:pt x="97219" y="2274429"/>
                  </a:cubicBezTo>
                  <a:cubicBezTo>
                    <a:pt x="105692" y="2263230"/>
                    <a:pt x="108169" y="2251189"/>
                    <a:pt x="104305" y="2240437"/>
                  </a:cubicBezTo>
                  <a:cubicBezTo>
                    <a:pt x="100786" y="2230824"/>
                    <a:pt x="92115" y="2223342"/>
                    <a:pt x="81759" y="2220963"/>
                  </a:cubicBezTo>
                  <a:cubicBezTo>
                    <a:pt x="74277" y="2219229"/>
                    <a:pt x="44744" y="2219031"/>
                    <a:pt x="0" y="2219080"/>
                  </a:cubicBezTo>
                  <a:lnTo>
                    <a:pt x="0" y="2228991"/>
                  </a:lnTo>
                  <a:cubicBezTo>
                    <a:pt x="36618" y="2228941"/>
                    <a:pt x="72691" y="2229040"/>
                    <a:pt x="79529" y="2230626"/>
                  </a:cubicBezTo>
                  <a:cubicBezTo>
                    <a:pt x="86665" y="2232261"/>
                    <a:pt x="92610" y="2237315"/>
                    <a:pt x="94989" y="2243856"/>
                  </a:cubicBezTo>
                  <a:cubicBezTo>
                    <a:pt x="97665" y="2251288"/>
                    <a:pt x="95683" y="2260009"/>
                    <a:pt x="89340" y="2268433"/>
                  </a:cubicBezTo>
                  <a:cubicBezTo>
                    <a:pt x="79876" y="2280920"/>
                    <a:pt x="75119" y="2304308"/>
                    <a:pt x="84880" y="2323137"/>
                  </a:cubicBezTo>
                  <a:cubicBezTo>
                    <a:pt x="89984" y="2332998"/>
                    <a:pt x="103611" y="2349448"/>
                    <a:pt x="136810" y="2348259"/>
                  </a:cubicBezTo>
                  <a:cubicBezTo>
                    <a:pt x="170356" y="2349399"/>
                    <a:pt x="183933" y="2332998"/>
                    <a:pt x="189086" y="2323137"/>
                  </a:cubicBezTo>
                  <a:cubicBezTo>
                    <a:pt x="198798" y="2304308"/>
                    <a:pt x="194041" y="2280920"/>
                    <a:pt x="184626" y="2268433"/>
                  </a:cubicBezTo>
                  <a:cubicBezTo>
                    <a:pt x="178284" y="2260009"/>
                    <a:pt x="176252" y="2251288"/>
                    <a:pt x="178978" y="2243856"/>
                  </a:cubicBezTo>
                  <a:cubicBezTo>
                    <a:pt x="181356" y="2237315"/>
                    <a:pt x="187252" y="2232261"/>
                    <a:pt x="194388" y="2230626"/>
                  </a:cubicBezTo>
                  <a:cubicBezTo>
                    <a:pt x="200037" y="2229337"/>
                    <a:pt x="225456" y="2229040"/>
                    <a:pt x="254641" y="2228991"/>
                  </a:cubicBezTo>
                  <a:cubicBezTo>
                    <a:pt x="253898" y="2249009"/>
                    <a:pt x="251520" y="2320461"/>
                    <a:pt x="254939" y="2335376"/>
                  </a:cubicBezTo>
                  <a:cubicBezTo>
                    <a:pt x="257268" y="2345583"/>
                    <a:pt x="264601" y="2354057"/>
                    <a:pt x="274065" y="2357525"/>
                  </a:cubicBezTo>
                  <a:cubicBezTo>
                    <a:pt x="284570" y="2361341"/>
                    <a:pt x="296413" y="2358913"/>
                    <a:pt x="307413" y="2350588"/>
                  </a:cubicBezTo>
                  <a:cubicBezTo>
                    <a:pt x="317224" y="2343205"/>
                    <a:pt x="335657" y="2339439"/>
                    <a:pt x="350473" y="2347120"/>
                  </a:cubicBezTo>
                  <a:cubicBezTo>
                    <a:pt x="363802" y="2354057"/>
                    <a:pt x="370491" y="2368625"/>
                    <a:pt x="369797" y="2389585"/>
                  </a:cubicBezTo>
                  <a:cubicBezTo>
                    <a:pt x="370491" y="2410198"/>
                    <a:pt x="363802" y="2424766"/>
                    <a:pt x="350473" y="2431703"/>
                  </a:cubicBezTo>
                  <a:cubicBezTo>
                    <a:pt x="335657" y="2439383"/>
                    <a:pt x="317224" y="2435617"/>
                    <a:pt x="307413" y="2428234"/>
                  </a:cubicBezTo>
                  <a:cubicBezTo>
                    <a:pt x="296413" y="2419910"/>
                    <a:pt x="284570" y="2417482"/>
                    <a:pt x="274065" y="2421297"/>
                  </a:cubicBezTo>
                  <a:cubicBezTo>
                    <a:pt x="264601" y="2424766"/>
                    <a:pt x="257268" y="2433239"/>
                    <a:pt x="254939" y="2443446"/>
                  </a:cubicBezTo>
                  <a:cubicBezTo>
                    <a:pt x="253650" y="2448946"/>
                    <a:pt x="253155" y="2462127"/>
                    <a:pt x="253105" y="2477537"/>
                  </a:cubicBezTo>
                  <a:lnTo>
                    <a:pt x="263015" y="2477537"/>
                  </a:lnTo>
                  <a:cubicBezTo>
                    <a:pt x="263065" y="2462622"/>
                    <a:pt x="263511" y="2450383"/>
                    <a:pt x="264601" y="2445626"/>
                  </a:cubicBezTo>
                  <a:cubicBezTo>
                    <a:pt x="266187" y="2438689"/>
                    <a:pt x="271092" y="2432941"/>
                    <a:pt x="277484" y="2430613"/>
                  </a:cubicBezTo>
                  <a:cubicBezTo>
                    <a:pt x="284719" y="2427986"/>
                    <a:pt x="293242" y="2429919"/>
                    <a:pt x="301417" y="2436113"/>
                  </a:cubicBezTo>
                  <a:cubicBezTo>
                    <a:pt x="313656" y="2445379"/>
                    <a:pt x="336648" y="2450037"/>
                    <a:pt x="355031" y="2440473"/>
                  </a:cubicBezTo>
                  <a:cubicBezTo>
                    <a:pt x="364743" y="2435469"/>
                    <a:pt x="380798" y="2422139"/>
                    <a:pt x="379707" y="2389585"/>
                  </a:cubicBezTo>
                  <a:cubicBezTo>
                    <a:pt x="380798" y="2356683"/>
                    <a:pt x="364743" y="2343354"/>
                    <a:pt x="355031" y="2338349"/>
                  </a:cubicBezTo>
                  <a:cubicBezTo>
                    <a:pt x="336648" y="2328786"/>
                    <a:pt x="313706" y="2333444"/>
                    <a:pt x="301417" y="2342710"/>
                  </a:cubicBezTo>
                  <a:cubicBezTo>
                    <a:pt x="293242" y="2348903"/>
                    <a:pt x="284719" y="2350836"/>
                    <a:pt x="277484" y="2348210"/>
                  </a:cubicBezTo>
                  <a:cubicBezTo>
                    <a:pt x="271092" y="2345881"/>
                    <a:pt x="266187" y="2340133"/>
                    <a:pt x="264601" y="2333196"/>
                  </a:cubicBezTo>
                  <a:cubicBezTo>
                    <a:pt x="261777" y="2320808"/>
                    <a:pt x="263462" y="2257730"/>
                    <a:pt x="264601" y="2228991"/>
                  </a:cubicBezTo>
                  <a:cubicBezTo>
                    <a:pt x="273570" y="2228991"/>
                    <a:pt x="282687" y="2228991"/>
                    <a:pt x="291557" y="2229040"/>
                  </a:cubicBezTo>
                  <a:cubicBezTo>
                    <a:pt x="346063" y="2229139"/>
                    <a:pt x="382433" y="2229090"/>
                    <a:pt x="390856" y="2227157"/>
                  </a:cubicBezTo>
                  <a:cubicBezTo>
                    <a:pt x="401213" y="2224779"/>
                    <a:pt x="409834" y="2217346"/>
                    <a:pt x="413353" y="2207684"/>
                  </a:cubicBezTo>
                  <a:cubicBezTo>
                    <a:pt x="417267" y="2196981"/>
                    <a:pt x="414789" y="2184890"/>
                    <a:pt x="406316" y="2173692"/>
                  </a:cubicBezTo>
                  <a:cubicBezTo>
                    <a:pt x="398735" y="2163633"/>
                    <a:pt x="394870" y="2144754"/>
                    <a:pt x="402749" y="2129592"/>
                  </a:cubicBezTo>
                  <a:cubicBezTo>
                    <a:pt x="409834" y="2115916"/>
                    <a:pt x="424749" y="2109078"/>
                    <a:pt x="446254" y="2109772"/>
                  </a:cubicBezTo>
                  <a:cubicBezTo>
                    <a:pt x="467313" y="2109078"/>
                    <a:pt x="482278" y="2115916"/>
                    <a:pt x="489363" y="2129592"/>
                  </a:cubicBezTo>
                  <a:cubicBezTo>
                    <a:pt x="497242" y="2144754"/>
                    <a:pt x="493426" y="2163633"/>
                    <a:pt x="485796" y="2173692"/>
                  </a:cubicBezTo>
                  <a:cubicBezTo>
                    <a:pt x="477372" y="2184890"/>
                    <a:pt x="474845" y="2196981"/>
                    <a:pt x="478760" y="2207684"/>
                  </a:cubicBezTo>
                  <a:cubicBezTo>
                    <a:pt x="482278" y="2217346"/>
                    <a:pt x="490899" y="2224779"/>
                    <a:pt x="501305" y="2227157"/>
                  </a:cubicBezTo>
                  <a:cubicBezTo>
                    <a:pt x="507400" y="2228594"/>
                    <a:pt x="528360" y="2228991"/>
                    <a:pt x="560270" y="2229040"/>
                  </a:cubicBezTo>
                  <a:cubicBezTo>
                    <a:pt x="561361" y="2257829"/>
                    <a:pt x="563045" y="2320808"/>
                    <a:pt x="560221" y="2333196"/>
                  </a:cubicBezTo>
                  <a:cubicBezTo>
                    <a:pt x="558635" y="2340133"/>
                    <a:pt x="553680" y="2345881"/>
                    <a:pt x="547338" y="2348210"/>
                  </a:cubicBezTo>
                  <a:cubicBezTo>
                    <a:pt x="540103" y="2350836"/>
                    <a:pt x="531581" y="2348903"/>
                    <a:pt x="523355" y="2342710"/>
                  </a:cubicBezTo>
                  <a:cubicBezTo>
                    <a:pt x="511116" y="2333444"/>
                    <a:pt x="488174" y="2328786"/>
                    <a:pt x="469741" y="2338349"/>
                  </a:cubicBezTo>
                  <a:cubicBezTo>
                    <a:pt x="460079" y="2343354"/>
                    <a:pt x="443975" y="2356683"/>
                    <a:pt x="445114" y="2389238"/>
                  </a:cubicBezTo>
                  <a:cubicBezTo>
                    <a:pt x="443975" y="2422139"/>
                    <a:pt x="460079" y="2435469"/>
                    <a:pt x="469741" y="2440473"/>
                  </a:cubicBezTo>
                  <a:cubicBezTo>
                    <a:pt x="488174" y="2450037"/>
                    <a:pt x="511116" y="2445379"/>
                    <a:pt x="523355" y="2436113"/>
                  </a:cubicBezTo>
                  <a:cubicBezTo>
                    <a:pt x="531581" y="2429919"/>
                    <a:pt x="540054" y="2427986"/>
                    <a:pt x="547338" y="2430613"/>
                  </a:cubicBezTo>
                  <a:cubicBezTo>
                    <a:pt x="553680" y="2432941"/>
                    <a:pt x="558635" y="2438689"/>
                    <a:pt x="560221" y="2445626"/>
                  </a:cubicBezTo>
                  <a:cubicBezTo>
                    <a:pt x="561311" y="2450433"/>
                    <a:pt x="561708" y="2462672"/>
                    <a:pt x="561757" y="2477537"/>
                  </a:cubicBezTo>
                  <a:lnTo>
                    <a:pt x="571667" y="2477537"/>
                  </a:lnTo>
                  <a:cubicBezTo>
                    <a:pt x="571618" y="2462077"/>
                    <a:pt x="571122" y="2448946"/>
                    <a:pt x="569883" y="2443446"/>
                  </a:cubicBezTo>
                  <a:cubicBezTo>
                    <a:pt x="567554" y="2433239"/>
                    <a:pt x="560221" y="2424766"/>
                    <a:pt x="550707" y="2421297"/>
                  </a:cubicBezTo>
                  <a:cubicBezTo>
                    <a:pt x="540202" y="2417432"/>
                    <a:pt x="528360" y="2419910"/>
                    <a:pt x="517360" y="2428234"/>
                  </a:cubicBezTo>
                  <a:cubicBezTo>
                    <a:pt x="507549" y="2435617"/>
                    <a:pt x="489116" y="2439383"/>
                    <a:pt x="474300" y="2431703"/>
                  </a:cubicBezTo>
                  <a:cubicBezTo>
                    <a:pt x="460971" y="2424766"/>
                    <a:pt x="454331" y="2410198"/>
                    <a:pt x="455025" y="2389238"/>
                  </a:cubicBezTo>
                  <a:cubicBezTo>
                    <a:pt x="454331" y="2368625"/>
                    <a:pt x="460971" y="2354057"/>
                    <a:pt x="474300" y="2347120"/>
                  </a:cubicBezTo>
                  <a:cubicBezTo>
                    <a:pt x="489116" y="2339439"/>
                    <a:pt x="507549" y="2343205"/>
                    <a:pt x="517360" y="2350588"/>
                  </a:cubicBezTo>
                  <a:cubicBezTo>
                    <a:pt x="528360" y="2358913"/>
                    <a:pt x="540202" y="2361390"/>
                    <a:pt x="550707" y="2357525"/>
                  </a:cubicBezTo>
                  <a:cubicBezTo>
                    <a:pt x="560221" y="2354057"/>
                    <a:pt x="567554" y="2345583"/>
                    <a:pt x="569883" y="2335376"/>
                  </a:cubicBezTo>
                  <a:cubicBezTo>
                    <a:pt x="573302" y="2320461"/>
                    <a:pt x="570924" y="2249207"/>
                    <a:pt x="570181" y="2229040"/>
                  </a:cubicBezTo>
                  <a:lnTo>
                    <a:pt x="600555" y="2229040"/>
                  </a:lnTo>
                  <a:cubicBezTo>
                    <a:pt x="642326" y="2228941"/>
                    <a:pt x="689747" y="2228792"/>
                    <a:pt x="697675" y="2230626"/>
                  </a:cubicBezTo>
                  <a:cubicBezTo>
                    <a:pt x="704810" y="2232261"/>
                    <a:pt x="710707" y="2237315"/>
                    <a:pt x="713085" y="2243856"/>
                  </a:cubicBezTo>
                  <a:cubicBezTo>
                    <a:pt x="715810" y="2251288"/>
                    <a:pt x="713828" y="2260009"/>
                    <a:pt x="707436" y="2268433"/>
                  </a:cubicBezTo>
                  <a:cubicBezTo>
                    <a:pt x="698022" y="2280920"/>
                    <a:pt x="693265" y="2304308"/>
                    <a:pt x="703026" y="2323137"/>
                  </a:cubicBezTo>
                  <a:cubicBezTo>
                    <a:pt x="708130" y="2332998"/>
                    <a:pt x="721707" y="2349448"/>
                    <a:pt x="754955" y="2348259"/>
                  </a:cubicBezTo>
                  <a:cubicBezTo>
                    <a:pt x="788501" y="2349399"/>
                    <a:pt x="802078" y="2332998"/>
                    <a:pt x="807182" y="2323137"/>
                  </a:cubicBezTo>
                  <a:cubicBezTo>
                    <a:pt x="816943" y="2304308"/>
                    <a:pt x="812187" y="2280920"/>
                    <a:pt x="802772" y="2268433"/>
                  </a:cubicBezTo>
                  <a:cubicBezTo>
                    <a:pt x="796380" y="2260009"/>
                    <a:pt x="794398" y="2251288"/>
                    <a:pt x="797123" y="2243856"/>
                  </a:cubicBezTo>
                  <a:cubicBezTo>
                    <a:pt x="799502" y="2237315"/>
                    <a:pt x="805398" y="2232261"/>
                    <a:pt x="812533" y="2230626"/>
                  </a:cubicBezTo>
                  <a:cubicBezTo>
                    <a:pt x="816993" y="2229585"/>
                    <a:pt x="836467" y="2229189"/>
                    <a:pt x="861291" y="2229040"/>
                  </a:cubicBezTo>
                  <a:cubicBezTo>
                    <a:pt x="860548" y="2249158"/>
                    <a:pt x="858169" y="2320461"/>
                    <a:pt x="861588" y="2335376"/>
                  </a:cubicBezTo>
                  <a:cubicBezTo>
                    <a:pt x="863918" y="2345583"/>
                    <a:pt x="871251" y="2354057"/>
                    <a:pt x="880715" y="2357525"/>
                  </a:cubicBezTo>
                  <a:cubicBezTo>
                    <a:pt x="891270" y="2361341"/>
                    <a:pt x="903112" y="2358913"/>
                    <a:pt x="914063" y="2350588"/>
                  </a:cubicBezTo>
                  <a:cubicBezTo>
                    <a:pt x="923923" y="2343205"/>
                    <a:pt x="942356" y="2339439"/>
                    <a:pt x="957172" y="2347120"/>
                  </a:cubicBezTo>
                  <a:cubicBezTo>
                    <a:pt x="970501" y="2354057"/>
                    <a:pt x="977141" y="2368625"/>
                    <a:pt x="976447" y="2389585"/>
                  </a:cubicBezTo>
                  <a:cubicBezTo>
                    <a:pt x="977141" y="2410198"/>
                    <a:pt x="970501" y="2424766"/>
                    <a:pt x="957172" y="2431703"/>
                  </a:cubicBezTo>
                  <a:cubicBezTo>
                    <a:pt x="942356" y="2439383"/>
                    <a:pt x="923923" y="2435617"/>
                    <a:pt x="914063" y="2428234"/>
                  </a:cubicBezTo>
                  <a:cubicBezTo>
                    <a:pt x="903112" y="2419910"/>
                    <a:pt x="891270" y="2417482"/>
                    <a:pt x="880715" y="2421297"/>
                  </a:cubicBezTo>
                  <a:cubicBezTo>
                    <a:pt x="871251" y="2424766"/>
                    <a:pt x="863918" y="2433239"/>
                    <a:pt x="861588" y="2443446"/>
                  </a:cubicBezTo>
                  <a:cubicBezTo>
                    <a:pt x="860350" y="2448946"/>
                    <a:pt x="859854" y="2462077"/>
                    <a:pt x="859805" y="2477537"/>
                  </a:cubicBezTo>
                  <a:lnTo>
                    <a:pt x="869715" y="2477537"/>
                  </a:lnTo>
                  <a:cubicBezTo>
                    <a:pt x="869715" y="2462622"/>
                    <a:pt x="870161" y="2450383"/>
                    <a:pt x="871251" y="2445626"/>
                  </a:cubicBezTo>
                  <a:cubicBezTo>
                    <a:pt x="872837" y="2438689"/>
                    <a:pt x="877792" y="2432941"/>
                    <a:pt x="884134" y="2430613"/>
                  </a:cubicBezTo>
                  <a:cubicBezTo>
                    <a:pt x="891369" y="2427986"/>
                    <a:pt x="899891" y="2429919"/>
                    <a:pt x="908117" y="2436113"/>
                  </a:cubicBezTo>
                  <a:cubicBezTo>
                    <a:pt x="920356" y="2445379"/>
                    <a:pt x="943298" y="2450037"/>
                    <a:pt x="961731" y="2440473"/>
                  </a:cubicBezTo>
                  <a:cubicBezTo>
                    <a:pt x="971393" y="2435469"/>
                    <a:pt x="987497" y="2422139"/>
                    <a:pt x="986358" y="2389585"/>
                  </a:cubicBezTo>
                  <a:cubicBezTo>
                    <a:pt x="987497" y="2356683"/>
                    <a:pt x="971393" y="2343354"/>
                    <a:pt x="961731" y="2338349"/>
                  </a:cubicBezTo>
                  <a:cubicBezTo>
                    <a:pt x="943298" y="2328786"/>
                    <a:pt x="920356" y="2333444"/>
                    <a:pt x="908117" y="2342710"/>
                  </a:cubicBezTo>
                  <a:cubicBezTo>
                    <a:pt x="899891" y="2348903"/>
                    <a:pt x="891369" y="2350836"/>
                    <a:pt x="884134" y="2348210"/>
                  </a:cubicBezTo>
                  <a:cubicBezTo>
                    <a:pt x="877792" y="2345881"/>
                    <a:pt x="872837" y="2340133"/>
                    <a:pt x="871251" y="2333196"/>
                  </a:cubicBezTo>
                  <a:cubicBezTo>
                    <a:pt x="868426" y="2320808"/>
                    <a:pt x="870111" y="2257780"/>
                    <a:pt x="871201" y="2228991"/>
                  </a:cubicBezTo>
                  <a:cubicBezTo>
                    <a:pt x="887999" y="2228941"/>
                    <a:pt x="906481" y="2228991"/>
                    <a:pt x="924121" y="2229040"/>
                  </a:cubicBezTo>
                  <a:cubicBezTo>
                    <a:pt x="989231" y="2229189"/>
                    <a:pt x="1029417" y="2229090"/>
                    <a:pt x="1037841" y="2227157"/>
                  </a:cubicBezTo>
                  <a:cubicBezTo>
                    <a:pt x="1048197" y="2224779"/>
                    <a:pt x="1056868" y="2217346"/>
                    <a:pt x="1060337" y="2207684"/>
                  </a:cubicBezTo>
                  <a:cubicBezTo>
                    <a:pt x="1064251" y="2196981"/>
                    <a:pt x="1061774" y="2184890"/>
                    <a:pt x="1053300" y="2173692"/>
                  </a:cubicBezTo>
                  <a:cubicBezTo>
                    <a:pt x="1045719" y="2163633"/>
                    <a:pt x="1041854" y="2144754"/>
                    <a:pt x="1049733" y="2129592"/>
                  </a:cubicBezTo>
                  <a:cubicBezTo>
                    <a:pt x="1056868" y="2115916"/>
                    <a:pt x="1071733" y="2109078"/>
                    <a:pt x="1093238" y="2109772"/>
                  </a:cubicBezTo>
                  <a:cubicBezTo>
                    <a:pt x="1114347" y="2109078"/>
                    <a:pt x="1129262" y="2115916"/>
                    <a:pt x="1136347" y="2129592"/>
                  </a:cubicBezTo>
                  <a:cubicBezTo>
                    <a:pt x="1144226" y="2144754"/>
                    <a:pt x="1140411" y="2163633"/>
                    <a:pt x="1132780" y="2173692"/>
                  </a:cubicBezTo>
                  <a:cubicBezTo>
                    <a:pt x="1124356" y="2184890"/>
                    <a:pt x="1121829" y="2196981"/>
                    <a:pt x="1125744" y="2207684"/>
                  </a:cubicBezTo>
                  <a:cubicBezTo>
                    <a:pt x="1129262" y="2217346"/>
                    <a:pt x="1137884" y="2224779"/>
                    <a:pt x="1148289" y="2227157"/>
                  </a:cubicBezTo>
                  <a:cubicBezTo>
                    <a:pt x="1153789" y="2228446"/>
                    <a:pt x="1175294" y="2229288"/>
                    <a:pt x="1203092" y="2229783"/>
                  </a:cubicBezTo>
                  <a:cubicBezTo>
                    <a:pt x="1204182" y="2258919"/>
                    <a:pt x="1205768" y="2320907"/>
                    <a:pt x="1202993" y="2333196"/>
                  </a:cubicBezTo>
                  <a:cubicBezTo>
                    <a:pt x="1201408" y="2340133"/>
                    <a:pt x="1196453" y="2345881"/>
                    <a:pt x="1190110" y="2348210"/>
                  </a:cubicBezTo>
                  <a:cubicBezTo>
                    <a:pt x="1182876" y="2350836"/>
                    <a:pt x="1174353" y="2348903"/>
                    <a:pt x="1166128" y="2342710"/>
                  </a:cubicBezTo>
                  <a:cubicBezTo>
                    <a:pt x="1153889" y="2333444"/>
                    <a:pt x="1130947" y="2328786"/>
                    <a:pt x="1112514" y="2338349"/>
                  </a:cubicBezTo>
                  <a:cubicBezTo>
                    <a:pt x="1102851" y="2343354"/>
                    <a:pt x="1086797" y="2356683"/>
                    <a:pt x="1087887" y="2389238"/>
                  </a:cubicBezTo>
                  <a:cubicBezTo>
                    <a:pt x="1086797" y="2422139"/>
                    <a:pt x="1102851" y="2435469"/>
                    <a:pt x="1112514" y="2440473"/>
                  </a:cubicBezTo>
                  <a:cubicBezTo>
                    <a:pt x="1130947" y="2450037"/>
                    <a:pt x="1153889" y="2445379"/>
                    <a:pt x="1166128" y="2436113"/>
                  </a:cubicBezTo>
                  <a:cubicBezTo>
                    <a:pt x="1174353" y="2429919"/>
                    <a:pt x="1182876" y="2427986"/>
                    <a:pt x="1190110" y="2430613"/>
                  </a:cubicBezTo>
                  <a:cubicBezTo>
                    <a:pt x="1196453" y="2432941"/>
                    <a:pt x="1201408" y="2438689"/>
                    <a:pt x="1202993" y="2445626"/>
                  </a:cubicBezTo>
                  <a:cubicBezTo>
                    <a:pt x="1204083" y="2450383"/>
                    <a:pt x="1204480" y="2462622"/>
                    <a:pt x="1204529" y="2477537"/>
                  </a:cubicBezTo>
                  <a:lnTo>
                    <a:pt x="1214439" y="2477537"/>
                  </a:lnTo>
                  <a:cubicBezTo>
                    <a:pt x="1214439" y="2462127"/>
                    <a:pt x="1213894" y="2448946"/>
                    <a:pt x="1212656" y="2443446"/>
                  </a:cubicBezTo>
                  <a:cubicBezTo>
                    <a:pt x="1210327" y="2433239"/>
                    <a:pt x="1202993" y="2424766"/>
                    <a:pt x="1193529" y="2421297"/>
                  </a:cubicBezTo>
                  <a:cubicBezTo>
                    <a:pt x="1182975" y="2417432"/>
                    <a:pt x="1171132" y="2419910"/>
                    <a:pt x="1160181" y="2428234"/>
                  </a:cubicBezTo>
                  <a:cubicBezTo>
                    <a:pt x="1150370" y="2435617"/>
                    <a:pt x="1131888" y="2439383"/>
                    <a:pt x="1117122" y="2431703"/>
                  </a:cubicBezTo>
                  <a:cubicBezTo>
                    <a:pt x="1103793" y="2424766"/>
                    <a:pt x="1097103" y="2410198"/>
                    <a:pt x="1097797" y="2389238"/>
                  </a:cubicBezTo>
                  <a:cubicBezTo>
                    <a:pt x="1097103" y="2368625"/>
                    <a:pt x="1103793" y="2354057"/>
                    <a:pt x="1117122" y="2347120"/>
                  </a:cubicBezTo>
                  <a:cubicBezTo>
                    <a:pt x="1131937" y="2339439"/>
                    <a:pt x="1150370" y="2343205"/>
                    <a:pt x="1160181" y="2350588"/>
                  </a:cubicBezTo>
                  <a:cubicBezTo>
                    <a:pt x="1171132" y="2358913"/>
                    <a:pt x="1182975" y="2361341"/>
                    <a:pt x="1193529" y="2357525"/>
                  </a:cubicBezTo>
                  <a:cubicBezTo>
                    <a:pt x="1202993" y="2354057"/>
                    <a:pt x="1210327" y="2345583"/>
                    <a:pt x="1212656" y="2335376"/>
                  </a:cubicBezTo>
                  <a:cubicBezTo>
                    <a:pt x="1216025" y="2320659"/>
                    <a:pt x="1213795" y="2251189"/>
                    <a:pt x="1213003" y="2229932"/>
                  </a:cubicBezTo>
                  <a:cubicBezTo>
                    <a:pt x="1276279" y="2230824"/>
                    <a:pt x="1363835" y="2229882"/>
                    <a:pt x="1375777" y="2227157"/>
                  </a:cubicBezTo>
                  <a:cubicBezTo>
                    <a:pt x="1386133" y="2224779"/>
                    <a:pt x="1394804" y="2217346"/>
                    <a:pt x="1398322" y="2207684"/>
                  </a:cubicBezTo>
                  <a:cubicBezTo>
                    <a:pt x="1402187" y="2196981"/>
                    <a:pt x="1399710" y="2184890"/>
                    <a:pt x="1391237" y="2173692"/>
                  </a:cubicBezTo>
                  <a:cubicBezTo>
                    <a:pt x="1383655" y="2163633"/>
                    <a:pt x="1379840" y="2144754"/>
                    <a:pt x="1387719" y="2129592"/>
                  </a:cubicBezTo>
                  <a:cubicBezTo>
                    <a:pt x="1394804" y="2115916"/>
                    <a:pt x="1409719" y="2109078"/>
                    <a:pt x="1431174" y="2109772"/>
                  </a:cubicBezTo>
                  <a:cubicBezTo>
                    <a:pt x="1452333" y="2109078"/>
                    <a:pt x="1467198" y="2115916"/>
                    <a:pt x="1474284" y="2129592"/>
                  </a:cubicBezTo>
                  <a:cubicBezTo>
                    <a:pt x="1482162" y="2144754"/>
                    <a:pt x="1478347" y="2163633"/>
                    <a:pt x="1470765" y="2173692"/>
                  </a:cubicBezTo>
                  <a:cubicBezTo>
                    <a:pt x="1462292" y="2184890"/>
                    <a:pt x="1459765" y="2196981"/>
                    <a:pt x="1463680" y="2207684"/>
                  </a:cubicBezTo>
                  <a:cubicBezTo>
                    <a:pt x="1467198" y="2217346"/>
                    <a:pt x="1475820" y="2224779"/>
                    <a:pt x="1486225" y="2227157"/>
                  </a:cubicBezTo>
                  <a:cubicBezTo>
                    <a:pt x="1494649" y="2229090"/>
                    <a:pt x="1534785" y="2229189"/>
                    <a:pt x="1599944" y="2229040"/>
                  </a:cubicBezTo>
                  <a:cubicBezTo>
                    <a:pt x="1606336" y="2228991"/>
                    <a:pt x="1612877" y="2228991"/>
                    <a:pt x="1619418" y="2228991"/>
                  </a:cubicBezTo>
                  <a:cubicBezTo>
                    <a:pt x="1620508" y="2257730"/>
                    <a:pt x="1622192" y="2320808"/>
                    <a:pt x="1619368" y="2333196"/>
                  </a:cubicBezTo>
                  <a:cubicBezTo>
                    <a:pt x="1617783" y="2340133"/>
                    <a:pt x="1612828" y="2345881"/>
                    <a:pt x="1606485" y="2348210"/>
                  </a:cubicBezTo>
                  <a:cubicBezTo>
                    <a:pt x="1599250" y="2350836"/>
                    <a:pt x="1590728" y="2348903"/>
                    <a:pt x="1582503" y="2342710"/>
                  </a:cubicBezTo>
                  <a:cubicBezTo>
                    <a:pt x="1570263" y="2333444"/>
                    <a:pt x="1547321" y="2328786"/>
                    <a:pt x="1528889" y="2338349"/>
                  </a:cubicBezTo>
                  <a:cubicBezTo>
                    <a:pt x="1519226" y="2343354"/>
                    <a:pt x="1503172" y="2356683"/>
                    <a:pt x="1504262" y="2389238"/>
                  </a:cubicBezTo>
                  <a:cubicBezTo>
                    <a:pt x="1503172" y="2422139"/>
                    <a:pt x="1519226" y="2435469"/>
                    <a:pt x="1528889" y="2440473"/>
                  </a:cubicBezTo>
                  <a:cubicBezTo>
                    <a:pt x="1547321" y="2450037"/>
                    <a:pt x="1570263" y="2445379"/>
                    <a:pt x="1582503" y="2436113"/>
                  </a:cubicBezTo>
                  <a:cubicBezTo>
                    <a:pt x="1590728" y="2429919"/>
                    <a:pt x="1599250" y="2427986"/>
                    <a:pt x="1606485" y="2430613"/>
                  </a:cubicBezTo>
                  <a:cubicBezTo>
                    <a:pt x="1612828" y="2432941"/>
                    <a:pt x="1617783" y="2438689"/>
                    <a:pt x="1619368" y="2445626"/>
                  </a:cubicBezTo>
                  <a:cubicBezTo>
                    <a:pt x="1620458" y="2450383"/>
                    <a:pt x="1620855" y="2462622"/>
                    <a:pt x="1620904" y="2477537"/>
                  </a:cubicBezTo>
                  <a:lnTo>
                    <a:pt x="1630815" y="2477537"/>
                  </a:lnTo>
                  <a:cubicBezTo>
                    <a:pt x="1630765" y="2462127"/>
                    <a:pt x="1630269" y="2448946"/>
                    <a:pt x="1629031" y="2443446"/>
                  </a:cubicBezTo>
                  <a:cubicBezTo>
                    <a:pt x="1626702" y="2433239"/>
                    <a:pt x="1619368" y="2424766"/>
                    <a:pt x="1609904" y="2421297"/>
                  </a:cubicBezTo>
                  <a:cubicBezTo>
                    <a:pt x="1599350" y="2417432"/>
                    <a:pt x="1587507" y="2419910"/>
                    <a:pt x="1576556" y="2428234"/>
                  </a:cubicBezTo>
                  <a:cubicBezTo>
                    <a:pt x="1566745" y="2435667"/>
                    <a:pt x="1548312" y="2439383"/>
                    <a:pt x="1533497" y="2431703"/>
                  </a:cubicBezTo>
                  <a:cubicBezTo>
                    <a:pt x="1520168" y="2424766"/>
                    <a:pt x="1513478" y="2410198"/>
                    <a:pt x="1514172" y="2389238"/>
                  </a:cubicBezTo>
                  <a:cubicBezTo>
                    <a:pt x="1513478" y="2368625"/>
                    <a:pt x="1520168" y="2354057"/>
                    <a:pt x="1533497" y="2347120"/>
                  </a:cubicBezTo>
                  <a:cubicBezTo>
                    <a:pt x="1548312" y="2339489"/>
                    <a:pt x="1566745" y="2343205"/>
                    <a:pt x="1576556" y="2350588"/>
                  </a:cubicBezTo>
                  <a:cubicBezTo>
                    <a:pt x="1587507" y="2358913"/>
                    <a:pt x="1599350" y="2361390"/>
                    <a:pt x="1609904" y="2357525"/>
                  </a:cubicBezTo>
                  <a:cubicBezTo>
                    <a:pt x="1619368" y="2354057"/>
                    <a:pt x="1626702" y="2345583"/>
                    <a:pt x="1629031" y="2335376"/>
                  </a:cubicBezTo>
                  <a:cubicBezTo>
                    <a:pt x="1632450" y="2320461"/>
                    <a:pt x="1630071" y="2249009"/>
                    <a:pt x="1629328" y="2228991"/>
                  </a:cubicBezTo>
                  <a:cubicBezTo>
                    <a:pt x="1668572" y="2228941"/>
                    <a:pt x="1705141" y="2229189"/>
                    <a:pt x="1711533" y="2230626"/>
                  </a:cubicBezTo>
                  <a:cubicBezTo>
                    <a:pt x="1718668" y="2232261"/>
                    <a:pt x="1724564" y="2237315"/>
                    <a:pt x="1726943" y="2243856"/>
                  </a:cubicBezTo>
                  <a:cubicBezTo>
                    <a:pt x="1729668" y="2251288"/>
                    <a:pt x="1727637" y="2260009"/>
                    <a:pt x="1721294" y="2268433"/>
                  </a:cubicBezTo>
                  <a:cubicBezTo>
                    <a:pt x="1711880" y="2280920"/>
                    <a:pt x="1707073" y="2304308"/>
                    <a:pt x="1716835" y="2323137"/>
                  </a:cubicBezTo>
                  <a:cubicBezTo>
                    <a:pt x="1721988" y="2332998"/>
                    <a:pt x="1735416" y="2349448"/>
                    <a:pt x="1768764" y="2348259"/>
                  </a:cubicBezTo>
                  <a:cubicBezTo>
                    <a:pt x="1802359" y="2349399"/>
                    <a:pt x="1815886" y="2332998"/>
                    <a:pt x="1821040" y="2323137"/>
                  </a:cubicBezTo>
                  <a:cubicBezTo>
                    <a:pt x="1830801" y="2304308"/>
                    <a:pt x="1826044" y="2280920"/>
                    <a:pt x="1816580" y="2268433"/>
                  </a:cubicBezTo>
                  <a:cubicBezTo>
                    <a:pt x="1810238" y="2260009"/>
                    <a:pt x="1808206" y="2251288"/>
                    <a:pt x="1810931" y="2243856"/>
                  </a:cubicBezTo>
                  <a:cubicBezTo>
                    <a:pt x="1813310" y="2237315"/>
                    <a:pt x="1819206" y="2232261"/>
                    <a:pt x="1826342" y="2230626"/>
                  </a:cubicBezTo>
                  <a:cubicBezTo>
                    <a:pt x="1833378" y="2229040"/>
                    <a:pt x="1876933" y="2228892"/>
                    <a:pt x="1920438" y="2228991"/>
                  </a:cubicBezTo>
                  <a:cubicBezTo>
                    <a:pt x="1919695" y="2249009"/>
                    <a:pt x="1917317" y="2320461"/>
                    <a:pt x="1920736" y="2335376"/>
                  </a:cubicBezTo>
                  <a:cubicBezTo>
                    <a:pt x="1923065" y="2345583"/>
                    <a:pt x="1930398" y="2354057"/>
                    <a:pt x="1939863" y="2357525"/>
                  </a:cubicBezTo>
                  <a:cubicBezTo>
                    <a:pt x="1950417" y="2361341"/>
                    <a:pt x="1962259" y="2358913"/>
                    <a:pt x="1973210" y="2350588"/>
                  </a:cubicBezTo>
                  <a:cubicBezTo>
                    <a:pt x="1983071" y="2343205"/>
                    <a:pt x="2001504" y="2339439"/>
                    <a:pt x="2016319" y="2347120"/>
                  </a:cubicBezTo>
                  <a:cubicBezTo>
                    <a:pt x="2029648" y="2354057"/>
                    <a:pt x="2036288" y="2368625"/>
                    <a:pt x="2035595" y="2389585"/>
                  </a:cubicBezTo>
                  <a:cubicBezTo>
                    <a:pt x="2036288" y="2410198"/>
                    <a:pt x="2029648" y="2424766"/>
                    <a:pt x="2016319" y="2431703"/>
                  </a:cubicBezTo>
                  <a:cubicBezTo>
                    <a:pt x="2001454" y="2439383"/>
                    <a:pt x="1983071" y="2435617"/>
                    <a:pt x="1973210" y="2428234"/>
                  </a:cubicBezTo>
                  <a:cubicBezTo>
                    <a:pt x="1962259" y="2419910"/>
                    <a:pt x="1950417" y="2417482"/>
                    <a:pt x="1939863" y="2421297"/>
                  </a:cubicBezTo>
                  <a:cubicBezTo>
                    <a:pt x="1930398" y="2424766"/>
                    <a:pt x="1923065" y="2433239"/>
                    <a:pt x="1920736" y="2443446"/>
                  </a:cubicBezTo>
                  <a:cubicBezTo>
                    <a:pt x="1919497" y="2448996"/>
                    <a:pt x="1919002" y="2462127"/>
                    <a:pt x="1918952" y="2477537"/>
                  </a:cubicBezTo>
                  <a:lnTo>
                    <a:pt x="1928862" y="2477537"/>
                  </a:lnTo>
                  <a:cubicBezTo>
                    <a:pt x="1928862" y="2462622"/>
                    <a:pt x="1929308" y="2450383"/>
                    <a:pt x="1930398" y="2445626"/>
                  </a:cubicBezTo>
                  <a:cubicBezTo>
                    <a:pt x="1931984" y="2438689"/>
                    <a:pt x="1936939" y="2432941"/>
                    <a:pt x="1943282" y="2430613"/>
                  </a:cubicBezTo>
                  <a:cubicBezTo>
                    <a:pt x="1950516" y="2427986"/>
                    <a:pt x="1959039" y="2429919"/>
                    <a:pt x="1967264" y="2436113"/>
                  </a:cubicBezTo>
                  <a:cubicBezTo>
                    <a:pt x="1979503" y="2445379"/>
                    <a:pt x="2002445" y="2450037"/>
                    <a:pt x="2020878" y="2440473"/>
                  </a:cubicBezTo>
                  <a:cubicBezTo>
                    <a:pt x="2030540" y="2435469"/>
                    <a:pt x="2046644" y="2422139"/>
                    <a:pt x="2045505" y="2389585"/>
                  </a:cubicBezTo>
                  <a:cubicBezTo>
                    <a:pt x="2046644" y="2356683"/>
                    <a:pt x="2030540" y="2343354"/>
                    <a:pt x="2020878" y="2338349"/>
                  </a:cubicBezTo>
                  <a:cubicBezTo>
                    <a:pt x="2002445" y="2328786"/>
                    <a:pt x="1979503" y="2333444"/>
                    <a:pt x="1967264" y="2342710"/>
                  </a:cubicBezTo>
                  <a:cubicBezTo>
                    <a:pt x="1959039" y="2348903"/>
                    <a:pt x="1950516" y="2350836"/>
                    <a:pt x="1943282" y="2348210"/>
                  </a:cubicBezTo>
                  <a:cubicBezTo>
                    <a:pt x="1936939" y="2345881"/>
                    <a:pt x="1931984" y="2340133"/>
                    <a:pt x="1930398" y="2333196"/>
                  </a:cubicBezTo>
                  <a:cubicBezTo>
                    <a:pt x="1927574" y="2320808"/>
                    <a:pt x="1929259" y="2257780"/>
                    <a:pt x="1930349" y="2228991"/>
                  </a:cubicBezTo>
                  <a:cubicBezTo>
                    <a:pt x="1932876" y="2228991"/>
                    <a:pt x="1935452" y="2229040"/>
                    <a:pt x="1937930" y="2229040"/>
                  </a:cubicBezTo>
                  <a:cubicBezTo>
                    <a:pt x="2003089" y="2229189"/>
                    <a:pt x="2043225" y="2229090"/>
                    <a:pt x="2051649" y="2227157"/>
                  </a:cubicBezTo>
                  <a:cubicBezTo>
                    <a:pt x="2062055" y="2224779"/>
                    <a:pt x="2070676" y="2217346"/>
                    <a:pt x="2074194" y="2207684"/>
                  </a:cubicBezTo>
                  <a:cubicBezTo>
                    <a:pt x="2078109" y="2196981"/>
                    <a:pt x="2075582" y="2184890"/>
                    <a:pt x="2067158" y="2173692"/>
                  </a:cubicBezTo>
                  <a:cubicBezTo>
                    <a:pt x="2059527" y="2163633"/>
                    <a:pt x="2055712" y="2144754"/>
                    <a:pt x="2063591" y="2129592"/>
                  </a:cubicBezTo>
                  <a:cubicBezTo>
                    <a:pt x="2070676" y="2115916"/>
                    <a:pt x="2085542" y="2109078"/>
                    <a:pt x="2107046" y="2109772"/>
                  </a:cubicBezTo>
                  <a:cubicBezTo>
                    <a:pt x="2128205" y="2109028"/>
                    <a:pt x="2143070" y="2115916"/>
                    <a:pt x="2150156" y="2129592"/>
                  </a:cubicBezTo>
                  <a:cubicBezTo>
                    <a:pt x="2158084" y="2144754"/>
                    <a:pt x="2154219" y="2163633"/>
                    <a:pt x="2146637" y="2173692"/>
                  </a:cubicBezTo>
                  <a:cubicBezTo>
                    <a:pt x="2138165" y="2184890"/>
                    <a:pt x="2135687" y="2196981"/>
                    <a:pt x="2139552" y="2207684"/>
                  </a:cubicBezTo>
                  <a:cubicBezTo>
                    <a:pt x="2143070" y="2217346"/>
                    <a:pt x="2151741" y="2224779"/>
                    <a:pt x="2162098" y="2227157"/>
                  </a:cubicBezTo>
                  <a:cubicBezTo>
                    <a:pt x="2170521" y="2229090"/>
                    <a:pt x="2210707" y="2229189"/>
                    <a:pt x="2275817" y="2229040"/>
                  </a:cubicBezTo>
                  <a:cubicBezTo>
                    <a:pt x="2276907" y="2229040"/>
                    <a:pt x="2277997" y="2229040"/>
                    <a:pt x="2279087" y="2228991"/>
                  </a:cubicBezTo>
                  <a:cubicBezTo>
                    <a:pt x="2280177" y="2257780"/>
                    <a:pt x="2281862" y="2320808"/>
                    <a:pt x="2279038" y="2333196"/>
                  </a:cubicBezTo>
                  <a:cubicBezTo>
                    <a:pt x="2277452" y="2340133"/>
                    <a:pt x="2272497" y="2345881"/>
                    <a:pt x="2266154" y="2348210"/>
                  </a:cubicBezTo>
                  <a:cubicBezTo>
                    <a:pt x="2258920" y="2350836"/>
                    <a:pt x="2250397" y="2348903"/>
                    <a:pt x="2242171" y="2342710"/>
                  </a:cubicBezTo>
                  <a:cubicBezTo>
                    <a:pt x="2229982" y="2333444"/>
                    <a:pt x="2207040" y="2328786"/>
                    <a:pt x="2188607" y="2338349"/>
                  </a:cubicBezTo>
                  <a:cubicBezTo>
                    <a:pt x="2178895" y="2343354"/>
                    <a:pt x="2162841" y="2356683"/>
                    <a:pt x="2163931" y="2389238"/>
                  </a:cubicBezTo>
                  <a:cubicBezTo>
                    <a:pt x="2162841" y="2422139"/>
                    <a:pt x="2178895" y="2435469"/>
                    <a:pt x="2188607" y="2440473"/>
                  </a:cubicBezTo>
                  <a:cubicBezTo>
                    <a:pt x="2207040" y="2450037"/>
                    <a:pt x="2229982" y="2445379"/>
                    <a:pt x="2242171" y="2436113"/>
                  </a:cubicBezTo>
                  <a:cubicBezTo>
                    <a:pt x="2250397" y="2429919"/>
                    <a:pt x="2258920" y="2427986"/>
                    <a:pt x="2266154" y="2430613"/>
                  </a:cubicBezTo>
                  <a:cubicBezTo>
                    <a:pt x="2272497" y="2432941"/>
                    <a:pt x="2277452" y="2438689"/>
                    <a:pt x="2279038" y="2445626"/>
                  </a:cubicBezTo>
                  <a:cubicBezTo>
                    <a:pt x="2280128" y="2450383"/>
                    <a:pt x="2280573" y="2462622"/>
                    <a:pt x="2280623" y="2477537"/>
                  </a:cubicBezTo>
                  <a:lnTo>
                    <a:pt x="2290483" y="2477537"/>
                  </a:lnTo>
                  <a:cubicBezTo>
                    <a:pt x="2290434" y="2462127"/>
                    <a:pt x="2289938" y="2448946"/>
                    <a:pt x="2288700" y="2443446"/>
                  </a:cubicBezTo>
                  <a:cubicBezTo>
                    <a:pt x="2286371" y="2433239"/>
                    <a:pt x="2279038" y="2424766"/>
                    <a:pt x="2269573" y="2421297"/>
                  </a:cubicBezTo>
                  <a:cubicBezTo>
                    <a:pt x="2259068" y="2417432"/>
                    <a:pt x="2247226" y="2419910"/>
                    <a:pt x="2236226" y="2428234"/>
                  </a:cubicBezTo>
                  <a:cubicBezTo>
                    <a:pt x="2226415" y="2435617"/>
                    <a:pt x="2207981" y="2439383"/>
                    <a:pt x="2193166" y="2431703"/>
                  </a:cubicBezTo>
                  <a:cubicBezTo>
                    <a:pt x="2179837" y="2424766"/>
                    <a:pt x="2173148" y="2410198"/>
                    <a:pt x="2173841" y="2389238"/>
                  </a:cubicBezTo>
                  <a:cubicBezTo>
                    <a:pt x="2173148" y="2368625"/>
                    <a:pt x="2179837" y="2354057"/>
                    <a:pt x="2193166" y="2347120"/>
                  </a:cubicBezTo>
                  <a:cubicBezTo>
                    <a:pt x="2207981" y="2339489"/>
                    <a:pt x="2226415" y="2343205"/>
                    <a:pt x="2236226" y="2350588"/>
                  </a:cubicBezTo>
                  <a:cubicBezTo>
                    <a:pt x="2247226" y="2358913"/>
                    <a:pt x="2259068" y="2361390"/>
                    <a:pt x="2269573" y="2357525"/>
                  </a:cubicBezTo>
                  <a:cubicBezTo>
                    <a:pt x="2279038" y="2354057"/>
                    <a:pt x="2286371" y="2345583"/>
                    <a:pt x="2288700" y="2335376"/>
                  </a:cubicBezTo>
                  <a:cubicBezTo>
                    <a:pt x="2292119" y="2320461"/>
                    <a:pt x="2289740" y="2249059"/>
                    <a:pt x="2288997" y="2228991"/>
                  </a:cubicBezTo>
                  <a:cubicBezTo>
                    <a:pt x="2333890" y="2228892"/>
                    <a:pt x="2380170" y="2228991"/>
                    <a:pt x="2387405" y="2230626"/>
                  </a:cubicBezTo>
                  <a:cubicBezTo>
                    <a:pt x="2394540" y="2232261"/>
                    <a:pt x="2400437" y="2237315"/>
                    <a:pt x="2402815" y="2243856"/>
                  </a:cubicBezTo>
                  <a:cubicBezTo>
                    <a:pt x="2405540" y="2251288"/>
                    <a:pt x="2403559" y="2260009"/>
                    <a:pt x="2397166" y="2268433"/>
                  </a:cubicBezTo>
                  <a:cubicBezTo>
                    <a:pt x="2387752" y="2280920"/>
                    <a:pt x="2382995" y="2304308"/>
                    <a:pt x="2392756" y="2323137"/>
                  </a:cubicBezTo>
                  <a:cubicBezTo>
                    <a:pt x="2397711" y="2332651"/>
                    <a:pt x="2410545" y="2348309"/>
                    <a:pt x="2441464" y="2348309"/>
                  </a:cubicBezTo>
                  <a:cubicBezTo>
                    <a:pt x="2442505" y="2348309"/>
                    <a:pt x="2443546" y="2348309"/>
                    <a:pt x="2444685" y="2348259"/>
                  </a:cubicBezTo>
                  <a:cubicBezTo>
                    <a:pt x="2459006" y="2348755"/>
                    <a:pt x="2469659" y="2346079"/>
                    <a:pt x="2477587" y="2342065"/>
                  </a:cubicBezTo>
                  <a:lnTo>
                    <a:pt x="2477587" y="2330520"/>
                  </a:lnTo>
                  <a:cubicBezTo>
                    <a:pt x="2469510" y="2336070"/>
                    <a:pt x="2458411" y="2338745"/>
                    <a:pt x="2444685" y="2338349"/>
                  </a:cubicBezTo>
                  <a:cubicBezTo>
                    <a:pt x="2423527" y="2339043"/>
                    <a:pt x="2408613" y="2332205"/>
                    <a:pt x="2401527" y="2318529"/>
                  </a:cubicBezTo>
                  <a:cubicBezTo>
                    <a:pt x="2393648" y="2303366"/>
                    <a:pt x="2397464" y="2284487"/>
                    <a:pt x="2405094" y="2274429"/>
                  </a:cubicBezTo>
                  <a:cubicBezTo>
                    <a:pt x="2413518" y="2263230"/>
                    <a:pt x="2416045" y="2251189"/>
                    <a:pt x="2412131" y="2240437"/>
                  </a:cubicBezTo>
                  <a:cubicBezTo>
                    <a:pt x="2408613" y="2230824"/>
                    <a:pt x="2399990" y="2223342"/>
                    <a:pt x="2389585" y="2220963"/>
                  </a:cubicBezTo>
                  <a:cubicBezTo>
                    <a:pt x="2381657" y="2219130"/>
                    <a:pt x="2345485" y="2218981"/>
                    <a:pt x="2286767" y="2219080"/>
                  </a:cubicBezTo>
                  <a:cubicBezTo>
                    <a:pt x="2285677" y="2189400"/>
                    <a:pt x="2284141" y="2129245"/>
                    <a:pt x="2286916" y="2117204"/>
                  </a:cubicBezTo>
                  <a:cubicBezTo>
                    <a:pt x="2288501" y="2110267"/>
                    <a:pt x="2293407" y="2104519"/>
                    <a:pt x="2299749" y="2102190"/>
                  </a:cubicBezTo>
                  <a:cubicBezTo>
                    <a:pt x="2307034" y="2099564"/>
                    <a:pt x="2315556" y="2101496"/>
                    <a:pt x="2323732" y="2107690"/>
                  </a:cubicBezTo>
                  <a:cubicBezTo>
                    <a:pt x="2335971" y="2116956"/>
                    <a:pt x="2358913" y="2121614"/>
                    <a:pt x="2377346" y="2112051"/>
                  </a:cubicBezTo>
                  <a:cubicBezTo>
                    <a:pt x="2387008" y="2107046"/>
                    <a:pt x="2403112" y="2093717"/>
                    <a:pt x="2401973" y="2061162"/>
                  </a:cubicBezTo>
                  <a:cubicBezTo>
                    <a:pt x="2403112" y="2028260"/>
                    <a:pt x="2387008" y="2014931"/>
                    <a:pt x="2377346" y="2009927"/>
                  </a:cubicBezTo>
                  <a:cubicBezTo>
                    <a:pt x="2358913" y="2000363"/>
                    <a:pt x="2335971" y="2005021"/>
                    <a:pt x="2323732" y="2014287"/>
                  </a:cubicBezTo>
                  <a:cubicBezTo>
                    <a:pt x="2315556" y="2020481"/>
                    <a:pt x="2307034" y="2022413"/>
                    <a:pt x="2299749" y="2019787"/>
                  </a:cubicBezTo>
                  <a:cubicBezTo>
                    <a:pt x="2293407" y="2017458"/>
                    <a:pt x="2288501" y="2011711"/>
                    <a:pt x="2286916" y="2004773"/>
                  </a:cubicBezTo>
                  <a:cubicBezTo>
                    <a:pt x="2284042" y="1992386"/>
                    <a:pt x="2285727" y="1929407"/>
                    <a:pt x="2286817" y="1900618"/>
                  </a:cubicBezTo>
                  <a:cubicBezTo>
                    <a:pt x="2345534" y="1900717"/>
                    <a:pt x="2381657" y="1900568"/>
                    <a:pt x="2389585" y="1898735"/>
                  </a:cubicBezTo>
                  <a:cubicBezTo>
                    <a:pt x="2399990" y="1896356"/>
                    <a:pt x="2408613" y="1888924"/>
                    <a:pt x="2412131" y="1879261"/>
                  </a:cubicBezTo>
                  <a:cubicBezTo>
                    <a:pt x="2416045" y="1868558"/>
                    <a:pt x="2413518" y="1856468"/>
                    <a:pt x="2405094" y="1845270"/>
                  </a:cubicBezTo>
                  <a:cubicBezTo>
                    <a:pt x="2397464" y="1835211"/>
                    <a:pt x="2393648" y="1816332"/>
                    <a:pt x="2401527" y="1801169"/>
                  </a:cubicBezTo>
                  <a:cubicBezTo>
                    <a:pt x="2408613" y="1787493"/>
                    <a:pt x="2423626" y="1780755"/>
                    <a:pt x="2444983" y="1781349"/>
                  </a:cubicBezTo>
                  <a:cubicBezTo>
                    <a:pt x="2458609" y="1781002"/>
                    <a:pt x="2469610" y="1783628"/>
                    <a:pt x="2477587" y="1789178"/>
                  </a:cubicBezTo>
                  <a:lnTo>
                    <a:pt x="2477587" y="1777633"/>
                  </a:lnTo>
                  <a:cubicBezTo>
                    <a:pt x="2469709" y="1773619"/>
                    <a:pt x="2459154" y="1770943"/>
                    <a:pt x="2444983" y="1771439"/>
                  </a:cubicBezTo>
                  <a:cubicBezTo>
                    <a:pt x="2411437" y="1770250"/>
                    <a:pt x="2397860" y="1786750"/>
                    <a:pt x="2392756" y="1796611"/>
                  </a:cubicBezTo>
                  <a:cubicBezTo>
                    <a:pt x="2382995" y="1815390"/>
                    <a:pt x="2387752" y="1838778"/>
                    <a:pt x="2397166" y="1851265"/>
                  </a:cubicBezTo>
                  <a:cubicBezTo>
                    <a:pt x="2403559" y="1859689"/>
                    <a:pt x="2405540" y="1868410"/>
                    <a:pt x="2402815" y="1875892"/>
                  </a:cubicBezTo>
                  <a:cubicBezTo>
                    <a:pt x="2400437" y="1882383"/>
                    <a:pt x="2394540" y="1887437"/>
                    <a:pt x="2387405" y="1889072"/>
                  </a:cubicBezTo>
                  <a:cubicBezTo>
                    <a:pt x="2380022" y="1890757"/>
                    <a:pt x="2332305" y="1890807"/>
                    <a:pt x="2286767" y="1890708"/>
                  </a:cubicBezTo>
                  <a:cubicBezTo>
                    <a:pt x="2285677" y="1861027"/>
                    <a:pt x="2284141" y="1800872"/>
                    <a:pt x="2286916" y="1788782"/>
                  </a:cubicBezTo>
                  <a:cubicBezTo>
                    <a:pt x="2288501" y="1781845"/>
                    <a:pt x="2293407" y="1776097"/>
                    <a:pt x="2299749" y="1773768"/>
                  </a:cubicBezTo>
                  <a:cubicBezTo>
                    <a:pt x="2307034" y="1771142"/>
                    <a:pt x="2315556" y="1773074"/>
                    <a:pt x="2323732" y="1779268"/>
                  </a:cubicBezTo>
                  <a:cubicBezTo>
                    <a:pt x="2335971" y="1788534"/>
                    <a:pt x="2358913" y="1793192"/>
                    <a:pt x="2377346" y="1783628"/>
                  </a:cubicBezTo>
                  <a:cubicBezTo>
                    <a:pt x="2387008" y="1778624"/>
                    <a:pt x="2403112" y="1765295"/>
                    <a:pt x="2401973" y="1732740"/>
                  </a:cubicBezTo>
                  <a:cubicBezTo>
                    <a:pt x="2403112" y="1699838"/>
                    <a:pt x="2387008" y="1686509"/>
                    <a:pt x="2377346" y="1681504"/>
                  </a:cubicBezTo>
                  <a:cubicBezTo>
                    <a:pt x="2358913" y="1671941"/>
                    <a:pt x="2335971" y="1676599"/>
                    <a:pt x="2323732" y="1685865"/>
                  </a:cubicBezTo>
                  <a:cubicBezTo>
                    <a:pt x="2315556" y="1692059"/>
                    <a:pt x="2307034" y="1693991"/>
                    <a:pt x="2299749" y="1691365"/>
                  </a:cubicBezTo>
                  <a:cubicBezTo>
                    <a:pt x="2293407" y="1689036"/>
                    <a:pt x="2288501" y="1683288"/>
                    <a:pt x="2286916" y="1676351"/>
                  </a:cubicBezTo>
                  <a:cubicBezTo>
                    <a:pt x="2284092" y="1664162"/>
                    <a:pt x="2285677" y="1602719"/>
                    <a:pt x="2286767" y="1573385"/>
                  </a:cubicBezTo>
                  <a:cubicBezTo>
                    <a:pt x="2335278" y="1573286"/>
                    <a:pt x="2381211" y="1572245"/>
                    <a:pt x="2389585" y="1570313"/>
                  </a:cubicBezTo>
                  <a:cubicBezTo>
                    <a:pt x="2399990" y="1567934"/>
                    <a:pt x="2408613" y="1560501"/>
                    <a:pt x="2412131" y="1550839"/>
                  </a:cubicBezTo>
                  <a:cubicBezTo>
                    <a:pt x="2416045" y="1540136"/>
                    <a:pt x="2413518" y="1528046"/>
                    <a:pt x="2405094" y="1516847"/>
                  </a:cubicBezTo>
                  <a:cubicBezTo>
                    <a:pt x="2397464" y="1506788"/>
                    <a:pt x="2393648" y="1487910"/>
                    <a:pt x="2401527" y="1472747"/>
                  </a:cubicBezTo>
                  <a:cubicBezTo>
                    <a:pt x="2408613" y="1459071"/>
                    <a:pt x="2423626" y="1452332"/>
                    <a:pt x="2444983" y="1452927"/>
                  </a:cubicBezTo>
                  <a:cubicBezTo>
                    <a:pt x="2458609" y="1452531"/>
                    <a:pt x="2469610" y="1455206"/>
                    <a:pt x="2477587" y="1460756"/>
                  </a:cubicBezTo>
                  <a:lnTo>
                    <a:pt x="2477587" y="1449211"/>
                  </a:lnTo>
                  <a:cubicBezTo>
                    <a:pt x="2469709" y="1445197"/>
                    <a:pt x="2459154" y="1442521"/>
                    <a:pt x="2444983" y="1443017"/>
                  </a:cubicBezTo>
                  <a:cubicBezTo>
                    <a:pt x="2411437" y="1441877"/>
                    <a:pt x="2397860" y="1458278"/>
                    <a:pt x="2392756" y="1468188"/>
                  </a:cubicBezTo>
                  <a:cubicBezTo>
                    <a:pt x="2382995" y="1486968"/>
                    <a:pt x="2387752" y="1510356"/>
                    <a:pt x="2397166" y="1522843"/>
                  </a:cubicBezTo>
                  <a:cubicBezTo>
                    <a:pt x="2403559" y="1531267"/>
                    <a:pt x="2405540" y="1539988"/>
                    <a:pt x="2402815" y="1547420"/>
                  </a:cubicBezTo>
                  <a:cubicBezTo>
                    <a:pt x="2400437" y="1553961"/>
                    <a:pt x="2394540" y="1559015"/>
                    <a:pt x="2387405" y="1560650"/>
                  </a:cubicBezTo>
                  <a:cubicBezTo>
                    <a:pt x="2379774" y="1562384"/>
                    <a:pt x="2335971" y="1563376"/>
                    <a:pt x="2289047" y="1563524"/>
                  </a:cubicBezTo>
                  <a:cubicBezTo>
                    <a:pt x="2289839" y="1542168"/>
                    <a:pt x="2292069" y="1472846"/>
                    <a:pt x="2288700" y="1458130"/>
                  </a:cubicBezTo>
                  <a:cubicBezTo>
                    <a:pt x="2286371" y="1447972"/>
                    <a:pt x="2279038" y="1439499"/>
                    <a:pt x="2269573" y="1436030"/>
                  </a:cubicBezTo>
                  <a:cubicBezTo>
                    <a:pt x="2259019" y="1432215"/>
                    <a:pt x="2247176" y="1434643"/>
                    <a:pt x="2236226" y="1442967"/>
                  </a:cubicBezTo>
                  <a:cubicBezTo>
                    <a:pt x="2226415" y="1450350"/>
                    <a:pt x="2207981" y="1454116"/>
                    <a:pt x="2193166" y="1446436"/>
                  </a:cubicBezTo>
                  <a:cubicBezTo>
                    <a:pt x="2179837" y="1439499"/>
                    <a:pt x="2173148" y="1424931"/>
                    <a:pt x="2173841" y="1403971"/>
                  </a:cubicBezTo>
                  <a:cubicBezTo>
                    <a:pt x="2173148" y="1383358"/>
                    <a:pt x="2179837" y="1368790"/>
                    <a:pt x="2193166" y="1361853"/>
                  </a:cubicBezTo>
                  <a:cubicBezTo>
                    <a:pt x="2207981" y="1354172"/>
                    <a:pt x="2226415" y="1357938"/>
                    <a:pt x="2236226" y="1365321"/>
                  </a:cubicBezTo>
                  <a:cubicBezTo>
                    <a:pt x="2247226" y="1373596"/>
                    <a:pt x="2259019" y="1376074"/>
                    <a:pt x="2269573" y="1372258"/>
                  </a:cubicBezTo>
                  <a:cubicBezTo>
                    <a:pt x="2279038" y="1368790"/>
                    <a:pt x="2286371" y="1360317"/>
                    <a:pt x="2288700" y="1350109"/>
                  </a:cubicBezTo>
                  <a:cubicBezTo>
                    <a:pt x="2292119" y="1335145"/>
                    <a:pt x="2289740" y="1263792"/>
                    <a:pt x="2288997" y="1243724"/>
                  </a:cubicBezTo>
                  <a:cubicBezTo>
                    <a:pt x="2333890" y="1243625"/>
                    <a:pt x="2380170" y="1243674"/>
                    <a:pt x="2387405" y="1245359"/>
                  </a:cubicBezTo>
                  <a:cubicBezTo>
                    <a:pt x="2394540" y="1246994"/>
                    <a:pt x="2400437" y="1252048"/>
                    <a:pt x="2402815" y="1258589"/>
                  </a:cubicBezTo>
                  <a:cubicBezTo>
                    <a:pt x="2405540" y="1266021"/>
                    <a:pt x="2403559" y="1274742"/>
                    <a:pt x="2397166" y="1283166"/>
                  </a:cubicBezTo>
                  <a:cubicBezTo>
                    <a:pt x="2387752" y="1295653"/>
                    <a:pt x="2382995" y="1319041"/>
                    <a:pt x="2392756" y="1337820"/>
                  </a:cubicBezTo>
                  <a:cubicBezTo>
                    <a:pt x="2397860" y="1347731"/>
                    <a:pt x="2411288" y="1364132"/>
                    <a:pt x="2444685" y="1362992"/>
                  </a:cubicBezTo>
                  <a:cubicBezTo>
                    <a:pt x="2458956" y="1363488"/>
                    <a:pt x="2469659" y="1360762"/>
                    <a:pt x="2477587" y="1356699"/>
                  </a:cubicBezTo>
                  <a:lnTo>
                    <a:pt x="2477587" y="1345253"/>
                  </a:lnTo>
                  <a:cubicBezTo>
                    <a:pt x="2469560" y="1350852"/>
                    <a:pt x="2458461" y="1353478"/>
                    <a:pt x="2444685" y="1353082"/>
                  </a:cubicBezTo>
                  <a:cubicBezTo>
                    <a:pt x="2423478" y="1353776"/>
                    <a:pt x="2408613" y="1346938"/>
                    <a:pt x="2401527" y="1333262"/>
                  </a:cubicBezTo>
                  <a:cubicBezTo>
                    <a:pt x="2393648" y="1318099"/>
                    <a:pt x="2397464" y="1299221"/>
                    <a:pt x="2405094" y="1289162"/>
                  </a:cubicBezTo>
                  <a:cubicBezTo>
                    <a:pt x="2413518" y="1277963"/>
                    <a:pt x="2416045" y="1265873"/>
                    <a:pt x="2412131" y="1255170"/>
                  </a:cubicBezTo>
                  <a:cubicBezTo>
                    <a:pt x="2408613" y="1245507"/>
                    <a:pt x="2399990" y="1238075"/>
                    <a:pt x="2389585" y="1235696"/>
                  </a:cubicBezTo>
                  <a:cubicBezTo>
                    <a:pt x="2381657" y="1233863"/>
                    <a:pt x="2345485" y="1233714"/>
                    <a:pt x="2286767" y="1233813"/>
                  </a:cubicBezTo>
                  <a:cubicBezTo>
                    <a:pt x="2285677" y="1204133"/>
                    <a:pt x="2284141" y="1143978"/>
                    <a:pt x="2286916" y="1131937"/>
                  </a:cubicBezTo>
                  <a:cubicBezTo>
                    <a:pt x="2288501" y="1125000"/>
                    <a:pt x="2293407" y="1119252"/>
                    <a:pt x="2299749" y="1116923"/>
                  </a:cubicBezTo>
                  <a:cubicBezTo>
                    <a:pt x="2307034" y="1114297"/>
                    <a:pt x="2315556" y="1116230"/>
                    <a:pt x="2323732" y="1122423"/>
                  </a:cubicBezTo>
                  <a:cubicBezTo>
                    <a:pt x="2335971" y="1131689"/>
                    <a:pt x="2358913" y="1136347"/>
                    <a:pt x="2377346" y="1126784"/>
                  </a:cubicBezTo>
                  <a:cubicBezTo>
                    <a:pt x="2387008" y="1121779"/>
                    <a:pt x="2403112" y="1108401"/>
                    <a:pt x="2401973" y="1075895"/>
                  </a:cubicBezTo>
                  <a:cubicBezTo>
                    <a:pt x="2403112" y="1042994"/>
                    <a:pt x="2387008" y="1029664"/>
                    <a:pt x="2377346" y="1024660"/>
                  </a:cubicBezTo>
                  <a:cubicBezTo>
                    <a:pt x="2358913" y="1015096"/>
                    <a:pt x="2335971" y="1019754"/>
                    <a:pt x="2323732" y="1029020"/>
                  </a:cubicBezTo>
                  <a:cubicBezTo>
                    <a:pt x="2315556" y="1035214"/>
                    <a:pt x="2306984" y="1037147"/>
                    <a:pt x="2299749" y="1034520"/>
                  </a:cubicBezTo>
                  <a:cubicBezTo>
                    <a:pt x="2293407" y="1032191"/>
                    <a:pt x="2288501" y="1026444"/>
                    <a:pt x="2286916" y="1019507"/>
                  </a:cubicBezTo>
                  <a:cubicBezTo>
                    <a:pt x="2284042" y="1007119"/>
                    <a:pt x="2285727" y="944140"/>
                    <a:pt x="2286817" y="915351"/>
                  </a:cubicBezTo>
                  <a:cubicBezTo>
                    <a:pt x="2345485" y="915450"/>
                    <a:pt x="2381657" y="915301"/>
                    <a:pt x="2389585" y="913468"/>
                  </a:cubicBezTo>
                  <a:cubicBezTo>
                    <a:pt x="2399990" y="911089"/>
                    <a:pt x="2408613" y="903657"/>
                    <a:pt x="2412131" y="893994"/>
                  </a:cubicBezTo>
                  <a:cubicBezTo>
                    <a:pt x="2416045" y="883291"/>
                    <a:pt x="2413518" y="871201"/>
                    <a:pt x="2405094" y="860003"/>
                  </a:cubicBezTo>
                  <a:cubicBezTo>
                    <a:pt x="2397464" y="849944"/>
                    <a:pt x="2393648" y="831065"/>
                    <a:pt x="2401527" y="815903"/>
                  </a:cubicBezTo>
                  <a:cubicBezTo>
                    <a:pt x="2408613" y="802226"/>
                    <a:pt x="2423527" y="795389"/>
                    <a:pt x="2444983" y="796082"/>
                  </a:cubicBezTo>
                  <a:cubicBezTo>
                    <a:pt x="2458560" y="795686"/>
                    <a:pt x="2469560" y="798312"/>
                    <a:pt x="2477587" y="803862"/>
                  </a:cubicBezTo>
                  <a:lnTo>
                    <a:pt x="2477587" y="792415"/>
                  </a:lnTo>
                  <a:cubicBezTo>
                    <a:pt x="2469709" y="788402"/>
                    <a:pt x="2459105" y="785726"/>
                    <a:pt x="2444983" y="786172"/>
                  </a:cubicBezTo>
                  <a:cubicBezTo>
                    <a:pt x="2411586" y="785082"/>
                    <a:pt x="2397860" y="801434"/>
                    <a:pt x="2392756" y="811344"/>
                  </a:cubicBezTo>
                  <a:cubicBezTo>
                    <a:pt x="2382995" y="830124"/>
                    <a:pt x="2387752" y="853512"/>
                    <a:pt x="2397166" y="865998"/>
                  </a:cubicBezTo>
                  <a:cubicBezTo>
                    <a:pt x="2403559" y="874422"/>
                    <a:pt x="2405540" y="883143"/>
                    <a:pt x="2402815" y="890575"/>
                  </a:cubicBezTo>
                  <a:cubicBezTo>
                    <a:pt x="2400437" y="897116"/>
                    <a:pt x="2394540" y="902170"/>
                    <a:pt x="2387405" y="903805"/>
                  </a:cubicBezTo>
                  <a:cubicBezTo>
                    <a:pt x="2380022" y="905490"/>
                    <a:pt x="2332305" y="905540"/>
                    <a:pt x="2286767" y="905441"/>
                  </a:cubicBezTo>
                  <a:cubicBezTo>
                    <a:pt x="2285677" y="875760"/>
                    <a:pt x="2284141" y="815556"/>
                    <a:pt x="2286916" y="803515"/>
                  </a:cubicBezTo>
                  <a:cubicBezTo>
                    <a:pt x="2288501" y="796578"/>
                    <a:pt x="2293407" y="790830"/>
                    <a:pt x="2299749" y="788501"/>
                  </a:cubicBezTo>
                  <a:cubicBezTo>
                    <a:pt x="2307034" y="785875"/>
                    <a:pt x="2315556" y="787807"/>
                    <a:pt x="2323732" y="794001"/>
                  </a:cubicBezTo>
                  <a:cubicBezTo>
                    <a:pt x="2335971" y="803267"/>
                    <a:pt x="2358913" y="807925"/>
                    <a:pt x="2377346" y="798362"/>
                  </a:cubicBezTo>
                  <a:cubicBezTo>
                    <a:pt x="2387008" y="793357"/>
                    <a:pt x="2403112" y="779978"/>
                    <a:pt x="2401973" y="747473"/>
                  </a:cubicBezTo>
                  <a:cubicBezTo>
                    <a:pt x="2403112" y="714571"/>
                    <a:pt x="2387008" y="701242"/>
                    <a:pt x="2377346" y="696237"/>
                  </a:cubicBezTo>
                  <a:cubicBezTo>
                    <a:pt x="2358913" y="686674"/>
                    <a:pt x="2335971" y="691332"/>
                    <a:pt x="2323732" y="700598"/>
                  </a:cubicBezTo>
                  <a:cubicBezTo>
                    <a:pt x="2315556" y="706792"/>
                    <a:pt x="2307034" y="708724"/>
                    <a:pt x="2299749" y="706098"/>
                  </a:cubicBezTo>
                  <a:cubicBezTo>
                    <a:pt x="2293407" y="703769"/>
                    <a:pt x="2288501" y="698021"/>
                    <a:pt x="2286916" y="691084"/>
                  </a:cubicBezTo>
                  <a:cubicBezTo>
                    <a:pt x="2284092" y="678845"/>
                    <a:pt x="2285677" y="617402"/>
                    <a:pt x="2286767" y="588118"/>
                  </a:cubicBezTo>
                  <a:cubicBezTo>
                    <a:pt x="2335278" y="588019"/>
                    <a:pt x="2381211" y="586978"/>
                    <a:pt x="2389585" y="585046"/>
                  </a:cubicBezTo>
                  <a:cubicBezTo>
                    <a:pt x="2399990" y="582667"/>
                    <a:pt x="2408613" y="575185"/>
                    <a:pt x="2412131" y="565572"/>
                  </a:cubicBezTo>
                  <a:cubicBezTo>
                    <a:pt x="2416045" y="554869"/>
                    <a:pt x="2413518" y="542779"/>
                    <a:pt x="2405094" y="531580"/>
                  </a:cubicBezTo>
                  <a:cubicBezTo>
                    <a:pt x="2397464" y="521522"/>
                    <a:pt x="2393648" y="502643"/>
                    <a:pt x="2401527" y="487480"/>
                  </a:cubicBezTo>
                  <a:cubicBezTo>
                    <a:pt x="2408613" y="473804"/>
                    <a:pt x="2423527" y="466966"/>
                    <a:pt x="2444983" y="467660"/>
                  </a:cubicBezTo>
                  <a:cubicBezTo>
                    <a:pt x="2458560" y="467214"/>
                    <a:pt x="2469610" y="469890"/>
                    <a:pt x="2477587" y="475489"/>
                  </a:cubicBezTo>
                  <a:lnTo>
                    <a:pt x="2477587" y="463993"/>
                  </a:lnTo>
                  <a:cubicBezTo>
                    <a:pt x="2469709" y="459980"/>
                    <a:pt x="2459105" y="457304"/>
                    <a:pt x="2444983" y="457750"/>
                  </a:cubicBezTo>
                  <a:cubicBezTo>
                    <a:pt x="2411586" y="456610"/>
                    <a:pt x="2397860" y="473011"/>
                    <a:pt x="2392756" y="482922"/>
                  </a:cubicBezTo>
                  <a:cubicBezTo>
                    <a:pt x="2382995" y="501701"/>
                    <a:pt x="2387752" y="525089"/>
                    <a:pt x="2397166" y="537576"/>
                  </a:cubicBezTo>
                  <a:cubicBezTo>
                    <a:pt x="2403559" y="546000"/>
                    <a:pt x="2405540" y="554721"/>
                    <a:pt x="2402815" y="562153"/>
                  </a:cubicBezTo>
                  <a:cubicBezTo>
                    <a:pt x="2400437" y="568694"/>
                    <a:pt x="2394540" y="573748"/>
                    <a:pt x="2387405" y="575383"/>
                  </a:cubicBezTo>
                  <a:cubicBezTo>
                    <a:pt x="2379774" y="577118"/>
                    <a:pt x="2335971" y="578059"/>
                    <a:pt x="2289047" y="578208"/>
                  </a:cubicBezTo>
                  <a:cubicBezTo>
                    <a:pt x="2289839" y="556901"/>
                    <a:pt x="2292069" y="487579"/>
                    <a:pt x="2288700" y="472863"/>
                  </a:cubicBezTo>
                  <a:cubicBezTo>
                    <a:pt x="2286371" y="462705"/>
                    <a:pt x="2279038" y="454232"/>
                    <a:pt x="2269573" y="450763"/>
                  </a:cubicBezTo>
                  <a:cubicBezTo>
                    <a:pt x="2259068" y="446898"/>
                    <a:pt x="2247176" y="449376"/>
                    <a:pt x="2236226" y="457651"/>
                  </a:cubicBezTo>
                  <a:cubicBezTo>
                    <a:pt x="2226415" y="465083"/>
                    <a:pt x="2207981" y="468849"/>
                    <a:pt x="2193166" y="461119"/>
                  </a:cubicBezTo>
                  <a:cubicBezTo>
                    <a:pt x="2179837" y="454232"/>
                    <a:pt x="2173148" y="439664"/>
                    <a:pt x="2173841" y="418704"/>
                  </a:cubicBezTo>
                  <a:cubicBezTo>
                    <a:pt x="2173148" y="398091"/>
                    <a:pt x="2179837" y="383523"/>
                    <a:pt x="2193166" y="376586"/>
                  </a:cubicBezTo>
                  <a:cubicBezTo>
                    <a:pt x="2207981" y="368905"/>
                    <a:pt x="2226415" y="372622"/>
                    <a:pt x="2236226" y="380054"/>
                  </a:cubicBezTo>
                  <a:cubicBezTo>
                    <a:pt x="2247226" y="388329"/>
                    <a:pt x="2259019" y="390807"/>
                    <a:pt x="2269573" y="386991"/>
                  </a:cubicBezTo>
                  <a:cubicBezTo>
                    <a:pt x="2279038" y="383523"/>
                    <a:pt x="2286371" y="375050"/>
                    <a:pt x="2288700" y="364842"/>
                  </a:cubicBezTo>
                  <a:cubicBezTo>
                    <a:pt x="2292119" y="349878"/>
                    <a:pt x="2289740" y="278525"/>
                    <a:pt x="2288997" y="258457"/>
                  </a:cubicBezTo>
                  <a:cubicBezTo>
                    <a:pt x="2333890" y="258358"/>
                    <a:pt x="2380170" y="258407"/>
                    <a:pt x="2387405" y="260092"/>
                  </a:cubicBezTo>
                  <a:cubicBezTo>
                    <a:pt x="2394540" y="261727"/>
                    <a:pt x="2400437" y="266781"/>
                    <a:pt x="2402815" y="273272"/>
                  </a:cubicBezTo>
                  <a:cubicBezTo>
                    <a:pt x="2405540" y="280755"/>
                    <a:pt x="2403559" y="289475"/>
                    <a:pt x="2397166" y="297899"/>
                  </a:cubicBezTo>
                  <a:cubicBezTo>
                    <a:pt x="2387752" y="310386"/>
                    <a:pt x="2382995" y="333774"/>
                    <a:pt x="2392756" y="352554"/>
                  </a:cubicBezTo>
                  <a:close/>
                  <a:moveTo>
                    <a:pt x="1629279" y="258407"/>
                  </a:moveTo>
                  <a:cubicBezTo>
                    <a:pt x="1668523" y="258407"/>
                    <a:pt x="1705091" y="258605"/>
                    <a:pt x="1711483" y="260092"/>
                  </a:cubicBezTo>
                  <a:cubicBezTo>
                    <a:pt x="1718618" y="261727"/>
                    <a:pt x="1724515" y="266781"/>
                    <a:pt x="1726893" y="273272"/>
                  </a:cubicBezTo>
                  <a:cubicBezTo>
                    <a:pt x="1729619" y="280755"/>
                    <a:pt x="1727587" y="289475"/>
                    <a:pt x="1721245" y="297899"/>
                  </a:cubicBezTo>
                  <a:cubicBezTo>
                    <a:pt x="1711830" y="310386"/>
                    <a:pt x="1707023" y="333774"/>
                    <a:pt x="1716785" y="352554"/>
                  </a:cubicBezTo>
                  <a:cubicBezTo>
                    <a:pt x="1721938" y="362414"/>
                    <a:pt x="1735367" y="378815"/>
                    <a:pt x="1768714" y="377725"/>
                  </a:cubicBezTo>
                  <a:cubicBezTo>
                    <a:pt x="1802310" y="378766"/>
                    <a:pt x="1815837" y="362414"/>
                    <a:pt x="1820990" y="352554"/>
                  </a:cubicBezTo>
                  <a:cubicBezTo>
                    <a:pt x="1830752" y="333774"/>
                    <a:pt x="1825995" y="310386"/>
                    <a:pt x="1816531" y="297899"/>
                  </a:cubicBezTo>
                  <a:cubicBezTo>
                    <a:pt x="1810188" y="289475"/>
                    <a:pt x="1808157" y="280755"/>
                    <a:pt x="1810882" y="273272"/>
                  </a:cubicBezTo>
                  <a:cubicBezTo>
                    <a:pt x="1813260" y="266781"/>
                    <a:pt x="1819206" y="261727"/>
                    <a:pt x="1826292" y="260092"/>
                  </a:cubicBezTo>
                  <a:cubicBezTo>
                    <a:pt x="1833328" y="258457"/>
                    <a:pt x="1876883" y="258358"/>
                    <a:pt x="1920389" y="258457"/>
                  </a:cubicBezTo>
                  <a:cubicBezTo>
                    <a:pt x="1919646" y="278475"/>
                    <a:pt x="1917267" y="349878"/>
                    <a:pt x="1920686" y="364842"/>
                  </a:cubicBezTo>
                  <a:cubicBezTo>
                    <a:pt x="1923015" y="375050"/>
                    <a:pt x="1930349" y="383523"/>
                    <a:pt x="1939813" y="386991"/>
                  </a:cubicBezTo>
                  <a:cubicBezTo>
                    <a:pt x="1950367" y="390807"/>
                    <a:pt x="1962210" y="388329"/>
                    <a:pt x="1973161" y="380054"/>
                  </a:cubicBezTo>
                  <a:cubicBezTo>
                    <a:pt x="1983021" y="372622"/>
                    <a:pt x="2001454" y="368905"/>
                    <a:pt x="2016270" y="376586"/>
                  </a:cubicBezTo>
                  <a:cubicBezTo>
                    <a:pt x="2029599" y="383523"/>
                    <a:pt x="2036239" y="398091"/>
                    <a:pt x="2035545" y="419051"/>
                  </a:cubicBezTo>
                  <a:cubicBezTo>
                    <a:pt x="2036239" y="439664"/>
                    <a:pt x="2029599" y="454232"/>
                    <a:pt x="2016270" y="461119"/>
                  </a:cubicBezTo>
                  <a:cubicBezTo>
                    <a:pt x="2001454" y="468849"/>
                    <a:pt x="1983021" y="465083"/>
                    <a:pt x="1973161" y="457651"/>
                  </a:cubicBezTo>
                  <a:cubicBezTo>
                    <a:pt x="1962210" y="449376"/>
                    <a:pt x="1950367" y="446898"/>
                    <a:pt x="1939813" y="450763"/>
                  </a:cubicBezTo>
                  <a:cubicBezTo>
                    <a:pt x="1930349" y="454182"/>
                    <a:pt x="1923015" y="462705"/>
                    <a:pt x="1920686" y="472863"/>
                  </a:cubicBezTo>
                  <a:cubicBezTo>
                    <a:pt x="1917317" y="487579"/>
                    <a:pt x="1919547" y="556851"/>
                    <a:pt x="1920340" y="578208"/>
                  </a:cubicBezTo>
                  <a:cubicBezTo>
                    <a:pt x="1875100" y="578009"/>
                    <a:pt x="1833725" y="577068"/>
                    <a:pt x="1826292" y="575383"/>
                  </a:cubicBezTo>
                  <a:cubicBezTo>
                    <a:pt x="1819157" y="573748"/>
                    <a:pt x="1813260" y="568694"/>
                    <a:pt x="1810882" y="562153"/>
                  </a:cubicBezTo>
                  <a:cubicBezTo>
                    <a:pt x="1808157" y="554721"/>
                    <a:pt x="1810188" y="546000"/>
                    <a:pt x="1816531" y="537576"/>
                  </a:cubicBezTo>
                  <a:cubicBezTo>
                    <a:pt x="1825995" y="525089"/>
                    <a:pt x="1830752" y="501701"/>
                    <a:pt x="1820990" y="482922"/>
                  </a:cubicBezTo>
                  <a:cubicBezTo>
                    <a:pt x="1815837" y="473011"/>
                    <a:pt x="1802310" y="456610"/>
                    <a:pt x="1769061" y="457750"/>
                  </a:cubicBezTo>
                  <a:cubicBezTo>
                    <a:pt x="1735664" y="456610"/>
                    <a:pt x="1721938" y="473011"/>
                    <a:pt x="1716785" y="482922"/>
                  </a:cubicBezTo>
                  <a:cubicBezTo>
                    <a:pt x="1707023" y="501701"/>
                    <a:pt x="1711830" y="525089"/>
                    <a:pt x="1721245" y="537576"/>
                  </a:cubicBezTo>
                  <a:cubicBezTo>
                    <a:pt x="1727587" y="546000"/>
                    <a:pt x="1729619" y="554721"/>
                    <a:pt x="1726893" y="562153"/>
                  </a:cubicBezTo>
                  <a:cubicBezTo>
                    <a:pt x="1724515" y="568694"/>
                    <a:pt x="1718618" y="573748"/>
                    <a:pt x="1711483" y="575383"/>
                  </a:cubicBezTo>
                  <a:cubicBezTo>
                    <a:pt x="1705091" y="576820"/>
                    <a:pt x="1668572" y="577068"/>
                    <a:pt x="1629377" y="577018"/>
                  </a:cubicBezTo>
                  <a:cubicBezTo>
                    <a:pt x="1630170" y="554374"/>
                    <a:pt x="1632251" y="487332"/>
                    <a:pt x="1628981" y="472863"/>
                  </a:cubicBezTo>
                  <a:cubicBezTo>
                    <a:pt x="1626652" y="462705"/>
                    <a:pt x="1619319" y="454232"/>
                    <a:pt x="1609854" y="450763"/>
                  </a:cubicBezTo>
                  <a:cubicBezTo>
                    <a:pt x="1599300" y="446898"/>
                    <a:pt x="1587458" y="449376"/>
                    <a:pt x="1576507" y="457651"/>
                  </a:cubicBezTo>
                  <a:cubicBezTo>
                    <a:pt x="1566696" y="465083"/>
                    <a:pt x="1548263" y="468849"/>
                    <a:pt x="1533447" y="461119"/>
                  </a:cubicBezTo>
                  <a:cubicBezTo>
                    <a:pt x="1520118" y="454232"/>
                    <a:pt x="1513429" y="439664"/>
                    <a:pt x="1514122" y="418704"/>
                  </a:cubicBezTo>
                  <a:cubicBezTo>
                    <a:pt x="1513429" y="398091"/>
                    <a:pt x="1520118" y="383523"/>
                    <a:pt x="1533447" y="376586"/>
                  </a:cubicBezTo>
                  <a:cubicBezTo>
                    <a:pt x="1548213" y="368905"/>
                    <a:pt x="1566696" y="372622"/>
                    <a:pt x="1576507" y="380054"/>
                  </a:cubicBezTo>
                  <a:cubicBezTo>
                    <a:pt x="1587458" y="388329"/>
                    <a:pt x="1599300" y="390807"/>
                    <a:pt x="1609854" y="386991"/>
                  </a:cubicBezTo>
                  <a:cubicBezTo>
                    <a:pt x="1619319" y="383523"/>
                    <a:pt x="1626652" y="375050"/>
                    <a:pt x="1628981" y="364842"/>
                  </a:cubicBezTo>
                  <a:cubicBezTo>
                    <a:pt x="1632400" y="349878"/>
                    <a:pt x="1630022" y="278475"/>
                    <a:pt x="1629279" y="258407"/>
                  </a:cubicBezTo>
                  <a:close/>
                  <a:moveTo>
                    <a:pt x="1807710" y="747126"/>
                  </a:moveTo>
                  <a:cubicBezTo>
                    <a:pt x="1806621" y="779978"/>
                    <a:pt x="1822675" y="793357"/>
                    <a:pt x="1832387" y="798362"/>
                  </a:cubicBezTo>
                  <a:cubicBezTo>
                    <a:pt x="1850820" y="807925"/>
                    <a:pt x="1873762" y="803267"/>
                    <a:pt x="1885951" y="794001"/>
                  </a:cubicBezTo>
                  <a:cubicBezTo>
                    <a:pt x="1894177" y="787807"/>
                    <a:pt x="1902650" y="785825"/>
                    <a:pt x="1909934" y="788501"/>
                  </a:cubicBezTo>
                  <a:cubicBezTo>
                    <a:pt x="1916276" y="790830"/>
                    <a:pt x="1921231" y="796578"/>
                    <a:pt x="1922817" y="803515"/>
                  </a:cubicBezTo>
                  <a:cubicBezTo>
                    <a:pt x="1925592" y="815556"/>
                    <a:pt x="1924056" y="875760"/>
                    <a:pt x="1922966" y="905441"/>
                  </a:cubicBezTo>
                  <a:cubicBezTo>
                    <a:pt x="1878618" y="905540"/>
                    <a:pt x="1833477" y="905441"/>
                    <a:pt x="1826292" y="903805"/>
                  </a:cubicBezTo>
                  <a:cubicBezTo>
                    <a:pt x="1819206" y="902170"/>
                    <a:pt x="1813260" y="897116"/>
                    <a:pt x="1810882" y="890575"/>
                  </a:cubicBezTo>
                  <a:cubicBezTo>
                    <a:pt x="1808157" y="883143"/>
                    <a:pt x="1810188" y="874422"/>
                    <a:pt x="1816531" y="865998"/>
                  </a:cubicBezTo>
                  <a:cubicBezTo>
                    <a:pt x="1825995" y="853512"/>
                    <a:pt x="1830752" y="830124"/>
                    <a:pt x="1820990" y="811344"/>
                  </a:cubicBezTo>
                  <a:cubicBezTo>
                    <a:pt x="1815837" y="801434"/>
                    <a:pt x="1802310" y="785082"/>
                    <a:pt x="1769061" y="786172"/>
                  </a:cubicBezTo>
                  <a:cubicBezTo>
                    <a:pt x="1735664" y="785082"/>
                    <a:pt x="1721938" y="801434"/>
                    <a:pt x="1716785" y="811344"/>
                  </a:cubicBezTo>
                  <a:cubicBezTo>
                    <a:pt x="1707023" y="830124"/>
                    <a:pt x="1711830" y="853512"/>
                    <a:pt x="1721245" y="865998"/>
                  </a:cubicBezTo>
                  <a:cubicBezTo>
                    <a:pt x="1727587" y="874422"/>
                    <a:pt x="1729619" y="883143"/>
                    <a:pt x="1726893" y="890575"/>
                  </a:cubicBezTo>
                  <a:cubicBezTo>
                    <a:pt x="1724515" y="897116"/>
                    <a:pt x="1718618" y="902170"/>
                    <a:pt x="1711483" y="903805"/>
                  </a:cubicBezTo>
                  <a:cubicBezTo>
                    <a:pt x="1704744" y="905342"/>
                    <a:pt x="1669712" y="906283"/>
                    <a:pt x="1629328" y="906580"/>
                  </a:cubicBezTo>
                  <a:cubicBezTo>
                    <a:pt x="1630121" y="885125"/>
                    <a:pt x="1632351" y="816002"/>
                    <a:pt x="1628981" y="801285"/>
                  </a:cubicBezTo>
                  <a:cubicBezTo>
                    <a:pt x="1626652" y="791127"/>
                    <a:pt x="1619319" y="782654"/>
                    <a:pt x="1609854" y="779185"/>
                  </a:cubicBezTo>
                  <a:cubicBezTo>
                    <a:pt x="1599300" y="775370"/>
                    <a:pt x="1587458" y="777798"/>
                    <a:pt x="1576507" y="786073"/>
                  </a:cubicBezTo>
                  <a:cubicBezTo>
                    <a:pt x="1566696" y="793506"/>
                    <a:pt x="1548263" y="797271"/>
                    <a:pt x="1533447" y="789542"/>
                  </a:cubicBezTo>
                  <a:cubicBezTo>
                    <a:pt x="1520118" y="782654"/>
                    <a:pt x="1513429" y="768086"/>
                    <a:pt x="1514122" y="747126"/>
                  </a:cubicBezTo>
                  <a:cubicBezTo>
                    <a:pt x="1513429" y="726513"/>
                    <a:pt x="1520118" y="711945"/>
                    <a:pt x="1533447" y="705008"/>
                  </a:cubicBezTo>
                  <a:cubicBezTo>
                    <a:pt x="1548263" y="697328"/>
                    <a:pt x="1566696" y="701044"/>
                    <a:pt x="1576507" y="708476"/>
                  </a:cubicBezTo>
                  <a:cubicBezTo>
                    <a:pt x="1587458" y="716751"/>
                    <a:pt x="1599300" y="719229"/>
                    <a:pt x="1609854" y="715414"/>
                  </a:cubicBezTo>
                  <a:cubicBezTo>
                    <a:pt x="1619319" y="711945"/>
                    <a:pt x="1626652" y="703472"/>
                    <a:pt x="1628981" y="693264"/>
                  </a:cubicBezTo>
                  <a:cubicBezTo>
                    <a:pt x="1632400" y="678350"/>
                    <a:pt x="1630022" y="607096"/>
                    <a:pt x="1629279" y="586929"/>
                  </a:cubicBezTo>
                  <a:cubicBezTo>
                    <a:pt x="1677095" y="586929"/>
                    <a:pt x="1706578" y="586681"/>
                    <a:pt x="1713663" y="585046"/>
                  </a:cubicBezTo>
                  <a:cubicBezTo>
                    <a:pt x="1724069" y="582667"/>
                    <a:pt x="1732691" y="575185"/>
                    <a:pt x="1736209" y="565572"/>
                  </a:cubicBezTo>
                  <a:cubicBezTo>
                    <a:pt x="1740124" y="554869"/>
                    <a:pt x="1737596" y="542779"/>
                    <a:pt x="1729123" y="531580"/>
                  </a:cubicBezTo>
                  <a:cubicBezTo>
                    <a:pt x="1721542" y="521522"/>
                    <a:pt x="1717726" y="502643"/>
                    <a:pt x="1725605" y="487480"/>
                  </a:cubicBezTo>
                  <a:cubicBezTo>
                    <a:pt x="1732691" y="473804"/>
                    <a:pt x="1747605" y="466966"/>
                    <a:pt x="1769061" y="467660"/>
                  </a:cubicBezTo>
                  <a:cubicBezTo>
                    <a:pt x="1790170" y="466966"/>
                    <a:pt x="1805084" y="473804"/>
                    <a:pt x="1812170" y="487480"/>
                  </a:cubicBezTo>
                  <a:cubicBezTo>
                    <a:pt x="1820049" y="502643"/>
                    <a:pt x="1816233" y="521522"/>
                    <a:pt x="1808652" y="531580"/>
                  </a:cubicBezTo>
                  <a:cubicBezTo>
                    <a:pt x="1800179" y="542779"/>
                    <a:pt x="1797652" y="554869"/>
                    <a:pt x="1801566" y="565572"/>
                  </a:cubicBezTo>
                  <a:cubicBezTo>
                    <a:pt x="1805084" y="575185"/>
                    <a:pt x="1813706" y="582667"/>
                    <a:pt x="1824112" y="585046"/>
                  </a:cubicBezTo>
                  <a:cubicBezTo>
                    <a:pt x="1832288" y="586929"/>
                    <a:pt x="1875942" y="587920"/>
                    <a:pt x="1922916" y="588118"/>
                  </a:cubicBezTo>
                  <a:cubicBezTo>
                    <a:pt x="1924006" y="617402"/>
                    <a:pt x="1925592" y="678845"/>
                    <a:pt x="1922817" y="691084"/>
                  </a:cubicBezTo>
                  <a:cubicBezTo>
                    <a:pt x="1921231" y="698021"/>
                    <a:pt x="1916276" y="703769"/>
                    <a:pt x="1909934" y="706098"/>
                  </a:cubicBezTo>
                  <a:cubicBezTo>
                    <a:pt x="1902650" y="708724"/>
                    <a:pt x="1894177" y="706792"/>
                    <a:pt x="1885951" y="700598"/>
                  </a:cubicBezTo>
                  <a:cubicBezTo>
                    <a:pt x="1873762" y="691332"/>
                    <a:pt x="1850770" y="686674"/>
                    <a:pt x="1832387" y="696237"/>
                  </a:cubicBezTo>
                  <a:cubicBezTo>
                    <a:pt x="1822675" y="701242"/>
                    <a:pt x="1806621" y="714571"/>
                    <a:pt x="1807710" y="747126"/>
                  </a:cubicBezTo>
                  <a:close/>
                  <a:moveTo>
                    <a:pt x="1807710" y="1732393"/>
                  </a:moveTo>
                  <a:cubicBezTo>
                    <a:pt x="1806621" y="1765295"/>
                    <a:pt x="1822675" y="1778624"/>
                    <a:pt x="1832387" y="1783628"/>
                  </a:cubicBezTo>
                  <a:cubicBezTo>
                    <a:pt x="1850820" y="1793192"/>
                    <a:pt x="1873762" y="1788534"/>
                    <a:pt x="1885951" y="1779268"/>
                  </a:cubicBezTo>
                  <a:cubicBezTo>
                    <a:pt x="1894177" y="1773074"/>
                    <a:pt x="1902650" y="1771142"/>
                    <a:pt x="1909934" y="1773768"/>
                  </a:cubicBezTo>
                  <a:cubicBezTo>
                    <a:pt x="1916276" y="1776097"/>
                    <a:pt x="1921231" y="1781845"/>
                    <a:pt x="1922817" y="1788782"/>
                  </a:cubicBezTo>
                  <a:cubicBezTo>
                    <a:pt x="1925592" y="1800872"/>
                    <a:pt x="1924056" y="1861027"/>
                    <a:pt x="1922966" y="1890708"/>
                  </a:cubicBezTo>
                  <a:cubicBezTo>
                    <a:pt x="1878618" y="1890807"/>
                    <a:pt x="1833477" y="1890708"/>
                    <a:pt x="1826292" y="1889072"/>
                  </a:cubicBezTo>
                  <a:cubicBezTo>
                    <a:pt x="1819206" y="1887437"/>
                    <a:pt x="1813260" y="1882383"/>
                    <a:pt x="1810882" y="1875892"/>
                  </a:cubicBezTo>
                  <a:cubicBezTo>
                    <a:pt x="1808157" y="1868410"/>
                    <a:pt x="1810188" y="1859689"/>
                    <a:pt x="1816531" y="1851265"/>
                  </a:cubicBezTo>
                  <a:cubicBezTo>
                    <a:pt x="1825995" y="1838778"/>
                    <a:pt x="1830752" y="1815390"/>
                    <a:pt x="1820990" y="1796611"/>
                  </a:cubicBezTo>
                  <a:cubicBezTo>
                    <a:pt x="1815837" y="1786750"/>
                    <a:pt x="1802458" y="1770299"/>
                    <a:pt x="1769061" y="1771439"/>
                  </a:cubicBezTo>
                  <a:cubicBezTo>
                    <a:pt x="1735466" y="1770299"/>
                    <a:pt x="1721938" y="1786750"/>
                    <a:pt x="1716785" y="1796611"/>
                  </a:cubicBezTo>
                  <a:cubicBezTo>
                    <a:pt x="1707023" y="1815390"/>
                    <a:pt x="1711830" y="1838778"/>
                    <a:pt x="1721245" y="1851265"/>
                  </a:cubicBezTo>
                  <a:cubicBezTo>
                    <a:pt x="1727587" y="1859689"/>
                    <a:pt x="1729619" y="1868410"/>
                    <a:pt x="1726893" y="1875892"/>
                  </a:cubicBezTo>
                  <a:cubicBezTo>
                    <a:pt x="1724515" y="1882383"/>
                    <a:pt x="1718618" y="1887437"/>
                    <a:pt x="1711483" y="1889072"/>
                  </a:cubicBezTo>
                  <a:cubicBezTo>
                    <a:pt x="1704744" y="1890608"/>
                    <a:pt x="1669712" y="1891550"/>
                    <a:pt x="1629328" y="1891847"/>
                  </a:cubicBezTo>
                  <a:cubicBezTo>
                    <a:pt x="1630121" y="1870392"/>
                    <a:pt x="1632351" y="1801269"/>
                    <a:pt x="1628981" y="1786602"/>
                  </a:cubicBezTo>
                  <a:cubicBezTo>
                    <a:pt x="1626652" y="1776394"/>
                    <a:pt x="1619319" y="1767921"/>
                    <a:pt x="1609854" y="1764452"/>
                  </a:cubicBezTo>
                  <a:cubicBezTo>
                    <a:pt x="1599300" y="1760637"/>
                    <a:pt x="1587458" y="1763065"/>
                    <a:pt x="1576507" y="1771389"/>
                  </a:cubicBezTo>
                  <a:cubicBezTo>
                    <a:pt x="1566696" y="1778773"/>
                    <a:pt x="1548263" y="1782538"/>
                    <a:pt x="1533447" y="1774858"/>
                  </a:cubicBezTo>
                  <a:cubicBezTo>
                    <a:pt x="1520118" y="1767921"/>
                    <a:pt x="1513429" y="1753353"/>
                    <a:pt x="1514122" y="1732393"/>
                  </a:cubicBezTo>
                  <a:cubicBezTo>
                    <a:pt x="1513429" y="1711780"/>
                    <a:pt x="1520118" y="1697212"/>
                    <a:pt x="1533447" y="1690275"/>
                  </a:cubicBezTo>
                  <a:cubicBezTo>
                    <a:pt x="1548213" y="1682595"/>
                    <a:pt x="1566696" y="1686360"/>
                    <a:pt x="1576507" y="1693743"/>
                  </a:cubicBezTo>
                  <a:cubicBezTo>
                    <a:pt x="1587458" y="1702068"/>
                    <a:pt x="1599300" y="1704496"/>
                    <a:pt x="1609854" y="1700681"/>
                  </a:cubicBezTo>
                  <a:cubicBezTo>
                    <a:pt x="1619319" y="1697212"/>
                    <a:pt x="1626652" y="1688739"/>
                    <a:pt x="1628981" y="1678531"/>
                  </a:cubicBezTo>
                  <a:cubicBezTo>
                    <a:pt x="1632400" y="1663617"/>
                    <a:pt x="1630022" y="1592363"/>
                    <a:pt x="1629279" y="1572196"/>
                  </a:cubicBezTo>
                  <a:cubicBezTo>
                    <a:pt x="1677095" y="1572245"/>
                    <a:pt x="1706578" y="1571948"/>
                    <a:pt x="1713663" y="1570313"/>
                  </a:cubicBezTo>
                  <a:cubicBezTo>
                    <a:pt x="1724069" y="1567934"/>
                    <a:pt x="1732691" y="1560501"/>
                    <a:pt x="1736209" y="1550839"/>
                  </a:cubicBezTo>
                  <a:cubicBezTo>
                    <a:pt x="1740124" y="1540136"/>
                    <a:pt x="1737596" y="1528046"/>
                    <a:pt x="1729123" y="1516847"/>
                  </a:cubicBezTo>
                  <a:cubicBezTo>
                    <a:pt x="1721542" y="1506788"/>
                    <a:pt x="1717726" y="1487910"/>
                    <a:pt x="1725605" y="1472747"/>
                  </a:cubicBezTo>
                  <a:cubicBezTo>
                    <a:pt x="1732691" y="1459071"/>
                    <a:pt x="1747705" y="1452332"/>
                    <a:pt x="1769061" y="1452927"/>
                  </a:cubicBezTo>
                  <a:cubicBezTo>
                    <a:pt x="1790170" y="1452184"/>
                    <a:pt x="1805084" y="1459071"/>
                    <a:pt x="1812170" y="1472747"/>
                  </a:cubicBezTo>
                  <a:cubicBezTo>
                    <a:pt x="1820049" y="1487910"/>
                    <a:pt x="1816233" y="1506788"/>
                    <a:pt x="1808652" y="1516847"/>
                  </a:cubicBezTo>
                  <a:cubicBezTo>
                    <a:pt x="1800179" y="1528046"/>
                    <a:pt x="1797652" y="1540136"/>
                    <a:pt x="1801566" y="1550839"/>
                  </a:cubicBezTo>
                  <a:cubicBezTo>
                    <a:pt x="1805084" y="1560501"/>
                    <a:pt x="1813706" y="1567934"/>
                    <a:pt x="1824112" y="1570313"/>
                  </a:cubicBezTo>
                  <a:cubicBezTo>
                    <a:pt x="1832288" y="1572196"/>
                    <a:pt x="1875942" y="1573236"/>
                    <a:pt x="1922916" y="1573385"/>
                  </a:cubicBezTo>
                  <a:cubicBezTo>
                    <a:pt x="1924006" y="1602669"/>
                    <a:pt x="1925592" y="1664162"/>
                    <a:pt x="1922817" y="1676351"/>
                  </a:cubicBezTo>
                  <a:cubicBezTo>
                    <a:pt x="1921231" y="1683288"/>
                    <a:pt x="1916276" y="1689036"/>
                    <a:pt x="1909934" y="1691365"/>
                  </a:cubicBezTo>
                  <a:cubicBezTo>
                    <a:pt x="1902699" y="1693991"/>
                    <a:pt x="1894177" y="1692059"/>
                    <a:pt x="1885951" y="1685865"/>
                  </a:cubicBezTo>
                  <a:cubicBezTo>
                    <a:pt x="1873762" y="1676599"/>
                    <a:pt x="1850770" y="1671941"/>
                    <a:pt x="1832387" y="1681504"/>
                  </a:cubicBezTo>
                  <a:cubicBezTo>
                    <a:pt x="1822675" y="1686509"/>
                    <a:pt x="1806621" y="1699838"/>
                    <a:pt x="1807710" y="1732393"/>
                  </a:cubicBezTo>
                  <a:close/>
                  <a:moveTo>
                    <a:pt x="1483054" y="1796611"/>
                  </a:moveTo>
                  <a:cubicBezTo>
                    <a:pt x="1477901" y="1786750"/>
                    <a:pt x="1464473" y="1770299"/>
                    <a:pt x="1431125" y="1771439"/>
                  </a:cubicBezTo>
                  <a:cubicBezTo>
                    <a:pt x="1397579" y="1770250"/>
                    <a:pt x="1383953" y="1786701"/>
                    <a:pt x="1378849" y="1796611"/>
                  </a:cubicBezTo>
                  <a:cubicBezTo>
                    <a:pt x="1369087" y="1815390"/>
                    <a:pt x="1373844" y="1838778"/>
                    <a:pt x="1383309" y="1851265"/>
                  </a:cubicBezTo>
                  <a:cubicBezTo>
                    <a:pt x="1389651" y="1859689"/>
                    <a:pt x="1391683" y="1868410"/>
                    <a:pt x="1388957" y="1875892"/>
                  </a:cubicBezTo>
                  <a:cubicBezTo>
                    <a:pt x="1386579" y="1882383"/>
                    <a:pt x="1380633" y="1887437"/>
                    <a:pt x="1373497" y="1889072"/>
                  </a:cubicBezTo>
                  <a:cubicBezTo>
                    <a:pt x="1365569" y="1890906"/>
                    <a:pt x="1310518" y="1890757"/>
                    <a:pt x="1262008" y="1890708"/>
                  </a:cubicBezTo>
                  <a:cubicBezTo>
                    <a:pt x="1242535" y="1890658"/>
                    <a:pt x="1225341" y="1890608"/>
                    <a:pt x="1210525" y="1890658"/>
                  </a:cubicBezTo>
                  <a:cubicBezTo>
                    <a:pt x="1209484" y="1860977"/>
                    <a:pt x="1207948" y="1800823"/>
                    <a:pt x="1210674" y="1788782"/>
                  </a:cubicBezTo>
                  <a:cubicBezTo>
                    <a:pt x="1212259" y="1781845"/>
                    <a:pt x="1217214" y="1776097"/>
                    <a:pt x="1223557" y="1773768"/>
                  </a:cubicBezTo>
                  <a:cubicBezTo>
                    <a:pt x="1230791" y="1771142"/>
                    <a:pt x="1239314" y="1773074"/>
                    <a:pt x="1247539" y="1779268"/>
                  </a:cubicBezTo>
                  <a:cubicBezTo>
                    <a:pt x="1259779" y="1788534"/>
                    <a:pt x="1282721" y="1793192"/>
                    <a:pt x="1301153" y="1783628"/>
                  </a:cubicBezTo>
                  <a:cubicBezTo>
                    <a:pt x="1310816" y="1778624"/>
                    <a:pt x="1326920" y="1765295"/>
                    <a:pt x="1325780" y="1732740"/>
                  </a:cubicBezTo>
                  <a:cubicBezTo>
                    <a:pt x="1326920" y="1699838"/>
                    <a:pt x="1310816" y="1686509"/>
                    <a:pt x="1301153" y="1681504"/>
                  </a:cubicBezTo>
                  <a:cubicBezTo>
                    <a:pt x="1282721" y="1671941"/>
                    <a:pt x="1259779" y="1676599"/>
                    <a:pt x="1247539" y="1685865"/>
                  </a:cubicBezTo>
                  <a:cubicBezTo>
                    <a:pt x="1239314" y="1692059"/>
                    <a:pt x="1230791" y="1693991"/>
                    <a:pt x="1223557" y="1691365"/>
                  </a:cubicBezTo>
                  <a:cubicBezTo>
                    <a:pt x="1217214" y="1689036"/>
                    <a:pt x="1212259" y="1683288"/>
                    <a:pt x="1210674" y="1676351"/>
                  </a:cubicBezTo>
                  <a:cubicBezTo>
                    <a:pt x="1207849" y="1663815"/>
                    <a:pt x="1209584" y="1599547"/>
                    <a:pt x="1210674" y="1571254"/>
                  </a:cubicBezTo>
                  <a:cubicBezTo>
                    <a:pt x="1273108" y="1570362"/>
                    <a:pt x="1362299" y="1571204"/>
                    <a:pt x="1373497" y="1573781"/>
                  </a:cubicBezTo>
                  <a:cubicBezTo>
                    <a:pt x="1380633" y="1575416"/>
                    <a:pt x="1386579" y="1580470"/>
                    <a:pt x="1388957" y="1587011"/>
                  </a:cubicBezTo>
                  <a:cubicBezTo>
                    <a:pt x="1391683" y="1594444"/>
                    <a:pt x="1389651" y="1603165"/>
                    <a:pt x="1383309" y="1611588"/>
                  </a:cubicBezTo>
                  <a:cubicBezTo>
                    <a:pt x="1373844" y="1624075"/>
                    <a:pt x="1369087" y="1647463"/>
                    <a:pt x="1378849" y="1666243"/>
                  </a:cubicBezTo>
                  <a:cubicBezTo>
                    <a:pt x="1383804" y="1675806"/>
                    <a:pt x="1396687" y="1691464"/>
                    <a:pt x="1427557" y="1691464"/>
                  </a:cubicBezTo>
                  <a:cubicBezTo>
                    <a:pt x="1428598" y="1691464"/>
                    <a:pt x="1429688" y="1691415"/>
                    <a:pt x="1430778" y="1691415"/>
                  </a:cubicBezTo>
                  <a:cubicBezTo>
                    <a:pt x="1464373" y="1692604"/>
                    <a:pt x="1477901" y="1676153"/>
                    <a:pt x="1483054" y="1666243"/>
                  </a:cubicBezTo>
                  <a:cubicBezTo>
                    <a:pt x="1492816" y="1647463"/>
                    <a:pt x="1488009" y="1624075"/>
                    <a:pt x="1478595" y="1611588"/>
                  </a:cubicBezTo>
                  <a:cubicBezTo>
                    <a:pt x="1472252" y="1603165"/>
                    <a:pt x="1470220" y="1594444"/>
                    <a:pt x="1472946" y="1587011"/>
                  </a:cubicBezTo>
                  <a:cubicBezTo>
                    <a:pt x="1475324" y="1580470"/>
                    <a:pt x="1481221" y="1575416"/>
                    <a:pt x="1488356" y="1573781"/>
                  </a:cubicBezTo>
                  <a:cubicBezTo>
                    <a:pt x="1496334" y="1571948"/>
                    <a:pt x="1551335" y="1572047"/>
                    <a:pt x="1599895" y="1572196"/>
                  </a:cubicBezTo>
                  <a:lnTo>
                    <a:pt x="1619368" y="1572196"/>
                  </a:lnTo>
                  <a:cubicBezTo>
                    <a:pt x="1620458" y="1600985"/>
                    <a:pt x="1622143" y="1663963"/>
                    <a:pt x="1619319" y="1676351"/>
                  </a:cubicBezTo>
                  <a:cubicBezTo>
                    <a:pt x="1617733" y="1683288"/>
                    <a:pt x="1612778" y="1689036"/>
                    <a:pt x="1606435" y="1691365"/>
                  </a:cubicBezTo>
                  <a:cubicBezTo>
                    <a:pt x="1599201" y="1693991"/>
                    <a:pt x="1590678" y="1692059"/>
                    <a:pt x="1582453" y="1685865"/>
                  </a:cubicBezTo>
                  <a:cubicBezTo>
                    <a:pt x="1570214" y="1676599"/>
                    <a:pt x="1547272" y="1671941"/>
                    <a:pt x="1528839" y="1681504"/>
                  </a:cubicBezTo>
                  <a:cubicBezTo>
                    <a:pt x="1519177" y="1686509"/>
                    <a:pt x="1503122" y="1699838"/>
                    <a:pt x="1504212" y="1732393"/>
                  </a:cubicBezTo>
                  <a:cubicBezTo>
                    <a:pt x="1503122" y="1765295"/>
                    <a:pt x="1519177" y="1778624"/>
                    <a:pt x="1528839" y="1783628"/>
                  </a:cubicBezTo>
                  <a:cubicBezTo>
                    <a:pt x="1547272" y="1793192"/>
                    <a:pt x="1570214" y="1788534"/>
                    <a:pt x="1582453" y="1779268"/>
                  </a:cubicBezTo>
                  <a:cubicBezTo>
                    <a:pt x="1590678" y="1773074"/>
                    <a:pt x="1599201" y="1771142"/>
                    <a:pt x="1606435" y="1773768"/>
                  </a:cubicBezTo>
                  <a:cubicBezTo>
                    <a:pt x="1612778" y="1776097"/>
                    <a:pt x="1617733" y="1781845"/>
                    <a:pt x="1619319" y="1788782"/>
                  </a:cubicBezTo>
                  <a:cubicBezTo>
                    <a:pt x="1622094" y="1801021"/>
                    <a:pt x="1620508" y="1862662"/>
                    <a:pt x="1619418" y="1891897"/>
                  </a:cubicBezTo>
                  <a:cubicBezTo>
                    <a:pt x="1562087" y="1892194"/>
                    <a:pt x="1497771" y="1891253"/>
                    <a:pt x="1488356" y="1889072"/>
                  </a:cubicBezTo>
                  <a:cubicBezTo>
                    <a:pt x="1481221" y="1887437"/>
                    <a:pt x="1475324" y="1882383"/>
                    <a:pt x="1472946" y="1875892"/>
                  </a:cubicBezTo>
                  <a:cubicBezTo>
                    <a:pt x="1470220" y="1868410"/>
                    <a:pt x="1472252" y="1859689"/>
                    <a:pt x="1478595" y="1851265"/>
                  </a:cubicBezTo>
                  <a:cubicBezTo>
                    <a:pt x="1488009" y="1838778"/>
                    <a:pt x="1492816" y="1815390"/>
                    <a:pt x="1483054" y="1796611"/>
                  </a:cubicBezTo>
                  <a:close/>
                  <a:moveTo>
                    <a:pt x="1200615" y="1890708"/>
                  </a:moveTo>
                  <a:cubicBezTo>
                    <a:pt x="1171628" y="1890856"/>
                    <a:pt x="1153542" y="1891302"/>
                    <a:pt x="1148240" y="1892541"/>
                  </a:cubicBezTo>
                  <a:cubicBezTo>
                    <a:pt x="1137834" y="1894920"/>
                    <a:pt x="1129212" y="1902402"/>
                    <a:pt x="1125694" y="1912014"/>
                  </a:cubicBezTo>
                  <a:cubicBezTo>
                    <a:pt x="1121780" y="1922767"/>
                    <a:pt x="1124307" y="1934808"/>
                    <a:pt x="1132730" y="1946006"/>
                  </a:cubicBezTo>
                  <a:cubicBezTo>
                    <a:pt x="1140361" y="1956065"/>
                    <a:pt x="1144177" y="1974944"/>
                    <a:pt x="1136298" y="1990106"/>
                  </a:cubicBezTo>
                  <a:cubicBezTo>
                    <a:pt x="1129212" y="2003783"/>
                    <a:pt x="1114347" y="2010521"/>
                    <a:pt x="1092842" y="2009927"/>
                  </a:cubicBezTo>
                  <a:cubicBezTo>
                    <a:pt x="1071684" y="2010571"/>
                    <a:pt x="1056819" y="2003783"/>
                    <a:pt x="1049683" y="1990106"/>
                  </a:cubicBezTo>
                  <a:cubicBezTo>
                    <a:pt x="1041805" y="1974944"/>
                    <a:pt x="1045670" y="1956065"/>
                    <a:pt x="1053251" y="1946006"/>
                  </a:cubicBezTo>
                  <a:cubicBezTo>
                    <a:pt x="1061724" y="1934808"/>
                    <a:pt x="1064202" y="1922767"/>
                    <a:pt x="1060287" y="1912014"/>
                  </a:cubicBezTo>
                  <a:cubicBezTo>
                    <a:pt x="1056819" y="1902402"/>
                    <a:pt x="1048147" y="1894920"/>
                    <a:pt x="1037791" y="1892541"/>
                  </a:cubicBezTo>
                  <a:cubicBezTo>
                    <a:pt x="1029368" y="1890608"/>
                    <a:pt x="989182" y="1890559"/>
                    <a:pt x="924023" y="1890708"/>
                  </a:cubicBezTo>
                  <a:cubicBezTo>
                    <a:pt x="906383" y="1890708"/>
                    <a:pt x="887851" y="1890708"/>
                    <a:pt x="871053" y="1890708"/>
                  </a:cubicBezTo>
                  <a:cubicBezTo>
                    <a:pt x="869963" y="1861027"/>
                    <a:pt x="868476" y="1800872"/>
                    <a:pt x="871201" y="1788782"/>
                  </a:cubicBezTo>
                  <a:cubicBezTo>
                    <a:pt x="872787" y="1781845"/>
                    <a:pt x="877742" y="1776097"/>
                    <a:pt x="884085" y="1773768"/>
                  </a:cubicBezTo>
                  <a:cubicBezTo>
                    <a:pt x="891319" y="1771142"/>
                    <a:pt x="899842" y="1773074"/>
                    <a:pt x="908067" y="1779268"/>
                  </a:cubicBezTo>
                  <a:cubicBezTo>
                    <a:pt x="920306" y="1788534"/>
                    <a:pt x="943248" y="1793192"/>
                    <a:pt x="961681" y="1783628"/>
                  </a:cubicBezTo>
                  <a:cubicBezTo>
                    <a:pt x="971343" y="1778624"/>
                    <a:pt x="987447" y="1765295"/>
                    <a:pt x="986308" y="1732740"/>
                  </a:cubicBezTo>
                  <a:cubicBezTo>
                    <a:pt x="987447" y="1699838"/>
                    <a:pt x="971343" y="1686509"/>
                    <a:pt x="961681" y="1681504"/>
                  </a:cubicBezTo>
                  <a:cubicBezTo>
                    <a:pt x="943248" y="1671941"/>
                    <a:pt x="920306" y="1676599"/>
                    <a:pt x="908067" y="1685865"/>
                  </a:cubicBezTo>
                  <a:cubicBezTo>
                    <a:pt x="899842" y="1692059"/>
                    <a:pt x="891319" y="1693991"/>
                    <a:pt x="884085" y="1691365"/>
                  </a:cubicBezTo>
                  <a:cubicBezTo>
                    <a:pt x="877742" y="1689036"/>
                    <a:pt x="872787" y="1683288"/>
                    <a:pt x="871201" y="1676351"/>
                  </a:cubicBezTo>
                  <a:cubicBezTo>
                    <a:pt x="868377" y="1663963"/>
                    <a:pt x="870062" y="1600985"/>
                    <a:pt x="871152" y="1572196"/>
                  </a:cubicBezTo>
                  <a:cubicBezTo>
                    <a:pt x="886265" y="1572245"/>
                    <a:pt x="903955" y="1572196"/>
                    <a:pt x="924023" y="1572196"/>
                  </a:cubicBezTo>
                  <a:cubicBezTo>
                    <a:pt x="972582" y="1572047"/>
                    <a:pt x="1027633" y="1571948"/>
                    <a:pt x="1035561" y="1573781"/>
                  </a:cubicBezTo>
                  <a:cubicBezTo>
                    <a:pt x="1042697" y="1575416"/>
                    <a:pt x="1048643" y="1580470"/>
                    <a:pt x="1051021" y="1587011"/>
                  </a:cubicBezTo>
                  <a:cubicBezTo>
                    <a:pt x="1053697" y="1594444"/>
                    <a:pt x="1051715" y="1603165"/>
                    <a:pt x="1045372" y="1611588"/>
                  </a:cubicBezTo>
                  <a:cubicBezTo>
                    <a:pt x="1035908" y="1624075"/>
                    <a:pt x="1031151" y="1647463"/>
                    <a:pt x="1040913" y="1666243"/>
                  </a:cubicBezTo>
                  <a:cubicBezTo>
                    <a:pt x="1046017" y="1676153"/>
                    <a:pt x="1059742" y="1692604"/>
                    <a:pt x="1092842" y="1691415"/>
                  </a:cubicBezTo>
                  <a:cubicBezTo>
                    <a:pt x="1126437" y="1692604"/>
                    <a:pt x="1139965" y="1676153"/>
                    <a:pt x="1145118" y="1666243"/>
                  </a:cubicBezTo>
                  <a:cubicBezTo>
                    <a:pt x="1154830" y="1647463"/>
                    <a:pt x="1150073" y="1624075"/>
                    <a:pt x="1140658" y="1611588"/>
                  </a:cubicBezTo>
                  <a:cubicBezTo>
                    <a:pt x="1134316" y="1603165"/>
                    <a:pt x="1132284" y="1594444"/>
                    <a:pt x="1135010" y="1587011"/>
                  </a:cubicBezTo>
                  <a:cubicBezTo>
                    <a:pt x="1137388" y="1580470"/>
                    <a:pt x="1143285" y="1575416"/>
                    <a:pt x="1150420" y="1573781"/>
                  </a:cubicBezTo>
                  <a:cubicBezTo>
                    <a:pt x="1155325" y="1572641"/>
                    <a:pt x="1174997" y="1571898"/>
                    <a:pt x="1200763" y="1571403"/>
                  </a:cubicBezTo>
                  <a:cubicBezTo>
                    <a:pt x="1200020" y="1590331"/>
                    <a:pt x="1197543" y="1663369"/>
                    <a:pt x="1201011" y="1678531"/>
                  </a:cubicBezTo>
                  <a:cubicBezTo>
                    <a:pt x="1203340" y="1688739"/>
                    <a:pt x="1210674" y="1697212"/>
                    <a:pt x="1220187" y="1700681"/>
                  </a:cubicBezTo>
                  <a:cubicBezTo>
                    <a:pt x="1230692" y="1704496"/>
                    <a:pt x="1242535" y="1702068"/>
                    <a:pt x="1253485" y="1693743"/>
                  </a:cubicBezTo>
                  <a:cubicBezTo>
                    <a:pt x="1263296" y="1686311"/>
                    <a:pt x="1281729" y="1682595"/>
                    <a:pt x="1296595" y="1690275"/>
                  </a:cubicBezTo>
                  <a:cubicBezTo>
                    <a:pt x="1309924" y="1697212"/>
                    <a:pt x="1316564" y="1711780"/>
                    <a:pt x="1315870" y="1732740"/>
                  </a:cubicBezTo>
                  <a:cubicBezTo>
                    <a:pt x="1316564" y="1753353"/>
                    <a:pt x="1309924" y="1767921"/>
                    <a:pt x="1296595" y="1774858"/>
                  </a:cubicBezTo>
                  <a:cubicBezTo>
                    <a:pt x="1281779" y="1782538"/>
                    <a:pt x="1263346" y="1778773"/>
                    <a:pt x="1253485" y="1771389"/>
                  </a:cubicBezTo>
                  <a:cubicBezTo>
                    <a:pt x="1242535" y="1763065"/>
                    <a:pt x="1230692" y="1760637"/>
                    <a:pt x="1220187" y="1764452"/>
                  </a:cubicBezTo>
                  <a:cubicBezTo>
                    <a:pt x="1210674" y="1767921"/>
                    <a:pt x="1203340" y="1776394"/>
                    <a:pt x="1201011" y="1786602"/>
                  </a:cubicBezTo>
                  <a:cubicBezTo>
                    <a:pt x="1197741" y="1801021"/>
                    <a:pt x="1199822" y="1868013"/>
                    <a:pt x="1200615" y="1890708"/>
                  </a:cubicBezTo>
                  <a:close/>
                  <a:moveTo>
                    <a:pt x="861143" y="1890658"/>
                  </a:moveTo>
                  <a:cubicBezTo>
                    <a:pt x="836367" y="1890509"/>
                    <a:pt x="816943" y="1890113"/>
                    <a:pt x="812484" y="1889072"/>
                  </a:cubicBezTo>
                  <a:cubicBezTo>
                    <a:pt x="805348" y="1887437"/>
                    <a:pt x="799452" y="1882383"/>
                    <a:pt x="797074" y="1875892"/>
                  </a:cubicBezTo>
                  <a:cubicBezTo>
                    <a:pt x="794348" y="1868410"/>
                    <a:pt x="796330" y="1859689"/>
                    <a:pt x="802722" y="1851265"/>
                  </a:cubicBezTo>
                  <a:cubicBezTo>
                    <a:pt x="812137" y="1838778"/>
                    <a:pt x="816894" y="1815390"/>
                    <a:pt x="807132" y="1796611"/>
                  </a:cubicBezTo>
                  <a:cubicBezTo>
                    <a:pt x="802029" y="1786750"/>
                    <a:pt x="788353" y="1770299"/>
                    <a:pt x="755203" y="1771439"/>
                  </a:cubicBezTo>
                  <a:cubicBezTo>
                    <a:pt x="721657" y="1770349"/>
                    <a:pt x="708080" y="1786750"/>
                    <a:pt x="702977" y="1796611"/>
                  </a:cubicBezTo>
                  <a:cubicBezTo>
                    <a:pt x="693215" y="1815390"/>
                    <a:pt x="697972" y="1838778"/>
                    <a:pt x="707387" y="1851265"/>
                  </a:cubicBezTo>
                  <a:cubicBezTo>
                    <a:pt x="713779" y="1859689"/>
                    <a:pt x="715761" y="1868410"/>
                    <a:pt x="713035" y="1875892"/>
                  </a:cubicBezTo>
                  <a:cubicBezTo>
                    <a:pt x="710657" y="1882383"/>
                    <a:pt x="704761" y="1887437"/>
                    <a:pt x="697625" y="1889072"/>
                  </a:cubicBezTo>
                  <a:cubicBezTo>
                    <a:pt x="687418" y="1891401"/>
                    <a:pt x="620524" y="1892293"/>
                    <a:pt x="567802" y="1891699"/>
                  </a:cubicBezTo>
                  <a:cubicBezTo>
                    <a:pt x="566712" y="1862414"/>
                    <a:pt x="565127" y="1800971"/>
                    <a:pt x="567901" y="1788782"/>
                  </a:cubicBezTo>
                  <a:cubicBezTo>
                    <a:pt x="569487" y="1781845"/>
                    <a:pt x="574442" y="1776097"/>
                    <a:pt x="580784" y="1773768"/>
                  </a:cubicBezTo>
                  <a:cubicBezTo>
                    <a:pt x="588019" y="1771142"/>
                    <a:pt x="596542" y="1773074"/>
                    <a:pt x="604767" y="1779268"/>
                  </a:cubicBezTo>
                  <a:cubicBezTo>
                    <a:pt x="617006" y="1788534"/>
                    <a:pt x="639948" y="1793192"/>
                    <a:pt x="658332" y="1783628"/>
                  </a:cubicBezTo>
                  <a:cubicBezTo>
                    <a:pt x="668043" y="1778624"/>
                    <a:pt x="684098" y="1765295"/>
                    <a:pt x="683008" y="1732740"/>
                  </a:cubicBezTo>
                  <a:cubicBezTo>
                    <a:pt x="684098" y="1699838"/>
                    <a:pt x="668043" y="1686509"/>
                    <a:pt x="658332" y="1681504"/>
                  </a:cubicBezTo>
                  <a:cubicBezTo>
                    <a:pt x="639948" y="1671941"/>
                    <a:pt x="617006" y="1676599"/>
                    <a:pt x="604767" y="1685865"/>
                  </a:cubicBezTo>
                  <a:cubicBezTo>
                    <a:pt x="596542" y="1692059"/>
                    <a:pt x="588019" y="1693991"/>
                    <a:pt x="580784" y="1691365"/>
                  </a:cubicBezTo>
                  <a:cubicBezTo>
                    <a:pt x="574442" y="1689036"/>
                    <a:pt x="569487" y="1683288"/>
                    <a:pt x="567901" y="1676351"/>
                  </a:cubicBezTo>
                  <a:cubicBezTo>
                    <a:pt x="565077" y="1663963"/>
                    <a:pt x="566762" y="1600885"/>
                    <a:pt x="567852" y="1572146"/>
                  </a:cubicBezTo>
                  <a:cubicBezTo>
                    <a:pt x="578604" y="1572146"/>
                    <a:pt x="589753" y="1572146"/>
                    <a:pt x="600506" y="1572196"/>
                  </a:cubicBezTo>
                  <a:cubicBezTo>
                    <a:pt x="655061" y="1572295"/>
                    <a:pt x="691431" y="1572245"/>
                    <a:pt x="699855" y="1570313"/>
                  </a:cubicBezTo>
                  <a:cubicBezTo>
                    <a:pt x="710211" y="1567934"/>
                    <a:pt x="718833" y="1560501"/>
                    <a:pt x="722351" y="1550839"/>
                  </a:cubicBezTo>
                  <a:cubicBezTo>
                    <a:pt x="726265" y="1540136"/>
                    <a:pt x="723788" y="1528046"/>
                    <a:pt x="715315" y="1516847"/>
                  </a:cubicBezTo>
                  <a:cubicBezTo>
                    <a:pt x="707733" y="1506788"/>
                    <a:pt x="703869" y="1487910"/>
                    <a:pt x="711747" y="1472747"/>
                  </a:cubicBezTo>
                  <a:cubicBezTo>
                    <a:pt x="718833" y="1459071"/>
                    <a:pt x="733748" y="1452332"/>
                    <a:pt x="755203" y="1452927"/>
                  </a:cubicBezTo>
                  <a:cubicBezTo>
                    <a:pt x="776411" y="1452382"/>
                    <a:pt x="791276" y="1459071"/>
                    <a:pt x="798362" y="1472747"/>
                  </a:cubicBezTo>
                  <a:cubicBezTo>
                    <a:pt x="806240" y="1487910"/>
                    <a:pt x="802425" y="1506788"/>
                    <a:pt x="794794" y="1516847"/>
                  </a:cubicBezTo>
                  <a:cubicBezTo>
                    <a:pt x="786370" y="1528046"/>
                    <a:pt x="783843" y="1540136"/>
                    <a:pt x="787758" y="1550839"/>
                  </a:cubicBezTo>
                  <a:cubicBezTo>
                    <a:pt x="791276" y="1560501"/>
                    <a:pt x="799898" y="1567934"/>
                    <a:pt x="810254" y="1570313"/>
                  </a:cubicBezTo>
                  <a:cubicBezTo>
                    <a:pt x="815506" y="1571502"/>
                    <a:pt x="833047" y="1571997"/>
                    <a:pt x="861242" y="1572146"/>
                  </a:cubicBezTo>
                  <a:cubicBezTo>
                    <a:pt x="860498" y="1592214"/>
                    <a:pt x="858120" y="1663617"/>
                    <a:pt x="861539" y="1678531"/>
                  </a:cubicBezTo>
                  <a:cubicBezTo>
                    <a:pt x="863868" y="1688739"/>
                    <a:pt x="871201" y="1697212"/>
                    <a:pt x="880666" y="1700681"/>
                  </a:cubicBezTo>
                  <a:cubicBezTo>
                    <a:pt x="891220" y="1704496"/>
                    <a:pt x="903062" y="1702068"/>
                    <a:pt x="914013" y="1693743"/>
                  </a:cubicBezTo>
                  <a:cubicBezTo>
                    <a:pt x="923874" y="1686360"/>
                    <a:pt x="942307" y="1682595"/>
                    <a:pt x="957073" y="1690275"/>
                  </a:cubicBezTo>
                  <a:cubicBezTo>
                    <a:pt x="970452" y="1697212"/>
                    <a:pt x="977091" y="1711780"/>
                    <a:pt x="976398" y="1732740"/>
                  </a:cubicBezTo>
                  <a:cubicBezTo>
                    <a:pt x="977091" y="1753353"/>
                    <a:pt x="970452" y="1767921"/>
                    <a:pt x="957122" y="1774858"/>
                  </a:cubicBezTo>
                  <a:cubicBezTo>
                    <a:pt x="942307" y="1782538"/>
                    <a:pt x="923874" y="1778773"/>
                    <a:pt x="914013" y="1771389"/>
                  </a:cubicBezTo>
                  <a:cubicBezTo>
                    <a:pt x="903062" y="1763065"/>
                    <a:pt x="891220" y="1760637"/>
                    <a:pt x="880715" y="1764452"/>
                  </a:cubicBezTo>
                  <a:cubicBezTo>
                    <a:pt x="871201" y="1767921"/>
                    <a:pt x="863868" y="1776394"/>
                    <a:pt x="861539" y="1786602"/>
                  </a:cubicBezTo>
                  <a:cubicBezTo>
                    <a:pt x="858269" y="1801021"/>
                    <a:pt x="860350" y="1867964"/>
                    <a:pt x="861143" y="1890658"/>
                  </a:cubicBezTo>
                  <a:close/>
                  <a:moveTo>
                    <a:pt x="683008" y="1075895"/>
                  </a:moveTo>
                  <a:cubicBezTo>
                    <a:pt x="684098" y="1042994"/>
                    <a:pt x="668043" y="1029664"/>
                    <a:pt x="658332" y="1024660"/>
                  </a:cubicBezTo>
                  <a:cubicBezTo>
                    <a:pt x="639948" y="1015096"/>
                    <a:pt x="617006" y="1019754"/>
                    <a:pt x="604767" y="1029020"/>
                  </a:cubicBezTo>
                  <a:cubicBezTo>
                    <a:pt x="596542" y="1035214"/>
                    <a:pt x="588019" y="1037147"/>
                    <a:pt x="580784" y="1034520"/>
                  </a:cubicBezTo>
                  <a:cubicBezTo>
                    <a:pt x="574442" y="1032191"/>
                    <a:pt x="569487" y="1026444"/>
                    <a:pt x="567901" y="1019507"/>
                  </a:cubicBezTo>
                  <a:cubicBezTo>
                    <a:pt x="565127" y="1007267"/>
                    <a:pt x="566712" y="945527"/>
                    <a:pt x="567802" y="916292"/>
                  </a:cubicBezTo>
                  <a:cubicBezTo>
                    <a:pt x="621416" y="916936"/>
                    <a:pt x="688855" y="915995"/>
                    <a:pt x="699855" y="913468"/>
                  </a:cubicBezTo>
                  <a:cubicBezTo>
                    <a:pt x="710211" y="911089"/>
                    <a:pt x="718833" y="903657"/>
                    <a:pt x="722351" y="893994"/>
                  </a:cubicBezTo>
                  <a:cubicBezTo>
                    <a:pt x="726265" y="883291"/>
                    <a:pt x="723788" y="871201"/>
                    <a:pt x="715315" y="860003"/>
                  </a:cubicBezTo>
                  <a:cubicBezTo>
                    <a:pt x="707733" y="849944"/>
                    <a:pt x="703869" y="831065"/>
                    <a:pt x="711747" y="815903"/>
                  </a:cubicBezTo>
                  <a:cubicBezTo>
                    <a:pt x="718833" y="802226"/>
                    <a:pt x="733797" y="795389"/>
                    <a:pt x="755203" y="796082"/>
                  </a:cubicBezTo>
                  <a:cubicBezTo>
                    <a:pt x="776361" y="795339"/>
                    <a:pt x="791276" y="802226"/>
                    <a:pt x="798362" y="815903"/>
                  </a:cubicBezTo>
                  <a:cubicBezTo>
                    <a:pt x="806240" y="831065"/>
                    <a:pt x="802425" y="849944"/>
                    <a:pt x="794794" y="860003"/>
                  </a:cubicBezTo>
                  <a:cubicBezTo>
                    <a:pt x="786370" y="871201"/>
                    <a:pt x="783843" y="883291"/>
                    <a:pt x="787758" y="893994"/>
                  </a:cubicBezTo>
                  <a:cubicBezTo>
                    <a:pt x="791276" y="903657"/>
                    <a:pt x="799898" y="911089"/>
                    <a:pt x="810254" y="913468"/>
                  </a:cubicBezTo>
                  <a:cubicBezTo>
                    <a:pt x="815506" y="914657"/>
                    <a:pt x="833047" y="915153"/>
                    <a:pt x="861242" y="915301"/>
                  </a:cubicBezTo>
                  <a:cubicBezTo>
                    <a:pt x="860498" y="935369"/>
                    <a:pt x="858120" y="1006722"/>
                    <a:pt x="861539" y="1021687"/>
                  </a:cubicBezTo>
                  <a:cubicBezTo>
                    <a:pt x="863868" y="1031894"/>
                    <a:pt x="871201" y="1040367"/>
                    <a:pt x="880666" y="1043836"/>
                  </a:cubicBezTo>
                  <a:cubicBezTo>
                    <a:pt x="891220" y="1047651"/>
                    <a:pt x="903062" y="1045223"/>
                    <a:pt x="914013" y="1036899"/>
                  </a:cubicBezTo>
                  <a:cubicBezTo>
                    <a:pt x="923874" y="1029466"/>
                    <a:pt x="942257" y="1025750"/>
                    <a:pt x="957122" y="1033430"/>
                  </a:cubicBezTo>
                  <a:cubicBezTo>
                    <a:pt x="970452" y="1040367"/>
                    <a:pt x="977091" y="1054935"/>
                    <a:pt x="976398" y="1075895"/>
                  </a:cubicBezTo>
                  <a:cubicBezTo>
                    <a:pt x="977091" y="1096508"/>
                    <a:pt x="970452" y="1111076"/>
                    <a:pt x="957122" y="1117964"/>
                  </a:cubicBezTo>
                  <a:cubicBezTo>
                    <a:pt x="942257" y="1125694"/>
                    <a:pt x="923874" y="1121928"/>
                    <a:pt x="914013" y="1114545"/>
                  </a:cubicBezTo>
                  <a:cubicBezTo>
                    <a:pt x="903062" y="1106220"/>
                    <a:pt x="891220" y="1103792"/>
                    <a:pt x="880666" y="1107608"/>
                  </a:cubicBezTo>
                  <a:cubicBezTo>
                    <a:pt x="871201" y="1111076"/>
                    <a:pt x="863868" y="1119549"/>
                    <a:pt x="861539" y="1129707"/>
                  </a:cubicBezTo>
                  <a:cubicBezTo>
                    <a:pt x="858269" y="1144176"/>
                    <a:pt x="860350" y="1211169"/>
                    <a:pt x="861143" y="1233863"/>
                  </a:cubicBezTo>
                  <a:cubicBezTo>
                    <a:pt x="833047" y="1234012"/>
                    <a:pt x="815506" y="1234507"/>
                    <a:pt x="810304" y="1235696"/>
                  </a:cubicBezTo>
                  <a:cubicBezTo>
                    <a:pt x="799898" y="1238075"/>
                    <a:pt x="791276" y="1245507"/>
                    <a:pt x="787758" y="1255170"/>
                  </a:cubicBezTo>
                  <a:cubicBezTo>
                    <a:pt x="783843" y="1265873"/>
                    <a:pt x="786370" y="1277963"/>
                    <a:pt x="794794" y="1289162"/>
                  </a:cubicBezTo>
                  <a:cubicBezTo>
                    <a:pt x="802425" y="1299221"/>
                    <a:pt x="806240" y="1318099"/>
                    <a:pt x="798362" y="1333262"/>
                  </a:cubicBezTo>
                  <a:cubicBezTo>
                    <a:pt x="791276" y="1346938"/>
                    <a:pt x="776361" y="1353825"/>
                    <a:pt x="754906" y="1353082"/>
                  </a:cubicBezTo>
                  <a:cubicBezTo>
                    <a:pt x="733797" y="1353776"/>
                    <a:pt x="718833" y="1346938"/>
                    <a:pt x="711747" y="1333262"/>
                  </a:cubicBezTo>
                  <a:cubicBezTo>
                    <a:pt x="703869" y="1318099"/>
                    <a:pt x="707733" y="1299221"/>
                    <a:pt x="715315" y="1289162"/>
                  </a:cubicBezTo>
                  <a:cubicBezTo>
                    <a:pt x="723788" y="1277963"/>
                    <a:pt x="726265" y="1265873"/>
                    <a:pt x="722351" y="1255170"/>
                  </a:cubicBezTo>
                  <a:cubicBezTo>
                    <a:pt x="718833" y="1245507"/>
                    <a:pt x="710211" y="1238075"/>
                    <a:pt x="699855" y="1235696"/>
                  </a:cubicBezTo>
                  <a:cubicBezTo>
                    <a:pt x="691431" y="1233764"/>
                    <a:pt x="655011" y="1233714"/>
                    <a:pt x="600506" y="1233813"/>
                  </a:cubicBezTo>
                  <a:cubicBezTo>
                    <a:pt x="589704" y="1233863"/>
                    <a:pt x="578555" y="1233913"/>
                    <a:pt x="567753" y="1233863"/>
                  </a:cubicBezTo>
                  <a:cubicBezTo>
                    <a:pt x="566663" y="1204232"/>
                    <a:pt x="565127" y="1143978"/>
                    <a:pt x="567901" y="1131937"/>
                  </a:cubicBezTo>
                  <a:cubicBezTo>
                    <a:pt x="569487" y="1125000"/>
                    <a:pt x="574442" y="1119252"/>
                    <a:pt x="580784" y="1116923"/>
                  </a:cubicBezTo>
                  <a:cubicBezTo>
                    <a:pt x="588019" y="1114248"/>
                    <a:pt x="596542" y="1116230"/>
                    <a:pt x="604767" y="1122423"/>
                  </a:cubicBezTo>
                  <a:cubicBezTo>
                    <a:pt x="617006" y="1131689"/>
                    <a:pt x="639948" y="1136347"/>
                    <a:pt x="658332" y="1126784"/>
                  </a:cubicBezTo>
                  <a:cubicBezTo>
                    <a:pt x="668043" y="1121779"/>
                    <a:pt x="684098" y="1108401"/>
                    <a:pt x="683008" y="1075895"/>
                  </a:cubicBezTo>
                  <a:close/>
                  <a:moveTo>
                    <a:pt x="683008" y="747473"/>
                  </a:moveTo>
                  <a:cubicBezTo>
                    <a:pt x="684098" y="714571"/>
                    <a:pt x="668043" y="701242"/>
                    <a:pt x="658332" y="696237"/>
                  </a:cubicBezTo>
                  <a:cubicBezTo>
                    <a:pt x="639948" y="686674"/>
                    <a:pt x="617006" y="691332"/>
                    <a:pt x="604767" y="700598"/>
                  </a:cubicBezTo>
                  <a:cubicBezTo>
                    <a:pt x="596542" y="706792"/>
                    <a:pt x="588019" y="708724"/>
                    <a:pt x="580784" y="706098"/>
                  </a:cubicBezTo>
                  <a:cubicBezTo>
                    <a:pt x="574442" y="703769"/>
                    <a:pt x="569487" y="698021"/>
                    <a:pt x="567901" y="691084"/>
                  </a:cubicBezTo>
                  <a:cubicBezTo>
                    <a:pt x="565077" y="678697"/>
                    <a:pt x="566762" y="615618"/>
                    <a:pt x="567852" y="586829"/>
                  </a:cubicBezTo>
                  <a:cubicBezTo>
                    <a:pt x="578604" y="586829"/>
                    <a:pt x="589704" y="586879"/>
                    <a:pt x="600506" y="586879"/>
                  </a:cubicBezTo>
                  <a:cubicBezTo>
                    <a:pt x="655011" y="587028"/>
                    <a:pt x="691431" y="586978"/>
                    <a:pt x="699855" y="585046"/>
                  </a:cubicBezTo>
                  <a:cubicBezTo>
                    <a:pt x="710211" y="582667"/>
                    <a:pt x="718833" y="575185"/>
                    <a:pt x="722351" y="565572"/>
                  </a:cubicBezTo>
                  <a:cubicBezTo>
                    <a:pt x="726265" y="554820"/>
                    <a:pt x="723788" y="542779"/>
                    <a:pt x="715315" y="531580"/>
                  </a:cubicBezTo>
                  <a:cubicBezTo>
                    <a:pt x="707733" y="521522"/>
                    <a:pt x="703869" y="502643"/>
                    <a:pt x="711747" y="487480"/>
                  </a:cubicBezTo>
                  <a:cubicBezTo>
                    <a:pt x="718833" y="473804"/>
                    <a:pt x="733748" y="466917"/>
                    <a:pt x="755203" y="467660"/>
                  </a:cubicBezTo>
                  <a:cubicBezTo>
                    <a:pt x="776312" y="466966"/>
                    <a:pt x="791276" y="473804"/>
                    <a:pt x="798362" y="487480"/>
                  </a:cubicBezTo>
                  <a:cubicBezTo>
                    <a:pt x="806240" y="502643"/>
                    <a:pt x="802425" y="521522"/>
                    <a:pt x="794794" y="531580"/>
                  </a:cubicBezTo>
                  <a:cubicBezTo>
                    <a:pt x="786370" y="542779"/>
                    <a:pt x="783843" y="554820"/>
                    <a:pt x="787758" y="565572"/>
                  </a:cubicBezTo>
                  <a:cubicBezTo>
                    <a:pt x="791276" y="575185"/>
                    <a:pt x="799898" y="582667"/>
                    <a:pt x="810254" y="585046"/>
                  </a:cubicBezTo>
                  <a:cubicBezTo>
                    <a:pt x="815506" y="586235"/>
                    <a:pt x="833047" y="586730"/>
                    <a:pt x="861242" y="586879"/>
                  </a:cubicBezTo>
                  <a:cubicBezTo>
                    <a:pt x="860498" y="606947"/>
                    <a:pt x="858120" y="678300"/>
                    <a:pt x="861539" y="693264"/>
                  </a:cubicBezTo>
                  <a:cubicBezTo>
                    <a:pt x="863868" y="703472"/>
                    <a:pt x="871201" y="711945"/>
                    <a:pt x="880666" y="715414"/>
                  </a:cubicBezTo>
                  <a:cubicBezTo>
                    <a:pt x="891220" y="719229"/>
                    <a:pt x="903062" y="716801"/>
                    <a:pt x="914013" y="708476"/>
                  </a:cubicBezTo>
                  <a:cubicBezTo>
                    <a:pt x="923874" y="701044"/>
                    <a:pt x="942257" y="697328"/>
                    <a:pt x="957122" y="705008"/>
                  </a:cubicBezTo>
                  <a:cubicBezTo>
                    <a:pt x="970452" y="711945"/>
                    <a:pt x="977091" y="726513"/>
                    <a:pt x="976398" y="747473"/>
                  </a:cubicBezTo>
                  <a:cubicBezTo>
                    <a:pt x="977091" y="768086"/>
                    <a:pt x="970452" y="782654"/>
                    <a:pt x="957122" y="789542"/>
                  </a:cubicBezTo>
                  <a:cubicBezTo>
                    <a:pt x="942257" y="797271"/>
                    <a:pt x="923874" y="793506"/>
                    <a:pt x="914013" y="786073"/>
                  </a:cubicBezTo>
                  <a:cubicBezTo>
                    <a:pt x="903062" y="777798"/>
                    <a:pt x="891220" y="775370"/>
                    <a:pt x="880666" y="779185"/>
                  </a:cubicBezTo>
                  <a:cubicBezTo>
                    <a:pt x="871201" y="782654"/>
                    <a:pt x="863868" y="791127"/>
                    <a:pt x="861539" y="801285"/>
                  </a:cubicBezTo>
                  <a:cubicBezTo>
                    <a:pt x="858269" y="815754"/>
                    <a:pt x="860350" y="882697"/>
                    <a:pt x="861143" y="905391"/>
                  </a:cubicBezTo>
                  <a:cubicBezTo>
                    <a:pt x="836367" y="905243"/>
                    <a:pt x="816943" y="904846"/>
                    <a:pt x="812484" y="903805"/>
                  </a:cubicBezTo>
                  <a:cubicBezTo>
                    <a:pt x="805348" y="902170"/>
                    <a:pt x="799452" y="897116"/>
                    <a:pt x="797074" y="890575"/>
                  </a:cubicBezTo>
                  <a:cubicBezTo>
                    <a:pt x="794348" y="883143"/>
                    <a:pt x="796330" y="874422"/>
                    <a:pt x="802722" y="865998"/>
                  </a:cubicBezTo>
                  <a:cubicBezTo>
                    <a:pt x="812137" y="853512"/>
                    <a:pt x="816894" y="830124"/>
                    <a:pt x="807132" y="811344"/>
                  </a:cubicBezTo>
                  <a:cubicBezTo>
                    <a:pt x="802029" y="801434"/>
                    <a:pt x="788402" y="785082"/>
                    <a:pt x="755203" y="786172"/>
                  </a:cubicBezTo>
                  <a:cubicBezTo>
                    <a:pt x="721707" y="785131"/>
                    <a:pt x="708080" y="801434"/>
                    <a:pt x="702977" y="811344"/>
                  </a:cubicBezTo>
                  <a:cubicBezTo>
                    <a:pt x="693215" y="830124"/>
                    <a:pt x="697972" y="853512"/>
                    <a:pt x="707387" y="865998"/>
                  </a:cubicBezTo>
                  <a:cubicBezTo>
                    <a:pt x="713779" y="874422"/>
                    <a:pt x="715761" y="883143"/>
                    <a:pt x="713035" y="890575"/>
                  </a:cubicBezTo>
                  <a:cubicBezTo>
                    <a:pt x="710657" y="897116"/>
                    <a:pt x="704761" y="902170"/>
                    <a:pt x="697625" y="903805"/>
                  </a:cubicBezTo>
                  <a:cubicBezTo>
                    <a:pt x="687418" y="906134"/>
                    <a:pt x="620524" y="907026"/>
                    <a:pt x="567802" y="906432"/>
                  </a:cubicBezTo>
                  <a:cubicBezTo>
                    <a:pt x="566712" y="877147"/>
                    <a:pt x="565127" y="815704"/>
                    <a:pt x="567901" y="803515"/>
                  </a:cubicBezTo>
                  <a:cubicBezTo>
                    <a:pt x="569487" y="796578"/>
                    <a:pt x="574442" y="790830"/>
                    <a:pt x="580784" y="788501"/>
                  </a:cubicBezTo>
                  <a:cubicBezTo>
                    <a:pt x="588019" y="785825"/>
                    <a:pt x="596542" y="787807"/>
                    <a:pt x="604767" y="794001"/>
                  </a:cubicBezTo>
                  <a:cubicBezTo>
                    <a:pt x="617006" y="803267"/>
                    <a:pt x="639948" y="807925"/>
                    <a:pt x="658332" y="798362"/>
                  </a:cubicBezTo>
                  <a:cubicBezTo>
                    <a:pt x="668043" y="793357"/>
                    <a:pt x="684098" y="779978"/>
                    <a:pt x="683008" y="747473"/>
                  </a:cubicBezTo>
                  <a:close/>
                  <a:moveTo>
                    <a:pt x="1040913" y="680976"/>
                  </a:moveTo>
                  <a:cubicBezTo>
                    <a:pt x="1046017" y="690886"/>
                    <a:pt x="1059643" y="707287"/>
                    <a:pt x="1092842" y="706148"/>
                  </a:cubicBezTo>
                  <a:cubicBezTo>
                    <a:pt x="1126437" y="707188"/>
                    <a:pt x="1139965" y="690886"/>
                    <a:pt x="1145118" y="680976"/>
                  </a:cubicBezTo>
                  <a:cubicBezTo>
                    <a:pt x="1154830" y="662196"/>
                    <a:pt x="1150073" y="638808"/>
                    <a:pt x="1140658" y="626321"/>
                  </a:cubicBezTo>
                  <a:cubicBezTo>
                    <a:pt x="1134316" y="617898"/>
                    <a:pt x="1132284" y="609177"/>
                    <a:pt x="1135010" y="601744"/>
                  </a:cubicBezTo>
                  <a:cubicBezTo>
                    <a:pt x="1137388" y="595204"/>
                    <a:pt x="1143285" y="590149"/>
                    <a:pt x="1150420" y="588514"/>
                  </a:cubicBezTo>
                  <a:cubicBezTo>
                    <a:pt x="1155276" y="587375"/>
                    <a:pt x="1174997" y="586582"/>
                    <a:pt x="1200763" y="586136"/>
                  </a:cubicBezTo>
                  <a:cubicBezTo>
                    <a:pt x="1200020" y="605064"/>
                    <a:pt x="1197543" y="678102"/>
                    <a:pt x="1201011" y="693264"/>
                  </a:cubicBezTo>
                  <a:cubicBezTo>
                    <a:pt x="1203340" y="703472"/>
                    <a:pt x="1210674" y="711945"/>
                    <a:pt x="1220187" y="715414"/>
                  </a:cubicBezTo>
                  <a:cubicBezTo>
                    <a:pt x="1230692" y="719229"/>
                    <a:pt x="1242535" y="716751"/>
                    <a:pt x="1253485" y="708476"/>
                  </a:cubicBezTo>
                  <a:cubicBezTo>
                    <a:pt x="1263296" y="701044"/>
                    <a:pt x="1281729" y="697328"/>
                    <a:pt x="1296595" y="705008"/>
                  </a:cubicBezTo>
                  <a:cubicBezTo>
                    <a:pt x="1309924" y="711945"/>
                    <a:pt x="1316564" y="726513"/>
                    <a:pt x="1315870" y="747473"/>
                  </a:cubicBezTo>
                  <a:cubicBezTo>
                    <a:pt x="1316564" y="768086"/>
                    <a:pt x="1309924" y="782654"/>
                    <a:pt x="1296595" y="789542"/>
                  </a:cubicBezTo>
                  <a:cubicBezTo>
                    <a:pt x="1281729" y="797271"/>
                    <a:pt x="1263296" y="793506"/>
                    <a:pt x="1253485" y="786073"/>
                  </a:cubicBezTo>
                  <a:cubicBezTo>
                    <a:pt x="1242535" y="777798"/>
                    <a:pt x="1230692" y="775370"/>
                    <a:pt x="1220187" y="779185"/>
                  </a:cubicBezTo>
                  <a:cubicBezTo>
                    <a:pt x="1210674" y="782654"/>
                    <a:pt x="1203340" y="791127"/>
                    <a:pt x="1201011" y="801285"/>
                  </a:cubicBezTo>
                  <a:cubicBezTo>
                    <a:pt x="1197741" y="815754"/>
                    <a:pt x="1199822" y="882746"/>
                    <a:pt x="1200615" y="905441"/>
                  </a:cubicBezTo>
                  <a:cubicBezTo>
                    <a:pt x="1171628" y="905589"/>
                    <a:pt x="1153542" y="906035"/>
                    <a:pt x="1148240" y="907274"/>
                  </a:cubicBezTo>
                  <a:cubicBezTo>
                    <a:pt x="1137834" y="909653"/>
                    <a:pt x="1129212" y="917085"/>
                    <a:pt x="1125694" y="926748"/>
                  </a:cubicBezTo>
                  <a:cubicBezTo>
                    <a:pt x="1121780" y="937450"/>
                    <a:pt x="1124307" y="949541"/>
                    <a:pt x="1132730" y="960739"/>
                  </a:cubicBezTo>
                  <a:cubicBezTo>
                    <a:pt x="1140361" y="970798"/>
                    <a:pt x="1144177" y="989677"/>
                    <a:pt x="1136298" y="1004839"/>
                  </a:cubicBezTo>
                  <a:cubicBezTo>
                    <a:pt x="1129212" y="1018516"/>
                    <a:pt x="1114297" y="1025403"/>
                    <a:pt x="1092842" y="1024660"/>
                  </a:cubicBezTo>
                  <a:cubicBezTo>
                    <a:pt x="1071733" y="1025403"/>
                    <a:pt x="1056819" y="1018516"/>
                    <a:pt x="1049683" y="1004839"/>
                  </a:cubicBezTo>
                  <a:cubicBezTo>
                    <a:pt x="1041805" y="989677"/>
                    <a:pt x="1045670" y="970798"/>
                    <a:pt x="1053251" y="960739"/>
                  </a:cubicBezTo>
                  <a:cubicBezTo>
                    <a:pt x="1061724" y="949541"/>
                    <a:pt x="1064202" y="937450"/>
                    <a:pt x="1060287" y="926748"/>
                  </a:cubicBezTo>
                  <a:cubicBezTo>
                    <a:pt x="1056819" y="917085"/>
                    <a:pt x="1048147" y="909653"/>
                    <a:pt x="1037791" y="907274"/>
                  </a:cubicBezTo>
                  <a:cubicBezTo>
                    <a:pt x="1029368" y="905342"/>
                    <a:pt x="989182" y="905292"/>
                    <a:pt x="924023" y="905391"/>
                  </a:cubicBezTo>
                  <a:cubicBezTo>
                    <a:pt x="906383" y="905441"/>
                    <a:pt x="887851" y="905490"/>
                    <a:pt x="871053" y="905441"/>
                  </a:cubicBezTo>
                  <a:cubicBezTo>
                    <a:pt x="869963" y="875760"/>
                    <a:pt x="868476" y="815556"/>
                    <a:pt x="871201" y="803515"/>
                  </a:cubicBezTo>
                  <a:cubicBezTo>
                    <a:pt x="872787" y="796578"/>
                    <a:pt x="877742" y="790830"/>
                    <a:pt x="884085" y="788501"/>
                  </a:cubicBezTo>
                  <a:cubicBezTo>
                    <a:pt x="891369" y="785825"/>
                    <a:pt x="899842" y="787807"/>
                    <a:pt x="908067" y="794001"/>
                  </a:cubicBezTo>
                  <a:cubicBezTo>
                    <a:pt x="920306" y="803267"/>
                    <a:pt x="943248" y="807925"/>
                    <a:pt x="961681" y="798362"/>
                  </a:cubicBezTo>
                  <a:cubicBezTo>
                    <a:pt x="971343" y="793357"/>
                    <a:pt x="987447" y="779978"/>
                    <a:pt x="986308" y="747473"/>
                  </a:cubicBezTo>
                  <a:cubicBezTo>
                    <a:pt x="987447" y="714571"/>
                    <a:pt x="971343" y="701242"/>
                    <a:pt x="961681" y="696237"/>
                  </a:cubicBezTo>
                  <a:cubicBezTo>
                    <a:pt x="943248" y="686674"/>
                    <a:pt x="920306" y="691332"/>
                    <a:pt x="908067" y="700598"/>
                  </a:cubicBezTo>
                  <a:cubicBezTo>
                    <a:pt x="899842" y="706792"/>
                    <a:pt x="891319" y="708724"/>
                    <a:pt x="884085" y="706098"/>
                  </a:cubicBezTo>
                  <a:cubicBezTo>
                    <a:pt x="877742" y="703769"/>
                    <a:pt x="872787" y="698021"/>
                    <a:pt x="871201" y="691084"/>
                  </a:cubicBezTo>
                  <a:cubicBezTo>
                    <a:pt x="868377" y="678697"/>
                    <a:pt x="870062" y="615718"/>
                    <a:pt x="871152" y="586929"/>
                  </a:cubicBezTo>
                  <a:cubicBezTo>
                    <a:pt x="886265" y="586929"/>
                    <a:pt x="903955" y="586929"/>
                    <a:pt x="924072" y="586879"/>
                  </a:cubicBezTo>
                  <a:cubicBezTo>
                    <a:pt x="972632" y="586780"/>
                    <a:pt x="1027633" y="586681"/>
                    <a:pt x="1035561" y="588514"/>
                  </a:cubicBezTo>
                  <a:cubicBezTo>
                    <a:pt x="1042697" y="590149"/>
                    <a:pt x="1048643" y="595204"/>
                    <a:pt x="1051021" y="601744"/>
                  </a:cubicBezTo>
                  <a:cubicBezTo>
                    <a:pt x="1053697" y="609177"/>
                    <a:pt x="1051715" y="617898"/>
                    <a:pt x="1045372" y="626321"/>
                  </a:cubicBezTo>
                  <a:cubicBezTo>
                    <a:pt x="1035908" y="638808"/>
                    <a:pt x="1031151" y="662196"/>
                    <a:pt x="1040913" y="680976"/>
                  </a:cubicBezTo>
                  <a:close/>
                  <a:moveTo>
                    <a:pt x="1378849" y="680976"/>
                  </a:moveTo>
                  <a:cubicBezTo>
                    <a:pt x="1383804" y="690539"/>
                    <a:pt x="1396687" y="706197"/>
                    <a:pt x="1427557" y="706197"/>
                  </a:cubicBezTo>
                  <a:cubicBezTo>
                    <a:pt x="1428598" y="706197"/>
                    <a:pt x="1429688" y="706197"/>
                    <a:pt x="1430778" y="706197"/>
                  </a:cubicBezTo>
                  <a:cubicBezTo>
                    <a:pt x="1464225" y="707238"/>
                    <a:pt x="1477901" y="690936"/>
                    <a:pt x="1483054" y="681025"/>
                  </a:cubicBezTo>
                  <a:cubicBezTo>
                    <a:pt x="1492816" y="662246"/>
                    <a:pt x="1488009" y="638858"/>
                    <a:pt x="1478595" y="626371"/>
                  </a:cubicBezTo>
                  <a:cubicBezTo>
                    <a:pt x="1472252" y="617947"/>
                    <a:pt x="1470220" y="609226"/>
                    <a:pt x="1472946" y="601794"/>
                  </a:cubicBezTo>
                  <a:cubicBezTo>
                    <a:pt x="1475324" y="595253"/>
                    <a:pt x="1481221" y="590199"/>
                    <a:pt x="1488356" y="588564"/>
                  </a:cubicBezTo>
                  <a:cubicBezTo>
                    <a:pt x="1496334" y="586730"/>
                    <a:pt x="1551335" y="586829"/>
                    <a:pt x="1599895" y="586929"/>
                  </a:cubicBezTo>
                  <a:cubicBezTo>
                    <a:pt x="1606683" y="586978"/>
                    <a:pt x="1613125" y="586978"/>
                    <a:pt x="1619368" y="586978"/>
                  </a:cubicBezTo>
                  <a:cubicBezTo>
                    <a:pt x="1620458" y="615767"/>
                    <a:pt x="1622143" y="678746"/>
                    <a:pt x="1619319" y="691134"/>
                  </a:cubicBezTo>
                  <a:cubicBezTo>
                    <a:pt x="1617733" y="698071"/>
                    <a:pt x="1612778" y="703819"/>
                    <a:pt x="1606435" y="706148"/>
                  </a:cubicBezTo>
                  <a:cubicBezTo>
                    <a:pt x="1599201" y="708774"/>
                    <a:pt x="1590678" y="706841"/>
                    <a:pt x="1582453" y="700647"/>
                  </a:cubicBezTo>
                  <a:cubicBezTo>
                    <a:pt x="1570214" y="691382"/>
                    <a:pt x="1547272" y="686724"/>
                    <a:pt x="1528839" y="696287"/>
                  </a:cubicBezTo>
                  <a:cubicBezTo>
                    <a:pt x="1519177" y="701292"/>
                    <a:pt x="1503122" y="714621"/>
                    <a:pt x="1504212" y="747176"/>
                  </a:cubicBezTo>
                  <a:cubicBezTo>
                    <a:pt x="1503122" y="780028"/>
                    <a:pt x="1519177" y="793406"/>
                    <a:pt x="1528839" y="798411"/>
                  </a:cubicBezTo>
                  <a:cubicBezTo>
                    <a:pt x="1547272" y="807974"/>
                    <a:pt x="1570214" y="803317"/>
                    <a:pt x="1582453" y="794051"/>
                  </a:cubicBezTo>
                  <a:cubicBezTo>
                    <a:pt x="1590678" y="787857"/>
                    <a:pt x="1599201" y="785875"/>
                    <a:pt x="1606435" y="788551"/>
                  </a:cubicBezTo>
                  <a:cubicBezTo>
                    <a:pt x="1612778" y="790879"/>
                    <a:pt x="1617733" y="796627"/>
                    <a:pt x="1619319" y="803564"/>
                  </a:cubicBezTo>
                  <a:cubicBezTo>
                    <a:pt x="1622094" y="815803"/>
                    <a:pt x="1620508" y="877445"/>
                    <a:pt x="1619418" y="906679"/>
                  </a:cubicBezTo>
                  <a:cubicBezTo>
                    <a:pt x="1562087" y="906927"/>
                    <a:pt x="1497771" y="906035"/>
                    <a:pt x="1488356" y="903855"/>
                  </a:cubicBezTo>
                  <a:cubicBezTo>
                    <a:pt x="1481221" y="902220"/>
                    <a:pt x="1475324" y="897166"/>
                    <a:pt x="1472946" y="890625"/>
                  </a:cubicBezTo>
                  <a:cubicBezTo>
                    <a:pt x="1470220" y="883192"/>
                    <a:pt x="1472252" y="874471"/>
                    <a:pt x="1478595" y="866048"/>
                  </a:cubicBezTo>
                  <a:cubicBezTo>
                    <a:pt x="1488009" y="853561"/>
                    <a:pt x="1492816" y="830173"/>
                    <a:pt x="1483054" y="811393"/>
                  </a:cubicBezTo>
                  <a:cubicBezTo>
                    <a:pt x="1477901" y="801483"/>
                    <a:pt x="1464373" y="785131"/>
                    <a:pt x="1431125" y="786222"/>
                  </a:cubicBezTo>
                  <a:cubicBezTo>
                    <a:pt x="1397678" y="785131"/>
                    <a:pt x="1383953" y="801483"/>
                    <a:pt x="1378849" y="811393"/>
                  </a:cubicBezTo>
                  <a:cubicBezTo>
                    <a:pt x="1369087" y="830173"/>
                    <a:pt x="1373844" y="853561"/>
                    <a:pt x="1383309" y="866048"/>
                  </a:cubicBezTo>
                  <a:cubicBezTo>
                    <a:pt x="1389651" y="874471"/>
                    <a:pt x="1391683" y="883192"/>
                    <a:pt x="1388957" y="890625"/>
                  </a:cubicBezTo>
                  <a:cubicBezTo>
                    <a:pt x="1386579" y="897166"/>
                    <a:pt x="1380633" y="902220"/>
                    <a:pt x="1373497" y="903855"/>
                  </a:cubicBezTo>
                  <a:cubicBezTo>
                    <a:pt x="1365569" y="905688"/>
                    <a:pt x="1310518" y="905540"/>
                    <a:pt x="1261959" y="905441"/>
                  </a:cubicBezTo>
                  <a:cubicBezTo>
                    <a:pt x="1242535" y="905441"/>
                    <a:pt x="1225341" y="905391"/>
                    <a:pt x="1210525" y="905441"/>
                  </a:cubicBezTo>
                  <a:cubicBezTo>
                    <a:pt x="1209484" y="875760"/>
                    <a:pt x="1207948" y="815605"/>
                    <a:pt x="1210674" y="803564"/>
                  </a:cubicBezTo>
                  <a:cubicBezTo>
                    <a:pt x="1212259" y="796627"/>
                    <a:pt x="1217214" y="790879"/>
                    <a:pt x="1223557" y="788551"/>
                  </a:cubicBezTo>
                  <a:cubicBezTo>
                    <a:pt x="1230791" y="785875"/>
                    <a:pt x="1239314" y="787857"/>
                    <a:pt x="1247539" y="794051"/>
                  </a:cubicBezTo>
                  <a:cubicBezTo>
                    <a:pt x="1259779" y="803317"/>
                    <a:pt x="1282721" y="807974"/>
                    <a:pt x="1301153" y="798411"/>
                  </a:cubicBezTo>
                  <a:cubicBezTo>
                    <a:pt x="1310816" y="793406"/>
                    <a:pt x="1326920" y="780028"/>
                    <a:pt x="1325780" y="747522"/>
                  </a:cubicBezTo>
                  <a:cubicBezTo>
                    <a:pt x="1326920" y="714621"/>
                    <a:pt x="1310816" y="701292"/>
                    <a:pt x="1301153" y="696287"/>
                  </a:cubicBezTo>
                  <a:cubicBezTo>
                    <a:pt x="1282721" y="686724"/>
                    <a:pt x="1259779" y="691382"/>
                    <a:pt x="1247539" y="700647"/>
                  </a:cubicBezTo>
                  <a:cubicBezTo>
                    <a:pt x="1239314" y="706841"/>
                    <a:pt x="1230791" y="708774"/>
                    <a:pt x="1223557" y="706148"/>
                  </a:cubicBezTo>
                  <a:cubicBezTo>
                    <a:pt x="1217214" y="703819"/>
                    <a:pt x="1212259" y="698071"/>
                    <a:pt x="1210674" y="691134"/>
                  </a:cubicBezTo>
                  <a:cubicBezTo>
                    <a:pt x="1207849" y="678597"/>
                    <a:pt x="1209584" y="614330"/>
                    <a:pt x="1210674" y="586037"/>
                  </a:cubicBezTo>
                  <a:cubicBezTo>
                    <a:pt x="1273108" y="585145"/>
                    <a:pt x="1362299" y="585987"/>
                    <a:pt x="1373497" y="588564"/>
                  </a:cubicBezTo>
                  <a:cubicBezTo>
                    <a:pt x="1380633" y="590199"/>
                    <a:pt x="1386579" y="595253"/>
                    <a:pt x="1388957" y="601794"/>
                  </a:cubicBezTo>
                  <a:cubicBezTo>
                    <a:pt x="1391683" y="609226"/>
                    <a:pt x="1389651" y="617947"/>
                    <a:pt x="1383309" y="626371"/>
                  </a:cubicBezTo>
                  <a:cubicBezTo>
                    <a:pt x="1373844" y="638858"/>
                    <a:pt x="1369087" y="662246"/>
                    <a:pt x="1378849" y="681025"/>
                  </a:cubicBezTo>
                  <a:close/>
                  <a:moveTo>
                    <a:pt x="1504212" y="1075548"/>
                  </a:moveTo>
                  <a:cubicBezTo>
                    <a:pt x="1503122" y="1108401"/>
                    <a:pt x="1519177" y="1121779"/>
                    <a:pt x="1528839" y="1126784"/>
                  </a:cubicBezTo>
                  <a:cubicBezTo>
                    <a:pt x="1547272" y="1136347"/>
                    <a:pt x="1570214" y="1131689"/>
                    <a:pt x="1582453" y="1122423"/>
                  </a:cubicBezTo>
                  <a:cubicBezTo>
                    <a:pt x="1590678" y="1116230"/>
                    <a:pt x="1599201" y="1114248"/>
                    <a:pt x="1606435" y="1116923"/>
                  </a:cubicBezTo>
                  <a:cubicBezTo>
                    <a:pt x="1612778" y="1119252"/>
                    <a:pt x="1617733" y="1125000"/>
                    <a:pt x="1619319" y="1131937"/>
                  </a:cubicBezTo>
                  <a:cubicBezTo>
                    <a:pt x="1622044" y="1143978"/>
                    <a:pt x="1620558" y="1204133"/>
                    <a:pt x="1619467" y="1233813"/>
                  </a:cubicBezTo>
                  <a:lnTo>
                    <a:pt x="1599895" y="1233813"/>
                  </a:lnTo>
                  <a:cubicBezTo>
                    <a:pt x="1551335" y="1233913"/>
                    <a:pt x="1496334" y="1234061"/>
                    <a:pt x="1488356" y="1232228"/>
                  </a:cubicBezTo>
                  <a:cubicBezTo>
                    <a:pt x="1481221" y="1230593"/>
                    <a:pt x="1475324" y="1225539"/>
                    <a:pt x="1472946" y="1218998"/>
                  </a:cubicBezTo>
                  <a:cubicBezTo>
                    <a:pt x="1470220" y="1211565"/>
                    <a:pt x="1472252" y="1202844"/>
                    <a:pt x="1478595" y="1194421"/>
                  </a:cubicBezTo>
                  <a:cubicBezTo>
                    <a:pt x="1488009" y="1181934"/>
                    <a:pt x="1492816" y="1158546"/>
                    <a:pt x="1483054" y="1139766"/>
                  </a:cubicBezTo>
                  <a:cubicBezTo>
                    <a:pt x="1477901" y="1129856"/>
                    <a:pt x="1464373" y="1113554"/>
                    <a:pt x="1431125" y="1114594"/>
                  </a:cubicBezTo>
                  <a:cubicBezTo>
                    <a:pt x="1397678" y="1113554"/>
                    <a:pt x="1384002" y="1129856"/>
                    <a:pt x="1378849" y="1139766"/>
                  </a:cubicBezTo>
                  <a:cubicBezTo>
                    <a:pt x="1369087" y="1158546"/>
                    <a:pt x="1373844" y="1181934"/>
                    <a:pt x="1383309" y="1194421"/>
                  </a:cubicBezTo>
                  <a:cubicBezTo>
                    <a:pt x="1389651" y="1202844"/>
                    <a:pt x="1391683" y="1211565"/>
                    <a:pt x="1388957" y="1218998"/>
                  </a:cubicBezTo>
                  <a:cubicBezTo>
                    <a:pt x="1386579" y="1225539"/>
                    <a:pt x="1380633" y="1230593"/>
                    <a:pt x="1373497" y="1232228"/>
                  </a:cubicBezTo>
                  <a:cubicBezTo>
                    <a:pt x="1362299" y="1234804"/>
                    <a:pt x="1273058" y="1235647"/>
                    <a:pt x="1210575" y="1234755"/>
                  </a:cubicBezTo>
                  <a:cubicBezTo>
                    <a:pt x="1209484" y="1205421"/>
                    <a:pt x="1207899" y="1144127"/>
                    <a:pt x="1210674" y="1131937"/>
                  </a:cubicBezTo>
                  <a:cubicBezTo>
                    <a:pt x="1212259" y="1125000"/>
                    <a:pt x="1217214" y="1119252"/>
                    <a:pt x="1223557" y="1116923"/>
                  </a:cubicBezTo>
                  <a:cubicBezTo>
                    <a:pt x="1230791" y="1114248"/>
                    <a:pt x="1239314" y="1116230"/>
                    <a:pt x="1247539" y="1122423"/>
                  </a:cubicBezTo>
                  <a:cubicBezTo>
                    <a:pt x="1259779" y="1131689"/>
                    <a:pt x="1282721" y="1136347"/>
                    <a:pt x="1301153" y="1126784"/>
                  </a:cubicBezTo>
                  <a:cubicBezTo>
                    <a:pt x="1310816" y="1121779"/>
                    <a:pt x="1326920" y="1108401"/>
                    <a:pt x="1325780" y="1075895"/>
                  </a:cubicBezTo>
                  <a:cubicBezTo>
                    <a:pt x="1326920" y="1042994"/>
                    <a:pt x="1310816" y="1029664"/>
                    <a:pt x="1301153" y="1024660"/>
                  </a:cubicBezTo>
                  <a:cubicBezTo>
                    <a:pt x="1282721" y="1015096"/>
                    <a:pt x="1259779" y="1019754"/>
                    <a:pt x="1247539" y="1029020"/>
                  </a:cubicBezTo>
                  <a:cubicBezTo>
                    <a:pt x="1239314" y="1035214"/>
                    <a:pt x="1230841" y="1037147"/>
                    <a:pt x="1223557" y="1034520"/>
                  </a:cubicBezTo>
                  <a:cubicBezTo>
                    <a:pt x="1217214" y="1032191"/>
                    <a:pt x="1212259" y="1026444"/>
                    <a:pt x="1210674" y="1019507"/>
                  </a:cubicBezTo>
                  <a:cubicBezTo>
                    <a:pt x="1207849" y="1007119"/>
                    <a:pt x="1209534" y="944041"/>
                    <a:pt x="1210674" y="915301"/>
                  </a:cubicBezTo>
                  <a:cubicBezTo>
                    <a:pt x="1227025" y="915252"/>
                    <a:pt x="1244913" y="915301"/>
                    <a:pt x="1262008" y="915301"/>
                  </a:cubicBezTo>
                  <a:cubicBezTo>
                    <a:pt x="1327118" y="915450"/>
                    <a:pt x="1367353" y="915400"/>
                    <a:pt x="1375777" y="913468"/>
                  </a:cubicBezTo>
                  <a:cubicBezTo>
                    <a:pt x="1386133" y="911089"/>
                    <a:pt x="1394804" y="903657"/>
                    <a:pt x="1398322" y="893994"/>
                  </a:cubicBezTo>
                  <a:cubicBezTo>
                    <a:pt x="1402187" y="883291"/>
                    <a:pt x="1399710" y="871201"/>
                    <a:pt x="1391237" y="860003"/>
                  </a:cubicBezTo>
                  <a:cubicBezTo>
                    <a:pt x="1383655" y="849944"/>
                    <a:pt x="1379840" y="831065"/>
                    <a:pt x="1387719" y="815903"/>
                  </a:cubicBezTo>
                  <a:cubicBezTo>
                    <a:pt x="1394804" y="802226"/>
                    <a:pt x="1409719" y="795339"/>
                    <a:pt x="1431174" y="796082"/>
                  </a:cubicBezTo>
                  <a:cubicBezTo>
                    <a:pt x="1452333" y="795438"/>
                    <a:pt x="1467198" y="802226"/>
                    <a:pt x="1474284" y="815903"/>
                  </a:cubicBezTo>
                  <a:cubicBezTo>
                    <a:pt x="1482162" y="831065"/>
                    <a:pt x="1478347" y="849944"/>
                    <a:pt x="1470765" y="860003"/>
                  </a:cubicBezTo>
                  <a:cubicBezTo>
                    <a:pt x="1462292" y="871201"/>
                    <a:pt x="1459765" y="883291"/>
                    <a:pt x="1463680" y="893994"/>
                  </a:cubicBezTo>
                  <a:cubicBezTo>
                    <a:pt x="1467198" y="903657"/>
                    <a:pt x="1475820" y="911089"/>
                    <a:pt x="1486225" y="913468"/>
                  </a:cubicBezTo>
                  <a:cubicBezTo>
                    <a:pt x="1496383" y="915797"/>
                    <a:pt x="1561344" y="916788"/>
                    <a:pt x="1619467" y="916540"/>
                  </a:cubicBezTo>
                  <a:cubicBezTo>
                    <a:pt x="1620558" y="945825"/>
                    <a:pt x="1622143" y="1007267"/>
                    <a:pt x="1619368" y="1019507"/>
                  </a:cubicBezTo>
                  <a:cubicBezTo>
                    <a:pt x="1617783" y="1026444"/>
                    <a:pt x="1612828" y="1032191"/>
                    <a:pt x="1606485" y="1034520"/>
                  </a:cubicBezTo>
                  <a:cubicBezTo>
                    <a:pt x="1599250" y="1037147"/>
                    <a:pt x="1590728" y="1035214"/>
                    <a:pt x="1582503" y="1029020"/>
                  </a:cubicBezTo>
                  <a:cubicBezTo>
                    <a:pt x="1570263" y="1019754"/>
                    <a:pt x="1547321" y="1015096"/>
                    <a:pt x="1528889" y="1024660"/>
                  </a:cubicBezTo>
                  <a:cubicBezTo>
                    <a:pt x="1519226" y="1029664"/>
                    <a:pt x="1503172" y="1042994"/>
                    <a:pt x="1504262" y="1075548"/>
                  </a:cubicBezTo>
                  <a:close/>
                  <a:moveTo>
                    <a:pt x="1504212" y="1403971"/>
                  </a:moveTo>
                  <a:cubicBezTo>
                    <a:pt x="1503122" y="1436872"/>
                    <a:pt x="1519177" y="1450202"/>
                    <a:pt x="1528839" y="1455206"/>
                  </a:cubicBezTo>
                  <a:cubicBezTo>
                    <a:pt x="1547272" y="1464769"/>
                    <a:pt x="1570214" y="1460112"/>
                    <a:pt x="1582453" y="1450846"/>
                  </a:cubicBezTo>
                  <a:cubicBezTo>
                    <a:pt x="1590678" y="1444652"/>
                    <a:pt x="1599201" y="1442719"/>
                    <a:pt x="1606435" y="1445346"/>
                  </a:cubicBezTo>
                  <a:cubicBezTo>
                    <a:pt x="1612778" y="1447675"/>
                    <a:pt x="1617733" y="1453422"/>
                    <a:pt x="1619319" y="1460359"/>
                  </a:cubicBezTo>
                  <a:cubicBezTo>
                    <a:pt x="1622044" y="1472450"/>
                    <a:pt x="1620558" y="1532654"/>
                    <a:pt x="1619467" y="1562285"/>
                  </a:cubicBezTo>
                  <a:lnTo>
                    <a:pt x="1599944" y="1562285"/>
                  </a:lnTo>
                  <a:cubicBezTo>
                    <a:pt x="1534736" y="1562137"/>
                    <a:pt x="1494599" y="1562186"/>
                    <a:pt x="1486176" y="1564119"/>
                  </a:cubicBezTo>
                  <a:cubicBezTo>
                    <a:pt x="1475770" y="1566497"/>
                    <a:pt x="1467148" y="1573930"/>
                    <a:pt x="1463630" y="1583592"/>
                  </a:cubicBezTo>
                  <a:cubicBezTo>
                    <a:pt x="1459716" y="1594295"/>
                    <a:pt x="1462243" y="1606386"/>
                    <a:pt x="1470716" y="1617584"/>
                  </a:cubicBezTo>
                  <a:cubicBezTo>
                    <a:pt x="1478297" y="1627643"/>
                    <a:pt x="1482113" y="1646522"/>
                    <a:pt x="1474234" y="1661684"/>
                  </a:cubicBezTo>
                  <a:cubicBezTo>
                    <a:pt x="1467148" y="1675360"/>
                    <a:pt x="1452135" y="1682099"/>
                    <a:pt x="1430778" y="1681504"/>
                  </a:cubicBezTo>
                  <a:cubicBezTo>
                    <a:pt x="1409670" y="1682149"/>
                    <a:pt x="1394755" y="1675360"/>
                    <a:pt x="1387669" y="1661684"/>
                  </a:cubicBezTo>
                  <a:cubicBezTo>
                    <a:pt x="1379790" y="1646522"/>
                    <a:pt x="1383606" y="1627643"/>
                    <a:pt x="1391187" y="1617584"/>
                  </a:cubicBezTo>
                  <a:cubicBezTo>
                    <a:pt x="1399660" y="1606386"/>
                    <a:pt x="1402138" y="1594295"/>
                    <a:pt x="1398273" y="1583592"/>
                  </a:cubicBezTo>
                  <a:cubicBezTo>
                    <a:pt x="1394755" y="1573930"/>
                    <a:pt x="1386083" y="1566497"/>
                    <a:pt x="1375727" y="1564119"/>
                  </a:cubicBezTo>
                  <a:cubicBezTo>
                    <a:pt x="1363786" y="1561393"/>
                    <a:pt x="1276279" y="1560452"/>
                    <a:pt x="1213052" y="1561344"/>
                  </a:cubicBezTo>
                  <a:cubicBezTo>
                    <a:pt x="1213845" y="1537807"/>
                    <a:pt x="1215876" y="1472400"/>
                    <a:pt x="1212606" y="1458130"/>
                  </a:cubicBezTo>
                  <a:cubicBezTo>
                    <a:pt x="1210277" y="1447972"/>
                    <a:pt x="1202944" y="1439499"/>
                    <a:pt x="1193480" y="1436030"/>
                  </a:cubicBezTo>
                  <a:cubicBezTo>
                    <a:pt x="1182925" y="1432215"/>
                    <a:pt x="1171083" y="1434643"/>
                    <a:pt x="1160132" y="1442967"/>
                  </a:cubicBezTo>
                  <a:cubicBezTo>
                    <a:pt x="1150321" y="1450350"/>
                    <a:pt x="1131838" y="1454116"/>
                    <a:pt x="1117072" y="1446436"/>
                  </a:cubicBezTo>
                  <a:cubicBezTo>
                    <a:pt x="1103743" y="1439499"/>
                    <a:pt x="1097054" y="1424931"/>
                    <a:pt x="1097748" y="1403971"/>
                  </a:cubicBezTo>
                  <a:cubicBezTo>
                    <a:pt x="1097054" y="1383358"/>
                    <a:pt x="1103743" y="1368790"/>
                    <a:pt x="1117072" y="1361853"/>
                  </a:cubicBezTo>
                  <a:cubicBezTo>
                    <a:pt x="1131888" y="1354172"/>
                    <a:pt x="1150321" y="1357938"/>
                    <a:pt x="1160132" y="1365321"/>
                  </a:cubicBezTo>
                  <a:cubicBezTo>
                    <a:pt x="1171083" y="1373646"/>
                    <a:pt x="1182925" y="1376074"/>
                    <a:pt x="1193480" y="1372258"/>
                  </a:cubicBezTo>
                  <a:cubicBezTo>
                    <a:pt x="1202944" y="1368790"/>
                    <a:pt x="1210277" y="1360317"/>
                    <a:pt x="1212606" y="1350109"/>
                  </a:cubicBezTo>
                  <a:cubicBezTo>
                    <a:pt x="1215976" y="1335393"/>
                    <a:pt x="1213746" y="1265873"/>
                    <a:pt x="1212953" y="1244665"/>
                  </a:cubicBezTo>
                  <a:cubicBezTo>
                    <a:pt x="1276229" y="1245557"/>
                    <a:pt x="1363786" y="1244616"/>
                    <a:pt x="1375727" y="1241890"/>
                  </a:cubicBezTo>
                  <a:cubicBezTo>
                    <a:pt x="1386083" y="1239512"/>
                    <a:pt x="1394755" y="1232079"/>
                    <a:pt x="1398273" y="1222417"/>
                  </a:cubicBezTo>
                  <a:cubicBezTo>
                    <a:pt x="1402138" y="1211714"/>
                    <a:pt x="1399660" y="1199624"/>
                    <a:pt x="1391187" y="1188425"/>
                  </a:cubicBezTo>
                  <a:cubicBezTo>
                    <a:pt x="1383606" y="1178366"/>
                    <a:pt x="1379790" y="1159487"/>
                    <a:pt x="1387669" y="1144325"/>
                  </a:cubicBezTo>
                  <a:cubicBezTo>
                    <a:pt x="1394755" y="1130649"/>
                    <a:pt x="1409670" y="1123811"/>
                    <a:pt x="1431125" y="1124505"/>
                  </a:cubicBezTo>
                  <a:cubicBezTo>
                    <a:pt x="1452233" y="1123761"/>
                    <a:pt x="1467148" y="1130649"/>
                    <a:pt x="1474234" y="1144325"/>
                  </a:cubicBezTo>
                  <a:cubicBezTo>
                    <a:pt x="1482113" y="1159487"/>
                    <a:pt x="1478297" y="1178366"/>
                    <a:pt x="1470716" y="1188425"/>
                  </a:cubicBezTo>
                  <a:cubicBezTo>
                    <a:pt x="1462243" y="1199624"/>
                    <a:pt x="1459716" y="1211714"/>
                    <a:pt x="1463630" y="1222417"/>
                  </a:cubicBezTo>
                  <a:cubicBezTo>
                    <a:pt x="1467148" y="1232079"/>
                    <a:pt x="1475770" y="1239512"/>
                    <a:pt x="1486176" y="1241890"/>
                  </a:cubicBezTo>
                  <a:cubicBezTo>
                    <a:pt x="1494599" y="1243823"/>
                    <a:pt x="1534785" y="1243872"/>
                    <a:pt x="1599895" y="1243724"/>
                  </a:cubicBezTo>
                  <a:lnTo>
                    <a:pt x="1619368" y="1243724"/>
                  </a:lnTo>
                  <a:cubicBezTo>
                    <a:pt x="1620458" y="1272463"/>
                    <a:pt x="1622143" y="1335541"/>
                    <a:pt x="1619319" y="1347929"/>
                  </a:cubicBezTo>
                  <a:cubicBezTo>
                    <a:pt x="1617733" y="1354866"/>
                    <a:pt x="1612778" y="1360614"/>
                    <a:pt x="1606435" y="1362943"/>
                  </a:cubicBezTo>
                  <a:cubicBezTo>
                    <a:pt x="1599201" y="1365569"/>
                    <a:pt x="1590678" y="1363636"/>
                    <a:pt x="1582453" y="1357443"/>
                  </a:cubicBezTo>
                  <a:cubicBezTo>
                    <a:pt x="1570214" y="1348177"/>
                    <a:pt x="1547272" y="1343519"/>
                    <a:pt x="1528839" y="1353082"/>
                  </a:cubicBezTo>
                  <a:cubicBezTo>
                    <a:pt x="1519177" y="1358087"/>
                    <a:pt x="1503122" y="1371416"/>
                    <a:pt x="1504212" y="1403971"/>
                  </a:cubicBezTo>
                  <a:close/>
                  <a:moveTo>
                    <a:pt x="1132730" y="1617584"/>
                  </a:moveTo>
                  <a:cubicBezTo>
                    <a:pt x="1140361" y="1627643"/>
                    <a:pt x="1144177" y="1646522"/>
                    <a:pt x="1136298" y="1661684"/>
                  </a:cubicBezTo>
                  <a:cubicBezTo>
                    <a:pt x="1129212" y="1675360"/>
                    <a:pt x="1114297" y="1682099"/>
                    <a:pt x="1092842" y="1681504"/>
                  </a:cubicBezTo>
                  <a:cubicBezTo>
                    <a:pt x="1071684" y="1682149"/>
                    <a:pt x="1056769" y="1675360"/>
                    <a:pt x="1049683" y="1661684"/>
                  </a:cubicBezTo>
                  <a:cubicBezTo>
                    <a:pt x="1041805" y="1646522"/>
                    <a:pt x="1045670" y="1627643"/>
                    <a:pt x="1053251" y="1617584"/>
                  </a:cubicBezTo>
                  <a:cubicBezTo>
                    <a:pt x="1061724" y="1606386"/>
                    <a:pt x="1064202" y="1594295"/>
                    <a:pt x="1060287" y="1583592"/>
                  </a:cubicBezTo>
                  <a:cubicBezTo>
                    <a:pt x="1056769" y="1573930"/>
                    <a:pt x="1048147" y="1566497"/>
                    <a:pt x="1037791" y="1564119"/>
                  </a:cubicBezTo>
                  <a:cubicBezTo>
                    <a:pt x="1029368" y="1562186"/>
                    <a:pt x="989182" y="1562137"/>
                    <a:pt x="924023" y="1562285"/>
                  </a:cubicBezTo>
                  <a:cubicBezTo>
                    <a:pt x="906383" y="1562285"/>
                    <a:pt x="887851" y="1562335"/>
                    <a:pt x="871053" y="1562285"/>
                  </a:cubicBezTo>
                  <a:cubicBezTo>
                    <a:pt x="869963" y="1532604"/>
                    <a:pt x="868476" y="1472400"/>
                    <a:pt x="871201" y="1460359"/>
                  </a:cubicBezTo>
                  <a:cubicBezTo>
                    <a:pt x="872787" y="1453422"/>
                    <a:pt x="877742" y="1447675"/>
                    <a:pt x="884085" y="1445346"/>
                  </a:cubicBezTo>
                  <a:cubicBezTo>
                    <a:pt x="891319" y="1442670"/>
                    <a:pt x="899842" y="1444652"/>
                    <a:pt x="908067" y="1450846"/>
                  </a:cubicBezTo>
                  <a:cubicBezTo>
                    <a:pt x="920306" y="1460112"/>
                    <a:pt x="943248" y="1464769"/>
                    <a:pt x="961681" y="1455206"/>
                  </a:cubicBezTo>
                  <a:cubicBezTo>
                    <a:pt x="971343" y="1450202"/>
                    <a:pt x="987447" y="1436872"/>
                    <a:pt x="986308" y="1404318"/>
                  </a:cubicBezTo>
                  <a:cubicBezTo>
                    <a:pt x="987447" y="1371416"/>
                    <a:pt x="971343" y="1358087"/>
                    <a:pt x="961681" y="1353082"/>
                  </a:cubicBezTo>
                  <a:cubicBezTo>
                    <a:pt x="943248" y="1343519"/>
                    <a:pt x="920306" y="1348177"/>
                    <a:pt x="908067" y="1357443"/>
                  </a:cubicBezTo>
                  <a:cubicBezTo>
                    <a:pt x="899842" y="1363636"/>
                    <a:pt x="891319" y="1365569"/>
                    <a:pt x="884085" y="1362943"/>
                  </a:cubicBezTo>
                  <a:cubicBezTo>
                    <a:pt x="877742" y="1360614"/>
                    <a:pt x="872787" y="1354866"/>
                    <a:pt x="871201" y="1347929"/>
                  </a:cubicBezTo>
                  <a:cubicBezTo>
                    <a:pt x="868377" y="1335541"/>
                    <a:pt x="870062" y="1272513"/>
                    <a:pt x="871152" y="1243724"/>
                  </a:cubicBezTo>
                  <a:cubicBezTo>
                    <a:pt x="887950" y="1243674"/>
                    <a:pt x="906383" y="1243724"/>
                    <a:pt x="924023" y="1243724"/>
                  </a:cubicBezTo>
                  <a:cubicBezTo>
                    <a:pt x="989182" y="1243872"/>
                    <a:pt x="1029368" y="1243823"/>
                    <a:pt x="1037791" y="1241890"/>
                  </a:cubicBezTo>
                  <a:cubicBezTo>
                    <a:pt x="1048147" y="1239512"/>
                    <a:pt x="1056819" y="1232079"/>
                    <a:pt x="1060287" y="1222417"/>
                  </a:cubicBezTo>
                  <a:cubicBezTo>
                    <a:pt x="1064202" y="1211714"/>
                    <a:pt x="1061724" y="1199624"/>
                    <a:pt x="1053251" y="1188425"/>
                  </a:cubicBezTo>
                  <a:cubicBezTo>
                    <a:pt x="1045670" y="1178366"/>
                    <a:pt x="1041805" y="1159487"/>
                    <a:pt x="1049683" y="1144325"/>
                  </a:cubicBezTo>
                  <a:cubicBezTo>
                    <a:pt x="1056819" y="1130649"/>
                    <a:pt x="1071684" y="1123761"/>
                    <a:pt x="1093189" y="1124505"/>
                  </a:cubicBezTo>
                  <a:cubicBezTo>
                    <a:pt x="1114248" y="1123811"/>
                    <a:pt x="1129212" y="1130649"/>
                    <a:pt x="1136298" y="1144325"/>
                  </a:cubicBezTo>
                  <a:cubicBezTo>
                    <a:pt x="1144177" y="1159487"/>
                    <a:pt x="1140361" y="1178366"/>
                    <a:pt x="1132730" y="1188425"/>
                  </a:cubicBezTo>
                  <a:cubicBezTo>
                    <a:pt x="1124307" y="1199624"/>
                    <a:pt x="1121780" y="1211714"/>
                    <a:pt x="1125694" y="1222417"/>
                  </a:cubicBezTo>
                  <a:cubicBezTo>
                    <a:pt x="1129212" y="1232079"/>
                    <a:pt x="1137834" y="1239512"/>
                    <a:pt x="1148240" y="1241890"/>
                  </a:cubicBezTo>
                  <a:cubicBezTo>
                    <a:pt x="1153740" y="1243129"/>
                    <a:pt x="1175245" y="1244021"/>
                    <a:pt x="1203043" y="1244516"/>
                  </a:cubicBezTo>
                  <a:cubicBezTo>
                    <a:pt x="1204133" y="1273603"/>
                    <a:pt x="1205719" y="1335640"/>
                    <a:pt x="1202944" y="1347929"/>
                  </a:cubicBezTo>
                  <a:cubicBezTo>
                    <a:pt x="1201358" y="1354866"/>
                    <a:pt x="1196403" y="1360614"/>
                    <a:pt x="1190061" y="1362943"/>
                  </a:cubicBezTo>
                  <a:cubicBezTo>
                    <a:pt x="1182826" y="1365569"/>
                    <a:pt x="1174303" y="1363636"/>
                    <a:pt x="1166078" y="1357443"/>
                  </a:cubicBezTo>
                  <a:cubicBezTo>
                    <a:pt x="1153839" y="1348177"/>
                    <a:pt x="1130897" y="1343519"/>
                    <a:pt x="1112464" y="1353082"/>
                  </a:cubicBezTo>
                  <a:cubicBezTo>
                    <a:pt x="1102802" y="1358087"/>
                    <a:pt x="1086747" y="1371416"/>
                    <a:pt x="1087837" y="1403971"/>
                  </a:cubicBezTo>
                  <a:cubicBezTo>
                    <a:pt x="1086747" y="1436872"/>
                    <a:pt x="1102802" y="1450202"/>
                    <a:pt x="1112464" y="1455206"/>
                  </a:cubicBezTo>
                  <a:cubicBezTo>
                    <a:pt x="1130897" y="1464769"/>
                    <a:pt x="1153839" y="1460112"/>
                    <a:pt x="1166078" y="1450846"/>
                  </a:cubicBezTo>
                  <a:cubicBezTo>
                    <a:pt x="1174303" y="1444652"/>
                    <a:pt x="1182826" y="1442670"/>
                    <a:pt x="1190061" y="1445346"/>
                  </a:cubicBezTo>
                  <a:cubicBezTo>
                    <a:pt x="1196403" y="1447675"/>
                    <a:pt x="1201358" y="1453422"/>
                    <a:pt x="1202944" y="1460359"/>
                  </a:cubicBezTo>
                  <a:cubicBezTo>
                    <a:pt x="1205669" y="1472301"/>
                    <a:pt x="1204182" y="1531564"/>
                    <a:pt x="1203092" y="1561493"/>
                  </a:cubicBezTo>
                  <a:cubicBezTo>
                    <a:pt x="1175294" y="1561988"/>
                    <a:pt x="1153740" y="1562880"/>
                    <a:pt x="1148240" y="1564119"/>
                  </a:cubicBezTo>
                  <a:cubicBezTo>
                    <a:pt x="1137834" y="1566497"/>
                    <a:pt x="1129212" y="1573930"/>
                    <a:pt x="1125694" y="1583592"/>
                  </a:cubicBezTo>
                  <a:cubicBezTo>
                    <a:pt x="1121780" y="1594295"/>
                    <a:pt x="1124307" y="1606386"/>
                    <a:pt x="1132730" y="1617584"/>
                  </a:cubicBezTo>
                  <a:close/>
                  <a:moveTo>
                    <a:pt x="986308" y="1075895"/>
                  </a:moveTo>
                  <a:cubicBezTo>
                    <a:pt x="987447" y="1042994"/>
                    <a:pt x="971343" y="1029664"/>
                    <a:pt x="961681" y="1024660"/>
                  </a:cubicBezTo>
                  <a:cubicBezTo>
                    <a:pt x="943248" y="1015096"/>
                    <a:pt x="920306" y="1019754"/>
                    <a:pt x="908067" y="1029020"/>
                  </a:cubicBezTo>
                  <a:cubicBezTo>
                    <a:pt x="899842" y="1035214"/>
                    <a:pt x="891319" y="1037147"/>
                    <a:pt x="884085" y="1034520"/>
                  </a:cubicBezTo>
                  <a:cubicBezTo>
                    <a:pt x="877742" y="1032191"/>
                    <a:pt x="872787" y="1026444"/>
                    <a:pt x="871201" y="1019507"/>
                  </a:cubicBezTo>
                  <a:cubicBezTo>
                    <a:pt x="868377" y="1007119"/>
                    <a:pt x="870062" y="944140"/>
                    <a:pt x="871152" y="915351"/>
                  </a:cubicBezTo>
                  <a:cubicBezTo>
                    <a:pt x="886265" y="915400"/>
                    <a:pt x="903955" y="915351"/>
                    <a:pt x="924072" y="915301"/>
                  </a:cubicBezTo>
                  <a:cubicBezTo>
                    <a:pt x="972632" y="915202"/>
                    <a:pt x="1027633" y="915103"/>
                    <a:pt x="1035561" y="916936"/>
                  </a:cubicBezTo>
                  <a:cubicBezTo>
                    <a:pt x="1042697" y="918572"/>
                    <a:pt x="1048643" y="923626"/>
                    <a:pt x="1051021" y="930167"/>
                  </a:cubicBezTo>
                  <a:cubicBezTo>
                    <a:pt x="1053697" y="937599"/>
                    <a:pt x="1051715" y="946320"/>
                    <a:pt x="1045372" y="954744"/>
                  </a:cubicBezTo>
                  <a:cubicBezTo>
                    <a:pt x="1035908" y="967230"/>
                    <a:pt x="1031151" y="990618"/>
                    <a:pt x="1040913" y="1009398"/>
                  </a:cubicBezTo>
                  <a:cubicBezTo>
                    <a:pt x="1046017" y="1019308"/>
                    <a:pt x="1059693" y="1035710"/>
                    <a:pt x="1092842" y="1034570"/>
                  </a:cubicBezTo>
                  <a:cubicBezTo>
                    <a:pt x="1126437" y="1035660"/>
                    <a:pt x="1139965" y="1019308"/>
                    <a:pt x="1145118" y="1009398"/>
                  </a:cubicBezTo>
                  <a:cubicBezTo>
                    <a:pt x="1154830" y="990618"/>
                    <a:pt x="1150073" y="967230"/>
                    <a:pt x="1140658" y="954744"/>
                  </a:cubicBezTo>
                  <a:cubicBezTo>
                    <a:pt x="1134316" y="946320"/>
                    <a:pt x="1132284" y="937599"/>
                    <a:pt x="1135010" y="930167"/>
                  </a:cubicBezTo>
                  <a:cubicBezTo>
                    <a:pt x="1137388" y="923626"/>
                    <a:pt x="1143285" y="918572"/>
                    <a:pt x="1150420" y="916936"/>
                  </a:cubicBezTo>
                  <a:cubicBezTo>
                    <a:pt x="1154979" y="915896"/>
                    <a:pt x="1175195" y="915499"/>
                    <a:pt x="1200714" y="915351"/>
                  </a:cubicBezTo>
                  <a:cubicBezTo>
                    <a:pt x="1199971" y="935468"/>
                    <a:pt x="1197592" y="1006772"/>
                    <a:pt x="1201011" y="1021687"/>
                  </a:cubicBezTo>
                  <a:cubicBezTo>
                    <a:pt x="1203340" y="1031894"/>
                    <a:pt x="1210674" y="1040367"/>
                    <a:pt x="1220187" y="1043836"/>
                  </a:cubicBezTo>
                  <a:cubicBezTo>
                    <a:pt x="1230692" y="1047651"/>
                    <a:pt x="1242535" y="1045223"/>
                    <a:pt x="1253485" y="1036899"/>
                  </a:cubicBezTo>
                  <a:cubicBezTo>
                    <a:pt x="1263296" y="1029466"/>
                    <a:pt x="1281729" y="1025750"/>
                    <a:pt x="1296595" y="1033430"/>
                  </a:cubicBezTo>
                  <a:cubicBezTo>
                    <a:pt x="1309924" y="1040367"/>
                    <a:pt x="1316564" y="1054935"/>
                    <a:pt x="1315870" y="1075895"/>
                  </a:cubicBezTo>
                  <a:cubicBezTo>
                    <a:pt x="1316564" y="1096508"/>
                    <a:pt x="1309924" y="1111076"/>
                    <a:pt x="1296595" y="1117964"/>
                  </a:cubicBezTo>
                  <a:cubicBezTo>
                    <a:pt x="1281729" y="1125694"/>
                    <a:pt x="1263296" y="1121928"/>
                    <a:pt x="1253485" y="1114545"/>
                  </a:cubicBezTo>
                  <a:cubicBezTo>
                    <a:pt x="1242535" y="1106220"/>
                    <a:pt x="1230692" y="1103792"/>
                    <a:pt x="1220138" y="1107608"/>
                  </a:cubicBezTo>
                  <a:cubicBezTo>
                    <a:pt x="1210674" y="1111076"/>
                    <a:pt x="1203340" y="1119549"/>
                    <a:pt x="1201011" y="1129707"/>
                  </a:cubicBezTo>
                  <a:cubicBezTo>
                    <a:pt x="1197691" y="1144325"/>
                    <a:pt x="1199872" y="1212705"/>
                    <a:pt x="1200665" y="1234606"/>
                  </a:cubicBezTo>
                  <a:cubicBezTo>
                    <a:pt x="1174948" y="1234111"/>
                    <a:pt x="1155276" y="1233368"/>
                    <a:pt x="1150420" y="1232228"/>
                  </a:cubicBezTo>
                  <a:cubicBezTo>
                    <a:pt x="1143285" y="1230593"/>
                    <a:pt x="1137388" y="1225539"/>
                    <a:pt x="1135010" y="1218998"/>
                  </a:cubicBezTo>
                  <a:cubicBezTo>
                    <a:pt x="1132284" y="1211565"/>
                    <a:pt x="1134316" y="1202844"/>
                    <a:pt x="1140658" y="1194421"/>
                  </a:cubicBezTo>
                  <a:cubicBezTo>
                    <a:pt x="1150073" y="1181934"/>
                    <a:pt x="1154830" y="1158546"/>
                    <a:pt x="1145118" y="1139766"/>
                  </a:cubicBezTo>
                  <a:cubicBezTo>
                    <a:pt x="1139965" y="1129856"/>
                    <a:pt x="1126338" y="1113554"/>
                    <a:pt x="1093189" y="1114594"/>
                  </a:cubicBezTo>
                  <a:cubicBezTo>
                    <a:pt x="1059593" y="1113554"/>
                    <a:pt x="1046017" y="1129856"/>
                    <a:pt x="1040913" y="1139766"/>
                  </a:cubicBezTo>
                  <a:cubicBezTo>
                    <a:pt x="1031151" y="1158546"/>
                    <a:pt x="1035908" y="1181934"/>
                    <a:pt x="1045372" y="1194421"/>
                  </a:cubicBezTo>
                  <a:cubicBezTo>
                    <a:pt x="1051715" y="1202844"/>
                    <a:pt x="1053697" y="1211565"/>
                    <a:pt x="1051021" y="1218998"/>
                  </a:cubicBezTo>
                  <a:cubicBezTo>
                    <a:pt x="1048643" y="1225539"/>
                    <a:pt x="1042697" y="1230593"/>
                    <a:pt x="1035561" y="1232228"/>
                  </a:cubicBezTo>
                  <a:cubicBezTo>
                    <a:pt x="1027633" y="1234061"/>
                    <a:pt x="972632" y="1233962"/>
                    <a:pt x="924072" y="1233813"/>
                  </a:cubicBezTo>
                  <a:cubicBezTo>
                    <a:pt x="903955" y="1233813"/>
                    <a:pt x="886215" y="1233764"/>
                    <a:pt x="871053" y="1233813"/>
                  </a:cubicBezTo>
                  <a:cubicBezTo>
                    <a:pt x="869963" y="1204133"/>
                    <a:pt x="868476" y="1143978"/>
                    <a:pt x="871201" y="1131937"/>
                  </a:cubicBezTo>
                  <a:cubicBezTo>
                    <a:pt x="872787" y="1125000"/>
                    <a:pt x="877742" y="1119252"/>
                    <a:pt x="884085" y="1116923"/>
                  </a:cubicBezTo>
                  <a:cubicBezTo>
                    <a:pt x="891319" y="1114248"/>
                    <a:pt x="899842" y="1116230"/>
                    <a:pt x="908067" y="1122423"/>
                  </a:cubicBezTo>
                  <a:cubicBezTo>
                    <a:pt x="920306" y="1131689"/>
                    <a:pt x="943248" y="1136347"/>
                    <a:pt x="961681" y="1126784"/>
                  </a:cubicBezTo>
                  <a:cubicBezTo>
                    <a:pt x="971343" y="1121779"/>
                    <a:pt x="987447" y="1108401"/>
                    <a:pt x="986308" y="1075895"/>
                  </a:cubicBezTo>
                  <a:close/>
                  <a:moveTo>
                    <a:pt x="569834" y="1350109"/>
                  </a:moveTo>
                  <a:cubicBezTo>
                    <a:pt x="573253" y="1335194"/>
                    <a:pt x="570874" y="1263940"/>
                    <a:pt x="570131" y="1243773"/>
                  </a:cubicBezTo>
                  <a:cubicBezTo>
                    <a:pt x="579496" y="1243773"/>
                    <a:pt x="589654" y="1243773"/>
                    <a:pt x="600506" y="1243724"/>
                  </a:cubicBezTo>
                  <a:cubicBezTo>
                    <a:pt x="642326" y="1243625"/>
                    <a:pt x="689697" y="1243525"/>
                    <a:pt x="697625" y="1245359"/>
                  </a:cubicBezTo>
                  <a:cubicBezTo>
                    <a:pt x="704761" y="1246994"/>
                    <a:pt x="710657" y="1252048"/>
                    <a:pt x="713035" y="1258589"/>
                  </a:cubicBezTo>
                  <a:cubicBezTo>
                    <a:pt x="715761" y="1266021"/>
                    <a:pt x="713779" y="1274742"/>
                    <a:pt x="707387" y="1283166"/>
                  </a:cubicBezTo>
                  <a:cubicBezTo>
                    <a:pt x="697972" y="1295653"/>
                    <a:pt x="693215" y="1319041"/>
                    <a:pt x="702977" y="1337820"/>
                  </a:cubicBezTo>
                  <a:cubicBezTo>
                    <a:pt x="707932" y="1347384"/>
                    <a:pt x="720815" y="1363042"/>
                    <a:pt x="751685" y="1363042"/>
                  </a:cubicBezTo>
                  <a:cubicBezTo>
                    <a:pt x="752726" y="1363042"/>
                    <a:pt x="753816" y="1363042"/>
                    <a:pt x="754906" y="1363042"/>
                  </a:cubicBezTo>
                  <a:cubicBezTo>
                    <a:pt x="788452" y="1364181"/>
                    <a:pt x="802029" y="1347780"/>
                    <a:pt x="807132" y="1337870"/>
                  </a:cubicBezTo>
                  <a:cubicBezTo>
                    <a:pt x="816894" y="1319090"/>
                    <a:pt x="812137" y="1295702"/>
                    <a:pt x="802722" y="1283216"/>
                  </a:cubicBezTo>
                  <a:cubicBezTo>
                    <a:pt x="796330" y="1274792"/>
                    <a:pt x="794348" y="1266071"/>
                    <a:pt x="797074" y="1258638"/>
                  </a:cubicBezTo>
                  <a:cubicBezTo>
                    <a:pt x="799452" y="1252098"/>
                    <a:pt x="805348" y="1247044"/>
                    <a:pt x="812484" y="1245408"/>
                  </a:cubicBezTo>
                  <a:cubicBezTo>
                    <a:pt x="816993" y="1244368"/>
                    <a:pt x="836417" y="1243971"/>
                    <a:pt x="861242" y="1243823"/>
                  </a:cubicBezTo>
                  <a:cubicBezTo>
                    <a:pt x="860498" y="1263940"/>
                    <a:pt x="858120" y="1335244"/>
                    <a:pt x="861539" y="1350159"/>
                  </a:cubicBezTo>
                  <a:cubicBezTo>
                    <a:pt x="863868" y="1360366"/>
                    <a:pt x="871201" y="1368839"/>
                    <a:pt x="880715" y="1372308"/>
                  </a:cubicBezTo>
                  <a:cubicBezTo>
                    <a:pt x="891220" y="1376123"/>
                    <a:pt x="903062" y="1373695"/>
                    <a:pt x="914013" y="1365371"/>
                  </a:cubicBezTo>
                  <a:cubicBezTo>
                    <a:pt x="923874" y="1357938"/>
                    <a:pt x="942307" y="1354222"/>
                    <a:pt x="957122" y="1361902"/>
                  </a:cubicBezTo>
                  <a:cubicBezTo>
                    <a:pt x="970452" y="1368839"/>
                    <a:pt x="977091" y="1383407"/>
                    <a:pt x="976398" y="1404367"/>
                  </a:cubicBezTo>
                  <a:cubicBezTo>
                    <a:pt x="977091" y="1424980"/>
                    <a:pt x="970452" y="1439548"/>
                    <a:pt x="957073" y="1446485"/>
                  </a:cubicBezTo>
                  <a:cubicBezTo>
                    <a:pt x="942307" y="1454166"/>
                    <a:pt x="923874" y="1450400"/>
                    <a:pt x="914013" y="1443017"/>
                  </a:cubicBezTo>
                  <a:cubicBezTo>
                    <a:pt x="903062" y="1434692"/>
                    <a:pt x="891220" y="1432264"/>
                    <a:pt x="880666" y="1436080"/>
                  </a:cubicBezTo>
                  <a:cubicBezTo>
                    <a:pt x="871201" y="1439548"/>
                    <a:pt x="863868" y="1448021"/>
                    <a:pt x="861539" y="1458179"/>
                  </a:cubicBezTo>
                  <a:cubicBezTo>
                    <a:pt x="858269" y="1472648"/>
                    <a:pt x="860350" y="1539591"/>
                    <a:pt x="861143" y="1562285"/>
                  </a:cubicBezTo>
                  <a:cubicBezTo>
                    <a:pt x="836367" y="1562137"/>
                    <a:pt x="816943" y="1561740"/>
                    <a:pt x="812484" y="1560700"/>
                  </a:cubicBezTo>
                  <a:cubicBezTo>
                    <a:pt x="805348" y="1559065"/>
                    <a:pt x="799452" y="1554010"/>
                    <a:pt x="797074" y="1547470"/>
                  </a:cubicBezTo>
                  <a:cubicBezTo>
                    <a:pt x="794348" y="1540037"/>
                    <a:pt x="796330" y="1531316"/>
                    <a:pt x="802722" y="1522892"/>
                  </a:cubicBezTo>
                  <a:cubicBezTo>
                    <a:pt x="812137" y="1510406"/>
                    <a:pt x="816894" y="1487018"/>
                    <a:pt x="807132" y="1468238"/>
                  </a:cubicBezTo>
                  <a:cubicBezTo>
                    <a:pt x="802029" y="1458328"/>
                    <a:pt x="788402" y="1441877"/>
                    <a:pt x="755203" y="1443066"/>
                  </a:cubicBezTo>
                  <a:cubicBezTo>
                    <a:pt x="721707" y="1441927"/>
                    <a:pt x="708080" y="1458328"/>
                    <a:pt x="702977" y="1468238"/>
                  </a:cubicBezTo>
                  <a:cubicBezTo>
                    <a:pt x="693215" y="1487018"/>
                    <a:pt x="697972" y="1510406"/>
                    <a:pt x="707387" y="1522892"/>
                  </a:cubicBezTo>
                  <a:cubicBezTo>
                    <a:pt x="713779" y="1531316"/>
                    <a:pt x="715761" y="1540037"/>
                    <a:pt x="713035" y="1547470"/>
                  </a:cubicBezTo>
                  <a:cubicBezTo>
                    <a:pt x="710657" y="1554010"/>
                    <a:pt x="704761" y="1559065"/>
                    <a:pt x="697625" y="1560700"/>
                  </a:cubicBezTo>
                  <a:cubicBezTo>
                    <a:pt x="689697" y="1562533"/>
                    <a:pt x="642326" y="1562434"/>
                    <a:pt x="600555" y="1562335"/>
                  </a:cubicBezTo>
                  <a:cubicBezTo>
                    <a:pt x="589654" y="1562285"/>
                    <a:pt x="579546" y="1562285"/>
                    <a:pt x="570230" y="1562285"/>
                  </a:cubicBezTo>
                  <a:cubicBezTo>
                    <a:pt x="571023" y="1539542"/>
                    <a:pt x="573104" y="1472648"/>
                    <a:pt x="569834" y="1458179"/>
                  </a:cubicBezTo>
                  <a:cubicBezTo>
                    <a:pt x="567505" y="1448021"/>
                    <a:pt x="560171" y="1439548"/>
                    <a:pt x="550658" y="1436080"/>
                  </a:cubicBezTo>
                  <a:cubicBezTo>
                    <a:pt x="540153" y="1432264"/>
                    <a:pt x="528310" y="1434692"/>
                    <a:pt x="517310" y="1443017"/>
                  </a:cubicBezTo>
                  <a:cubicBezTo>
                    <a:pt x="507499" y="1450400"/>
                    <a:pt x="489066" y="1454166"/>
                    <a:pt x="474250" y="1446485"/>
                  </a:cubicBezTo>
                  <a:cubicBezTo>
                    <a:pt x="460921" y="1439548"/>
                    <a:pt x="454282" y="1424980"/>
                    <a:pt x="454975" y="1404020"/>
                  </a:cubicBezTo>
                  <a:cubicBezTo>
                    <a:pt x="454282" y="1383407"/>
                    <a:pt x="460921" y="1368839"/>
                    <a:pt x="474250" y="1361902"/>
                  </a:cubicBezTo>
                  <a:cubicBezTo>
                    <a:pt x="489066" y="1354222"/>
                    <a:pt x="507499" y="1357988"/>
                    <a:pt x="517310" y="1365371"/>
                  </a:cubicBezTo>
                  <a:cubicBezTo>
                    <a:pt x="528310" y="1373695"/>
                    <a:pt x="540153" y="1376123"/>
                    <a:pt x="550658" y="1372308"/>
                  </a:cubicBezTo>
                  <a:cubicBezTo>
                    <a:pt x="560171" y="1368839"/>
                    <a:pt x="567505" y="1360366"/>
                    <a:pt x="569834" y="1350159"/>
                  </a:cubicBezTo>
                  <a:close/>
                  <a:moveTo>
                    <a:pt x="1920686" y="1458130"/>
                  </a:moveTo>
                  <a:cubicBezTo>
                    <a:pt x="1917317" y="1472846"/>
                    <a:pt x="1919547" y="1542118"/>
                    <a:pt x="1920340" y="1563475"/>
                  </a:cubicBezTo>
                  <a:cubicBezTo>
                    <a:pt x="1875100" y="1563276"/>
                    <a:pt x="1833725" y="1562335"/>
                    <a:pt x="1826292" y="1560650"/>
                  </a:cubicBezTo>
                  <a:cubicBezTo>
                    <a:pt x="1819157" y="1559015"/>
                    <a:pt x="1813260" y="1553961"/>
                    <a:pt x="1810882" y="1547420"/>
                  </a:cubicBezTo>
                  <a:cubicBezTo>
                    <a:pt x="1808157" y="1539988"/>
                    <a:pt x="1810188" y="1531267"/>
                    <a:pt x="1816531" y="1522843"/>
                  </a:cubicBezTo>
                  <a:cubicBezTo>
                    <a:pt x="1825995" y="1510356"/>
                    <a:pt x="1830752" y="1486968"/>
                    <a:pt x="1820990" y="1468188"/>
                  </a:cubicBezTo>
                  <a:cubicBezTo>
                    <a:pt x="1815837" y="1458278"/>
                    <a:pt x="1802458" y="1441877"/>
                    <a:pt x="1769061" y="1443017"/>
                  </a:cubicBezTo>
                  <a:cubicBezTo>
                    <a:pt x="1735466" y="1441927"/>
                    <a:pt x="1721938" y="1458328"/>
                    <a:pt x="1716785" y="1468188"/>
                  </a:cubicBezTo>
                  <a:cubicBezTo>
                    <a:pt x="1707023" y="1486968"/>
                    <a:pt x="1711830" y="1510356"/>
                    <a:pt x="1721245" y="1522843"/>
                  </a:cubicBezTo>
                  <a:cubicBezTo>
                    <a:pt x="1727587" y="1531267"/>
                    <a:pt x="1729619" y="1539988"/>
                    <a:pt x="1726893" y="1547420"/>
                  </a:cubicBezTo>
                  <a:cubicBezTo>
                    <a:pt x="1724515" y="1553961"/>
                    <a:pt x="1718618" y="1559015"/>
                    <a:pt x="1711483" y="1560650"/>
                  </a:cubicBezTo>
                  <a:cubicBezTo>
                    <a:pt x="1705091" y="1562137"/>
                    <a:pt x="1668572" y="1562335"/>
                    <a:pt x="1629377" y="1562285"/>
                  </a:cubicBezTo>
                  <a:cubicBezTo>
                    <a:pt x="1630170" y="1539641"/>
                    <a:pt x="1632251" y="1472599"/>
                    <a:pt x="1628981" y="1458130"/>
                  </a:cubicBezTo>
                  <a:cubicBezTo>
                    <a:pt x="1626652" y="1447972"/>
                    <a:pt x="1619319" y="1439499"/>
                    <a:pt x="1609854" y="1436030"/>
                  </a:cubicBezTo>
                  <a:cubicBezTo>
                    <a:pt x="1599300" y="1432215"/>
                    <a:pt x="1587458" y="1434643"/>
                    <a:pt x="1576507" y="1442967"/>
                  </a:cubicBezTo>
                  <a:cubicBezTo>
                    <a:pt x="1566696" y="1450350"/>
                    <a:pt x="1548263" y="1454116"/>
                    <a:pt x="1533447" y="1446436"/>
                  </a:cubicBezTo>
                  <a:cubicBezTo>
                    <a:pt x="1520118" y="1439499"/>
                    <a:pt x="1513429" y="1424931"/>
                    <a:pt x="1514122" y="1403971"/>
                  </a:cubicBezTo>
                  <a:cubicBezTo>
                    <a:pt x="1513429" y="1383358"/>
                    <a:pt x="1520118" y="1368790"/>
                    <a:pt x="1533447" y="1361853"/>
                  </a:cubicBezTo>
                  <a:cubicBezTo>
                    <a:pt x="1548263" y="1354172"/>
                    <a:pt x="1566696" y="1357938"/>
                    <a:pt x="1576507" y="1365321"/>
                  </a:cubicBezTo>
                  <a:cubicBezTo>
                    <a:pt x="1587458" y="1373596"/>
                    <a:pt x="1599300" y="1376074"/>
                    <a:pt x="1609854" y="1372258"/>
                  </a:cubicBezTo>
                  <a:cubicBezTo>
                    <a:pt x="1619319" y="1368790"/>
                    <a:pt x="1626652" y="1360317"/>
                    <a:pt x="1628981" y="1350109"/>
                  </a:cubicBezTo>
                  <a:cubicBezTo>
                    <a:pt x="1632400" y="1335145"/>
                    <a:pt x="1630022" y="1263742"/>
                    <a:pt x="1629279" y="1243724"/>
                  </a:cubicBezTo>
                  <a:cubicBezTo>
                    <a:pt x="1668523" y="1243674"/>
                    <a:pt x="1705091" y="1243872"/>
                    <a:pt x="1711483" y="1245359"/>
                  </a:cubicBezTo>
                  <a:cubicBezTo>
                    <a:pt x="1718618" y="1246994"/>
                    <a:pt x="1724515" y="1252048"/>
                    <a:pt x="1726893" y="1258589"/>
                  </a:cubicBezTo>
                  <a:cubicBezTo>
                    <a:pt x="1729619" y="1266021"/>
                    <a:pt x="1727587" y="1274742"/>
                    <a:pt x="1721245" y="1283166"/>
                  </a:cubicBezTo>
                  <a:cubicBezTo>
                    <a:pt x="1711830" y="1295653"/>
                    <a:pt x="1707023" y="1319041"/>
                    <a:pt x="1716785" y="1337820"/>
                  </a:cubicBezTo>
                  <a:cubicBezTo>
                    <a:pt x="1721938" y="1347731"/>
                    <a:pt x="1735267" y="1364132"/>
                    <a:pt x="1768714" y="1362992"/>
                  </a:cubicBezTo>
                  <a:cubicBezTo>
                    <a:pt x="1802062" y="1364132"/>
                    <a:pt x="1815837" y="1347731"/>
                    <a:pt x="1820990" y="1337820"/>
                  </a:cubicBezTo>
                  <a:cubicBezTo>
                    <a:pt x="1830752" y="1319041"/>
                    <a:pt x="1825995" y="1295653"/>
                    <a:pt x="1816531" y="1283166"/>
                  </a:cubicBezTo>
                  <a:cubicBezTo>
                    <a:pt x="1810188" y="1274742"/>
                    <a:pt x="1808157" y="1266021"/>
                    <a:pt x="1810882" y="1258589"/>
                  </a:cubicBezTo>
                  <a:cubicBezTo>
                    <a:pt x="1813260" y="1252048"/>
                    <a:pt x="1819206" y="1246994"/>
                    <a:pt x="1826292" y="1245359"/>
                  </a:cubicBezTo>
                  <a:cubicBezTo>
                    <a:pt x="1833328" y="1243773"/>
                    <a:pt x="1876883" y="1243625"/>
                    <a:pt x="1920389" y="1243724"/>
                  </a:cubicBezTo>
                  <a:cubicBezTo>
                    <a:pt x="1919646" y="1263742"/>
                    <a:pt x="1917267" y="1335145"/>
                    <a:pt x="1920686" y="1350109"/>
                  </a:cubicBezTo>
                  <a:cubicBezTo>
                    <a:pt x="1923015" y="1360317"/>
                    <a:pt x="1930349" y="1368790"/>
                    <a:pt x="1939813" y="1372258"/>
                  </a:cubicBezTo>
                  <a:cubicBezTo>
                    <a:pt x="1950367" y="1376074"/>
                    <a:pt x="1962210" y="1373646"/>
                    <a:pt x="1973161" y="1365321"/>
                  </a:cubicBezTo>
                  <a:cubicBezTo>
                    <a:pt x="1983021" y="1357889"/>
                    <a:pt x="2001454" y="1354172"/>
                    <a:pt x="2016270" y="1361853"/>
                  </a:cubicBezTo>
                  <a:cubicBezTo>
                    <a:pt x="2029599" y="1368790"/>
                    <a:pt x="2036239" y="1383358"/>
                    <a:pt x="2035545" y="1404318"/>
                  </a:cubicBezTo>
                  <a:cubicBezTo>
                    <a:pt x="2036239" y="1424931"/>
                    <a:pt x="2029599" y="1439499"/>
                    <a:pt x="2016220" y="1446436"/>
                  </a:cubicBezTo>
                  <a:cubicBezTo>
                    <a:pt x="2001454" y="1454116"/>
                    <a:pt x="1983021" y="1450350"/>
                    <a:pt x="1973161" y="1442967"/>
                  </a:cubicBezTo>
                  <a:cubicBezTo>
                    <a:pt x="1962210" y="1434643"/>
                    <a:pt x="1950367" y="1432215"/>
                    <a:pt x="1939813" y="1436030"/>
                  </a:cubicBezTo>
                  <a:cubicBezTo>
                    <a:pt x="1930349" y="1439499"/>
                    <a:pt x="1923015" y="1447972"/>
                    <a:pt x="1920686" y="1458130"/>
                  </a:cubicBezTo>
                  <a:close/>
                  <a:moveTo>
                    <a:pt x="1920290" y="1233813"/>
                  </a:moveTo>
                  <a:cubicBezTo>
                    <a:pt x="1865536" y="1233714"/>
                    <a:pt x="1831743" y="1233962"/>
                    <a:pt x="1824112" y="1235696"/>
                  </a:cubicBezTo>
                  <a:cubicBezTo>
                    <a:pt x="1813706" y="1238075"/>
                    <a:pt x="1805084" y="1245507"/>
                    <a:pt x="1801566" y="1255170"/>
                  </a:cubicBezTo>
                  <a:cubicBezTo>
                    <a:pt x="1797652" y="1265873"/>
                    <a:pt x="1800179" y="1277963"/>
                    <a:pt x="1808652" y="1289162"/>
                  </a:cubicBezTo>
                  <a:cubicBezTo>
                    <a:pt x="1816233" y="1299221"/>
                    <a:pt x="1820049" y="1318099"/>
                    <a:pt x="1812170" y="1333262"/>
                  </a:cubicBezTo>
                  <a:cubicBezTo>
                    <a:pt x="1805084" y="1346938"/>
                    <a:pt x="1790170" y="1353726"/>
                    <a:pt x="1768714" y="1353082"/>
                  </a:cubicBezTo>
                  <a:cubicBezTo>
                    <a:pt x="1747605" y="1353776"/>
                    <a:pt x="1732691" y="1346938"/>
                    <a:pt x="1725605" y="1333262"/>
                  </a:cubicBezTo>
                  <a:cubicBezTo>
                    <a:pt x="1717726" y="1318099"/>
                    <a:pt x="1721542" y="1299221"/>
                    <a:pt x="1729123" y="1289162"/>
                  </a:cubicBezTo>
                  <a:cubicBezTo>
                    <a:pt x="1737596" y="1277963"/>
                    <a:pt x="1740124" y="1265873"/>
                    <a:pt x="1736209" y="1255170"/>
                  </a:cubicBezTo>
                  <a:cubicBezTo>
                    <a:pt x="1732691" y="1245507"/>
                    <a:pt x="1724069" y="1238075"/>
                    <a:pt x="1713663" y="1235696"/>
                  </a:cubicBezTo>
                  <a:cubicBezTo>
                    <a:pt x="1706578" y="1234061"/>
                    <a:pt x="1677144" y="1233764"/>
                    <a:pt x="1629377" y="1233813"/>
                  </a:cubicBezTo>
                  <a:cubicBezTo>
                    <a:pt x="1630170" y="1211070"/>
                    <a:pt x="1632251" y="1144176"/>
                    <a:pt x="1628981" y="1129707"/>
                  </a:cubicBezTo>
                  <a:cubicBezTo>
                    <a:pt x="1626652" y="1119549"/>
                    <a:pt x="1619319" y="1111076"/>
                    <a:pt x="1609854" y="1107608"/>
                  </a:cubicBezTo>
                  <a:cubicBezTo>
                    <a:pt x="1599300" y="1103743"/>
                    <a:pt x="1587458" y="1106220"/>
                    <a:pt x="1576507" y="1114545"/>
                  </a:cubicBezTo>
                  <a:cubicBezTo>
                    <a:pt x="1566696" y="1121928"/>
                    <a:pt x="1548263" y="1125694"/>
                    <a:pt x="1533447" y="1117964"/>
                  </a:cubicBezTo>
                  <a:cubicBezTo>
                    <a:pt x="1520118" y="1111076"/>
                    <a:pt x="1513429" y="1096508"/>
                    <a:pt x="1514122" y="1075548"/>
                  </a:cubicBezTo>
                  <a:cubicBezTo>
                    <a:pt x="1513429" y="1054935"/>
                    <a:pt x="1520118" y="1040367"/>
                    <a:pt x="1533447" y="1033430"/>
                  </a:cubicBezTo>
                  <a:cubicBezTo>
                    <a:pt x="1548263" y="1025750"/>
                    <a:pt x="1566696" y="1029466"/>
                    <a:pt x="1576507" y="1036899"/>
                  </a:cubicBezTo>
                  <a:cubicBezTo>
                    <a:pt x="1587458" y="1045223"/>
                    <a:pt x="1599300" y="1047651"/>
                    <a:pt x="1609854" y="1043836"/>
                  </a:cubicBezTo>
                  <a:cubicBezTo>
                    <a:pt x="1619319" y="1040367"/>
                    <a:pt x="1626652" y="1031894"/>
                    <a:pt x="1628981" y="1021687"/>
                  </a:cubicBezTo>
                  <a:cubicBezTo>
                    <a:pt x="1632301" y="1007020"/>
                    <a:pt x="1630121" y="937896"/>
                    <a:pt x="1629328" y="916441"/>
                  </a:cubicBezTo>
                  <a:cubicBezTo>
                    <a:pt x="1670554" y="916144"/>
                    <a:pt x="1706330" y="915153"/>
                    <a:pt x="1713663" y="913468"/>
                  </a:cubicBezTo>
                  <a:cubicBezTo>
                    <a:pt x="1724069" y="911089"/>
                    <a:pt x="1732691" y="903657"/>
                    <a:pt x="1736209" y="893994"/>
                  </a:cubicBezTo>
                  <a:cubicBezTo>
                    <a:pt x="1740124" y="883291"/>
                    <a:pt x="1737596" y="871201"/>
                    <a:pt x="1729123" y="860003"/>
                  </a:cubicBezTo>
                  <a:cubicBezTo>
                    <a:pt x="1721542" y="849944"/>
                    <a:pt x="1717726" y="831065"/>
                    <a:pt x="1725605" y="815903"/>
                  </a:cubicBezTo>
                  <a:cubicBezTo>
                    <a:pt x="1732691" y="802226"/>
                    <a:pt x="1747605" y="795339"/>
                    <a:pt x="1769061" y="796082"/>
                  </a:cubicBezTo>
                  <a:cubicBezTo>
                    <a:pt x="1790170" y="795339"/>
                    <a:pt x="1805084" y="802226"/>
                    <a:pt x="1812170" y="815903"/>
                  </a:cubicBezTo>
                  <a:cubicBezTo>
                    <a:pt x="1820049" y="831065"/>
                    <a:pt x="1816233" y="849944"/>
                    <a:pt x="1808652" y="860003"/>
                  </a:cubicBezTo>
                  <a:cubicBezTo>
                    <a:pt x="1800179" y="871201"/>
                    <a:pt x="1797652" y="883291"/>
                    <a:pt x="1801566" y="893994"/>
                  </a:cubicBezTo>
                  <a:cubicBezTo>
                    <a:pt x="1805084" y="903657"/>
                    <a:pt x="1813706" y="911089"/>
                    <a:pt x="1824112" y="913468"/>
                  </a:cubicBezTo>
                  <a:cubicBezTo>
                    <a:pt x="1831743" y="915202"/>
                    <a:pt x="1865586" y="915450"/>
                    <a:pt x="1920389" y="915351"/>
                  </a:cubicBezTo>
                  <a:cubicBezTo>
                    <a:pt x="1919646" y="935518"/>
                    <a:pt x="1917267" y="1006772"/>
                    <a:pt x="1920686" y="1021687"/>
                  </a:cubicBezTo>
                  <a:cubicBezTo>
                    <a:pt x="1923015" y="1031894"/>
                    <a:pt x="1930349" y="1040367"/>
                    <a:pt x="1939813" y="1043836"/>
                  </a:cubicBezTo>
                  <a:cubicBezTo>
                    <a:pt x="1950367" y="1047651"/>
                    <a:pt x="1962210" y="1045223"/>
                    <a:pt x="1973161" y="1036899"/>
                  </a:cubicBezTo>
                  <a:cubicBezTo>
                    <a:pt x="1983021" y="1029466"/>
                    <a:pt x="2001454" y="1025750"/>
                    <a:pt x="2016270" y="1033430"/>
                  </a:cubicBezTo>
                  <a:cubicBezTo>
                    <a:pt x="2029599" y="1040367"/>
                    <a:pt x="2036239" y="1054935"/>
                    <a:pt x="2035545" y="1075895"/>
                  </a:cubicBezTo>
                  <a:cubicBezTo>
                    <a:pt x="2036239" y="1096508"/>
                    <a:pt x="2029599" y="1111076"/>
                    <a:pt x="2016270" y="1117964"/>
                  </a:cubicBezTo>
                  <a:cubicBezTo>
                    <a:pt x="2001454" y="1125694"/>
                    <a:pt x="1983021" y="1121928"/>
                    <a:pt x="1973161" y="1114545"/>
                  </a:cubicBezTo>
                  <a:cubicBezTo>
                    <a:pt x="1962210" y="1106220"/>
                    <a:pt x="1950367" y="1103792"/>
                    <a:pt x="1939813" y="1107608"/>
                  </a:cubicBezTo>
                  <a:cubicBezTo>
                    <a:pt x="1930349" y="1111076"/>
                    <a:pt x="1923015" y="1119549"/>
                    <a:pt x="1920686" y="1129707"/>
                  </a:cubicBezTo>
                  <a:cubicBezTo>
                    <a:pt x="1917416" y="1144176"/>
                    <a:pt x="1919497" y="1211070"/>
                    <a:pt x="1920290" y="1233813"/>
                  </a:cubicBezTo>
                  <a:close/>
                  <a:moveTo>
                    <a:pt x="1212606" y="364842"/>
                  </a:moveTo>
                  <a:cubicBezTo>
                    <a:pt x="1215976" y="350126"/>
                    <a:pt x="1213746" y="280606"/>
                    <a:pt x="1212953" y="259398"/>
                  </a:cubicBezTo>
                  <a:cubicBezTo>
                    <a:pt x="1276229" y="260290"/>
                    <a:pt x="1363786" y="259349"/>
                    <a:pt x="1375727" y="256623"/>
                  </a:cubicBezTo>
                  <a:cubicBezTo>
                    <a:pt x="1386083" y="254245"/>
                    <a:pt x="1394755" y="246763"/>
                    <a:pt x="1398273" y="237150"/>
                  </a:cubicBezTo>
                  <a:cubicBezTo>
                    <a:pt x="1402138" y="226397"/>
                    <a:pt x="1399660" y="214357"/>
                    <a:pt x="1391187" y="203158"/>
                  </a:cubicBezTo>
                  <a:cubicBezTo>
                    <a:pt x="1383606" y="193099"/>
                    <a:pt x="1379790" y="174220"/>
                    <a:pt x="1387669" y="159058"/>
                  </a:cubicBezTo>
                  <a:cubicBezTo>
                    <a:pt x="1394755" y="145382"/>
                    <a:pt x="1409670" y="138494"/>
                    <a:pt x="1431125" y="139238"/>
                  </a:cubicBezTo>
                  <a:cubicBezTo>
                    <a:pt x="1452283" y="138544"/>
                    <a:pt x="1467148" y="145382"/>
                    <a:pt x="1474234" y="159058"/>
                  </a:cubicBezTo>
                  <a:cubicBezTo>
                    <a:pt x="1482113" y="174220"/>
                    <a:pt x="1478297" y="193099"/>
                    <a:pt x="1470716" y="203158"/>
                  </a:cubicBezTo>
                  <a:cubicBezTo>
                    <a:pt x="1462243" y="214357"/>
                    <a:pt x="1459716" y="226397"/>
                    <a:pt x="1463630" y="237150"/>
                  </a:cubicBezTo>
                  <a:cubicBezTo>
                    <a:pt x="1467148" y="246763"/>
                    <a:pt x="1475770" y="254245"/>
                    <a:pt x="1486176" y="256623"/>
                  </a:cubicBezTo>
                  <a:cubicBezTo>
                    <a:pt x="1494599" y="258556"/>
                    <a:pt x="1534785" y="258605"/>
                    <a:pt x="1599895" y="258457"/>
                  </a:cubicBezTo>
                  <a:lnTo>
                    <a:pt x="1619368" y="258457"/>
                  </a:lnTo>
                  <a:cubicBezTo>
                    <a:pt x="1620458" y="287196"/>
                    <a:pt x="1622143" y="350274"/>
                    <a:pt x="1619319" y="362662"/>
                  </a:cubicBezTo>
                  <a:cubicBezTo>
                    <a:pt x="1617733" y="369599"/>
                    <a:pt x="1612778" y="375347"/>
                    <a:pt x="1606435" y="377676"/>
                  </a:cubicBezTo>
                  <a:cubicBezTo>
                    <a:pt x="1599201" y="380302"/>
                    <a:pt x="1590678" y="378369"/>
                    <a:pt x="1582453" y="372126"/>
                  </a:cubicBezTo>
                  <a:cubicBezTo>
                    <a:pt x="1570214" y="362910"/>
                    <a:pt x="1547272" y="358252"/>
                    <a:pt x="1528839" y="367815"/>
                  </a:cubicBezTo>
                  <a:cubicBezTo>
                    <a:pt x="1519177" y="372820"/>
                    <a:pt x="1503122" y="386149"/>
                    <a:pt x="1504212" y="418704"/>
                  </a:cubicBezTo>
                  <a:cubicBezTo>
                    <a:pt x="1503122" y="451556"/>
                    <a:pt x="1519177" y="464935"/>
                    <a:pt x="1528839" y="469939"/>
                  </a:cubicBezTo>
                  <a:cubicBezTo>
                    <a:pt x="1547272" y="479503"/>
                    <a:pt x="1570214" y="474845"/>
                    <a:pt x="1582453" y="465579"/>
                  </a:cubicBezTo>
                  <a:cubicBezTo>
                    <a:pt x="1590678" y="459385"/>
                    <a:pt x="1599201" y="457452"/>
                    <a:pt x="1606435" y="460079"/>
                  </a:cubicBezTo>
                  <a:cubicBezTo>
                    <a:pt x="1612778" y="462358"/>
                    <a:pt x="1617733" y="468155"/>
                    <a:pt x="1619319" y="475092"/>
                  </a:cubicBezTo>
                  <a:cubicBezTo>
                    <a:pt x="1622044" y="487133"/>
                    <a:pt x="1620558" y="547338"/>
                    <a:pt x="1619467" y="577018"/>
                  </a:cubicBezTo>
                  <a:cubicBezTo>
                    <a:pt x="1612927" y="577018"/>
                    <a:pt x="1606336" y="577018"/>
                    <a:pt x="1599895" y="576969"/>
                  </a:cubicBezTo>
                  <a:cubicBezTo>
                    <a:pt x="1534785" y="576820"/>
                    <a:pt x="1494599" y="576919"/>
                    <a:pt x="1486176" y="578852"/>
                  </a:cubicBezTo>
                  <a:cubicBezTo>
                    <a:pt x="1475770" y="581230"/>
                    <a:pt x="1467148" y="588663"/>
                    <a:pt x="1463630" y="598325"/>
                  </a:cubicBezTo>
                  <a:cubicBezTo>
                    <a:pt x="1459716" y="609028"/>
                    <a:pt x="1462243" y="621119"/>
                    <a:pt x="1470716" y="632317"/>
                  </a:cubicBezTo>
                  <a:cubicBezTo>
                    <a:pt x="1478297" y="642376"/>
                    <a:pt x="1482113" y="661255"/>
                    <a:pt x="1474234" y="676417"/>
                  </a:cubicBezTo>
                  <a:cubicBezTo>
                    <a:pt x="1467148" y="690093"/>
                    <a:pt x="1452233" y="696931"/>
                    <a:pt x="1430778" y="696237"/>
                  </a:cubicBezTo>
                  <a:cubicBezTo>
                    <a:pt x="1409620" y="696882"/>
                    <a:pt x="1394755" y="690093"/>
                    <a:pt x="1387669" y="676417"/>
                  </a:cubicBezTo>
                  <a:cubicBezTo>
                    <a:pt x="1379790" y="661255"/>
                    <a:pt x="1383606" y="642376"/>
                    <a:pt x="1391187" y="632317"/>
                  </a:cubicBezTo>
                  <a:cubicBezTo>
                    <a:pt x="1399660" y="621119"/>
                    <a:pt x="1402138" y="609028"/>
                    <a:pt x="1398273" y="598325"/>
                  </a:cubicBezTo>
                  <a:cubicBezTo>
                    <a:pt x="1394755" y="588663"/>
                    <a:pt x="1386083" y="581230"/>
                    <a:pt x="1375727" y="578852"/>
                  </a:cubicBezTo>
                  <a:cubicBezTo>
                    <a:pt x="1363786" y="576126"/>
                    <a:pt x="1276279" y="575185"/>
                    <a:pt x="1213052" y="576077"/>
                  </a:cubicBezTo>
                  <a:cubicBezTo>
                    <a:pt x="1213845" y="552540"/>
                    <a:pt x="1215876" y="487133"/>
                    <a:pt x="1212606" y="472863"/>
                  </a:cubicBezTo>
                  <a:cubicBezTo>
                    <a:pt x="1210277" y="462705"/>
                    <a:pt x="1202944" y="454232"/>
                    <a:pt x="1193480" y="450763"/>
                  </a:cubicBezTo>
                  <a:cubicBezTo>
                    <a:pt x="1182925" y="446898"/>
                    <a:pt x="1171083" y="449376"/>
                    <a:pt x="1160132" y="457651"/>
                  </a:cubicBezTo>
                  <a:cubicBezTo>
                    <a:pt x="1150321" y="465083"/>
                    <a:pt x="1131838" y="468800"/>
                    <a:pt x="1117072" y="461119"/>
                  </a:cubicBezTo>
                  <a:cubicBezTo>
                    <a:pt x="1103743" y="454232"/>
                    <a:pt x="1097054" y="439664"/>
                    <a:pt x="1097748" y="418704"/>
                  </a:cubicBezTo>
                  <a:cubicBezTo>
                    <a:pt x="1097054" y="398091"/>
                    <a:pt x="1103743" y="383523"/>
                    <a:pt x="1117072" y="376586"/>
                  </a:cubicBezTo>
                  <a:cubicBezTo>
                    <a:pt x="1131888" y="368905"/>
                    <a:pt x="1150321" y="372622"/>
                    <a:pt x="1160132" y="380054"/>
                  </a:cubicBezTo>
                  <a:cubicBezTo>
                    <a:pt x="1171083" y="388379"/>
                    <a:pt x="1182925" y="390807"/>
                    <a:pt x="1193480" y="386991"/>
                  </a:cubicBezTo>
                  <a:cubicBezTo>
                    <a:pt x="1202944" y="383523"/>
                    <a:pt x="1210277" y="375050"/>
                    <a:pt x="1212606" y="364842"/>
                  </a:cubicBezTo>
                  <a:close/>
                  <a:moveTo>
                    <a:pt x="871152" y="258457"/>
                  </a:moveTo>
                  <a:cubicBezTo>
                    <a:pt x="887950" y="258407"/>
                    <a:pt x="906383" y="258457"/>
                    <a:pt x="924023" y="258457"/>
                  </a:cubicBezTo>
                  <a:cubicBezTo>
                    <a:pt x="989182" y="258605"/>
                    <a:pt x="1029368" y="258556"/>
                    <a:pt x="1037791" y="256623"/>
                  </a:cubicBezTo>
                  <a:cubicBezTo>
                    <a:pt x="1048147" y="254245"/>
                    <a:pt x="1056819" y="246763"/>
                    <a:pt x="1060287" y="237150"/>
                  </a:cubicBezTo>
                  <a:cubicBezTo>
                    <a:pt x="1064202" y="226397"/>
                    <a:pt x="1061724" y="214357"/>
                    <a:pt x="1053251" y="203158"/>
                  </a:cubicBezTo>
                  <a:cubicBezTo>
                    <a:pt x="1045670" y="193099"/>
                    <a:pt x="1041805" y="174220"/>
                    <a:pt x="1049683" y="159058"/>
                  </a:cubicBezTo>
                  <a:cubicBezTo>
                    <a:pt x="1056819" y="145382"/>
                    <a:pt x="1071684" y="138494"/>
                    <a:pt x="1093189" y="139238"/>
                  </a:cubicBezTo>
                  <a:cubicBezTo>
                    <a:pt x="1114248" y="138494"/>
                    <a:pt x="1129212" y="145382"/>
                    <a:pt x="1136298" y="159058"/>
                  </a:cubicBezTo>
                  <a:cubicBezTo>
                    <a:pt x="1144177" y="174220"/>
                    <a:pt x="1140361" y="193099"/>
                    <a:pt x="1132730" y="203158"/>
                  </a:cubicBezTo>
                  <a:cubicBezTo>
                    <a:pt x="1124307" y="214357"/>
                    <a:pt x="1121780" y="226397"/>
                    <a:pt x="1125694" y="237150"/>
                  </a:cubicBezTo>
                  <a:cubicBezTo>
                    <a:pt x="1129212" y="246763"/>
                    <a:pt x="1137834" y="254245"/>
                    <a:pt x="1148240" y="256623"/>
                  </a:cubicBezTo>
                  <a:cubicBezTo>
                    <a:pt x="1153740" y="257862"/>
                    <a:pt x="1175245" y="258754"/>
                    <a:pt x="1203043" y="259249"/>
                  </a:cubicBezTo>
                  <a:cubicBezTo>
                    <a:pt x="1204133" y="288336"/>
                    <a:pt x="1205719" y="350373"/>
                    <a:pt x="1202944" y="362662"/>
                  </a:cubicBezTo>
                  <a:cubicBezTo>
                    <a:pt x="1201358" y="369599"/>
                    <a:pt x="1196403" y="375347"/>
                    <a:pt x="1190061" y="377676"/>
                  </a:cubicBezTo>
                  <a:cubicBezTo>
                    <a:pt x="1182826" y="380302"/>
                    <a:pt x="1174303" y="378369"/>
                    <a:pt x="1166078" y="372126"/>
                  </a:cubicBezTo>
                  <a:cubicBezTo>
                    <a:pt x="1153839" y="362910"/>
                    <a:pt x="1130897" y="358252"/>
                    <a:pt x="1112464" y="367815"/>
                  </a:cubicBezTo>
                  <a:cubicBezTo>
                    <a:pt x="1102802" y="372820"/>
                    <a:pt x="1086747" y="386149"/>
                    <a:pt x="1087837" y="418704"/>
                  </a:cubicBezTo>
                  <a:cubicBezTo>
                    <a:pt x="1086747" y="451556"/>
                    <a:pt x="1102802" y="464935"/>
                    <a:pt x="1112464" y="469939"/>
                  </a:cubicBezTo>
                  <a:cubicBezTo>
                    <a:pt x="1130897" y="479503"/>
                    <a:pt x="1153839" y="474845"/>
                    <a:pt x="1166078" y="465579"/>
                  </a:cubicBezTo>
                  <a:cubicBezTo>
                    <a:pt x="1174303" y="459385"/>
                    <a:pt x="1182826" y="457403"/>
                    <a:pt x="1190061" y="460079"/>
                  </a:cubicBezTo>
                  <a:cubicBezTo>
                    <a:pt x="1196403" y="462358"/>
                    <a:pt x="1201358" y="468155"/>
                    <a:pt x="1202944" y="475092"/>
                  </a:cubicBezTo>
                  <a:cubicBezTo>
                    <a:pt x="1205669" y="487034"/>
                    <a:pt x="1204182" y="546297"/>
                    <a:pt x="1203092" y="576226"/>
                  </a:cubicBezTo>
                  <a:cubicBezTo>
                    <a:pt x="1175294" y="576721"/>
                    <a:pt x="1153740" y="577563"/>
                    <a:pt x="1148240" y="578852"/>
                  </a:cubicBezTo>
                  <a:cubicBezTo>
                    <a:pt x="1137834" y="581230"/>
                    <a:pt x="1129212" y="588663"/>
                    <a:pt x="1125694" y="598325"/>
                  </a:cubicBezTo>
                  <a:cubicBezTo>
                    <a:pt x="1121780" y="609028"/>
                    <a:pt x="1124307" y="621119"/>
                    <a:pt x="1132730" y="632317"/>
                  </a:cubicBezTo>
                  <a:cubicBezTo>
                    <a:pt x="1140361" y="642376"/>
                    <a:pt x="1144177" y="661255"/>
                    <a:pt x="1136298" y="676417"/>
                  </a:cubicBezTo>
                  <a:cubicBezTo>
                    <a:pt x="1129212" y="690093"/>
                    <a:pt x="1114297" y="696981"/>
                    <a:pt x="1092842" y="696237"/>
                  </a:cubicBezTo>
                  <a:cubicBezTo>
                    <a:pt x="1071684" y="696882"/>
                    <a:pt x="1056769" y="690093"/>
                    <a:pt x="1049683" y="676417"/>
                  </a:cubicBezTo>
                  <a:cubicBezTo>
                    <a:pt x="1041805" y="661255"/>
                    <a:pt x="1045670" y="642376"/>
                    <a:pt x="1053251" y="632317"/>
                  </a:cubicBezTo>
                  <a:cubicBezTo>
                    <a:pt x="1061724" y="621119"/>
                    <a:pt x="1064202" y="609028"/>
                    <a:pt x="1060287" y="598325"/>
                  </a:cubicBezTo>
                  <a:cubicBezTo>
                    <a:pt x="1056819" y="588663"/>
                    <a:pt x="1048147" y="581230"/>
                    <a:pt x="1037791" y="578852"/>
                  </a:cubicBezTo>
                  <a:cubicBezTo>
                    <a:pt x="1029368" y="576919"/>
                    <a:pt x="989182" y="576870"/>
                    <a:pt x="924023" y="576969"/>
                  </a:cubicBezTo>
                  <a:cubicBezTo>
                    <a:pt x="906383" y="577018"/>
                    <a:pt x="887851" y="577068"/>
                    <a:pt x="871053" y="577018"/>
                  </a:cubicBezTo>
                  <a:cubicBezTo>
                    <a:pt x="869963" y="547338"/>
                    <a:pt x="868476" y="487133"/>
                    <a:pt x="871201" y="475092"/>
                  </a:cubicBezTo>
                  <a:cubicBezTo>
                    <a:pt x="872787" y="468155"/>
                    <a:pt x="877742" y="462358"/>
                    <a:pt x="884085" y="460079"/>
                  </a:cubicBezTo>
                  <a:cubicBezTo>
                    <a:pt x="891319" y="457452"/>
                    <a:pt x="899842" y="459385"/>
                    <a:pt x="908067" y="465579"/>
                  </a:cubicBezTo>
                  <a:cubicBezTo>
                    <a:pt x="920306" y="474845"/>
                    <a:pt x="943248" y="479503"/>
                    <a:pt x="961681" y="469939"/>
                  </a:cubicBezTo>
                  <a:cubicBezTo>
                    <a:pt x="971343" y="464935"/>
                    <a:pt x="987447" y="451556"/>
                    <a:pt x="986308" y="419051"/>
                  </a:cubicBezTo>
                  <a:cubicBezTo>
                    <a:pt x="987447" y="386149"/>
                    <a:pt x="971343" y="372820"/>
                    <a:pt x="961681" y="367815"/>
                  </a:cubicBezTo>
                  <a:cubicBezTo>
                    <a:pt x="943248" y="358252"/>
                    <a:pt x="920306" y="362910"/>
                    <a:pt x="908067" y="372126"/>
                  </a:cubicBezTo>
                  <a:cubicBezTo>
                    <a:pt x="899842" y="378369"/>
                    <a:pt x="891319" y="380302"/>
                    <a:pt x="884085" y="377676"/>
                  </a:cubicBezTo>
                  <a:cubicBezTo>
                    <a:pt x="877742" y="375347"/>
                    <a:pt x="872787" y="369599"/>
                    <a:pt x="871201" y="362662"/>
                  </a:cubicBezTo>
                  <a:cubicBezTo>
                    <a:pt x="868377" y="350274"/>
                    <a:pt x="870062" y="287196"/>
                    <a:pt x="871152" y="258457"/>
                  </a:cubicBezTo>
                  <a:close/>
                  <a:moveTo>
                    <a:pt x="569834" y="364842"/>
                  </a:moveTo>
                  <a:cubicBezTo>
                    <a:pt x="573253" y="349927"/>
                    <a:pt x="570874" y="278673"/>
                    <a:pt x="570131" y="258506"/>
                  </a:cubicBezTo>
                  <a:cubicBezTo>
                    <a:pt x="579496" y="258506"/>
                    <a:pt x="589654" y="258506"/>
                    <a:pt x="600506" y="258457"/>
                  </a:cubicBezTo>
                  <a:cubicBezTo>
                    <a:pt x="642326" y="258358"/>
                    <a:pt x="689697" y="258258"/>
                    <a:pt x="697625" y="260092"/>
                  </a:cubicBezTo>
                  <a:cubicBezTo>
                    <a:pt x="704761" y="261727"/>
                    <a:pt x="710657" y="266781"/>
                    <a:pt x="713035" y="273272"/>
                  </a:cubicBezTo>
                  <a:cubicBezTo>
                    <a:pt x="715761" y="280755"/>
                    <a:pt x="713779" y="289475"/>
                    <a:pt x="707387" y="297899"/>
                  </a:cubicBezTo>
                  <a:cubicBezTo>
                    <a:pt x="697972" y="310386"/>
                    <a:pt x="693215" y="333774"/>
                    <a:pt x="702977" y="352554"/>
                  </a:cubicBezTo>
                  <a:cubicBezTo>
                    <a:pt x="707932" y="362117"/>
                    <a:pt x="720815" y="377775"/>
                    <a:pt x="751685" y="377775"/>
                  </a:cubicBezTo>
                  <a:cubicBezTo>
                    <a:pt x="752726" y="377775"/>
                    <a:pt x="753816" y="377725"/>
                    <a:pt x="754906" y="377725"/>
                  </a:cubicBezTo>
                  <a:cubicBezTo>
                    <a:pt x="788452" y="378766"/>
                    <a:pt x="802029" y="362414"/>
                    <a:pt x="807132" y="352554"/>
                  </a:cubicBezTo>
                  <a:cubicBezTo>
                    <a:pt x="816894" y="333774"/>
                    <a:pt x="812137" y="310386"/>
                    <a:pt x="802722" y="297899"/>
                  </a:cubicBezTo>
                  <a:cubicBezTo>
                    <a:pt x="796330" y="289475"/>
                    <a:pt x="794348" y="280755"/>
                    <a:pt x="797074" y="273272"/>
                  </a:cubicBezTo>
                  <a:cubicBezTo>
                    <a:pt x="799452" y="266781"/>
                    <a:pt x="805348" y="261727"/>
                    <a:pt x="812484" y="260092"/>
                  </a:cubicBezTo>
                  <a:cubicBezTo>
                    <a:pt x="816993" y="259051"/>
                    <a:pt x="836417" y="258655"/>
                    <a:pt x="861242" y="258506"/>
                  </a:cubicBezTo>
                  <a:cubicBezTo>
                    <a:pt x="860498" y="278624"/>
                    <a:pt x="858120" y="349927"/>
                    <a:pt x="861539" y="364842"/>
                  </a:cubicBezTo>
                  <a:cubicBezTo>
                    <a:pt x="863868" y="375050"/>
                    <a:pt x="871201" y="383523"/>
                    <a:pt x="880666" y="386991"/>
                  </a:cubicBezTo>
                  <a:cubicBezTo>
                    <a:pt x="891220" y="390807"/>
                    <a:pt x="903062" y="388329"/>
                    <a:pt x="914013" y="380054"/>
                  </a:cubicBezTo>
                  <a:cubicBezTo>
                    <a:pt x="923874" y="372622"/>
                    <a:pt x="942307" y="368905"/>
                    <a:pt x="957122" y="376586"/>
                  </a:cubicBezTo>
                  <a:cubicBezTo>
                    <a:pt x="970452" y="383523"/>
                    <a:pt x="977091" y="398091"/>
                    <a:pt x="976398" y="419051"/>
                  </a:cubicBezTo>
                  <a:cubicBezTo>
                    <a:pt x="977091" y="439664"/>
                    <a:pt x="970452" y="454232"/>
                    <a:pt x="957122" y="461119"/>
                  </a:cubicBezTo>
                  <a:cubicBezTo>
                    <a:pt x="942307" y="468849"/>
                    <a:pt x="923874" y="465083"/>
                    <a:pt x="914013" y="457651"/>
                  </a:cubicBezTo>
                  <a:cubicBezTo>
                    <a:pt x="903062" y="449376"/>
                    <a:pt x="891220" y="446948"/>
                    <a:pt x="880666" y="450763"/>
                  </a:cubicBezTo>
                  <a:cubicBezTo>
                    <a:pt x="871201" y="454232"/>
                    <a:pt x="863868" y="462705"/>
                    <a:pt x="861539" y="472863"/>
                  </a:cubicBezTo>
                  <a:cubicBezTo>
                    <a:pt x="858269" y="487332"/>
                    <a:pt x="860350" y="554275"/>
                    <a:pt x="861143" y="576969"/>
                  </a:cubicBezTo>
                  <a:cubicBezTo>
                    <a:pt x="836367" y="576820"/>
                    <a:pt x="816943" y="576424"/>
                    <a:pt x="812484" y="575383"/>
                  </a:cubicBezTo>
                  <a:cubicBezTo>
                    <a:pt x="805348" y="573748"/>
                    <a:pt x="799452" y="568694"/>
                    <a:pt x="797074" y="562153"/>
                  </a:cubicBezTo>
                  <a:cubicBezTo>
                    <a:pt x="794348" y="554721"/>
                    <a:pt x="796330" y="546000"/>
                    <a:pt x="802722" y="537576"/>
                  </a:cubicBezTo>
                  <a:cubicBezTo>
                    <a:pt x="812137" y="525089"/>
                    <a:pt x="816894" y="501701"/>
                    <a:pt x="807132" y="482922"/>
                  </a:cubicBezTo>
                  <a:cubicBezTo>
                    <a:pt x="802029" y="473011"/>
                    <a:pt x="788402" y="456660"/>
                    <a:pt x="755203" y="457750"/>
                  </a:cubicBezTo>
                  <a:cubicBezTo>
                    <a:pt x="721707" y="456660"/>
                    <a:pt x="708080" y="473011"/>
                    <a:pt x="702977" y="482922"/>
                  </a:cubicBezTo>
                  <a:cubicBezTo>
                    <a:pt x="693215" y="501701"/>
                    <a:pt x="697972" y="525089"/>
                    <a:pt x="707387" y="537576"/>
                  </a:cubicBezTo>
                  <a:cubicBezTo>
                    <a:pt x="713779" y="546000"/>
                    <a:pt x="715761" y="554721"/>
                    <a:pt x="713035" y="562153"/>
                  </a:cubicBezTo>
                  <a:cubicBezTo>
                    <a:pt x="710657" y="568694"/>
                    <a:pt x="704761" y="573748"/>
                    <a:pt x="697625" y="575383"/>
                  </a:cubicBezTo>
                  <a:cubicBezTo>
                    <a:pt x="689697" y="577217"/>
                    <a:pt x="642326" y="577068"/>
                    <a:pt x="600506" y="576969"/>
                  </a:cubicBezTo>
                  <a:lnTo>
                    <a:pt x="570230" y="576969"/>
                  </a:lnTo>
                  <a:cubicBezTo>
                    <a:pt x="571023" y="554225"/>
                    <a:pt x="573104" y="487282"/>
                    <a:pt x="569834" y="472863"/>
                  </a:cubicBezTo>
                  <a:cubicBezTo>
                    <a:pt x="567505" y="462705"/>
                    <a:pt x="560171" y="454182"/>
                    <a:pt x="550658" y="450763"/>
                  </a:cubicBezTo>
                  <a:cubicBezTo>
                    <a:pt x="540153" y="446898"/>
                    <a:pt x="528310" y="449376"/>
                    <a:pt x="517310" y="457651"/>
                  </a:cubicBezTo>
                  <a:cubicBezTo>
                    <a:pt x="507499" y="465083"/>
                    <a:pt x="489066" y="468849"/>
                    <a:pt x="474250" y="461119"/>
                  </a:cubicBezTo>
                  <a:cubicBezTo>
                    <a:pt x="460921" y="454232"/>
                    <a:pt x="454282" y="439664"/>
                    <a:pt x="454975" y="418704"/>
                  </a:cubicBezTo>
                  <a:cubicBezTo>
                    <a:pt x="454282" y="398091"/>
                    <a:pt x="460921" y="383523"/>
                    <a:pt x="474250" y="376586"/>
                  </a:cubicBezTo>
                  <a:cubicBezTo>
                    <a:pt x="489066" y="368905"/>
                    <a:pt x="507499" y="372622"/>
                    <a:pt x="517310" y="380054"/>
                  </a:cubicBezTo>
                  <a:cubicBezTo>
                    <a:pt x="528310" y="388329"/>
                    <a:pt x="540153" y="390807"/>
                    <a:pt x="550658" y="386991"/>
                  </a:cubicBezTo>
                  <a:cubicBezTo>
                    <a:pt x="560171" y="383523"/>
                    <a:pt x="567505" y="375050"/>
                    <a:pt x="569834" y="364842"/>
                  </a:cubicBezTo>
                  <a:close/>
                  <a:moveTo>
                    <a:pt x="264601" y="475092"/>
                  </a:moveTo>
                  <a:cubicBezTo>
                    <a:pt x="266187" y="468155"/>
                    <a:pt x="271092" y="462358"/>
                    <a:pt x="277484" y="460079"/>
                  </a:cubicBezTo>
                  <a:cubicBezTo>
                    <a:pt x="284719" y="457452"/>
                    <a:pt x="293242" y="459385"/>
                    <a:pt x="301417" y="465579"/>
                  </a:cubicBezTo>
                  <a:cubicBezTo>
                    <a:pt x="313656" y="474845"/>
                    <a:pt x="336648" y="479503"/>
                    <a:pt x="355031" y="469939"/>
                  </a:cubicBezTo>
                  <a:cubicBezTo>
                    <a:pt x="364743" y="464935"/>
                    <a:pt x="380798" y="451556"/>
                    <a:pt x="379707" y="419051"/>
                  </a:cubicBezTo>
                  <a:cubicBezTo>
                    <a:pt x="380798" y="386149"/>
                    <a:pt x="364743" y="372820"/>
                    <a:pt x="355031" y="367815"/>
                  </a:cubicBezTo>
                  <a:cubicBezTo>
                    <a:pt x="336648" y="358252"/>
                    <a:pt x="313656" y="362910"/>
                    <a:pt x="301417" y="372126"/>
                  </a:cubicBezTo>
                  <a:cubicBezTo>
                    <a:pt x="293242" y="378320"/>
                    <a:pt x="284719" y="380302"/>
                    <a:pt x="277484" y="377676"/>
                  </a:cubicBezTo>
                  <a:cubicBezTo>
                    <a:pt x="271092" y="375347"/>
                    <a:pt x="266187" y="369599"/>
                    <a:pt x="264601" y="362662"/>
                  </a:cubicBezTo>
                  <a:cubicBezTo>
                    <a:pt x="261777" y="350274"/>
                    <a:pt x="263462" y="287147"/>
                    <a:pt x="264601" y="258407"/>
                  </a:cubicBezTo>
                  <a:cubicBezTo>
                    <a:pt x="273520" y="258407"/>
                    <a:pt x="282687" y="258457"/>
                    <a:pt x="291557" y="258457"/>
                  </a:cubicBezTo>
                  <a:cubicBezTo>
                    <a:pt x="346063" y="258605"/>
                    <a:pt x="382433" y="258556"/>
                    <a:pt x="390856" y="256623"/>
                  </a:cubicBezTo>
                  <a:cubicBezTo>
                    <a:pt x="401213" y="254245"/>
                    <a:pt x="409834" y="246763"/>
                    <a:pt x="413353" y="237150"/>
                  </a:cubicBezTo>
                  <a:cubicBezTo>
                    <a:pt x="417267" y="226397"/>
                    <a:pt x="414789" y="214357"/>
                    <a:pt x="406316" y="203158"/>
                  </a:cubicBezTo>
                  <a:cubicBezTo>
                    <a:pt x="398735" y="193099"/>
                    <a:pt x="394870" y="174220"/>
                    <a:pt x="402749" y="159058"/>
                  </a:cubicBezTo>
                  <a:cubicBezTo>
                    <a:pt x="409834" y="145382"/>
                    <a:pt x="424749" y="138494"/>
                    <a:pt x="446254" y="139238"/>
                  </a:cubicBezTo>
                  <a:cubicBezTo>
                    <a:pt x="467363" y="138494"/>
                    <a:pt x="482278" y="145382"/>
                    <a:pt x="489363" y="159058"/>
                  </a:cubicBezTo>
                  <a:cubicBezTo>
                    <a:pt x="497242" y="174220"/>
                    <a:pt x="493426" y="193099"/>
                    <a:pt x="485796" y="203158"/>
                  </a:cubicBezTo>
                  <a:cubicBezTo>
                    <a:pt x="477372" y="214357"/>
                    <a:pt x="474845" y="226397"/>
                    <a:pt x="478760" y="237150"/>
                  </a:cubicBezTo>
                  <a:cubicBezTo>
                    <a:pt x="482278" y="246763"/>
                    <a:pt x="490899" y="254245"/>
                    <a:pt x="501305" y="256623"/>
                  </a:cubicBezTo>
                  <a:cubicBezTo>
                    <a:pt x="507400" y="258011"/>
                    <a:pt x="528360" y="258457"/>
                    <a:pt x="560270" y="258506"/>
                  </a:cubicBezTo>
                  <a:cubicBezTo>
                    <a:pt x="561361" y="287295"/>
                    <a:pt x="563045" y="350274"/>
                    <a:pt x="560221" y="362662"/>
                  </a:cubicBezTo>
                  <a:cubicBezTo>
                    <a:pt x="558635" y="369599"/>
                    <a:pt x="553680" y="375347"/>
                    <a:pt x="547338" y="377676"/>
                  </a:cubicBezTo>
                  <a:cubicBezTo>
                    <a:pt x="540054" y="380302"/>
                    <a:pt x="531581" y="378369"/>
                    <a:pt x="523355" y="372126"/>
                  </a:cubicBezTo>
                  <a:cubicBezTo>
                    <a:pt x="511116" y="362910"/>
                    <a:pt x="488174" y="358252"/>
                    <a:pt x="469741" y="367815"/>
                  </a:cubicBezTo>
                  <a:cubicBezTo>
                    <a:pt x="460079" y="372820"/>
                    <a:pt x="443975" y="386149"/>
                    <a:pt x="445114" y="418704"/>
                  </a:cubicBezTo>
                  <a:cubicBezTo>
                    <a:pt x="443975" y="451556"/>
                    <a:pt x="460079" y="464935"/>
                    <a:pt x="469741" y="469939"/>
                  </a:cubicBezTo>
                  <a:cubicBezTo>
                    <a:pt x="488174" y="479503"/>
                    <a:pt x="511116" y="474845"/>
                    <a:pt x="523355" y="465579"/>
                  </a:cubicBezTo>
                  <a:cubicBezTo>
                    <a:pt x="531581" y="459385"/>
                    <a:pt x="540054" y="457452"/>
                    <a:pt x="547338" y="460079"/>
                  </a:cubicBezTo>
                  <a:cubicBezTo>
                    <a:pt x="553680" y="462358"/>
                    <a:pt x="558635" y="468155"/>
                    <a:pt x="560221" y="475092"/>
                  </a:cubicBezTo>
                  <a:cubicBezTo>
                    <a:pt x="562946" y="487133"/>
                    <a:pt x="561410" y="547288"/>
                    <a:pt x="560370" y="576969"/>
                  </a:cubicBezTo>
                  <a:cubicBezTo>
                    <a:pt x="528409" y="577018"/>
                    <a:pt x="507400" y="577415"/>
                    <a:pt x="501305" y="578852"/>
                  </a:cubicBezTo>
                  <a:cubicBezTo>
                    <a:pt x="490899" y="581230"/>
                    <a:pt x="482278" y="588663"/>
                    <a:pt x="478760" y="598325"/>
                  </a:cubicBezTo>
                  <a:cubicBezTo>
                    <a:pt x="474845" y="609028"/>
                    <a:pt x="477372" y="621119"/>
                    <a:pt x="485796" y="632317"/>
                  </a:cubicBezTo>
                  <a:cubicBezTo>
                    <a:pt x="493426" y="642376"/>
                    <a:pt x="497242" y="661255"/>
                    <a:pt x="489363" y="676417"/>
                  </a:cubicBezTo>
                  <a:cubicBezTo>
                    <a:pt x="482278" y="690093"/>
                    <a:pt x="467313" y="696931"/>
                    <a:pt x="445907" y="696237"/>
                  </a:cubicBezTo>
                  <a:cubicBezTo>
                    <a:pt x="424799" y="696882"/>
                    <a:pt x="409834" y="690093"/>
                    <a:pt x="402749" y="676417"/>
                  </a:cubicBezTo>
                  <a:cubicBezTo>
                    <a:pt x="394870" y="661255"/>
                    <a:pt x="398735" y="642376"/>
                    <a:pt x="406316" y="632317"/>
                  </a:cubicBezTo>
                  <a:cubicBezTo>
                    <a:pt x="414789" y="621119"/>
                    <a:pt x="417267" y="609028"/>
                    <a:pt x="413353" y="598325"/>
                  </a:cubicBezTo>
                  <a:cubicBezTo>
                    <a:pt x="409834" y="588663"/>
                    <a:pt x="401213" y="581230"/>
                    <a:pt x="390856" y="578852"/>
                  </a:cubicBezTo>
                  <a:cubicBezTo>
                    <a:pt x="382433" y="576919"/>
                    <a:pt x="346063" y="576870"/>
                    <a:pt x="291557" y="576969"/>
                  </a:cubicBezTo>
                  <a:cubicBezTo>
                    <a:pt x="282638" y="577018"/>
                    <a:pt x="273471" y="577018"/>
                    <a:pt x="264502" y="577018"/>
                  </a:cubicBezTo>
                  <a:cubicBezTo>
                    <a:pt x="263412" y="547387"/>
                    <a:pt x="261876" y="487133"/>
                    <a:pt x="264651" y="475092"/>
                  </a:cubicBezTo>
                  <a:close/>
                  <a:moveTo>
                    <a:pt x="264601" y="803515"/>
                  </a:moveTo>
                  <a:cubicBezTo>
                    <a:pt x="266187" y="796578"/>
                    <a:pt x="271092" y="790830"/>
                    <a:pt x="277484" y="788501"/>
                  </a:cubicBezTo>
                  <a:cubicBezTo>
                    <a:pt x="284719" y="785825"/>
                    <a:pt x="293242" y="787807"/>
                    <a:pt x="301417" y="794001"/>
                  </a:cubicBezTo>
                  <a:cubicBezTo>
                    <a:pt x="313656" y="803267"/>
                    <a:pt x="336648" y="807925"/>
                    <a:pt x="355031" y="798362"/>
                  </a:cubicBezTo>
                  <a:cubicBezTo>
                    <a:pt x="364743" y="793357"/>
                    <a:pt x="380798" y="779978"/>
                    <a:pt x="379707" y="747473"/>
                  </a:cubicBezTo>
                  <a:cubicBezTo>
                    <a:pt x="380798" y="714571"/>
                    <a:pt x="364743" y="701242"/>
                    <a:pt x="355031" y="696237"/>
                  </a:cubicBezTo>
                  <a:cubicBezTo>
                    <a:pt x="336648" y="686674"/>
                    <a:pt x="313656" y="691332"/>
                    <a:pt x="301417" y="700598"/>
                  </a:cubicBezTo>
                  <a:cubicBezTo>
                    <a:pt x="293242" y="706792"/>
                    <a:pt x="284719" y="708724"/>
                    <a:pt x="277484" y="706098"/>
                  </a:cubicBezTo>
                  <a:cubicBezTo>
                    <a:pt x="271092" y="703769"/>
                    <a:pt x="266187" y="698021"/>
                    <a:pt x="264601" y="691084"/>
                  </a:cubicBezTo>
                  <a:cubicBezTo>
                    <a:pt x="261777" y="678697"/>
                    <a:pt x="263462" y="615718"/>
                    <a:pt x="264601" y="586929"/>
                  </a:cubicBezTo>
                  <a:cubicBezTo>
                    <a:pt x="272975" y="586929"/>
                    <a:pt x="281993" y="586929"/>
                    <a:pt x="291557" y="586879"/>
                  </a:cubicBezTo>
                  <a:cubicBezTo>
                    <a:pt x="333328" y="586780"/>
                    <a:pt x="380698" y="586681"/>
                    <a:pt x="388627" y="588514"/>
                  </a:cubicBezTo>
                  <a:cubicBezTo>
                    <a:pt x="395762" y="590149"/>
                    <a:pt x="401708" y="595204"/>
                    <a:pt x="404087" y="601744"/>
                  </a:cubicBezTo>
                  <a:cubicBezTo>
                    <a:pt x="406762" y="609177"/>
                    <a:pt x="404780" y="617898"/>
                    <a:pt x="398438" y="626321"/>
                  </a:cubicBezTo>
                  <a:cubicBezTo>
                    <a:pt x="388973" y="638808"/>
                    <a:pt x="384217" y="662196"/>
                    <a:pt x="393978" y="680976"/>
                  </a:cubicBezTo>
                  <a:cubicBezTo>
                    <a:pt x="399082" y="690886"/>
                    <a:pt x="412758" y="707287"/>
                    <a:pt x="445907" y="706148"/>
                  </a:cubicBezTo>
                  <a:cubicBezTo>
                    <a:pt x="479503" y="707188"/>
                    <a:pt x="493030" y="690886"/>
                    <a:pt x="498183" y="680976"/>
                  </a:cubicBezTo>
                  <a:cubicBezTo>
                    <a:pt x="507895" y="662196"/>
                    <a:pt x="503139" y="638808"/>
                    <a:pt x="493724" y="626321"/>
                  </a:cubicBezTo>
                  <a:cubicBezTo>
                    <a:pt x="487381" y="617898"/>
                    <a:pt x="485350" y="609177"/>
                    <a:pt x="488075" y="601744"/>
                  </a:cubicBezTo>
                  <a:cubicBezTo>
                    <a:pt x="490454" y="595204"/>
                    <a:pt x="496350" y="590149"/>
                    <a:pt x="503485" y="588514"/>
                  </a:cubicBezTo>
                  <a:cubicBezTo>
                    <a:pt x="508738" y="587325"/>
                    <a:pt x="531283" y="586929"/>
                    <a:pt x="557991" y="586879"/>
                  </a:cubicBezTo>
                  <a:cubicBezTo>
                    <a:pt x="557248" y="606947"/>
                    <a:pt x="554870" y="678300"/>
                    <a:pt x="558289" y="693264"/>
                  </a:cubicBezTo>
                  <a:cubicBezTo>
                    <a:pt x="560617" y="703472"/>
                    <a:pt x="567951" y="711945"/>
                    <a:pt x="577415" y="715414"/>
                  </a:cubicBezTo>
                  <a:cubicBezTo>
                    <a:pt x="587969" y="719229"/>
                    <a:pt x="599812" y="716801"/>
                    <a:pt x="610763" y="708476"/>
                  </a:cubicBezTo>
                  <a:cubicBezTo>
                    <a:pt x="620574" y="701044"/>
                    <a:pt x="639007" y="697328"/>
                    <a:pt x="653822" y="705008"/>
                  </a:cubicBezTo>
                  <a:cubicBezTo>
                    <a:pt x="667151" y="711945"/>
                    <a:pt x="673841" y="726513"/>
                    <a:pt x="673147" y="747473"/>
                  </a:cubicBezTo>
                  <a:cubicBezTo>
                    <a:pt x="673841" y="768086"/>
                    <a:pt x="667151" y="782654"/>
                    <a:pt x="653822" y="789542"/>
                  </a:cubicBezTo>
                  <a:cubicBezTo>
                    <a:pt x="639007" y="797271"/>
                    <a:pt x="620574" y="793506"/>
                    <a:pt x="610763" y="786073"/>
                  </a:cubicBezTo>
                  <a:cubicBezTo>
                    <a:pt x="599812" y="777798"/>
                    <a:pt x="587969" y="775370"/>
                    <a:pt x="577415" y="779185"/>
                  </a:cubicBezTo>
                  <a:cubicBezTo>
                    <a:pt x="567951" y="782654"/>
                    <a:pt x="560617" y="791127"/>
                    <a:pt x="558289" y="801285"/>
                  </a:cubicBezTo>
                  <a:cubicBezTo>
                    <a:pt x="554968" y="815952"/>
                    <a:pt x="557149" y="884580"/>
                    <a:pt x="557942" y="906283"/>
                  </a:cubicBezTo>
                  <a:cubicBezTo>
                    <a:pt x="530788" y="905887"/>
                    <a:pt x="508985" y="905044"/>
                    <a:pt x="503485" y="903805"/>
                  </a:cubicBezTo>
                  <a:cubicBezTo>
                    <a:pt x="496350" y="902170"/>
                    <a:pt x="490454" y="897116"/>
                    <a:pt x="488075" y="890575"/>
                  </a:cubicBezTo>
                  <a:cubicBezTo>
                    <a:pt x="485350" y="883143"/>
                    <a:pt x="487381" y="874422"/>
                    <a:pt x="493724" y="865998"/>
                  </a:cubicBezTo>
                  <a:cubicBezTo>
                    <a:pt x="503139" y="853512"/>
                    <a:pt x="507895" y="830124"/>
                    <a:pt x="498183" y="811344"/>
                  </a:cubicBezTo>
                  <a:cubicBezTo>
                    <a:pt x="493030" y="801434"/>
                    <a:pt x="479404" y="785082"/>
                    <a:pt x="446254" y="786172"/>
                  </a:cubicBezTo>
                  <a:cubicBezTo>
                    <a:pt x="412659" y="785131"/>
                    <a:pt x="399082" y="801434"/>
                    <a:pt x="393978" y="811344"/>
                  </a:cubicBezTo>
                  <a:cubicBezTo>
                    <a:pt x="384217" y="830124"/>
                    <a:pt x="388973" y="853512"/>
                    <a:pt x="398438" y="865998"/>
                  </a:cubicBezTo>
                  <a:cubicBezTo>
                    <a:pt x="404780" y="874422"/>
                    <a:pt x="406762" y="883143"/>
                    <a:pt x="404037" y="890575"/>
                  </a:cubicBezTo>
                  <a:cubicBezTo>
                    <a:pt x="401708" y="897116"/>
                    <a:pt x="395762" y="902170"/>
                    <a:pt x="388627" y="903805"/>
                  </a:cubicBezTo>
                  <a:cubicBezTo>
                    <a:pt x="380698" y="905639"/>
                    <a:pt x="333328" y="905540"/>
                    <a:pt x="291557" y="905391"/>
                  </a:cubicBezTo>
                  <a:lnTo>
                    <a:pt x="264502" y="905391"/>
                  </a:lnTo>
                  <a:cubicBezTo>
                    <a:pt x="263412" y="875661"/>
                    <a:pt x="261876" y="815556"/>
                    <a:pt x="264651" y="803515"/>
                  </a:cubicBezTo>
                  <a:close/>
                  <a:moveTo>
                    <a:pt x="264601" y="1131937"/>
                  </a:moveTo>
                  <a:cubicBezTo>
                    <a:pt x="266187" y="1125000"/>
                    <a:pt x="271092" y="1119252"/>
                    <a:pt x="277484" y="1116923"/>
                  </a:cubicBezTo>
                  <a:cubicBezTo>
                    <a:pt x="284719" y="1114248"/>
                    <a:pt x="293242" y="1116230"/>
                    <a:pt x="301417" y="1122423"/>
                  </a:cubicBezTo>
                  <a:cubicBezTo>
                    <a:pt x="313656" y="1131689"/>
                    <a:pt x="336648" y="1136347"/>
                    <a:pt x="355031" y="1126784"/>
                  </a:cubicBezTo>
                  <a:cubicBezTo>
                    <a:pt x="364743" y="1121779"/>
                    <a:pt x="380798" y="1108401"/>
                    <a:pt x="379707" y="1075895"/>
                  </a:cubicBezTo>
                  <a:cubicBezTo>
                    <a:pt x="380798" y="1042994"/>
                    <a:pt x="364743" y="1029664"/>
                    <a:pt x="355031" y="1024660"/>
                  </a:cubicBezTo>
                  <a:cubicBezTo>
                    <a:pt x="336648" y="1015096"/>
                    <a:pt x="313656" y="1019754"/>
                    <a:pt x="301417" y="1029020"/>
                  </a:cubicBezTo>
                  <a:cubicBezTo>
                    <a:pt x="293242" y="1035214"/>
                    <a:pt x="284719" y="1037147"/>
                    <a:pt x="277484" y="1034520"/>
                  </a:cubicBezTo>
                  <a:cubicBezTo>
                    <a:pt x="271092" y="1032191"/>
                    <a:pt x="266187" y="1026444"/>
                    <a:pt x="264601" y="1019507"/>
                  </a:cubicBezTo>
                  <a:cubicBezTo>
                    <a:pt x="261777" y="1007119"/>
                    <a:pt x="263462" y="944041"/>
                    <a:pt x="264601" y="915301"/>
                  </a:cubicBezTo>
                  <a:lnTo>
                    <a:pt x="291507" y="915301"/>
                  </a:lnTo>
                  <a:cubicBezTo>
                    <a:pt x="346063" y="915450"/>
                    <a:pt x="382433" y="915400"/>
                    <a:pt x="390856" y="913468"/>
                  </a:cubicBezTo>
                  <a:cubicBezTo>
                    <a:pt x="401213" y="911089"/>
                    <a:pt x="409834" y="903657"/>
                    <a:pt x="413353" y="893994"/>
                  </a:cubicBezTo>
                  <a:cubicBezTo>
                    <a:pt x="417267" y="883291"/>
                    <a:pt x="414789" y="871201"/>
                    <a:pt x="406316" y="860003"/>
                  </a:cubicBezTo>
                  <a:cubicBezTo>
                    <a:pt x="398735" y="849944"/>
                    <a:pt x="394870" y="831065"/>
                    <a:pt x="402749" y="815903"/>
                  </a:cubicBezTo>
                  <a:cubicBezTo>
                    <a:pt x="409834" y="802226"/>
                    <a:pt x="424749" y="795339"/>
                    <a:pt x="446254" y="796082"/>
                  </a:cubicBezTo>
                  <a:cubicBezTo>
                    <a:pt x="467363" y="795339"/>
                    <a:pt x="482278" y="802226"/>
                    <a:pt x="489363" y="815903"/>
                  </a:cubicBezTo>
                  <a:cubicBezTo>
                    <a:pt x="497242" y="831065"/>
                    <a:pt x="493426" y="849944"/>
                    <a:pt x="485796" y="860003"/>
                  </a:cubicBezTo>
                  <a:cubicBezTo>
                    <a:pt x="477372" y="871201"/>
                    <a:pt x="474845" y="883291"/>
                    <a:pt x="478760" y="893994"/>
                  </a:cubicBezTo>
                  <a:cubicBezTo>
                    <a:pt x="482278" y="903657"/>
                    <a:pt x="490899" y="911089"/>
                    <a:pt x="501305" y="913468"/>
                  </a:cubicBezTo>
                  <a:cubicBezTo>
                    <a:pt x="507251" y="914855"/>
                    <a:pt x="529896" y="915747"/>
                    <a:pt x="557942" y="916193"/>
                  </a:cubicBezTo>
                  <a:cubicBezTo>
                    <a:pt x="557149" y="937302"/>
                    <a:pt x="554919" y="1006921"/>
                    <a:pt x="558289" y="1021687"/>
                  </a:cubicBezTo>
                  <a:cubicBezTo>
                    <a:pt x="560617" y="1031894"/>
                    <a:pt x="567951" y="1040367"/>
                    <a:pt x="577415" y="1043836"/>
                  </a:cubicBezTo>
                  <a:cubicBezTo>
                    <a:pt x="587969" y="1047651"/>
                    <a:pt x="599812" y="1045223"/>
                    <a:pt x="610763" y="1036899"/>
                  </a:cubicBezTo>
                  <a:cubicBezTo>
                    <a:pt x="620574" y="1029466"/>
                    <a:pt x="639007" y="1025750"/>
                    <a:pt x="653822" y="1033430"/>
                  </a:cubicBezTo>
                  <a:cubicBezTo>
                    <a:pt x="667151" y="1040367"/>
                    <a:pt x="673841" y="1054935"/>
                    <a:pt x="673147" y="1075895"/>
                  </a:cubicBezTo>
                  <a:cubicBezTo>
                    <a:pt x="673841" y="1096508"/>
                    <a:pt x="667151" y="1111076"/>
                    <a:pt x="653822" y="1117964"/>
                  </a:cubicBezTo>
                  <a:cubicBezTo>
                    <a:pt x="639007" y="1125694"/>
                    <a:pt x="620574" y="1121928"/>
                    <a:pt x="610763" y="1114545"/>
                  </a:cubicBezTo>
                  <a:cubicBezTo>
                    <a:pt x="599812" y="1106220"/>
                    <a:pt x="587969" y="1103792"/>
                    <a:pt x="577415" y="1107608"/>
                  </a:cubicBezTo>
                  <a:cubicBezTo>
                    <a:pt x="567951" y="1111076"/>
                    <a:pt x="560617" y="1119549"/>
                    <a:pt x="558289" y="1129707"/>
                  </a:cubicBezTo>
                  <a:cubicBezTo>
                    <a:pt x="554968" y="1144176"/>
                    <a:pt x="557099" y="1211218"/>
                    <a:pt x="557892" y="1233863"/>
                  </a:cubicBezTo>
                  <a:cubicBezTo>
                    <a:pt x="531234" y="1233813"/>
                    <a:pt x="508738" y="1233417"/>
                    <a:pt x="503485" y="1232228"/>
                  </a:cubicBezTo>
                  <a:cubicBezTo>
                    <a:pt x="496350" y="1230593"/>
                    <a:pt x="490454" y="1225539"/>
                    <a:pt x="488075" y="1218998"/>
                  </a:cubicBezTo>
                  <a:cubicBezTo>
                    <a:pt x="485350" y="1211565"/>
                    <a:pt x="487381" y="1202844"/>
                    <a:pt x="493724" y="1194421"/>
                  </a:cubicBezTo>
                  <a:cubicBezTo>
                    <a:pt x="503139" y="1181934"/>
                    <a:pt x="507895" y="1158546"/>
                    <a:pt x="498183" y="1139766"/>
                  </a:cubicBezTo>
                  <a:cubicBezTo>
                    <a:pt x="493030" y="1129856"/>
                    <a:pt x="479404" y="1113554"/>
                    <a:pt x="446254" y="1114594"/>
                  </a:cubicBezTo>
                  <a:cubicBezTo>
                    <a:pt x="412659" y="1113554"/>
                    <a:pt x="399082" y="1129856"/>
                    <a:pt x="393978" y="1139766"/>
                  </a:cubicBezTo>
                  <a:cubicBezTo>
                    <a:pt x="384217" y="1158546"/>
                    <a:pt x="388973" y="1181934"/>
                    <a:pt x="398438" y="1194421"/>
                  </a:cubicBezTo>
                  <a:cubicBezTo>
                    <a:pt x="404780" y="1202844"/>
                    <a:pt x="406762" y="1211565"/>
                    <a:pt x="404087" y="1218998"/>
                  </a:cubicBezTo>
                  <a:cubicBezTo>
                    <a:pt x="401708" y="1225539"/>
                    <a:pt x="395762" y="1230593"/>
                    <a:pt x="388627" y="1232228"/>
                  </a:cubicBezTo>
                  <a:cubicBezTo>
                    <a:pt x="380698" y="1234061"/>
                    <a:pt x="333378" y="1233962"/>
                    <a:pt x="291557" y="1233813"/>
                  </a:cubicBezTo>
                  <a:lnTo>
                    <a:pt x="264502" y="1233813"/>
                  </a:lnTo>
                  <a:cubicBezTo>
                    <a:pt x="263412" y="1204083"/>
                    <a:pt x="261876" y="1143978"/>
                    <a:pt x="264651" y="1131937"/>
                  </a:cubicBezTo>
                  <a:close/>
                  <a:moveTo>
                    <a:pt x="264601" y="1460359"/>
                  </a:moveTo>
                  <a:cubicBezTo>
                    <a:pt x="266187" y="1453422"/>
                    <a:pt x="271092" y="1447675"/>
                    <a:pt x="277484" y="1445346"/>
                  </a:cubicBezTo>
                  <a:cubicBezTo>
                    <a:pt x="284719" y="1442670"/>
                    <a:pt x="293242" y="1444652"/>
                    <a:pt x="301417" y="1450846"/>
                  </a:cubicBezTo>
                  <a:cubicBezTo>
                    <a:pt x="313656" y="1460112"/>
                    <a:pt x="336599" y="1464769"/>
                    <a:pt x="355031" y="1455206"/>
                  </a:cubicBezTo>
                  <a:cubicBezTo>
                    <a:pt x="364743" y="1450202"/>
                    <a:pt x="380798" y="1436872"/>
                    <a:pt x="379707" y="1404318"/>
                  </a:cubicBezTo>
                  <a:cubicBezTo>
                    <a:pt x="380798" y="1371416"/>
                    <a:pt x="364743" y="1358087"/>
                    <a:pt x="355031" y="1353082"/>
                  </a:cubicBezTo>
                  <a:cubicBezTo>
                    <a:pt x="336648" y="1343519"/>
                    <a:pt x="313706" y="1348177"/>
                    <a:pt x="301417" y="1357443"/>
                  </a:cubicBezTo>
                  <a:cubicBezTo>
                    <a:pt x="293242" y="1363636"/>
                    <a:pt x="284719" y="1365569"/>
                    <a:pt x="277484" y="1362943"/>
                  </a:cubicBezTo>
                  <a:cubicBezTo>
                    <a:pt x="271092" y="1360614"/>
                    <a:pt x="266187" y="1354866"/>
                    <a:pt x="264601" y="1347929"/>
                  </a:cubicBezTo>
                  <a:cubicBezTo>
                    <a:pt x="261777" y="1335541"/>
                    <a:pt x="263462" y="1272463"/>
                    <a:pt x="264601" y="1243724"/>
                  </a:cubicBezTo>
                  <a:lnTo>
                    <a:pt x="291557" y="1243724"/>
                  </a:lnTo>
                  <a:cubicBezTo>
                    <a:pt x="346063" y="1243872"/>
                    <a:pt x="382433" y="1243823"/>
                    <a:pt x="390856" y="1241890"/>
                  </a:cubicBezTo>
                  <a:cubicBezTo>
                    <a:pt x="401213" y="1239512"/>
                    <a:pt x="409834" y="1232079"/>
                    <a:pt x="413353" y="1222417"/>
                  </a:cubicBezTo>
                  <a:cubicBezTo>
                    <a:pt x="417267" y="1211714"/>
                    <a:pt x="414789" y="1199624"/>
                    <a:pt x="406316" y="1188425"/>
                  </a:cubicBezTo>
                  <a:cubicBezTo>
                    <a:pt x="398735" y="1178366"/>
                    <a:pt x="394870" y="1159487"/>
                    <a:pt x="402749" y="1144325"/>
                  </a:cubicBezTo>
                  <a:cubicBezTo>
                    <a:pt x="409834" y="1130649"/>
                    <a:pt x="424749" y="1123761"/>
                    <a:pt x="446254" y="1124505"/>
                  </a:cubicBezTo>
                  <a:cubicBezTo>
                    <a:pt x="467363" y="1123811"/>
                    <a:pt x="482278" y="1130649"/>
                    <a:pt x="489363" y="1144325"/>
                  </a:cubicBezTo>
                  <a:cubicBezTo>
                    <a:pt x="497242" y="1159487"/>
                    <a:pt x="493426" y="1178366"/>
                    <a:pt x="485796" y="1188425"/>
                  </a:cubicBezTo>
                  <a:cubicBezTo>
                    <a:pt x="477372" y="1199624"/>
                    <a:pt x="474845" y="1211714"/>
                    <a:pt x="478760" y="1222417"/>
                  </a:cubicBezTo>
                  <a:cubicBezTo>
                    <a:pt x="482278" y="1232079"/>
                    <a:pt x="490899" y="1239512"/>
                    <a:pt x="501305" y="1241890"/>
                  </a:cubicBezTo>
                  <a:cubicBezTo>
                    <a:pt x="507400" y="1243278"/>
                    <a:pt x="528360" y="1243724"/>
                    <a:pt x="560270" y="1243773"/>
                  </a:cubicBezTo>
                  <a:cubicBezTo>
                    <a:pt x="561361" y="1272562"/>
                    <a:pt x="563045" y="1335541"/>
                    <a:pt x="560221" y="1347929"/>
                  </a:cubicBezTo>
                  <a:cubicBezTo>
                    <a:pt x="558635" y="1354866"/>
                    <a:pt x="553680" y="1360614"/>
                    <a:pt x="547338" y="1362943"/>
                  </a:cubicBezTo>
                  <a:cubicBezTo>
                    <a:pt x="540054" y="1365569"/>
                    <a:pt x="531581" y="1363636"/>
                    <a:pt x="523355" y="1357443"/>
                  </a:cubicBezTo>
                  <a:cubicBezTo>
                    <a:pt x="511116" y="1348177"/>
                    <a:pt x="488174" y="1343519"/>
                    <a:pt x="469741" y="1353082"/>
                  </a:cubicBezTo>
                  <a:cubicBezTo>
                    <a:pt x="460079" y="1358087"/>
                    <a:pt x="443975" y="1371416"/>
                    <a:pt x="445114" y="1403971"/>
                  </a:cubicBezTo>
                  <a:cubicBezTo>
                    <a:pt x="443975" y="1436872"/>
                    <a:pt x="460079" y="1450202"/>
                    <a:pt x="469741" y="1455206"/>
                  </a:cubicBezTo>
                  <a:cubicBezTo>
                    <a:pt x="488174" y="1464769"/>
                    <a:pt x="511116" y="1460112"/>
                    <a:pt x="523355" y="1450846"/>
                  </a:cubicBezTo>
                  <a:cubicBezTo>
                    <a:pt x="531581" y="1444652"/>
                    <a:pt x="540054" y="1442670"/>
                    <a:pt x="547338" y="1445346"/>
                  </a:cubicBezTo>
                  <a:cubicBezTo>
                    <a:pt x="553680" y="1447675"/>
                    <a:pt x="558635" y="1453422"/>
                    <a:pt x="560221" y="1460359"/>
                  </a:cubicBezTo>
                  <a:cubicBezTo>
                    <a:pt x="562946" y="1472400"/>
                    <a:pt x="561410" y="1532555"/>
                    <a:pt x="560370" y="1562236"/>
                  </a:cubicBezTo>
                  <a:cubicBezTo>
                    <a:pt x="528409" y="1562285"/>
                    <a:pt x="507400" y="1562731"/>
                    <a:pt x="501305" y="1564119"/>
                  </a:cubicBezTo>
                  <a:cubicBezTo>
                    <a:pt x="490899" y="1566497"/>
                    <a:pt x="482278" y="1573930"/>
                    <a:pt x="478760" y="1583592"/>
                  </a:cubicBezTo>
                  <a:cubicBezTo>
                    <a:pt x="474845" y="1594295"/>
                    <a:pt x="477372" y="1606386"/>
                    <a:pt x="485796" y="1617584"/>
                  </a:cubicBezTo>
                  <a:cubicBezTo>
                    <a:pt x="493426" y="1627643"/>
                    <a:pt x="497242" y="1646522"/>
                    <a:pt x="489363" y="1661684"/>
                  </a:cubicBezTo>
                  <a:cubicBezTo>
                    <a:pt x="482278" y="1675360"/>
                    <a:pt x="467313" y="1682099"/>
                    <a:pt x="445907" y="1681504"/>
                  </a:cubicBezTo>
                  <a:cubicBezTo>
                    <a:pt x="424749" y="1682149"/>
                    <a:pt x="409834" y="1675360"/>
                    <a:pt x="402749" y="1661684"/>
                  </a:cubicBezTo>
                  <a:cubicBezTo>
                    <a:pt x="394870" y="1646522"/>
                    <a:pt x="398735" y="1627643"/>
                    <a:pt x="406316" y="1617584"/>
                  </a:cubicBezTo>
                  <a:cubicBezTo>
                    <a:pt x="414789" y="1606386"/>
                    <a:pt x="417267" y="1594295"/>
                    <a:pt x="413353" y="1583592"/>
                  </a:cubicBezTo>
                  <a:cubicBezTo>
                    <a:pt x="409834" y="1573930"/>
                    <a:pt x="401213" y="1566497"/>
                    <a:pt x="390856" y="1564119"/>
                  </a:cubicBezTo>
                  <a:cubicBezTo>
                    <a:pt x="382433" y="1562186"/>
                    <a:pt x="346063" y="1562137"/>
                    <a:pt x="291557" y="1562285"/>
                  </a:cubicBezTo>
                  <a:lnTo>
                    <a:pt x="264502" y="1562285"/>
                  </a:lnTo>
                  <a:cubicBezTo>
                    <a:pt x="263412" y="1532654"/>
                    <a:pt x="261876" y="1472450"/>
                    <a:pt x="264651" y="1460359"/>
                  </a:cubicBezTo>
                  <a:close/>
                  <a:moveTo>
                    <a:pt x="264601" y="1788782"/>
                  </a:moveTo>
                  <a:cubicBezTo>
                    <a:pt x="266187" y="1781845"/>
                    <a:pt x="271092" y="1776097"/>
                    <a:pt x="277484" y="1773768"/>
                  </a:cubicBezTo>
                  <a:cubicBezTo>
                    <a:pt x="284719" y="1771142"/>
                    <a:pt x="293242" y="1773074"/>
                    <a:pt x="301417" y="1779268"/>
                  </a:cubicBezTo>
                  <a:cubicBezTo>
                    <a:pt x="313656" y="1788534"/>
                    <a:pt x="336648" y="1793192"/>
                    <a:pt x="355031" y="1783628"/>
                  </a:cubicBezTo>
                  <a:cubicBezTo>
                    <a:pt x="364743" y="1778624"/>
                    <a:pt x="380798" y="1765295"/>
                    <a:pt x="379707" y="1732740"/>
                  </a:cubicBezTo>
                  <a:cubicBezTo>
                    <a:pt x="380798" y="1699838"/>
                    <a:pt x="364743" y="1686509"/>
                    <a:pt x="355031" y="1681504"/>
                  </a:cubicBezTo>
                  <a:cubicBezTo>
                    <a:pt x="336599" y="1671941"/>
                    <a:pt x="313656" y="1676599"/>
                    <a:pt x="301417" y="1685865"/>
                  </a:cubicBezTo>
                  <a:cubicBezTo>
                    <a:pt x="293242" y="1692059"/>
                    <a:pt x="284719" y="1693991"/>
                    <a:pt x="277484" y="1691365"/>
                  </a:cubicBezTo>
                  <a:cubicBezTo>
                    <a:pt x="271092" y="1689036"/>
                    <a:pt x="266187" y="1683288"/>
                    <a:pt x="264601" y="1676351"/>
                  </a:cubicBezTo>
                  <a:cubicBezTo>
                    <a:pt x="261777" y="1663963"/>
                    <a:pt x="263462" y="1600985"/>
                    <a:pt x="264601" y="1572196"/>
                  </a:cubicBezTo>
                  <a:lnTo>
                    <a:pt x="291557" y="1572196"/>
                  </a:lnTo>
                  <a:cubicBezTo>
                    <a:pt x="333328" y="1572096"/>
                    <a:pt x="380698" y="1571948"/>
                    <a:pt x="388627" y="1573781"/>
                  </a:cubicBezTo>
                  <a:cubicBezTo>
                    <a:pt x="395762" y="1575416"/>
                    <a:pt x="401659" y="1580470"/>
                    <a:pt x="404037" y="1587011"/>
                  </a:cubicBezTo>
                  <a:cubicBezTo>
                    <a:pt x="406762" y="1594444"/>
                    <a:pt x="404780" y="1603165"/>
                    <a:pt x="398438" y="1611588"/>
                  </a:cubicBezTo>
                  <a:cubicBezTo>
                    <a:pt x="388973" y="1624075"/>
                    <a:pt x="384217" y="1647463"/>
                    <a:pt x="393978" y="1666243"/>
                  </a:cubicBezTo>
                  <a:cubicBezTo>
                    <a:pt x="399082" y="1676153"/>
                    <a:pt x="412808" y="1692604"/>
                    <a:pt x="445907" y="1691415"/>
                  </a:cubicBezTo>
                  <a:cubicBezTo>
                    <a:pt x="479503" y="1692604"/>
                    <a:pt x="493030" y="1676153"/>
                    <a:pt x="498183" y="1666243"/>
                  </a:cubicBezTo>
                  <a:cubicBezTo>
                    <a:pt x="507895" y="1647463"/>
                    <a:pt x="503139" y="1624075"/>
                    <a:pt x="493724" y="1611588"/>
                  </a:cubicBezTo>
                  <a:cubicBezTo>
                    <a:pt x="487381" y="1603165"/>
                    <a:pt x="485350" y="1594444"/>
                    <a:pt x="488075" y="1587011"/>
                  </a:cubicBezTo>
                  <a:cubicBezTo>
                    <a:pt x="490454" y="1580470"/>
                    <a:pt x="496350" y="1575416"/>
                    <a:pt x="503485" y="1573781"/>
                  </a:cubicBezTo>
                  <a:cubicBezTo>
                    <a:pt x="508738" y="1572592"/>
                    <a:pt x="531283" y="1572196"/>
                    <a:pt x="557991" y="1572146"/>
                  </a:cubicBezTo>
                  <a:cubicBezTo>
                    <a:pt x="557248" y="1592214"/>
                    <a:pt x="554870" y="1663567"/>
                    <a:pt x="558289" y="1678531"/>
                  </a:cubicBezTo>
                  <a:cubicBezTo>
                    <a:pt x="560617" y="1688739"/>
                    <a:pt x="567951" y="1697212"/>
                    <a:pt x="577415" y="1700681"/>
                  </a:cubicBezTo>
                  <a:cubicBezTo>
                    <a:pt x="587969" y="1704496"/>
                    <a:pt x="599812" y="1702068"/>
                    <a:pt x="610763" y="1693743"/>
                  </a:cubicBezTo>
                  <a:cubicBezTo>
                    <a:pt x="620574" y="1686360"/>
                    <a:pt x="639007" y="1682595"/>
                    <a:pt x="653822" y="1690275"/>
                  </a:cubicBezTo>
                  <a:cubicBezTo>
                    <a:pt x="667151" y="1697212"/>
                    <a:pt x="673841" y="1711780"/>
                    <a:pt x="673147" y="1732740"/>
                  </a:cubicBezTo>
                  <a:cubicBezTo>
                    <a:pt x="673841" y="1753353"/>
                    <a:pt x="667151" y="1767921"/>
                    <a:pt x="653822" y="1774858"/>
                  </a:cubicBezTo>
                  <a:cubicBezTo>
                    <a:pt x="639007" y="1782538"/>
                    <a:pt x="620574" y="1778773"/>
                    <a:pt x="610763" y="1771389"/>
                  </a:cubicBezTo>
                  <a:cubicBezTo>
                    <a:pt x="599812" y="1763065"/>
                    <a:pt x="587969" y="1760637"/>
                    <a:pt x="577415" y="1764452"/>
                  </a:cubicBezTo>
                  <a:cubicBezTo>
                    <a:pt x="567951" y="1767921"/>
                    <a:pt x="560617" y="1776394"/>
                    <a:pt x="558289" y="1786602"/>
                  </a:cubicBezTo>
                  <a:cubicBezTo>
                    <a:pt x="554968" y="1801219"/>
                    <a:pt x="557149" y="1869847"/>
                    <a:pt x="557942" y="1891600"/>
                  </a:cubicBezTo>
                  <a:cubicBezTo>
                    <a:pt x="530788" y="1891154"/>
                    <a:pt x="508985" y="1890361"/>
                    <a:pt x="503485" y="1889072"/>
                  </a:cubicBezTo>
                  <a:cubicBezTo>
                    <a:pt x="496350" y="1887437"/>
                    <a:pt x="490454" y="1882383"/>
                    <a:pt x="488075" y="1875892"/>
                  </a:cubicBezTo>
                  <a:cubicBezTo>
                    <a:pt x="485350" y="1868410"/>
                    <a:pt x="487381" y="1859689"/>
                    <a:pt x="493724" y="1851265"/>
                  </a:cubicBezTo>
                  <a:cubicBezTo>
                    <a:pt x="503139" y="1838778"/>
                    <a:pt x="507895" y="1815390"/>
                    <a:pt x="498183" y="1796611"/>
                  </a:cubicBezTo>
                  <a:cubicBezTo>
                    <a:pt x="493030" y="1786750"/>
                    <a:pt x="479305" y="1770299"/>
                    <a:pt x="446254" y="1771439"/>
                  </a:cubicBezTo>
                  <a:cubicBezTo>
                    <a:pt x="412659" y="1770349"/>
                    <a:pt x="399082" y="1786750"/>
                    <a:pt x="393978" y="1796611"/>
                  </a:cubicBezTo>
                  <a:cubicBezTo>
                    <a:pt x="384217" y="1815390"/>
                    <a:pt x="388973" y="1838778"/>
                    <a:pt x="398438" y="1851265"/>
                  </a:cubicBezTo>
                  <a:cubicBezTo>
                    <a:pt x="404780" y="1859689"/>
                    <a:pt x="406762" y="1868410"/>
                    <a:pt x="404037" y="1875892"/>
                  </a:cubicBezTo>
                  <a:cubicBezTo>
                    <a:pt x="401659" y="1882383"/>
                    <a:pt x="395762" y="1887437"/>
                    <a:pt x="388627" y="1889072"/>
                  </a:cubicBezTo>
                  <a:cubicBezTo>
                    <a:pt x="380698" y="1890906"/>
                    <a:pt x="333328" y="1890807"/>
                    <a:pt x="291557" y="1890708"/>
                  </a:cubicBezTo>
                  <a:cubicBezTo>
                    <a:pt x="281944" y="1890658"/>
                    <a:pt x="272926" y="1890658"/>
                    <a:pt x="264502" y="1890658"/>
                  </a:cubicBezTo>
                  <a:cubicBezTo>
                    <a:pt x="263412" y="1860928"/>
                    <a:pt x="261876" y="1800823"/>
                    <a:pt x="264651" y="1788782"/>
                  </a:cubicBezTo>
                  <a:close/>
                  <a:moveTo>
                    <a:pt x="558239" y="2115024"/>
                  </a:moveTo>
                  <a:cubicBezTo>
                    <a:pt x="554919" y="2129443"/>
                    <a:pt x="557050" y="2196485"/>
                    <a:pt x="557842" y="2219130"/>
                  </a:cubicBezTo>
                  <a:cubicBezTo>
                    <a:pt x="531184" y="2219080"/>
                    <a:pt x="508688" y="2218734"/>
                    <a:pt x="503436" y="2217495"/>
                  </a:cubicBezTo>
                  <a:cubicBezTo>
                    <a:pt x="496300" y="2215860"/>
                    <a:pt x="490404" y="2210806"/>
                    <a:pt x="488026" y="2204314"/>
                  </a:cubicBezTo>
                  <a:cubicBezTo>
                    <a:pt x="485300" y="2196832"/>
                    <a:pt x="487332" y="2188111"/>
                    <a:pt x="493674" y="2179688"/>
                  </a:cubicBezTo>
                  <a:cubicBezTo>
                    <a:pt x="503089" y="2167201"/>
                    <a:pt x="507846" y="2143813"/>
                    <a:pt x="498134" y="2125033"/>
                  </a:cubicBezTo>
                  <a:cubicBezTo>
                    <a:pt x="492981" y="2115173"/>
                    <a:pt x="479354" y="2098722"/>
                    <a:pt x="446205" y="2099911"/>
                  </a:cubicBezTo>
                  <a:cubicBezTo>
                    <a:pt x="412510" y="2098722"/>
                    <a:pt x="399032" y="2115173"/>
                    <a:pt x="393928" y="2125033"/>
                  </a:cubicBezTo>
                  <a:cubicBezTo>
                    <a:pt x="384167" y="2143813"/>
                    <a:pt x="388924" y="2167201"/>
                    <a:pt x="398388" y="2179688"/>
                  </a:cubicBezTo>
                  <a:cubicBezTo>
                    <a:pt x="404731" y="2188111"/>
                    <a:pt x="406713" y="2196832"/>
                    <a:pt x="403987" y="2204314"/>
                  </a:cubicBezTo>
                  <a:cubicBezTo>
                    <a:pt x="401659" y="2210806"/>
                    <a:pt x="395713" y="2215860"/>
                    <a:pt x="388577" y="2217495"/>
                  </a:cubicBezTo>
                  <a:cubicBezTo>
                    <a:pt x="380649" y="2219328"/>
                    <a:pt x="333328" y="2219229"/>
                    <a:pt x="291557" y="2219130"/>
                  </a:cubicBezTo>
                  <a:cubicBezTo>
                    <a:pt x="281944" y="2219080"/>
                    <a:pt x="272876" y="2219080"/>
                    <a:pt x="264453" y="2219080"/>
                  </a:cubicBezTo>
                  <a:cubicBezTo>
                    <a:pt x="263362" y="2189400"/>
                    <a:pt x="261826" y="2129245"/>
                    <a:pt x="264601" y="2117204"/>
                  </a:cubicBezTo>
                  <a:cubicBezTo>
                    <a:pt x="266187" y="2110267"/>
                    <a:pt x="271092" y="2104519"/>
                    <a:pt x="277484" y="2102190"/>
                  </a:cubicBezTo>
                  <a:cubicBezTo>
                    <a:pt x="284719" y="2099564"/>
                    <a:pt x="293242" y="2101496"/>
                    <a:pt x="301417" y="2107690"/>
                  </a:cubicBezTo>
                  <a:cubicBezTo>
                    <a:pt x="313656" y="2116956"/>
                    <a:pt x="336648" y="2121614"/>
                    <a:pt x="355031" y="2112051"/>
                  </a:cubicBezTo>
                  <a:cubicBezTo>
                    <a:pt x="364743" y="2107046"/>
                    <a:pt x="380798" y="2093717"/>
                    <a:pt x="379707" y="2061162"/>
                  </a:cubicBezTo>
                  <a:cubicBezTo>
                    <a:pt x="380798" y="2028260"/>
                    <a:pt x="364743" y="2014931"/>
                    <a:pt x="355031" y="2009927"/>
                  </a:cubicBezTo>
                  <a:cubicBezTo>
                    <a:pt x="336599" y="2000363"/>
                    <a:pt x="313656" y="2005021"/>
                    <a:pt x="301417" y="2014287"/>
                  </a:cubicBezTo>
                  <a:cubicBezTo>
                    <a:pt x="293242" y="2020481"/>
                    <a:pt x="284719" y="2022413"/>
                    <a:pt x="277484" y="2019787"/>
                  </a:cubicBezTo>
                  <a:cubicBezTo>
                    <a:pt x="271092" y="2017458"/>
                    <a:pt x="266187" y="2011711"/>
                    <a:pt x="264601" y="2004773"/>
                  </a:cubicBezTo>
                  <a:cubicBezTo>
                    <a:pt x="261777" y="1992386"/>
                    <a:pt x="263462" y="1929308"/>
                    <a:pt x="264601" y="1900568"/>
                  </a:cubicBezTo>
                  <a:cubicBezTo>
                    <a:pt x="273520" y="1900568"/>
                    <a:pt x="282638" y="1900568"/>
                    <a:pt x="291557" y="1900618"/>
                  </a:cubicBezTo>
                  <a:cubicBezTo>
                    <a:pt x="346063" y="1900717"/>
                    <a:pt x="382433" y="1900618"/>
                    <a:pt x="390856" y="1898735"/>
                  </a:cubicBezTo>
                  <a:cubicBezTo>
                    <a:pt x="401213" y="1896356"/>
                    <a:pt x="409834" y="1888924"/>
                    <a:pt x="413353" y="1879261"/>
                  </a:cubicBezTo>
                  <a:cubicBezTo>
                    <a:pt x="417267" y="1868558"/>
                    <a:pt x="414789" y="1856468"/>
                    <a:pt x="406316" y="1845270"/>
                  </a:cubicBezTo>
                  <a:cubicBezTo>
                    <a:pt x="398735" y="1835211"/>
                    <a:pt x="394870" y="1816332"/>
                    <a:pt x="402749" y="1801169"/>
                  </a:cubicBezTo>
                  <a:cubicBezTo>
                    <a:pt x="409834" y="1787493"/>
                    <a:pt x="424749" y="1780755"/>
                    <a:pt x="446254" y="1781349"/>
                  </a:cubicBezTo>
                  <a:cubicBezTo>
                    <a:pt x="467412" y="1780804"/>
                    <a:pt x="482278" y="1787493"/>
                    <a:pt x="489363" y="1801169"/>
                  </a:cubicBezTo>
                  <a:cubicBezTo>
                    <a:pt x="497242" y="1816332"/>
                    <a:pt x="493426" y="1835211"/>
                    <a:pt x="485796" y="1845270"/>
                  </a:cubicBezTo>
                  <a:cubicBezTo>
                    <a:pt x="477372" y="1856468"/>
                    <a:pt x="474845" y="1868558"/>
                    <a:pt x="478760" y="1879261"/>
                  </a:cubicBezTo>
                  <a:cubicBezTo>
                    <a:pt x="482278" y="1888924"/>
                    <a:pt x="490899" y="1896356"/>
                    <a:pt x="501305" y="1898735"/>
                  </a:cubicBezTo>
                  <a:cubicBezTo>
                    <a:pt x="507251" y="1900122"/>
                    <a:pt x="529896" y="1901014"/>
                    <a:pt x="557942" y="1901460"/>
                  </a:cubicBezTo>
                  <a:cubicBezTo>
                    <a:pt x="557149" y="1922618"/>
                    <a:pt x="554919" y="1992237"/>
                    <a:pt x="558289" y="2006954"/>
                  </a:cubicBezTo>
                  <a:cubicBezTo>
                    <a:pt x="560617" y="2017161"/>
                    <a:pt x="567951" y="2025634"/>
                    <a:pt x="577415" y="2029103"/>
                  </a:cubicBezTo>
                  <a:cubicBezTo>
                    <a:pt x="587969" y="2032918"/>
                    <a:pt x="599812" y="2030490"/>
                    <a:pt x="610763" y="2022166"/>
                  </a:cubicBezTo>
                  <a:cubicBezTo>
                    <a:pt x="620574" y="2014783"/>
                    <a:pt x="639007" y="2011017"/>
                    <a:pt x="653822" y="2018697"/>
                  </a:cubicBezTo>
                  <a:cubicBezTo>
                    <a:pt x="667151" y="2025634"/>
                    <a:pt x="673841" y="2040202"/>
                    <a:pt x="673147" y="2061162"/>
                  </a:cubicBezTo>
                  <a:cubicBezTo>
                    <a:pt x="673841" y="2081775"/>
                    <a:pt x="667151" y="2096343"/>
                    <a:pt x="653822" y="2103280"/>
                  </a:cubicBezTo>
                  <a:cubicBezTo>
                    <a:pt x="639007" y="2110961"/>
                    <a:pt x="620574" y="2107195"/>
                    <a:pt x="610763" y="2099812"/>
                  </a:cubicBezTo>
                  <a:cubicBezTo>
                    <a:pt x="599812" y="2091487"/>
                    <a:pt x="587969" y="2089059"/>
                    <a:pt x="577415" y="2092875"/>
                  </a:cubicBezTo>
                  <a:cubicBezTo>
                    <a:pt x="567951" y="2096343"/>
                    <a:pt x="560617" y="2104816"/>
                    <a:pt x="558289" y="2115024"/>
                  </a:cubicBezTo>
                  <a:close/>
                  <a:moveTo>
                    <a:pt x="861539" y="2115024"/>
                  </a:moveTo>
                  <a:cubicBezTo>
                    <a:pt x="858269" y="2129443"/>
                    <a:pt x="860350" y="2196436"/>
                    <a:pt x="861143" y="2219130"/>
                  </a:cubicBezTo>
                  <a:cubicBezTo>
                    <a:pt x="833047" y="2219279"/>
                    <a:pt x="815506" y="2219774"/>
                    <a:pt x="810254" y="2220963"/>
                  </a:cubicBezTo>
                  <a:cubicBezTo>
                    <a:pt x="799898" y="2223342"/>
                    <a:pt x="791276" y="2230824"/>
                    <a:pt x="787758" y="2240437"/>
                  </a:cubicBezTo>
                  <a:cubicBezTo>
                    <a:pt x="783843" y="2251189"/>
                    <a:pt x="786370" y="2263230"/>
                    <a:pt x="794794" y="2274429"/>
                  </a:cubicBezTo>
                  <a:cubicBezTo>
                    <a:pt x="802425" y="2284487"/>
                    <a:pt x="806240" y="2303366"/>
                    <a:pt x="798362" y="2318529"/>
                  </a:cubicBezTo>
                  <a:cubicBezTo>
                    <a:pt x="791276" y="2332205"/>
                    <a:pt x="776411" y="2338944"/>
                    <a:pt x="754906" y="2338349"/>
                  </a:cubicBezTo>
                  <a:cubicBezTo>
                    <a:pt x="733797" y="2339043"/>
                    <a:pt x="718833" y="2332205"/>
                    <a:pt x="711747" y="2318529"/>
                  </a:cubicBezTo>
                  <a:cubicBezTo>
                    <a:pt x="703869" y="2303366"/>
                    <a:pt x="707733" y="2284487"/>
                    <a:pt x="715315" y="2274429"/>
                  </a:cubicBezTo>
                  <a:cubicBezTo>
                    <a:pt x="723788" y="2263230"/>
                    <a:pt x="726265" y="2251189"/>
                    <a:pt x="722351" y="2240437"/>
                  </a:cubicBezTo>
                  <a:cubicBezTo>
                    <a:pt x="718833" y="2230824"/>
                    <a:pt x="710211" y="2223342"/>
                    <a:pt x="699855" y="2220963"/>
                  </a:cubicBezTo>
                  <a:cubicBezTo>
                    <a:pt x="691431" y="2219031"/>
                    <a:pt x="655011" y="2218981"/>
                    <a:pt x="600506" y="2219130"/>
                  </a:cubicBezTo>
                  <a:cubicBezTo>
                    <a:pt x="589704" y="2219130"/>
                    <a:pt x="578505" y="2219179"/>
                    <a:pt x="567753" y="2219179"/>
                  </a:cubicBezTo>
                  <a:cubicBezTo>
                    <a:pt x="566663" y="2189499"/>
                    <a:pt x="565127" y="2129295"/>
                    <a:pt x="567901" y="2117204"/>
                  </a:cubicBezTo>
                  <a:cubicBezTo>
                    <a:pt x="569487" y="2110267"/>
                    <a:pt x="574442" y="2104519"/>
                    <a:pt x="580784" y="2102190"/>
                  </a:cubicBezTo>
                  <a:cubicBezTo>
                    <a:pt x="588019" y="2099564"/>
                    <a:pt x="596542" y="2101496"/>
                    <a:pt x="604767" y="2107690"/>
                  </a:cubicBezTo>
                  <a:cubicBezTo>
                    <a:pt x="617006" y="2116956"/>
                    <a:pt x="639948" y="2121614"/>
                    <a:pt x="658332" y="2112051"/>
                  </a:cubicBezTo>
                  <a:cubicBezTo>
                    <a:pt x="668043" y="2107046"/>
                    <a:pt x="684098" y="2093717"/>
                    <a:pt x="683008" y="2061162"/>
                  </a:cubicBezTo>
                  <a:cubicBezTo>
                    <a:pt x="684098" y="2028260"/>
                    <a:pt x="668043" y="2014931"/>
                    <a:pt x="658332" y="2009927"/>
                  </a:cubicBezTo>
                  <a:cubicBezTo>
                    <a:pt x="639948" y="2000363"/>
                    <a:pt x="617006" y="2005021"/>
                    <a:pt x="604767" y="2014287"/>
                  </a:cubicBezTo>
                  <a:cubicBezTo>
                    <a:pt x="596542" y="2020481"/>
                    <a:pt x="588019" y="2022413"/>
                    <a:pt x="580784" y="2019787"/>
                  </a:cubicBezTo>
                  <a:cubicBezTo>
                    <a:pt x="574442" y="2017458"/>
                    <a:pt x="569487" y="2011711"/>
                    <a:pt x="567901" y="2004773"/>
                  </a:cubicBezTo>
                  <a:cubicBezTo>
                    <a:pt x="565127" y="1992534"/>
                    <a:pt x="566712" y="1930794"/>
                    <a:pt x="567802" y="1901609"/>
                  </a:cubicBezTo>
                  <a:cubicBezTo>
                    <a:pt x="621416" y="1902203"/>
                    <a:pt x="688855" y="1901262"/>
                    <a:pt x="699855" y="1898735"/>
                  </a:cubicBezTo>
                  <a:cubicBezTo>
                    <a:pt x="710211" y="1896356"/>
                    <a:pt x="718833" y="1888924"/>
                    <a:pt x="722351" y="1879261"/>
                  </a:cubicBezTo>
                  <a:cubicBezTo>
                    <a:pt x="726265" y="1868558"/>
                    <a:pt x="723788" y="1856468"/>
                    <a:pt x="715315" y="1845270"/>
                  </a:cubicBezTo>
                  <a:cubicBezTo>
                    <a:pt x="707733" y="1835211"/>
                    <a:pt x="703869" y="1816332"/>
                    <a:pt x="711747" y="1801169"/>
                  </a:cubicBezTo>
                  <a:cubicBezTo>
                    <a:pt x="718833" y="1787493"/>
                    <a:pt x="733797" y="1780755"/>
                    <a:pt x="755203" y="1781349"/>
                  </a:cubicBezTo>
                  <a:cubicBezTo>
                    <a:pt x="776411" y="1780804"/>
                    <a:pt x="791276" y="1787493"/>
                    <a:pt x="798362" y="1801169"/>
                  </a:cubicBezTo>
                  <a:cubicBezTo>
                    <a:pt x="806240" y="1816332"/>
                    <a:pt x="802425" y="1835211"/>
                    <a:pt x="794794" y="1845270"/>
                  </a:cubicBezTo>
                  <a:cubicBezTo>
                    <a:pt x="786370" y="1856468"/>
                    <a:pt x="783843" y="1868558"/>
                    <a:pt x="787758" y="1879261"/>
                  </a:cubicBezTo>
                  <a:cubicBezTo>
                    <a:pt x="791276" y="1888924"/>
                    <a:pt x="799898" y="1896356"/>
                    <a:pt x="810254" y="1898735"/>
                  </a:cubicBezTo>
                  <a:cubicBezTo>
                    <a:pt x="815506" y="1899924"/>
                    <a:pt x="833047" y="1900420"/>
                    <a:pt x="861242" y="1900568"/>
                  </a:cubicBezTo>
                  <a:cubicBezTo>
                    <a:pt x="860498" y="1920636"/>
                    <a:pt x="858120" y="1992039"/>
                    <a:pt x="861539" y="2006954"/>
                  </a:cubicBezTo>
                  <a:cubicBezTo>
                    <a:pt x="863868" y="2017161"/>
                    <a:pt x="871201" y="2025634"/>
                    <a:pt x="880666" y="2029103"/>
                  </a:cubicBezTo>
                  <a:cubicBezTo>
                    <a:pt x="891220" y="2032918"/>
                    <a:pt x="903062" y="2030490"/>
                    <a:pt x="914013" y="2022166"/>
                  </a:cubicBezTo>
                  <a:cubicBezTo>
                    <a:pt x="923874" y="2014783"/>
                    <a:pt x="942307" y="2011017"/>
                    <a:pt x="957073" y="2018697"/>
                  </a:cubicBezTo>
                  <a:cubicBezTo>
                    <a:pt x="970452" y="2025634"/>
                    <a:pt x="977091" y="2040202"/>
                    <a:pt x="976398" y="2061162"/>
                  </a:cubicBezTo>
                  <a:cubicBezTo>
                    <a:pt x="977091" y="2081775"/>
                    <a:pt x="970452" y="2096343"/>
                    <a:pt x="957122" y="2103280"/>
                  </a:cubicBezTo>
                  <a:cubicBezTo>
                    <a:pt x="942307" y="2110961"/>
                    <a:pt x="923874" y="2107195"/>
                    <a:pt x="914013" y="2099812"/>
                  </a:cubicBezTo>
                  <a:cubicBezTo>
                    <a:pt x="903062" y="2091487"/>
                    <a:pt x="891220" y="2089059"/>
                    <a:pt x="880715" y="2092875"/>
                  </a:cubicBezTo>
                  <a:cubicBezTo>
                    <a:pt x="871201" y="2096343"/>
                    <a:pt x="863868" y="2104816"/>
                    <a:pt x="861539" y="2115024"/>
                  </a:cubicBezTo>
                  <a:close/>
                  <a:moveTo>
                    <a:pt x="1201011" y="2115024"/>
                  </a:moveTo>
                  <a:cubicBezTo>
                    <a:pt x="1197691" y="2129592"/>
                    <a:pt x="1199872" y="2197972"/>
                    <a:pt x="1200665" y="2219873"/>
                  </a:cubicBezTo>
                  <a:cubicBezTo>
                    <a:pt x="1174948" y="2219427"/>
                    <a:pt x="1155276" y="2218635"/>
                    <a:pt x="1150420" y="2217495"/>
                  </a:cubicBezTo>
                  <a:cubicBezTo>
                    <a:pt x="1143285" y="2215860"/>
                    <a:pt x="1137388" y="2210806"/>
                    <a:pt x="1135010" y="2204314"/>
                  </a:cubicBezTo>
                  <a:cubicBezTo>
                    <a:pt x="1132284" y="2196832"/>
                    <a:pt x="1134316" y="2188111"/>
                    <a:pt x="1140658" y="2179688"/>
                  </a:cubicBezTo>
                  <a:cubicBezTo>
                    <a:pt x="1150073" y="2167201"/>
                    <a:pt x="1154830" y="2143813"/>
                    <a:pt x="1145118" y="2125033"/>
                  </a:cubicBezTo>
                  <a:cubicBezTo>
                    <a:pt x="1139965" y="2115173"/>
                    <a:pt x="1126338" y="2098722"/>
                    <a:pt x="1093189" y="2099911"/>
                  </a:cubicBezTo>
                  <a:cubicBezTo>
                    <a:pt x="1059494" y="2098722"/>
                    <a:pt x="1046017" y="2115173"/>
                    <a:pt x="1040913" y="2125033"/>
                  </a:cubicBezTo>
                  <a:cubicBezTo>
                    <a:pt x="1031151" y="2143813"/>
                    <a:pt x="1035908" y="2167201"/>
                    <a:pt x="1045372" y="2179688"/>
                  </a:cubicBezTo>
                  <a:cubicBezTo>
                    <a:pt x="1051715" y="2188111"/>
                    <a:pt x="1053697" y="2196832"/>
                    <a:pt x="1051021" y="2204314"/>
                  </a:cubicBezTo>
                  <a:cubicBezTo>
                    <a:pt x="1048643" y="2210806"/>
                    <a:pt x="1042697" y="2215860"/>
                    <a:pt x="1035561" y="2217495"/>
                  </a:cubicBezTo>
                  <a:cubicBezTo>
                    <a:pt x="1027633" y="2219328"/>
                    <a:pt x="972632" y="2219229"/>
                    <a:pt x="924072" y="2219130"/>
                  </a:cubicBezTo>
                  <a:cubicBezTo>
                    <a:pt x="903955" y="2219080"/>
                    <a:pt x="886215" y="2219031"/>
                    <a:pt x="871053" y="2219080"/>
                  </a:cubicBezTo>
                  <a:cubicBezTo>
                    <a:pt x="869963" y="2189400"/>
                    <a:pt x="868476" y="2129245"/>
                    <a:pt x="871201" y="2117204"/>
                  </a:cubicBezTo>
                  <a:cubicBezTo>
                    <a:pt x="872787" y="2110267"/>
                    <a:pt x="877742" y="2104519"/>
                    <a:pt x="884085" y="2102190"/>
                  </a:cubicBezTo>
                  <a:cubicBezTo>
                    <a:pt x="891319" y="2099564"/>
                    <a:pt x="899842" y="2101496"/>
                    <a:pt x="908067" y="2107690"/>
                  </a:cubicBezTo>
                  <a:cubicBezTo>
                    <a:pt x="920306" y="2116956"/>
                    <a:pt x="943248" y="2121614"/>
                    <a:pt x="961681" y="2112051"/>
                  </a:cubicBezTo>
                  <a:cubicBezTo>
                    <a:pt x="971343" y="2107046"/>
                    <a:pt x="987447" y="2093717"/>
                    <a:pt x="986308" y="2061162"/>
                  </a:cubicBezTo>
                  <a:cubicBezTo>
                    <a:pt x="987447" y="2028260"/>
                    <a:pt x="971343" y="2014931"/>
                    <a:pt x="961681" y="2009927"/>
                  </a:cubicBezTo>
                  <a:cubicBezTo>
                    <a:pt x="943248" y="2000363"/>
                    <a:pt x="920306" y="2005021"/>
                    <a:pt x="908067" y="2014287"/>
                  </a:cubicBezTo>
                  <a:cubicBezTo>
                    <a:pt x="899842" y="2020481"/>
                    <a:pt x="891319" y="2022413"/>
                    <a:pt x="884085" y="2019787"/>
                  </a:cubicBezTo>
                  <a:cubicBezTo>
                    <a:pt x="877742" y="2017458"/>
                    <a:pt x="872787" y="2011711"/>
                    <a:pt x="871201" y="2004773"/>
                  </a:cubicBezTo>
                  <a:cubicBezTo>
                    <a:pt x="868377" y="1992386"/>
                    <a:pt x="870062" y="1929407"/>
                    <a:pt x="871152" y="1900618"/>
                  </a:cubicBezTo>
                  <a:cubicBezTo>
                    <a:pt x="886265" y="1900618"/>
                    <a:pt x="903955" y="1900618"/>
                    <a:pt x="924023" y="1900618"/>
                  </a:cubicBezTo>
                  <a:cubicBezTo>
                    <a:pt x="972582" y="1900469"/>
                    <a:pt x="1027633" y="1900370"/>
                    <a:pt x="1035561" y="1902203"/>
                  </a:cubicBezTo>
                  <a:cubicBezTo>
                    <a:pt x="1042697" y="1903839"/>
                    <a:pt x="1048643" y="1908893"/>
                    <a:pt x="1051021" y="1915433"/>
                  </a:cubicBezTo>
                  <a:cubicBezTo>
                    <a:pt x="1053697" y="1922866"/>
                    <a:pt x="1051715" y="1931587"/>
                    <a:pt x="1045372" y="1940011"/>
                  </a:cubicBezTo>
                  <a:cubicBezTo>
                    <a:pt x="1035908" y="1952497"/>
                    <a:pt x="1031151" y="1975885"/>
                    <a:pt x="1040913" y="1994715"/>
                  </a:cubicBezTo>
                  <a:cubicBezTo>
                    <a:pt x="1046017" y="2004575"/>
                    <a:pt x="1059742" y="2021026"/>
                    <a:pt x="1092842" y="2019837"/>
                  </a:cubicBezTo>
                  <a:cubicBezTo>
                    <a:pt x="1126289" y="2020976"/>
                    <a:pt x="1139965" y="2004575"/>
                    <a:pt x="1145118" y="1994715"/>
                  </a:cubicBezTo>
                  <a:cubicBezTo>
                    <a:pt x="1154830" y="1975885"/>
                    <a:pt x="1150073" y="1952497"/>
                    <a:pt x="1140658" y="1940011"/>
                  </a:cubicBezTo>
                  <a:cubicBezTo>
                    <a:pt x="1134316" y="1931587"/>
                    <a:pt x="1132284" y="1922866"/>
                    <a:pt x="1135010" y="1915433"/>
                  </a:cubicBezTo>
                  <a:cubicBezTo>
                    <a:pt x="1137388" y="1908893"/>
                    <a:pt x="1143285" y="1903839"/>
                    <a:pt x="1150420" y="1902203"/>
                  </a:cubicBezTo>
                  <a:cubicBezTo>
                    <a:pt x="1154979" y="1901163"/>
                    <a:pt x="1175195" y="1900766"/>
                    <a:pt x="1200714" y="1900618"/>
                  </a:cubicBezTo>
                  <a:cubicBezTo>
                    <a:pt x="1199971" y="1920735"/>
                    <a:pt x="1197592" y="1992039"/>
                    <a:pt x="1201011" y="2006954"/>
                  </a:cubicBezTo>
                  <a:cubicBezTo>
                    <a:pt x="1203340" y="2017161"/>
                    <a:pt x="1210674" y="2025634"/>
                    <a:pt x="1220187" y="2029103"/>
                  </a:cubicBezTo>
                  <a:cubicBezTo>
                    <a:pt x="1230692" y="2032918"/>
                    <a:pt x="1242535" y="2030490"/>
                    <a:pt x="1253485" y="2022166"/>
                  </a:cubicBezTo>
                  <a:cubicBezTo>
                    <a:pt x="1263296" y="2014733"/>
                    <a:pt x="1281729" y="2011017"/>
                    <a:pt x="1296595" y="2018697"/>
                  </a:cubicBezTo>
                  <a:cubicBezTo>
                    <a:pt x="1309924" y="2025634"/>
                    <a:pt x="1316564" y="2040202"/>
                    <a:pt x="1315870" y="2061162"/>
                  </a:cubicBezTo>
                  <a:cubicBezTo>
                    <a:pt x="1316564" y="2081775"/>
                    <a:pt x="1309924" y="2096343"/>
                    <a:pt x="1296595" y="2103280"/>
                  </a:cubicBezTo>
                  <a:cubicBezTo>
                    <a:pt x="1281779" y="2110961"/>
                    <a:pt x="1263346" y="2107244"/>
                    <a:pt x="1253485" y="2099812"/>
                  </a:cubicBezTo>
                  <a:cubicBezTo>
                    <a:pt x="1242535" y="2091487"/>
                    <a:pt x="1230692" y="2089059"/>
                    <a:pt x="1220187" y="2092875"/>
                  </a:cubicBezTo>
                  <a:cubicBezTo>
                    <a:pt x="1210674" y="2096343"/>
                    <a:pt x="1203340" y="2104816"/>
                    <a:pt x="1201011" y="2115024"/>
                  </a:cubicBezTo>
                  <a:close/>
                  <a:moveTo>
                    <a:pt x="1619467" y="2219080"/>
                  </a:moveTo>
                  <a:cubicBezTo>
                    <a:pt x="1613175" y="2219080"/>
                    <a:pt x="1606683" y="2219080"/>
                    <a:pt x="1599845" y="2219130"/>
                  </a:cubicBezTo>
                  <a:cubicBezTo>
                    <a:pt x="1551335" y="2219229"/>
                    <a:pt x="1496334" y="2219328"/>
                    <a:pt x="1488356" y="2217495"/>
                  </a:cubicBezTo>
                  <a:cubicBezTo>
                    <a:pt x="1481221" y="2215860"/>
                    <a:pt x="1475324" y="2210806"/>
                    <a:pt x="1472946" y="2204314"/>
                  </a:cubicBezTo>
                  <a:cubicBezTo>
                    <a:pt x="1470220" y="2196832"/>
                    <a:pt x="1472252" y="2188111"/>
                    <a:pt x="1478595" y="2179688"/>
                  </a:cubicBezTo>
                  <a:cubicBezTo>
                    <a:pt x="1488009" y="2167201"/>
                    <a:pt x="1492816" y="2143813"/>
                    <a:pt x="1483054" y="2125033"/>
                  </a:cubicBezTo>
                  <a:cubicBezTo>
                    <a:pt x="1477901" y="2115173"/>
                    <a:pt x="1464473" y="2098672"/>
                    <a:pt x="1431125" y="2099911"/>
                  </a:cubicBezTo>
                  <a:cubicBezTo>
                    <a:pt x="1397728" y="2098672"/>
                    <a:pt x="1383953" y="2115123"/>
                    <a:pt x="1378849" y="2125033"/>
                  </a:cubicBezTo>
                  <a:cubicBezTo>
                    <a:pt x="1369087" y="2143813"/>
                    <a:pt x="1373844" y="2167201"/>
                    <a:pt x="1383309" y="2179688"/>
                  </a:cubicBezTo>
                  <a:cubicBezTo>
                    <a:pt x="1389651" y="2188111"/>
                    <a:pt x="1391683" y="2196832"/>
                    <a:pt x="1388957" y="2204314"/>
                  </a:cubicBezTo>
                  <a:cubicBezTo>
                    <a:pt x="1386579" y="2210806"/>
                    <a:pt x="1380633" y="2215860"/>
                    <a:pt x="1373497" y="2217495"/>
                  </a:cubicBezTo>
                  <a:cubicBezTo>
                    <a:pt x="1362299" y="2220072"/>
                    <a:pt x="1273058" y="2220914"/>
                    <a:pt x="1210575" y="2220022"/>
                  </a:cubicBezTo>
                  <a:cubicBezTo>
                    <a:pt x="1209484" y="2190688"/>
                    <a:pt x="1207899" y="2129394"/>
                    <a:pt x="1210674" y="2117204"/>
                  </a:cubicBezTo>
                  <a:cubicBezTo>
                    <a:pt x="1212259" y="2110267"/>
                    <a:pt x="1217214" y="2104519"/>
                    <a:pt x="1223557" y="2102190"/>
                  </a:cubicBezTo>
                  <a:cubicBezTo>
                    <a:pt x="1230791" y="2099564"/>
                    <a:pt x="1239314" y="2101496"/>
                    <a:pt x="1247539" y="2107690"/>
                  </a:cubicBezTo>
                  <a:cubicBezTo>
                    <a:pt x="1259779" y="2116956"/>
                    <a:pt x="1282721" y="2121614"/>
                    <a:pt x="1301153" y="2112051"/>
                  </a:cubicBezTo>
                  <a:cubicBezTo>
                    <a:pt x="1310816" y="2107046"/>
                    <a:pt x="1326920" y="2093717"/>
                    <a:pt x="1325780" y="2061162"/>
                  </a:cubicBezTo>
                  <a:cubicBezTo>
                    <a:pt x="1326920" y="2028260"/>
                    <a:pt x="1310816" y="2014931"/>
                    <a:pt x="1301153" y="2009927"/>
                  </a:cubicBezTo>
                  <a:cubicBezTo>
                    <a:pt x="1282721" y="2000363"/>
                    <a:pt x="1259779" y="2005021"/>
                    <a:pt x="1247539" y="2014287"/>
                  </a:cubicBezTo>
                  <a:cubicBezTo>
                    <a:pt x="1239314" y="2020481"/>
                    <a:pt x="1230791" y="2022413"/>
                    <a:pt x="1223557" y="2019787"/>
                  </a:cubicBezTo>
                  <a:cubicBezTo>
                    <a:pt x="1217214" y="2017458"/>
                    <a:pt x="1212259" y="2011711"/>
                    <a:pt x="1210674" y="2004773"/>
                  </a:cubicBezTo>
                  <a:cubicBezTo>
                    <a:pt x="1207849" y="1992386"/>
                    <a:pt x="1209534" y="1929308"/>
                    <a:pt x="1210674" y="1900568"/>
                  </a:cubicBezTo>
                  <a:cubicBezTo>
                    <a:pt x="1227025" y="1900519"/>
                    <a:pt x="1244913" y="1900568"/>
                    <a:pt x="1262008" y="1900618"/>
                  </a:cubicBezTo>
                  <a:cubicBezTo>
                    <a:pt x="1327167" y="1900717"/>
                    <a:pt x="1367353" y="1900618"/>
                    <a:pt x="1375777" y="1898735"/>
                  </a:cubicBezTo>
                  <a:cubicBezTo>
                    <a:pt x="1386133" y="1896356"/>
                    <a:pt x="1394804" y="1888924"/>
                    <a:pt x="1398322" y="1879261"/>
                  </a:cubicBezTo>
                  <a:cubicBezTo>
                    <a:pt x="1402187" y="1868558"/>
                    <a:pt x="1399710" y="1856468"/>
                    <a:pt x="1391237" y="1845270"/>
                  </a:cubicBezTo>
                  <a:cubicBezTo>
                    <a:pt x="1383655" y="1835211"/>
                    <a:pt x="1379840" y="1816332"/>
                    <a:pt x="1387719" y="1801169"/>
                  </a:cubicBezTo>
                  <a:cubicBezTo>
                    <a:pt x="1394804" y="1787493"/>
                    <a:pt x="1409818" y="1780755"/>
                    <a:pt x="1431174" y="1781349"/>
                  </a:cubicBezTo>
                  <a:cubicBezTo>
                    <a:pt x="1452333" y="1780804"/>
                    <a:pt x="1467198" y="1787493"/>
                    <a:pt x="1474284" y="1801169"/>
                  </a:cubicBezTo>
                  <a:cubicBezTo>
                    <a:pt x="1482162" y="1816332"/>
                    <a:pt x="1478347" y="1835211"/>
                    <a:pt x="1470765" y="1845270"/>
                  </a:cubicBezTo>
                  <a:cubicBezTo>
                    <a:pt x="1462292" y="1856468"/>
                    <a:pt x="1459765" y="1868558"/>
                    <a:pt x="1463680" y="1879261"/>
                  </a:cubicBezTo>
                  <a:cubicBezTo>
                    <a:pt x="1467198" y="1888924"/>
                    <a:pt x="1475820" y="1896356"/>
                    <a:pt x="1486225" y="1898735"/>
                  </a:cubicBezTo>
                  <a:cubicBezTo>
                    <a:pt x="1496383" y="1901064"/>
                    <a:pt x="1561344" y="1902104"/>
                    <a:pt x="1619467" y="1901807"/>
                  </a:cubicBezTo>
                  <a:cubicBezTo>
                    <a:pt x="1620558" y="1931092"/>
                    <a:pt x="1622143" y="1992584"/>
                    <a:pt x="1619368" y="2004773"/>
                  </a:cubicBezTo>
                  <a:cubicBezTo>
                    <a:pt x="1617783" y="2011711"/>
                    <a:pt x="1612828" y="2017458"/>
                    <a:pt x="1606485" y="2019787"/>
                  </a:cubicBezTo>
                  <a:cubicBezTo>
                    <a:pt x="1599250" y="2022413"/>
                    <a:pt x="1590728" y="2020481"/>
                    <a:pt x="1582503" y="2014287"/>
                  </a:cubicBezTo>
                  <a:cubicBezTo>
                    <a:pt x="1570263" y="2005021"/>
                    <a:pt x="1547321" y="2000363"/>
                    <a:pt x="1528889" y="2009927"/>
                  </a:cubicBezTo>
                  <a:cubicBezTo>
                    <a:pt x="1519226" y="2014931"/>
                    <a:pt x="1503172" y="2028260"/>
                    <a:pt x="1504262" y="2060815"/>
                  </a:cubicBezTo>
                  <a:cubicBezTo>
                    <a:pt x="1503172" y="2093717"/>
                    <a:pt x="1519226" y="2107046"/>
                    <a:pt x="1528889" y="2112051"/>
                  </a:cubicBezTo>
                  <a:cubicBezTo>
                    <a:pt x="1547321" y="2121614"/>
                    <a:pt x="1570263" y="2116956"/>
                    <a:pt x="1582503" y="2107690"/>
                  </a:cubicBezTo>
                  <a:cubicBezTo>
                    <a:pt x="1590728" y="2101496"/>
                    <a:pt x="1599250" y="2099564"/>
                    <a:pt x="1606485" y="2102190"/>
                  </a:cubicBezTo>
                  <a:cubicBezTo>
                    <a:pt x="1612828" y="2104519"/>
                    <a:pt x="1617783" y="2110267"/>
                    <a:pt x="1619368" y="2117204"/>
                  </a:cubicBezTo>
                  <a:cubicBezTo>
                    <a:pt x="1622094" y="2129245"/>
                    <a:pt x="1620607" y="2189400"/>
                    <a:pt x="1619517" y="2219080"/>
                  </a:cubicBezTo>
                  <a:close/>
                  <a:moveTo>
                    <a:pt x="1922966" y="2219080"/>
                  </a:moveTo>
                  <a:cubicBezTo>
                    <a:pt x="1866626" y="2218981"/>
                    <a:pt x="1831891" y="2219179"/>
                    <a:pt x="1824112" y="2220963"/>
                  </a:cubicBezTo>
                  <a:cubicBezTo>
                    <a:pt x="1813706" y="2223342"/>
                    <a:pt x="1805084" y="2230824"/>
                    <a:pt x="1801566" y="2240437"/>
                  </a:cubicBezTo>
                  <a:cubicBezTo>
                    <a:pt x="1797652" y="2251189"/>
                    <a:pt x="1800179" y="2263230"/>
                    <a:pt x="1808652" y="2274429"/>
                  </a:cubicBezTo>
                  <a:cubicBezTo>
                    <a:pt x="1816233" y="2284487"/>
                    <a:pt x="1820049" y="2303366"/>
                    <a:pt x="1812170" y="2318529"/>
                  </a:cubicBezTo>
                  <a:cubicBezTo>
                    <a:pt x="1805084" y="2332205"/>
                    <a:pt x="1790070" y="2338944"/>
                    <a:pt x="1768714" y="2338349"/>
                  </a:cubicBezTo>
                  <a:cubicBezTo>
                    <a:pt x="1747605" y="2338993"/>
                    <a:pt x="1732691" y="2332205"/>
                    <a:pt x="1725605" y="2318529"/>
                  </a:cubicBezTo>
                  <a:cubicBezTo>
                    <a:pt x="1717726" y="2303366"/>
                    <a:pt x="1721542" y="2284487"/>
                    <a:pt x="1729123" y="2274429"/>
                  </a:cubicBezTo>
                  <a:cubicBezTo>
                    <a:pt x="1737596" y="2263230"/>
                    <a:pt x="1740124" y="2251189"/>
                    <a:pt x="1736209" y="2240437"/>
                  </a:cubicBezTo>
                  <a:cubicBezTo>
                    <a:pt x="1732691" y="2230824"/>
                    <a:pt x="1724069" y="2223342"/>
                    <a:pt x="1713663" y="2220963"/>
                  </a:cubicBezTo>
                  <a:cubicBezTo>
                    <a:pt x="1706578" y="2219328"/>
                    <a:pt x="1677144" y="2219031"/>
                    <a:pt x="1629377" y="2219080"/>
                  </a:cubicBezTo>
                  <a:cubicBezTo>
                    <a:pt x="1630170" y="2196337"/>
                    <a:pt x="1632251" y="2129443"/>
                    <a:pt x="1628981" y="2115024"/>
                  </a:cubicBezTo>
                  <a:cubicBezTo>
                    <a:pt x="1626652" y="2104816"/>
                    <a:pt x="1619319" y="2096343"/>
                    <a:pt x="1609854" y="2092875"/>
                  </a:cubicBezTo>
                  <a:cubicBezTo>
                    <a:pt x="1599300" y="2089059"/>
                    <a:pt x="1587458" y="2091487"/>
                    <a:pt x="1576507" y="2099812"/>
                  </a:cubicBezTo>
                  <a:cubicBezTo>
                    <a:pt x="1566696" y="2107244"/>
                    <a:pt x="1548263" y="2110961"/>
                    <a:pt x="1533447" y="2103280"/>
                  </a:cubicBezTo>
                  <a:cubicBezTo>
                    <a:pt x="1520118" y="2096343"/>
                    <a:pt x="1513429" y="2081775"/>
                    <a:pt x="1514122" y="2060815"/>
                  </a:cubicBezTo>
                  <a:cubicBezTo>
                    <a:pt x="1513429" y="2040202"/>
                    <a:pt x="1520118" y="2025634"/>
                    <a:pt x="1533447" y="2018697"/>
                  </a:cubicBezTo>
                  <a:cubicBezTo>
                    <a:pt x="1548213" y="2011017"/>
                    <a:pt x="1566696" y="2014783"/>
                    <a:pt x="1576507" y="2022166"/>
                  </a:cubicBezTo>
                  <a:cubicBezTo>
                    <a:pt x="1587458" y="2030490"/>
                    <a:pt x="1599300" y="2032918"/>
                    <a:pt x="1609854" y="2029103"/>
                  </a:cubicBezTo>
                  <a:cubicBezTo>
                    <a:pt x="1619319" y="2025634"/>
                    <a:pt x="1626652" y="2017161"/>
                    <a:pt x="1628981" y="2006954"/>
                  </a:cubicBezTo>
                  <a:cubicBezTo>
                    <a:pt x="1632301" y="1992287"/>
                    <a:pt x="1630121" y="1923213"/>
                    <a:pt x="1629328" y="1901757"/>
                  </a:cubicBezTo>
                  <a:cubicBezTo>
                    <a:pt x="1670554" y="1901411"/>
                    <a:pt x="1706330" y="1900420"/>
                    <a:pt x="1713663" y="1898735"/>
                  </a:cubicBezTo>
                  <a:cubicBezTo>
                    <a:pt x="1724069" y="1896356"/>
                    <a:pt x="1732691" y="1888924"/>
                    <a:pt x="1736209" y="1879261"/>
                  </a:cubicBezTo>
                  <a:cubicBezTo>
                    <a:pt x="1740124" y="1868558"/>
                    <a:pt x="1737596" y="1856468"/>
                    <a:pt x="1729123" y="1845270"/>
                  </a:cubicBezTo>
                  <a:cubicBezTo>
                    <a:pt x="1721542" y="1835211"/>
                    <a:pt x="1717726" y="1816332"/>
                    <a:pt x="1725605" y="1801169"/>
                  </a:cubicBezTo>
                  <a:cubicBezTo>
                    <a:pt x="1732691" y="1787493"/>
                    <a:pt x="1747705" y="1780755"/>
                    <a:pt x="1769061" y="1781349"/>
                  </a:cubicBezTo>
                  <a:cubicBezTo>
                    <a:pt x="1790219" y="1780804"/>
                    <a:pt x="1805084" y="1787493"/>
                    <a:pt x="1812170" y="1801169"/>
                  </a:cubicBezTo>
                  <a:cubicBezTo>
                    <a:pt x="1820049" y="1816332"/>
                    <a:pt x="1816233" y="1835211"/>
                    <a:pt x="1808652" y="1845270"/>
                  </a:cubicBezTo>
                  <a:cubicBezTo>
                    <a:pt x="1800179" y="1856468"/>
                    <a:pt x="1797652" y="1868558"/>
                    <a:pt x="1801566" y="1879261"/>
                  </a:cubicBezTo>
                  <a:cubicBezTo>
                    <a:pt x="1805084" y="1888924"/>
                    <a:pt x="1813756" y="1896356"/>
                    <a:pt x="1824112" y="1898735"/>
                  </a:cubicBezTo>
                  <a:cubicBezTo>
                    <a:pt x="1831891" y="1900519"/>
                    <a:pt x="1866577" y="1900717"/>
                    <a:pt x="1922867" y="1900618"/>
                  </a:cubicBezTo>
                  <a:cubicBezTo>
                    <a:pt x="1923957" y="1929407"/>
                    <a:pt x="1925642" y="1992386"/>
                    <a:pt x="1922817" y="2004773"/>
                  </a:cubicBezTo>
                  <a:cubicBezTo>
                    <a:pt x="1921231" y="2011711"/>
                    <a:pt x="1916276" y="2017458"/>
                    <a:pt x="1909934" y="2019787"/>
                  </a:cubicBezTo>
                  <a:cubicBezTo>
                    <a:pt x="1902699" y="2022413"/>
                    <a:pt x="1894177" y="2020481"/>
                    <a:pt x="1885951" y="2014287"/>
                  </a:cubicBezTo>
                  <a:cubicBezTo>
                    <a:pt x="1873762" y="2005021"/>
                    <a:pt x="1850770" y="2000363"/>
                    <a:pt x="1832387" y="2009927"/>
                  </a:cubicBezTo>
                  <a:cubicBezTo>
                    <a:pt x="1822675" y="2014931"/>
                    <a:pt x="1806621" y="2028260"/>
                    <a:pt x="1807710" y="2060815"/>
                  </a:cubicBezTo>
                  <a:cubicBezTo>
                    <a:pt x="1806621" y="2093717"/>
                    <a:pt x="1822675" y="2107046"/>
                    <a:pt x="1832387" y="2112051"/>
                  </a:cubicBezTo>
                  <a:cubicBezTo>
                    <a:pt x="1850820" y="2121614"/>
                    <a:pt x="1873762" y="2116956"/>
                    <a:pt x="1885951" y="2107690"/>
                  </a:cubicBezTo>
                  <a:cubicBezTo>
                    <a:pt x="1894177" y="2101496"/>
                    <a:pt x="1902650" y="2099564"/>
                    <a:pt x="1909934" y="2102190"/>
                  </a:cubicBezTo>
                  <a:cubicBezTo>
                    <a:pt x="1916276" y="2104519"/>
                    <a:pt x="1921231" y="2110267"/>
                    <a:pt x="1922817" y="2117204"/>
                  </a:cubicBezTo>
                  <a:cubicBezTo>
                    <a:pt x="1925592" y="2129245"/>
                    <a:pt x="1924056" y="2189400"/>
                    <a:pt x="1922966" y="2219080"/>
                  </a:cubicBezTo>
                  <a:close/>
                  <a:moveTo>
                    <a:pt x="2296331" y="2029103"/>
                  </a:moveTo>
                  <a:cubicBezTo>
                    <a:pt x="2306835" y="2032918"/>
                    <a:pt x="2318678" y="2030490"/>
                    <a:pt x="2329678" y="2022166"/>
                  </a:cubicBezTo>
                  <a:cubicBezTo>
                    <a:pt x="2339489" y="2014733"/>
                    <a:pt x="2357922" y="2011017"/>
                    <a:pt x="2372738" y="2018697"/>
                  </a:cubicBezTo>
                  <a:cubicBezTo>
                    <a:pt x="2386067" y="2025634"/>
                    <a:pt x="2392756" y="2040202"/>
                    <a:pt x="2392062" y="2061162"/>
                  </a:cubicBezTo>
                  <a:cubicBezTo>
                    <a:pt x="2392756" y="2081775"/>
                    <a:pt x="2386067" y="2096343"/>
                    <a:pt x="2372738" y="2103280"/>
                  </a:cubicBezTo>
                  <a:cubicBezTo>
                    <a:pt x="2357922" y="2110961"/>
                    <a:pt x="2339489" y="2107244"/>
                    <a:pt x="2329678" y="2099812"/>
                  </a:cubicBezTo>
                  <a:cubicBezTo>
                    <a:pt x="2318678" y="2091487"/>
                    <a:pt x="2306835" y="2089059"/>
                    <a:pt x="2296331" y="2092875"/>
                  </a:cubicBezTo>
                  <a:cubicBezTo>
                    <a:pt x="2286866" y="2096343"/>
                    <a:pt x="2279533" y="2104816"/>
                    <a:pt x="2277204" y="2115024"/>
                  </a:cubicBezTo>
                  <a:cubicBezTo>
                    <a:pt x="2273884" y="2129443"/>
                    <a:pt x="2275965" y="2196386"/>
                    <a:pt x="2276758" y="2219130"/>
                  </a:cubicBezTo>
                  <a:lnTo>
                    <a:pt x="2275767" y="2219130"/>
                  </a:lnTo>
                  <a:cubicBezTo>
                    <a:pt x="2227207" y="2219229"/>
                    <a:pt x="2172206" y="2219328"/>
                    <a:pt x="2164278" y="2217495"/>
                  </a:cubicBezTo>
                  <a:cubicBezTo>
                    <a:pt x="2157143" y="2215860"/>
                    <a:pt x="2151196" y="2210806"/>
                    <a:pt x="2148818" y="2204314"/>
                  </a:cubicBezTo>
                  <a:cubicBezTo>
                    <a:pt x="2146142" y="2196832"/>
                    <a:pt x="2148124" y="2188111"/>
                    <a:pt x="2154467" y="2179688"/>
                  </a:cubicBezTo>
                  <a:cubicBezTo>
                    <a:pt x="2163931" y="2167201"/>
                    <a:pt x="2168688" y="2143813"/>
                    <a:pt x="2158927" y="2125033"/>
                  </a:cubicBezTo>
                  <a:cubicBezTo>
                    <a:pt x="2153823" y="2115173"/>
                    <a:pt x="2140345" y="2098672"/>
                    <a:pt x="2106997" y="2099911"/>
                  </a:cubicBezTo>
                  <a:cubicBezTo>
                    <a:pt x="2073550" y="2098672"/>
                    <a:pt x="2059875" y="2115123"/>
                    <a:pt x="2054721" y="2125033"/>
                  </a:cubicBezTo>
                  <a:cubicBezTo>
                    <a:pt x="2045009" y="2143813"/>
                    <a:pt x="2049766" y="2167201"/>
                    <a:pt x="2059181" y="2179688"/>
                  </a:cubicBezTo>
                  <a:cubicBezTo>
                    <a:pt x="2065523" y="2188111"/>
                    <a:pt x="2067555" y="2196832"/>
                    <a:pt x="2064830" y="2204314"/>
                  </a:cubicBezTo>
                  <a:cubicBezTo>
                    <a:pt x="2062451" y="2210806"/>
                    <a:pt x="2056555" y="2215860"/>
                    <a:pt x="2049419" y="2217495"/>
                  </a:cubicBezTo>
                  <a:cubicBezTo>
                    <a:pt x="2041441" y="2219328"/>
                    <a:pt x="1986440" y="2219229"/>
                    <a:pt x="1937930" y="2219130"/>
                  </a:cubicBezTo>
                  <a:cubicBezTo>
                    <a:pt x="1936196" y="2219130"/>
                    <a:pt x="1934561" y="2219080"/>
                    <a:pt x="1932876" y="2219080"/>
                  </a:cubicBezTo>
                  <a:cubicBezTo>
                    <a:pt x="1933669" y="2196386"/>
                    <a:pt x="1935750" y="2129443"/>
                    <a:pt x="1932479" y="2115024"/>
                  </a:cubicBezTo>
                  <a:cubicBezTo>
                    <a:pt x="1930151" y="2104816"/>
                    <a:pt x="1922817" y="2096343"/>
                    <a:pt x="1913353" y="2092875"/>
                  </a:cubicBezTo>
                  <a:cubicBezTo>
                    <a:pt x="1902798" y="2089059"/>
                    <a:pt x="1890956" y="2091487"/>
                    <a:pt x="1880005" y="2099812"/>
                  </a:cubicBezTo>
                  <a:cubicBezTo>
                    <a:pt x="1870194" y="2107195"/>
                    <a:pt x="1851761" y="2110961"/>
                    <a:pt x="1836946" y="2103280"/>
                  </a:cubicBezTo>
                  <a:cubicBezTo>
                    <a:pt x="1823616" y="2096343"/>
                    <a:pt x="1816927" y="2081775"/>
                    <a:pt x="1817621" y="2060815"/>
                  </a:cubicBezTo>
                  <a:cubicBezTo>
                    <a:pt x="1816927" y="2040202"/>
                    <a:pt x="1823616" y="2025634"/>
                    <a:pt x="1836946" y="2018697"/>
                  </a:cubicBezTo>
                  <a:cubicBezTo>
                    <a:pt x="1851761" y="2011017"/>
                    <a:pt x="1870194" y="2014783"/>
                    <a:pt x="1880005" y="2022166"/>
                  </a:cubicBezTo>
                  <a:cubicBezTo>
                    <a:pt x="1890956" y="2030490"/>
                    <a:pt x="1902798" y="2032918"/>
                    <a:pt x="1913353" y="2029103"/>
                  </a:cubicBezTo>
                  <a:cubicBezTo>
                    <a:pt x="1922817" y="2025634"/>
                    <a:pt x="1930151" y="2017161"/>
                    <a:pt x="1932479" y="2006954"/>
                  </a:cubicBezTo>
                  <a:cubicBezTo>
                    <a:pt x="1935898" y="1992039"/>
                    <a:pt x="1933520" y="1920735"/>
                    <a:pt x="1932777" y="1900618"/>
                  </a:cubicBezTo>
                  <a:lnTo>
                    <a:pt x="1937880" y="1900618"/>
                  </a:lnTo>
                  <a:cubicBezTo>
                    <a:pt x="1986440" y="1900469"/>
                    <a:pt x="2041441" y="1900370"/>
                    <a:pt x="2049419" y="1902203"/>
                  </a:cubicBezTo>
                  <a:cubicBezTo>
                    <a:pt x="2056555" y="1903839"/>
                    <a:pt x="2062451" y="1908893"/>
                    <a:pt x="2064830" y="1915433"/>
                  </a:cubicBezTo>
                  <a:cubicBezTo>
                    <a:pt x="2067555" y="1922866"/>
                    <a:pt x="2065523" y="1931587"/>
                    <a:pt x="2059181" y="1940011"/>
                  </a:cubicBezTo>
                  <a:cubicBezTo>
                    <a:pt x="2049766" y="1952497"/>
                    <a:pt x="2045009" y="1975885"/>
                    <a:pt x="2054721" y="1994715"/>
                  </a:cubicBezTo>
                  <a:cubicBezTo>
                    <a:pt x="2059875" y="2004575"/>
                    <a:pt x="2073253" y="2020976"/>
                    <a:pt x="2106650" y="2019837"/>
                  </a:cubicBezTo>
                  <a:cubicBezTo>
                    <a:pt x="2107790" y="2019837"/>
                    <a:pt x="2108831" y="2019837"/>
                    <a:pt x="2109921" y="2019837"/>
                  </a:cubicBezTo>
                  <a:cubicBezTo>
                    <a:pt x="2141088" y="2019837"/>
                    <a:pt x="2153972" y="2004179"/>
                    <a:pt x="2158927" y="1994665"/>
                  </a:cubicBezTo>
                  <a:cubicBezTo>
                    <a:pt x="2168688" y="1975836"/>
                    <a:pt x="2163931" y="1952448"/>
                    <a:pt x="2154467" y="1939961"/>
                  </a:cubicBezTo>
                  <a:cubicBezTo>
                    <a:pt x="2148124" y="1931537"/>
                    <a:pt x="2146142" y="1922816"/>
                    <a:pt x="2148818" y="1915384"/>
                  </a:cubicBezTo>
                  <a:cubicBezTo>
                    <a:pt x="2151196" y="1908843"/>
                    <a:pt x="2157143" y="1903789"/>
                    <a:pt x="2164278" y="1902154"/>
                  </a:cubicBezTo>
                  <a:cubicBezTo>
                    <a:pt x="2172206" y="1900321"/>
                    <a:pt x="2227257" y="1900420"/>
                    <a:pt x="2275817" y="1900568"/>
                  </a:cubicBezTo>
                  <a:lnTo>
                    <a:pt x="2276857" y="1900568"/>
                  </a:lnTo>
                  <a:cubicBezTo>
                    <a:pt x="2276114" y="1920636"/>
                    <a:pt x="2273785" y="1991989"/>
                    <a:pt x="2277204" y="2006904"/>
                  </a:cubicBezTo>
                  <a:cubicBezTo>
                    <a:pt x="2279533" y="2017112"/>
                    <a:pt x="2286866" y="2025585"/>
                    <a:pt x="2296331" y="2029053"/>
                  </a:cubicBezTo>
                  <a:close/>
                  <a:moveTo>
                    <a:pt x="2296331" y="1700681"/>
                  </a:moveTo>
                  <a:cubicBezTo>
                    <a:pt x="2306835" y="1704496"/>
                    <a:pt x="2318678" y="1702068"/>
                    <a:pt x="2329678" y="1693743"/>
                  </a:cubicBezTo>
                  <a:cubicBezTo>
                    <a:pt x="2339489" y="1686360"/>
                    <a:pt x="2357922" y="1682595"/>
                    <a:pt x="2372738" y="1690275"/>
                  </a:cubicBezTo>
                  <a:cubicBezTo>
                    <a:pt x="2386067" y="1697212"/>
                    <a:pt x="2392756" y="1711780"/>
                    <a:pt x="2392062" y="1732740"/>
                  </a:cubicBezTo>
                  <a:cubicBezTo>
                    <a:pt x="2392756" y="1753353"/>
                    <a:pt x="2386067" y="1767921"/>
                    <a:pt x="2372738" y="1774858"/>
                  </a:cubicBezTo>
                  <a:cubicBezTo>
                    <a:pt x="2357922" y="1782538"/>
                    <a:pt x="2339489" y="1778773"/>
                    <a:pt x="2329678" y="1771389"/>
                  </a:cubicBezTo>
                  <a:cubicBezTo>
                    <a:pt x="2318678" y="1763065"/>
                    <a:pt x="2306835" y="1760637"/>
                    <a:pt x="2296331" y="1764452"/>
                  </a:cubicBezTo>
                  <a:cubicBezTo>
                    <a:pt x="2286866" y="1767921"/>
                    <a:pt x="2279533" y="1776394"/>
                    <a:pt x="2277204" y="1786602"/>
                  </a:cubicBezTo>
                  <a:cubicBezTo>
                    <a:pt x="2273884" y="1801021"/>
                    <a:pt x="2275965" y="1868013"/>
                    <a:pt x="2276758" y="1890708"/>
                  </a:cubicBezTo>
                  <a:lnTo>
                    <a:pt x="2275817" y="1890708"/>
                  </a:lnTo>
                  <a:cubicBezTo>
                    <a:pt x="2210608" y="1890559"/>
                    <a:pt x="2170472" y="1890608"/>
                    <a:pt x="2162048" y="1892541"/>
                  </a:cubicBezTo>
                  <a:cubicBezTo>
                    <a:pt x="2151692" y="1894920"/>
                    <a:pt x="2143020" y="1902402"/>
                    <a:pt x="2139502" y="1912014"/>
                  </a:cubicBezTo>
                  <a:cubicBezTo>
                    <a:pt x="2135637" y="1922767"/>
                    <a:pt x="2138115" y="1934808"/>
                    <a:pt x="2146589" y="1946006"/>
                  </a:cubicBezTo>
                  <a:cubicBezTo>
                    <a:pt x="2154169" y="1956065"/>
                    <a:pt x="2158034" y="1974944"/>
                    <a:pt x="2150106" y="1990106"/>
                  </a:cubicBezTo>
                  <a:cubicBezTo>
                    <a:pt x="2143020" y="2003783"/>
                    <a:pt x="2128007" y="2010521"/>
                    <a:pt x="2106650" y="2009927"/>
                  </a:cubicBezTo>
                  <a:cubicBezTo>
                    <a:pt x="2085492" y="2010521"/>
                    <a:pt x="2070627" y="2003783"/>
                    <a:pt x="2063541" y="1990106"/>
                  </a:cubicBezTo>
                  <a:cubicBezTo>
                    <a:pt x="2055662" y="1974944"/>
                    <a:pt x="2059478" y="1956065"/>
                    <a:pt x="2067109" y="1946006"/>
                  </a:cubicBezTo>
                  <a:cubicBezTo>
                    <a:pt x="2075532" y="1934808"/>
                    <a:pt x="2078059" y="1922767"/>
                    <a:pt x="2074145" y="1912014"/>
                  </a:cubicBezTo>
                  <a:cubicBezTo>
                    <a:pt x="2070627" y="1902402"/>
                    <a:pt x="2062005" y="1894920"/>
                    <a:pt x="2051599" y="1892541"/>
                  </a:cubicBezTo>
                  <a:cubicBezTo>
                    <a:pt x="2043176" y="1890608"/>
                    <a:pt x="2003040" y="1890559"/>
                    <a:pt x="1937831" y="1890708"/>
                  </a:cubicBezTo>
                  <a:lnTo>
                    <a:pt x="1932876" y="1890708"/>
                  </a:lnTo>
                  <a:cubicBezTo>
                    <a:pt x="1933669" y="1868013"/>
                    <a:pt x="1935799" y="1801021"/>
                    <a:pt x="1932479" y="1786602"/>
                  </a:cubicBezTo>
                  <a:cubicBezTo>
                    <a:pt x="1930151" y="1776394"/>
                    <a:pt x="1922817" y="1767921"/>
                    <a:pt x="1913353" y="1764452"/>
                  </a:cubicBezTo>
                  <a:cubicBezTo>
                    <a:pt x="1902798" y="1760637"/>
                    <a:pt x="1890956" y="1763065"/>
                    <a:pt x="1880005" y="1771389"/>
                  </a:cubicBezTo>
                  <a:cubicBezTo>
                    <a:pt x="1870194" y="1778773"/>
                    <a:pt x="1851761" y="1782538"/>
                    <a:pt x="1836946" y="1774858"/>
                  </a:cubicBezTo>
                  <a:cubicBezTo>
                    <a:pt x="1823616" y="1767921"/>
                    <a:pt x="1816927" y="1753353"/>
                    <a:pt x="1817621" y="1732393"/>
                  </a:cubicBezTo>
                  <a:cubicBezTo>
                    <a:pt x="1816927" y="1711780"/>
                    <a:pt x="1823616" y="1697212"/>
                    <a:pt x="1836946" y="1690275"/>
                  </a:cubicBezTo>
                  <a:cubicBezTo>
                    <a:pt x="1851761" y="1682595"/>
                    <a:pt x="1870194" y="1686360"/>
                    <a:pt x="1880005" y="1693743"/>
                  </a:cubicBezTo>
                  <a:cubicBezTo>
                    <a:pt x="1890956" y="1702068"/>
                    <a:pt x="1902798" y="1704496"/>
                    <a:pt x="1913353" y="1700681"/>
                  </a:cubicBezTo>
                  <a:cubicBezTo>
                    <a:pt x="1922817" y="1697212"/>
                    <a:pt x="1930151" y="1688739"/>
                    <a:pt x="1932479" y="1678531"/>
                  </a:cubicBezTo>
                  <a:cubicBezTo>
                    <a:pt x="1935849" y="1663864"/>
                    <a:pt x="1933619" y="1594989"/>
                    <a:pt x="1932826" y="1573434"/>
                  </a:cubicBezTo>
                  <a:cubicBezTo>
                    <a:pt x="1986837" y="1573484"/>
                    <a:pt x="2042284" y="1572443"/>
                    <a:pt x="2051599" y="1570313"/>
                  </a:cubicBezTo>
                  <a:cubicBezTo>
                    <a:pt x="2062005" y="1567934"/>
                    <a:pt x="2070627" y="1560501"/>
                    <a:pt x="2074145" y="1550839"/>
                  </a:cubicBezTo>
                  <a:cubicBezTo>
                    <a:pt x="2078059" y="1540136"/>
                    <a:pt x="2075532" y="1528046"/>
                    <a:pt x="2067109" y="1516847"/>
                  </a:cubicBezTo>
                  <a:cubicBezTo>
                    <a:pt x="2059478" y="1506788"/>
                    <a:pt x="2055662" y="1487910"/>
                    <a:pt x="2063541" y="1472747"/>
                  </a:cubicBezTo>
                  <a:cubicBezTo>
                    <a:pt x="2070627" y="1459071"/>
                    <a:pt x="2085641" y="1452332"/>
                    <a:pt x="2106997" y="1452927"/>
                  </a:cubicBezTo>
                  <a:cubicBezTo>
                    <a:pt x="2128155" y="1452184"/>
                    <a:pt x="2143020" y="1459071"/>
                    <a:pt x="2150106" y="1472747"/>
                  </a:cubicBezTo>
                  <a:cubicBezTo>
                    <a:pt x="2158034" y="1487910"/>
                    <a:pt x="2154169" y="1506788"/>
                    <a:pt x="2146589" y="1516847"/>
                  </a:cubicBezTo>
                  <a:cubicBezTo>
                    <a:pt x="2138115" y="1528046"/>
                    <a:pt x="2135637" y="1540136"/>
                    <a:pt x="2139502" y="1550839"/>
                  </a:cubicBezTo>
                  <a:cubicBezTo>
                    <a:pt x="2143020" y="1560501"/>
                    <a:pt x="2151692" y="1567934"/>
                    <a:pt x="2162048" y="1570313"/>
                  </a:cubicBezTo>
                  <a:cubicBezTo>
                    <a:pt x="2171165" y="1572394"/>
                    <a:pt x="2224135" y="1573434"/>
                    <a:pt x="2276807" y="1573434"/>
                  </a:cubicBezTo>
                  <a:cubicBezTo>
                    <a:pt x="2276015" y="1594989"/>
                    <a:pt x="2273834" y="1663864"/>
                    <a:pt x="2277204" y="1678531"/>
                  </a:cubicBezTo>
                  <a:cubicBezTo>
                    <a:pt x="2279533" y="1688739"/>
                    <a:pt x="2286866" y="1697212"/>
                    <a:pt x="2296331" y="1700681"/>
                  </a:cubicBezTo>
                  <a:close/>
                  <a:moveTo>
                    <a:pt x="2278988" y="1347929"/>
                  </a:moveTo>
                  <a:cubicBezTo>
                    <a:pt x="2277402" y="1354866"/>
                    <a:pt x="2272447" y="1360614"/>
                    <a:pt x="2266105" y="1362943"/>
                  </a:cubicBezTo>
                  <a:cubicBezTo>
                    <a:pt x="2258870" y="1365569"/>
                    <a:pt x="2250347" y="1363636"/>
                    <a:pt x="2242122" y="1357443"/>
                  </a:cubicBezTo>
                  <a:cubicBezTo>
                    <a:pt x="2229933" y="1348177"/>
                    <a:pt x="2206991" y="1343519"/>
                    <a:pt x="2188558" y="1353082"/>
                  </a:cubicBezTo>
                  <a:cubicBezTo>
                    <a:pt x="2178845" y="1358087"/>
                    <a:pt x="2162791" y="1371416"/>
                    <a:pt x="2163882" y="1403971"/>
                  </a:cubicBezTo>
                  <a:cubicBezTo>
                    <a:pt x="2162791" y="1436872"/>
                    <a:pt x="2178845" y="1450202"/>
                    <a:pt x="2188558" y="1455206"/>
                  </a:cubicBezTo>
                  <a:cubicBezTo>
                    <a:pt x="2206991" y="1464769"/>
                    <a:pt x="2229933" y="1460112"/>
                    <a:pt x="2242122" y="1450846"/>
                  </a:cubicBezTo>
                  <a:cubicBezTo>
                    <a:pt x="2250347" y="1444652"/>
                    <a:pt x="2258870" y="1442719"/>
                    <a:pt x="2266105" y="1445346"/>
                  </a:cubicBezTo>
                  <a:cubicBezTo>
                    <a:pt x="2272447" y="1447675"/>
                    <a:pt x="2277402" y="1453422"/>
                    <a:pt x="2278988" y="1460359"/>
                  </a:cubicBezTo>
                  <a:cubicBezTo>
                    <a:pt x="2281812" y="1472599"/>
                    <a:pt x="2280177" y="1534339"/>
                    <a:pt x="2279087" y="1563524"/>
                  </a:cubicBezTo>
                  <a:cubicBezTo>
                    <a:pt x="2226415" y="1563574"/>
                    <a:pt x="2172800" y="1562632"/>
                    <a:pt x="2164278" y="1560650"/>
                  </a:cubicBezTo>
                  <a:cubicBezTo>
                    <a:pt x="2157143" y="1559015"/>
                    <a:pt x="2151196" y="1553961"/>
                    <a:pt x="2148818" y="1547420"/>
                  </a:cubicBezTo>
                  <a:cubicBezTo>
                    <a:pt x="2146142" y="1539988"/>
                    <a:pt x="2148124" y="1531267"/>
                    <a:pt x="2154467" y="1522843"/>
                  </a:cubicBezTo>
                  <a:cubicBezTo>
                    <a:pt x="2163931" y="1510356"/>
                    <a:pt x="2168688" y="1486968"/>
                    <a:pt x="2158927" y="1468188"/>
                  </a:cubicBezTo>
                  <a:cubicBezTo>
                    <a:pt x="2153823" y="1458278"/>
                    <a:pt x="2140444" y="1441877"/>
                    <a:pt x="2106997" y="1443017"/>
                  </a:cubicBezTo>
                  <a:cubicBezTo>
                    <a:pt x="2073451" y="1441927"/>
                    <a:pt x="2059875" y="1458328"/>
                    <a:pt x="2054721" y="1468188"/>
                  </a:cubicBezTo>
                  <a:cubicBezTo>
                    <a:pt x="2045009" y="1486968"/>
                    <a:pt x="2049766" y="1510356"/>
                    <a:pt x="2059181" y="1522843"/>
                  </a:cubicBezTo>
                  <a:cubicBezTo>
                    <a:pt x="2065523" y="1531267"/>
                    <a:pt x="2067555" y="1539988"/>
                    <a:pt x="2064830" y="1547420"/>
                  </a:cubicBezTo>
                  <a:cubicBezTo>
                    <a:pt x="2062451" y="1553961"/>
                    <a:pt x="2056555" y="1559015"/>
                    <a:pt x="2049419" y="1560650"/>
                  </a:cubicBezTo>
                  <a:cubicBezTo>
                    <a:pt x="2040649" y="1562682"/>
                    <a:pt x="1984309" y="1563623"/>
                    <a:pt x="1930250" y="1563524"/>
                  </a:cubicBezTo>
                  <a:cubicBezTo>
                    <a:pt x="1929159" y="1534289"/>
                    <a:pt x="1927574" y="1472599"/>
                    <a:pt x="1930349" y="1460359"/>
                  </a:cubicBezTo>
                  <a:cubicBezTo>
                    <a:pt x="1931934" y="1453422"/>
                    <a:pt x="1936889" y="1447675"/>
                    <a:pt x="1943232" y="1445346"/>
                  </a:cubicBezTo>
                  <a:cubicBezTo>
                    <a:pt x="1950466" y="1442719"/>
                    <a:pt x="1958989" y="1444652"/>
                    <a:pt x="1967214" y="1450846"/>
                  </a:cubicBezTo>
                  <a:cubicBezTo>
                    <a:pt x="1979454" y="1460112"/>
                    <a:pt x="2002396" y="1464769"/>
                    <a:pt x="2020829" y="1455206"/>
                  </a:cubicBezTo>
                  <a:cubicBezTo>
                    <a:pt x="2030491" y="1450202"/>
                    <a:pt x="2046595" y="1436872"/>
                    <a:pt x="2045455" y="1404318"/>
                  </a:cubicBezTo>
                  <a:cubicBezTo>
                    <a:pt x="2046595" y="1371416"/>
                    <a:pt x="2030491" y="1358087"/>
                    <a:pt x="2020829" y="1353082"/>
                  </a:cubicBezTo>
                  <a:cubicBezTo>
                    <a:pt x="2002396" y="1343519"/>
                    <a:pt x="1979454" y="1348177"/>
                    <a:pt x="1967214" y="1357443"/>
                  </a:cubicBezTo>
                  <a:cubicBezTo>
                    <a:pt x="1958989" y="1363636"/>
                    <a:pt x="1950516" y="1365569"/>
                    <a:pt x="1943232" y="1362943"/>
                  </a:cubicBezTo>
                  <a:cubicBezTo>
                    <a:pt x="1936889" y="1360614"/>
                    <a:pt x="1931934" y="1354866"/>
                    <a:pt x="1930349" y="1347929"/>
                  </a:cubicBezTo>
                  <a:cubicBezTo>
                    <a:pt x="1927524" y="1335541"/>
                    <a:pt x="1929209" y="1272513"/>
                    <a:pt x="1930299" y="1243724"/>
                  </a:cubicBezTo>
                  <a:lnTo>
                    <a:pt x="1937880" y="1243724"/>
                  </a:lnTo>
                  <a:cubicBezTo>
                    <a:pt x="2002990" y="1243872"/>
                    <a:pt x="2043176" y="1243823"/>
                    <a:pt x="2051599" y="1241890"/>
                  </a:cubicBezTo>
                  <a:cubicBezTo>
                    <a:pt x="2062005" y="1239512"/>
                    <a:pt x="2070627" y="1232079"/>
                    <a:pt x="2074145" y="1222417"/>
                  </a:cubicBezTo>
                  <a:cubicBezTo>
                    <a:pt x="2078059" y="1211714"/>
                    <a:pt x="2075532" y="1199624"/>
                    <a:pt x="2067109" y="1188425"/>
                  </a:cubicBezTo>
                  <a:cubicBezTo>
                    <a:pt x="2059478" y="1178366"/>
                    <a:pt x="2055662" y="1159487"/>
                    <a:pt x="2063541" y="1144325"/>
                  </a:cubicBezTo>
                  <a:cubicBezTo>
                    <a:pt x="2070627" y="1130649"/>
                    <a:pt x="2085542" y="1123761"/>
                    <a:pt x="2106997" y="1124505"/>
                  </a:cubicBezTo>
                  <a:cubicBezTo>
                    <a:pt x="2128155" y="1123761"/>
                    <a:pt x="2143020" y="1130649"/>
                    <a:pt x="2150106" y="1144325"/>
                  </a:cubicBezTo>
                  <a:cubicBezTo>
                    <a:pt x="2158034" y="1159487"/>
                    <a:pt x="2154169" y="1178366"/>
                    <a:pt x="2146589" y="1188425"/>
                  </a:cubicBezTo>
                  <a:cubicBezTo>
                    <a:pt x="2138115" y="1199624"/>
                    <a:pt x="2135637" y="1211714"/>
                    <a:pt x="2139502" y="1222417"/>
                  </a:cubicBezTo>
                  <a:cubicBezTo>
                    <a:pt x="2143020" y="1232079"/>
                    <a:pt x="2151692" y="1239512"/>
                    <a:pt x="2162048" y="1241890"/>
                  </a:cubicBezTo>
                  <a:cubicBezTo>
                    <a:pt x="2170472" y="1243823"/>
                    <a:pt x="2210657" y="1243872"/>
                    <a:pt x="2275817" y="1243724"/>
                  </a:cubicBezTo>
                  <a:lnTo>
                    <a:pt x="2279038" y="1243724"/>
                  </a:lnTo>
                  <a:cubicBezTo>
                    <a:pt x="2280128" y="1272513"/>
                    <a:pt x="2281812" y="1335541"/>
                    <a:pt x="2278988" y="1347929"/>
                  </a:cubicBezTo>
                  <a:close/>
                  <a:moveTo>
                    <a:pt x="2296331" y="1043836"/>
                  </a:moveTo>
                  <a:cubicBezTo>
                    <a:pt x="2306835" y="1047651"/>
                    <a:pt x="2318678" y="1045223"/>
                    <a:pt x="2329678" y="1036899"/>
                  </a:cubicBezTo>
                  <a:cubicBezTo>
                    <a:pt x="2339489" y="1029466"/>
                    <a:pt x="2357922" y="1025750"/>
                    <a:pt x="2372738" y="1033430"/>
                  </a:cubicBezTo>
                  <a:cubicBezTo>
                    <a:pt x="2386067" y="1040367"/>
                    <a:pt x="2392756" y="1054935"/>
                    <a:pt x="2392062" y="1075895"/>
                  </a:cubicBezTo>
                  <a:cubicBezTo>
                    <a:pt x="2392756" y="1096508"/>
                    <a:pt x="2386067" y="1111076"/>
                    <a:pt x="2372738" y="1117964"/>
                  </a:cubicBezTo>
                  <a:cubicBezTo>
                    <a:pt x="2357922" y="1125694"/>
                    <a:pt x="2339489" y="1121928"/>
                    <a:pt x="2329678" y="1114545"/>
                  </a:cubicBezTo>
                  <a:cubicBezTo>
                    <a:pt x="2318678" y="1106220"/>
                    <a:pt x="2306835" y="1103792"/>
                    <a:pt x="2296331" y="1107608"/>
                  </a:cubicBezTo>
                  <a:cubicBezTo>
                    <a:pt x="2286817" y="1111076"/>
                    <a:pt x="2279533" y="1119549"/>
                    <a:pt x="2277204" y="1129707"/>
                  </a:cubicBezTo>
                  <a:cubicBezTo>
                    <a:pt x="2273884" y="1144176"/>
                    <a:pt x="2275965" y="1211119"/>
                    <a:pt x="2276758" y="1233813"/>
                  </a:cubicBezTo>
                  <a:lnTo>
                    <a:pt x="2275767" y="1233813"/>
                  </a:lnTo>
                  <a:cubicBezTo>
                    <a:pt x="2227257" y="1233913"/>
                    <a:pt x="2172206" y="1234061"/>
                    <a:pt x="2164278" y="1232228"/>
                  </a:cubicBezTo>
                  <a:cubicBezTo>
                    <a:pt x="2157143" y="1230593"/>
                    <a:pt x="2151196" y="1225539"/>
                    <a:pt x="2148818" y="1218998"/>
                  </a:cubicBezTo>
                  <a:cubicBezTo>
                    <a:pt x="2146142" y="1211565"/>
                    <a:pt x="2148124" y="1202844"/>
                    <a:pt x="2154467" y="1194421"/>
                  </a:cubicBezTo>
                  <a:cubicBezTo>
                    <a:pt x="2163931" y="1181934"/>
                    <a:pt x="2168688" y="1158546"/>
                    <a:pt x="2158927" y="1139766"/>
                  </a:cubicBezTo>
                  <a:cubicBezTo>
                    <a:pt x="2153823" y="1129856"/>
                    <a:pt x="2140196" y="1113504"/>
                    <a:pt x="2106997" y="1114594"/>
                  </a:cubicBezTo>
                  <a:cubicBezTo>
                    <a:pt x="2073550" y="1113554"/>
                    <a:pt x="2059875" y="1129856"/>
                    <a:pt x="2054721" y="1139766"/>
                  </a:cubicBezTo>
                  <a:cubicBezTo>
                    <a:pt x="2045009" y="1158546"/>
                    <a:pt x="2049766" y="1181934"/>
                    <a:pt x="2059181" y="1194421"/>
                  </a:cubicBezTo>
                  <a:cubicBezTo>
                    <a:pt x="2065523" y="1202844"/>
                    <a:pt x="2067555" y="1211565"/>
                    <a:pt x="2064830" y="1218998"/>
                  </a:cubicBezTo>
                  <a:cubicBezTo>
                    <a:pt x="2062451" y="1225539"/>
                    <a:pt x="2056555" y="1230593"/>
                    <a:pt x="2049419" y="1232228"/>
                  </a:cubicBezTo>
                  <a:cubicBezTo>
                    <a:pt x="2041441" y="1234061"/>
                    <a:pt x="1986440" y="1233962"/>
                    <a:pt x="1937880" y="1233813"/>
                  </a:cubicBezTo>
                  <a:lnTo>
                    <a:pt x="1930200" y="1233813"/>
                  </a:lnTo>
                  <a:cubicBezTo>
                    <a:pt x="1929110" y="1204133"/>
                    <a:pt x="1927623" y="1143978"/>
                    <a:pt x="1930349" y="1131937"/>
                  </a:cubicBezTo>
                  <a:cubicBezTo>
                    <a:pt x="1931934" y="1125000"/>
                    <a:pt x="1936889" y="1119252"/>
                    <a:pt x="1943232" y="1116923"/>
                  </a:cubicBezTo>
                  <a:cubicBezTo>
                    <a:pt x="1950516" y="1114248"/>
                    <a:pt x="1958989" y="1116230"/>
                    <a:pt x="1967214" y="1122423"/>
                  </a:cubicBezTo>
                  <a:cubicBezTo>
                    <a:pt x="1979454" y="1131689"/>
                    <a:pt x="2002396" y="1136347"/>
                    <a:pt x="2020829" y="1126784"/>
                  </a:cubicBezTo>
                  <a:cubicBezTo>
                    <a:pt x="2030491" y="1121779"/>
                    <a:pt x="2046595" y="1108401"/>
                    <a:pt x="2045455" y="1075895"/>
                  </a:cubicBezTo>
                  <a:cubicBezTo>
                    <a:pt x="2046595" y="1042994"/>
                    <a:pt x="2030491" y="1029664"/>
                    <a:pt x="2020829" y="1024660"/>
                  </a:cubicBezTo>
                  <a:cubicBezTo>
                    <a:pt x="2002396" y="1015096"/>
                    <a:pt x="1979454" y="1019754"/>
                    <a:pt x="1967214" y="1029020"/>
                  </a:cubicBezTo>
                  <a:cubicBezTo>
                    <a:pt x="1958989" y="1035214"/>
                    <a:pt x="1950516" y="1037147"/>
                    <a:pt x="1943232" y="1034520"/>
                  </a:cubicBezTo>
                  <a:cubicBezTo>
                    <a:pt x="1936889" y="1032191"/>
                    <a:pt x="1931934" y="1026444"/>
                    <a:pt x="1930349" y="1019507"/>
                  </a:cubicBezTo>
                  <a:cubicBezTo>
                    <a:pt x="1927524" y="1007119"/>
                    <a:pt x="1929209" y="944090"/>
                    <a:pt x="1930299" y="915351"/>
                  </a:cubicBezTo>
                  <a:cubicBezTo>
                    <a:pt x="1932826" y="915351"/>
                    <a:pt x="1935304" y="915351"/>
                    <a:pt x="1937880" y="915301"/>
                  </a:cubicBezTo>
                  <a:cubicBezTo>
                    <a:pt x="1986440" y="915202"/>
                    <a:pt x="2041441" y="915103"/>
                    <a:pt x="2049419" y="916936"/>
                  </a:cubicBezTo>
                  <a:cubicBezTo>
                    <a:pt x="2056555" y="918572"/>
                    <a:pt x="2062451" y="923626"/>
                    <a:pt x="2064830" y="930167"/>
                  </a:cubicBezTo>
                  <a:cubicBezTo>
                    <a:pt x="2067555" y="937599"/>
                    <a:pt x="2065523" y="946320"/>
                    <a:pt x="2059181" y="954744"/>
                  </a:cubicBezTo>
                  <a:cubicBezTo>
                    <a:pt x="2049766" y="967230"/>
                    <a:pt x="2045009" y="990618"/>
                    <a:pt x="2054721" y="1009398"/>
                  </a:cubicBezTo>
                  <a:cubicBezTo>
                    <a:pt x="2059875" y="1019308"/>
                    <a:pt x="2073451" y="1035710"/>
                    <a:pt x="2106650" y="1034570"/>
                  </a:cubicBezTo>
                  <a:cubicBezTo>
                    <a:pt x="2107790" y="1034570"/>
                    <a:pt x="2108831" y="1034619"/>
                    <a:pt x="2109921" y="1034619"/>
                  </a:cubicBezTo>
                  <a:cubicBezTo>
                    <a:pt x="2141088" y="1034619"/>
                    <a:pt x="2153972" y="1018961"/>
                    <a:pt x="2158927" y="1009398"/>
                  </a:cubicBezTo>
                  <a:cubicBezTo>
                    <a:pt x="2168688" y="990618"/>
                    <a:pt x="2163931" y="967230"/>
                    <a:pt x="2154467" y="954744"/>
                  </a:cubicBezTo>
                  <a:cubicBezTo>
                    <a:pt x="2148124" y="946320"/>
                    <a:pt x="2146142" y="937599"/>
                    <a:pt x="2148818" y="930167"/>
                  </a:cubicBezTo>
                  <a:cubicBezTo>
                    <a:pt x="2151196" y="923626"/>
                    <a:pt x="2157143" y="918572"/>
                    <a:pt x="2164278" y="916936"/>
                  </a:cubicBezTo>
                  <a:cubicBezTo>
                    <a:pt x="2172206" y="915103"/>
                    <a:pt x="2227257" y="915202"/>
                    <a:pt x="2275767" y="915301"/>
                  </a:cubicBezTo>
                  <a:lnTo>
                    <a:pt x="2276857" y="915301"/>
                  </a:lnTo>
                  <a:cubicBezTo>
                    <a:pt x="2276114" y="935419"/>
                    <a:pt x="2273785" y="1006772"/>
                    <a:pt x="2277204" y="1021687"/>
                  </a:cubicBezTo>
                  <a:cubicBezTo>
                    <a:pt x="2279533" y="1031894"/>
                    <a:pt x="2286866" y="1040367"/>
                    <a:pt x="2296331" y="1043836"/>
                  </a:cubicBezTo>
                  <a:close/>
                  <a:moveTo>
                    <a:pt x="2296331" y="715414"/>
                  </a:moveTo>
                  <a:cubicBezTo>
                    <a:pt x="2306835" y="719229"/>
                    <a:pt x="2318678" y="716801"/>
                    <a:pt x="2329678" y="708476"/>
                  </a:cubicBezTo>
                  <a:cubicBezTo>
                    <a:pt x="2339489" y="701044"/>
                    <a:pt x="2357922" y="697328"/>
                    <a:pt x="2372738" y="705008"/>
                  </a:cubicBezTo>
                  <a:cubicBezTo>
                    <a:pt x="2386067" y="711945"/>
                    <a:pt x="2392756" y="726513"/>
                    <a:pt x="2392062" y="747473"/>
                  </a:cubicBezTo>
                  <a:cubicBezTo>
                    <a:pt x="2392756" y="768086"/>
                    <a:pt x="2386067" y="782654"/>
                    <a:pt x="2372738" y="789542"/>
                  </a:cubicBezTo>
                  <a:cubicBezTo>
                    <a:pt x="2357922" y="797271"/>
                    <a:pt x="2339489" y="793506"/>
                    <a:pt x="2329678" y="786073"/>
                  </a:cubicBezTo>
                  <a:cubicBezTo>
                    <a:pt x="2318678" y="777798"/>
                    <a:pt x="2306835" y="775320"/>
                    <a:pt x="2296331" y="779185"/>
                  </a:cubicBezTo>
                  <a:cubicBezTo>
                    <a:pt x="2286866" y="782654"/>
                    <a:pt x="2279533" y="791127"/>
                    <a:pt x="2277204" y="801285"/>
                  </a:cubicBezTo>
                  <a:cubicBezTo>
                    <a:pt x="2273884" y="815754"/>
                    <a:pt x="2275965" y="882746"/>
                    <a:pt x="2276807" y="905391"/>
                  </a:cubicBezTo>
                  <a:lnTo>
                    <a:pt x="2275817" y="905391"/>
                  </a:lnTo>
                  <a:cubicBezTo>
                    <a:pt x="2210657" y="905292"/>
                    <a:pt x="2170472" y="905342"/>
                    <a:pt x="2162048" y="907274"/>
                  </a:cubicBezTo>
                  <a:cubicBezTo>
                    <a:pt x="2151692" y="909653"/>
                    <a:pt x="2143020" y="917085"/>
                    <a:pt x="2139502" y="926748"/>
                  </a:cubicBezTo>
                  <a:cubicBezTo>
                    <a:pt x="2135637" y="937450"/>
                    <a:pt x="2138115" y="949541"/>
                    <a:pt x="2146589" y="960739"/>
                  </a:cubicBezTo>
                  <a:cubicBezTo>
                    <a:pt x="2154169" y="970798"/>
                    <a:pt x="2158034" y="989677"/>
                    <a:pt x="2150106" y="1004839"/>
                  </a:cubicBezTo>
                  <a:cubicBezTo>
                    <a:pt x="2143020" y="1018516"/>
                    <a:pt x="2128106" y="1025353"/>
                    <a:pt x="2106650" y="1024660"/>
                  </a:cubicBezTo>
                  <a:cubicBezTo>
                    <a:pt x="2085492" y="1025403"/>
                    <a:pt x="2070627" y="1018516"/>
                    <a:pt x="2063541" y="1004839"/>
                  </a:cubicBezTo>
                  <a:cubicBezTo>
                    <a:pt x="2055662" y="989677"/>
                    <a:pt x="2059478" y="970798"/>
                    <a:pt x="2067109" y="960739"/>
                  </a:cubicBezTo>
                  <a:cubicBezTo>
                    <a:pt x="2075532" y="949541"/>
                    <a:pt x="2078059" y="937450"/>
                    <a:pt x="2074145" y="926748"/>
                  </a:cubicBezTo>
                  <a:cubicBezTo>
                    <a:pt x="2070627" y="917085"/>
                    <a:pt x="2062005" y="909653"/>
                    <a:pt x="2051599" y="907274"/>
                  </a:cubicBezTo>
                  <a:cubicBezTo>
                    <a:pt x="2043176" y="905342"/>
                    <a:pt x="2002990" y="905292"/>
                    <a:pt x="1937880" y="905391"/>
                  </a:cubicBezTo>
                  <a:cubicBezTo>
                    <a:pt x="1936196" y="905441"/>
                    <a:pt x="1934561" y="905441"/>
                    <a:pt x="1932876" y="905441"/>
                  </a:cubicBezTo>
                  <a:cubicBezTo>
                    <a:pt x="1933669" y="882746"/>
                    <a:pt x="1935799" y="815754"/>
                    <a:pt x="1932479" y="801285"/>
                  </a:cubicBezTo>
                  <a:cubicBezTo>
                    <a:pt x="1930151" y="791127"/>
                    <a:pt x="1922817" y="782654"/>
                    <a:pt x="1913353" y="779185"/>
                  </a:cubicBezTo>
                  <a:cubicBezTo>
                    <a:pt x="1902798" y="775320"/>
                    <a:pt x="1890956" y="777798"/>
                    <a:pt x="1880005" y="786073"/>
                  </a:cubicBezTo>
                  <a:cubicBezTo>
                    <a:pt x="1870194" y="793506"/>
                    <a:pt x="1851761" y="797271"/>
                    <a:pt x="1836946" y="789542"/>
                  </a:cubicBezTo>
                  <a:cubicBezTo>
                    <a:pt x="1823616" y="782654"/>
                    <a:pt x="1816927" y="768086"/>
                    <a:pt x="1817621" y="747126"/>
                  </a:cubicBezTo>
                  <a:cubicBezTo>
                    <a:pt x="1816927" y="726513"/>
                    <a:pt x="1823616" y="711945"/>
                    <a:pt x="1836946" y="705008"/>
                  </a:cubicBezTo>
                  <a:cubicBezTo>
                    <a:pt x="1851761" y="697328"/>
                    <a:pt x="1870194" y="701044"/>
                    <a:pt x="1880005" y="708476"/>
                  </a:cubicBezTo>
                  <a:cubicBezTo>
                    <a:pt x="1890956" y="716801"/>
                    <a:pt x="1902798" y="719229"/>
                    <a:pt x="1913353" y="715414"/>
                  </a:cubicBezTo>
                  <a:cubicBezTo>
                    <a:pt x="1922817" y="711945"/>
                    <a:pt x="1930151" y="703472"/>
                    <a:pt x="1932479" y="693264"/>
                  </a:cubicBezTo>
                  <a:cubicBezTo>
                    <a:pt x="1935849" y="678597"/>
                    <a:pt x="1933619" y="609722"/>
                    <a:pt x="1932826" y="588118"/>
                  </a:cubicBezTo>
                  <a:cubicBezTo>
                    <a:pt x="1986837" y="588217"/>
                    <a:pt x="2042284" y="587176"/>
                    <a:pt x="2051599" y="585046"/>
                  </a:cubicBezTo>
                  <a:cubicBezTo>
                    <a:pt x="2062005" y="582667"/>
                    <a:pt x="2070627" y="575185"/>
                    <a:pt x="2074145" y="565572"/>
                  </a:cubicBezTo>
                  <a:cubicBezTo>
                    <a:pt x="2078059" y="554820"/>
                    <a:pt x="2075532" y="542779"/>
                    <a:pt x="2067109" y="531580"/>
                  </a:cubicBezTo>
                  <a:cubicBezTo>
                    <a:pt x="2059478" y="521522"/>
                    <a:pt x="2055662" y="502643"/>
                    <a:pt x="2063541" y="487480"/>
                  </a:cubicBezTo>
                  <a:cubicBezTo>
                    <a:pt x="2070627" y="473804"/>
                    <a:pt x="2085542" y="466966"/>
                    <a:pt x="2106997" y="467660"/>
                  </a:cubicBezTo>
                  <a:cubicBezTo>
                    <a:pt x="2128155" y="466966"/>
                    <a:pt x="2143020" y="473804"/>
                    <a:pt x="2150106" y="487480"/>
                  </a:cubicBezTo>
                  <a:cubicBezTo>
                    <a:pt x="2158034" y="502643"/>
                    <a:pt x="2154169" y="521522"/>
                    <a:pt x="2146589" y="531580"/>
                  </a:cubicBezTo>
                  <a:cubicBezTo>
                    <a:pt x="2138115" y="542779"/>
                    <a:pt x="2135637" y="554820"/>
                    <a:pt x="2139502" y="565572"/>
                  </a:cubicBezTo>
                  <a:cubicBezTo>
                    <a:pt x="2143020" y="575185"/>
                    <a:pt x="2151692" y="582667"/>
                    <a:pt x="2162048" y="585046"/>
                  </a:cubicBezTo>
                  <a:cubicBezTo>
                    <a:pt x="2171165" y="587127"/>
                    <a:pt x="2224135" y="588167"/>
                    <a:pt x="2276807" y="588167"/>
                  </a:cubicBezTo>
                  <a:cubicBezTo>
                    <a:pt x="2276015" y="609722"/>
                    <a:pt x="2273834" y="678597"/>
                    <a:pt x="2277204" y="693264"/>
                  </a:cubicBezTo>
                  <a:cubicBezTo>
                    <a:pt x="2279533" y="703472"/>
                    <a:pt x="2286866" y="711945"/>
                    <a:pt x="2296331" y="715414"/>
                  </a:cubicBezTo>
                  <a:close/>
                  <a:moveTo>
                    <a:pt x="2278988" y="362662"/>
                  </a:moveTo>
                  <a:cubicBezTo>
                    <a:pt x="2277402" y="369599"/>
                    <a:pt x="2272447" y="375347"/>
                    <a:pt x="2266105" y="377676"/>
                  </a:cubicBezTo>
                  <a:cubicBezTo>
                    <a:pt x="2258870" y="380302"/>
                    <a:pt x="2250347" y="378369"/>
                    <a:pt x="2242122" y="372126"/>
                  </a:cubicBezTo>
                  <a:cubicBezTo>
                    <a:pt x="2229933" y="362910"/>
                    <a:pt x="2206991" y="358252"/>
                    <a:pt x="2188558" y="367815"/>
                  </a:cubicBezTo>
                  <a:cubicBezTo>
                    <a:pt x="2178845" y="372820"/>
                    <a:pt x="2162791" y="386149"/>
                    <a:pt x="2163882" y="418704"/>
                  </a:cubicBezTo>
                  <a:cubicBezTo>
                    <a:pt x="2162791" y="451556"/>
                    <a:pt x="2178845" y="464935"/>
                    <a:pt x="2188558" y="469939"/>
                  </a:cubicBezTo>
                  <a:cubicBezTo>
                    <a:pt x="2206991" y="479503"/>
                    <a:pt x="2229933" y="474845"/>
                    <a:pt x="2242122" y="465579"/>
                  </a:cubicBezTo>
                  <a:cubicBezTo>
                    <a:pt x="2250347" y="459385"/>
                    <a:pt x="2258870" y="457452"/>
                    <a:pt x="2266105" y="460079"/>
                  </a:cubicBezTo>
                  <a:cubicBezTo>
                    <a:pt x="2272447" y="462358"/>
                    <a:pt x="2277402" y="468155"/>
                    <a:pt x="2278988" y="475092"/>
                  </a:cubicBezTo>
                  <a:cubicBezTo>
                    <a:pt x="2281812" y="487332"/>
                    <a:pt x="2280177" y="549022"/>
                    <a:pt x="2279087" y="578257"/>
                  </a:cubicBezTo>
                  <a:cubicBezTo>
                    <a:pt x="2226415" y="578257"/>
                    <a:pt x="2172800" y="577316"/>
                    <a:pt x="2164278" y="575383"/>
                  </a:cubicBezTo>
                  <a:cubicBezTo>
                    <a:pt x="2157143" y="573748"/>
                    <a:pt x="2151196" y="568694"/>
                    <a:pt x="2148818" y="562153"/>
                  </a:cubicBezTo>
                  <a:cubicBezTo>
                    <a:pt x="2146142" y="554721"/>
                    <a:pt x="2148124" y="546000"/>
                    <a:pt x="2154467" y="537576"/>
                  </a:cubicBezTo>
                  <a:cubicBezTo>
                    <a:pt x="2163931" y="525089"/>
                    <a:pt x="2168688" y="501701"/>
                    <a:pt x="2158927" y="482872"/>
                  </a:cubicBezTo>
                  <a:cubicBezTo>
                    <a:pt x="2153823" y="473011"/>
                    <a:pt x="2140196" y="456610"/>
                    <a:pt x="2106997" y="457750"/>
                  </a:cubicBezTo>
                  <a:cubicBezTo>
                    <a:pt x="2073550" y="456610"/>
                    <a:pt x="2059875" y="473011"/>
                    <a:pt x="2054721" y="482922"/>
                  </a:cubicBezTo>
                  <a:cubicBezTo>
                    <a:pt x="2045009" y="501701"/>
                    <a:pt x="2049766" y="525089"/>
                    <a:pt x="2059181" y="537576"/>
                  </a:cubicBezTo>
                  <a:cubicBezTo>
                    <a:pt x="2065523" y="546000"/>
                    <a:pt x="2067555" y="554721"/>
                    <a:pt x="2064830" y="562153"/>
                  </a:cubicBezTo>
                  <a:cubicBezTo>
                    <a:pt x="2062451" y="568694"/>
                    <a:pt x="2056555" y="573748"/>
                    <a:pt x="2049419" y="575383"/>
                  </a:cubicBezTo>
                  <a:cubicBezTo>
                    <a:pt x="2040649" y="577415"/>
                    <a:pt x="1984309" y="578356"/>
                    <a:pt x="1930250" y="578257"/>
                  </a:cubicBezTo>
                  <a:cubicBezTo>
                    <a:pt x="1929159" y="549022"/>
                    <a:pt x="1927574" y="487332"/>
                    <a:pt x="1930349" y="475092"/>
                  </a:cubicBezTo>
                  <a:cubicBezTo>
                    <a:pt x="1931934" y="468155"/>
                    <a:pt x="1936889" y="462358"/>
                    <a:pt x="1943232" y="460079"/>
                  </a:cubicBezTo>
                  <a:cubicBezTo>
                    <a:pt x="1950466" y="457452"/>
                    <a:pt x="1958989" y="459385"/>
                    <a:pt x="1967214" y="465579"/>
                  </a:cubicBezTo>
                  <a:cubicBezTo>
                    <a:pt x="1979454" y="474845"/>
                    <a:pt x="2002396" y="479503"/>
                    <a:pt x="2020829" y="469939"/>
                  </a:cubicBezTo>
                  <a:cubicBezTo>
                    <a:pt x="2030491" y="464885"/>
                    <a:pt x="2046595" y="451556"/>
                    <a:pt x="2045455" y="419051"/>
                  </a:cubicBezTo>
                  <a:cubicBezTo>
                    <a:pt x="2046595" y="386149"/>
                    <a:pt x="2030491" y="372820"/>
                    <a:pt x="2020829" y="367815"/>
                  </a:cubicBezTo>
                  <a:cubicBezTo>
                    <a:pt x="2002396" y="358252"/>
                    <a:pt x="1979454" y="362910"/>
                    <a:pt x="1967214" y="372126"/>
                  </a:cubicBezTo>
                  <a:cubicBezTo>
                    <a:pt x="1958989" y="378369"/>
                    <a:pt x="1950516" y="380302"/>
                    <a:pt x="1943232" y="377676"/>
                  </a:cubicBezTo>
                  <a:cubicBezTo>
                    <a:pt x="1936889" y="375347"/>
                    <a:pt x="1931934" y="369599"/>
                    <a:pt x="1930349" y="362662"/>
                  </a:cubicBezTo>
                  <a:cubicBezTo>
                    <a:pt x="1927524" y="350274"/>
                    <a:pt x="1929209" y="287196"/>
                    <a:pt x="1930299" y="258457"/>
                  </a:cubicBezTo>
                  <a:lnTo>
                    <a:pt x="1937880" y="258457"/>
                  </a:lnTo>
                  <a:cubicBezTo>
                    <a:pt x="2003040" y="258605"/>
                    <a:pt x="2043176" y="258556"/>
                    <a:pt x="2051599" y="256623"/>
                  </a:cubicBezTo>
                  <a:cubicBezTo>
                    <a:pt x="2062005" y="254245"/>
                    <a:pt x="2070627" y="246763"/>
                    <a:pt x="2074145" y="237150"/>
                  </a:cubicBezTo>
                  <a:cubicBezTo>
                    <a:pt x="2078059" y="226397"/>
                    <a:pt x="2075532" y="214357"/>
                    <a:pt x="2067109" y="203158"/>
                  </a:cubicBezTo>
                  <a:cubicBezTo>
                    <a:pt x="2059478" y="193099"/>
                    <a:pt x="2055662" y="174220"/>
                    <a:pt x="2063541" y="159058"/>
                  </a:cubicBezTo>
                  <a:cubicBezTo>
                    <a:pt x="2070627" y="145382"/>
                    <a:pt x="2085542" y="138494"/>
                    <a:pt x="2106997" y="139238"/>
                  </a:cubicBezTo>
                  <a:cubicBezTo>
                    <a:pt x="2128155" y="138544"/>
                    <a:pt x="2143020" y="145382"/>
                    <a:pt x="2150106" y="159058"/>
                  </a:cubicBezTo>
                  <a:cubicBezTo>
                    <a:pt x="2158034" y="174220"/>
                    <a:pt x="2154169" y="193099"/>
                    <a:pt x="2146589" y="203158"/>
                  </a:cubicBezTo>
                  <a:cubicBezTo>
                    <a:pt x="2138115" y="214357"/>
                    <a:pt x="2135637" y="226397"/>
                    <a:pt x="2139502" y="237150"/>
                  </a:cubicBezTo>
                  <a:cubicBezTo>
                    <a:pt x="2143020" y="246763"/>
                    <a:pt x="2151692" y="254245"/>
                    <a:pt x="2162048" y="256623"/>
                  </a:cubicBezTo>
                  <a:cubicBezTo>
                    <a:pt x="2170472" y="258556"/>
                    <a:pt x="2210657" y="258605"/>
                    <a:pt x="2275817" y="258457"/>
                  </a:cubicBezTo>
                  <a:lnTo>
                    <a:pt x="2279038" y="258457"/>
                  </a:lnTo>
                  <a:cubicBezTo>
                    <a:pt x="2280128" y="287246"/>
                    <a:pt x="2281812" y="350274"/>
                    <a:pt x="2278988" y="362662"/>
                  </a:cubicBezTo>
                  <a:close/>
                  <a:moveTo>
                    <a:pt x="2106997" y="2428333"/>
                  </a:moveTo>
                  <a:cubicBezTo>
                    <a:pt x="2073451" y="2427095"/>
                    <a:pt x="2059875" y="2443595"/>
                    <a:pt x="2054721" y="2453456"/>
                  </a:cubicBezTo>
                  <a:cubicBezTo>
                    <a:pt x="2050806" y="2461086"/>
                    <a:pt x="2049221" y="2469460"/>
                    <a:pt x="2049419" y="2477537"/>
                  </a:cubicBezTo>
                  <a:lnTo>
                    <a:pt x="2059230" y="2477537"/>
                  </a:lnTo>
                  <a:cubicBezTo>
                    <a:pt x="2059082" y="2470996"/>
                    <a:pt x="2060320" y="2464208"/>
                    <a:pt x="2063541" y="2458014"/>
                  </a:cubicBezTo>
                  <a:cubicBezTo>
                    <a:pt x="2070627" y="2444338"/>
                    <a:pt x="2085641" y="2437599"/>
                    <a:pt x="2106997" y="2438194"/>
                  </a:cubicBezTo>
                  <a:cubicBezTo>
                    <a:pt x="2128155" y="2437451"/>
                    <a:pt x="2143020" y="2444338"/>
                    <a:pt x="2150106" y="2458014"/>
                  </a:cubicBezTo>
                  <a:cubicBezTo>
                    <a:pt x="2153327" y="2464208"/>
                    <a:pt x="2154616" y="2470996"/>
                    <a:pt x="2154417" y="2477537"/>
                  </a:cubicBezTo>
                  <a:lnTo>
                    <a:pt x="2164278" y="2477537"/>
                  </a:lnTo>
                  <a:cubicBezTo>
                    <a:pt x="2164476" y="2469460"/>
                    <a:pt x="2162890" y="2461086"/>
                    <a:pt x="2158927" y="2453456"/>
                  </a:cubicBezTo>
                  <a:cubicBezTo>
                    <a:pt x="2153823" y="2443595"/>
                    <a:pt x="2140444" y="2427095"/>
                    <a:pt x="2106997" y="2428333"/>
                  </a:cubicBezTo>
                  <a:close/>
                  <a:moveTo>
                    <a:pt x="807132" y="2453456"/>
                  </a:moveTo>
                  <a:cubicBezTo>
                    <a:pt x="802029" y="2443595"/>
                    <a:pt x="788402" y="2427095"/>
                    <a:pt x="755203" y="2428333"/>
                  </a:cubicBezTo>
                  <a:cubicBezTo>
                    <a:pt x="721707" y="2427144"/>
                    <a:pt x="708080" y="2443595"/>
                    <a:pt x="702977" y="2453456"/>
                  </a:cubicBezTo>
                  <a:cubicBezTo>
                    <a:pt x="699012" y="2461086"/>
                    <a:pt x="697427" y="2469460"/>
                    <a:pt x="697625" y="2477537"/>
                  </a:cubicBezTo>
                  <a:lnTo>
                    <a:pt x="707436" y="2477537"/>
                  </a:lnTo>
                  <a:cubicBezTo>
                    <a:pt x="707288" y="2470947"/>
                    <a:pt x="708526" y="2464208"/>
                    <a:pt x="711747" y="2458014"/>
                  </a:cubicBezTo>
                  <a:cubicBezTo>
                    <a:pt x="718833" y="2444338"/>
                    <a:pt x="733748" y="2437599"/>
                    <a:pt x="755203" y="2438194"/>
                  </a:cubicBezTo>
                  <a:cubicBezTo>
                    <a:pt x="776411" y="2437599"/>
                    <a:pt x="791276" y="2444338"/>
                    <a:pt x="798362" y="2458014"/>
                  </a:cubicBezTo>
                  <a:cubicBezTo>
                    <a:pt x="801583" y="2464208"/>
                    <a:pt x="802821" y="2470996"/>
                    <a:pt x="802673" y="2477537"/>
                  </a:cubicBezTo>
                  <a:lnTo>
                    <a:pt x="812484" y="2477537"/>
                  </a:lnTo>
                  <a:cubicBezTo>
                    <a:pt x="812682" y="2469460"/>
                    <a:pt x="811096" y="2461086"/>
                    <a:pt x="807132" y="2453456"/>
                  </a:cubicBezTo>
                  <a:close/>
                  <a:moveTo>
                    <a:pt x="51731" y="1681504"/>
                  </a:moveTo>
                  <a:cubicBezTo>
                    <a:pt x="34190" y="1672437"/>
                    <a:pt x="12586" y="1676153"/>
                    <a:pt x="0" y="1684577"/>
                  </a:cubicBezTo>
                  <a:lnTo>
                    <a:pt x="0" y="1696518"/>
                  </a:lnTo>
                  <a:cubicBezTo>
                    <a:pt x="1388" y="1695676"/>
                    <a:pt x="2775" y="1694784"/>
                    <a:pt x="4113" y="1693743"/>
                  </a:cubicBezTo>
                  <a:cubicBezTo>
                    <a:pt x="13924" y="1686311"/>
                    <a:pt x="32357" y="1682595"/>
                    <a:pt x="47172" y="1690275"/>
                  </a:cubicBezTo>
                  <a:cubicBezTo>
                    <a:pt x="60502" y="1697212"/>
                    <a:pt x="67191" y="1711780"/>
                    <a:pt x="66497" y="1732740"/>
                  </a:cubicBezTo>
                  <a:cubicBezTo>
                    <a:pt x="67191" y="1753353"/>
                    <a:pt x="60502" y="1767921"/>
                    <a:pt x="47172" y="1774858"/>
                  </a:cubicBezTo>
                  <a:cubicBezTo>
                    <a:pt x="32357" y="1782538"/>
                    <a:pt x="13924" y="1778773"/>
                    <a:pt x="4113" y="1771389"/>
                  </a:cubicBezTo>
                  <a:cubicBezTo>
                    <a:pt x="2775" y="1770349"/>
                    <a:pt x="1388" y="1769457"/>
                    <a:pt x="0" y="1768615"/>
                  </a:cubicBezTo>
                  <a:lnTo>
                    <a:pt x="0" y="1780556"/>
                  </a:lnTo>
                  <a:cubicBezTo>
                    <a:pt x="12586" y="1788980"/>
                    <a:pt x="34190" y="1792696"/>
                    <a:pt x="51731" y="1783628"/>
                  </a:cubicBezTo>
                  <a:cubicBezTo>
                    <a:pt x="61393" y="1778624"/>
                    <a:pt x="77497" y="1765295"/>
                    <a:pt x="76407" y="1732740"/>
                  </a:cubicBezTo>
                  <a:cubicBezTo>
                    <a:pt x="77497" y="1699838"/>
                    <a:pt x="61393" y="1686509"/>
                    <a:pt x="51731" y="1681504"/>
                  </a:cubicBezTo>
                  <a:close/>
                  <a:moveTo>
                    <a:pt x="51731" y="2009927"/>
                  </a:moveTo>
                  <a:cubicBezTo>
                    <a:pt x="34190" y="2000859"/>
                    <a:pt x="12586" y="2004575"/>
                    <a:pt x="0" y="2012999"/>
                  </a:cubicBezTo>
                  <a:lnTo>
                    <a:pt x="0" y="2024941"/>
                  </a:lnTo>
                  <a:cubicBezTo>
                    <a:pt x="1388" y="2024098"/>
                    <a:pt x="2775" y="2023206"/>
                    <a:pt x="4113" y="2022166"/>
                  </a:cubicBezTo>
                  <a:cubicBezTo>
                    <a:pt x="13924" y="2014733"/>
                    <a:pt x="32357" y="2011017"/>
                    <a:pt x="47172" y="2018697"/>
                  </a:cubicBezTo>
                  <a:cubicBezTo>
                    <a:pt x="60502" y="2025634"/>
                    <a:pt x="67191" y="2040202"/>
                    <a:pt x="66497" y="2061162"/>
                  </a:cubicBezTo>
                  <a:cubicBezTo>
                    <a:pt x="67191" y="2081775"/>
                    <a:pt x="60502" y="2096343"/>
                    <a:pt x="47172" y="2103280"/>
                  </a:cubicBezTo>
                  <a:cubicBezTo>
                    <a:pt x="32357" y="2110961"/>
                    <a:pt x="13924" y="2107195"/>
                    <a:pt x="4113" y="2099812"/>
                  </a:cubicBezTo>
                  <a:cubicBezTo>
                    <a:pt x="2775" y="2098771"/>
                    <a:pt x="1388" y="2097879"/>
                    <a:pt x="0" y="2097037"/>
                  </a:cubicBezTo>
                  <a:lnTo>
                    <a:pt x="0" y="2108979"/>
                  </a:lnTo>
                  <a:cubicBezTo>
                    <a:pt x="12586" y="2117402"/>
                    <a:pt x="34190" y="2121119"/>
                    <a:pt x="51731" y="2112051"/>
                  </a:cubicBezTo>
                  <a:cubicBezTo>
                    <a:pt x="61393" y="2107046"/>
                    <a:pt x="77497" y="2093717"/>
                    <a:pt x="76407" y="2061162"/>
                  </a:cubicBezTo>
                  <a:cubicBezTo>
                    <a:pt x="77497" y="2028260"/>
                    <a:pt x="61393" y="2014931"/>
                    <a:pt x="51731" y="2009927"/>
                  </a:cubicBezTo>
                  <a:close/>
                  <a:moveTo>
                    <a:pt x="51731" y="696237"/>
                  </a:moveTo>
                  <a:cubicBezTo>
                    <a:pt x="34190" y="687170"/>
                    <a:pt x="12586" y="690886"/>
                    <a:pt x="0" y="699310"/>
                  </a:cubicBezTo>
                  <a:lnTo>
                    <a:pt x="0" y="711251"/>
                  </a:lnTo>
                  <a:cubicBezTo>
                    <a:pt x="1388" y="710409"/>
                    <a:pt x="2775" y="709517"/>
                    <a:pt x="4113" y="708476"/>
                  </a:cubicBezTo>
                  <a:cubicBezTo>
                    <a:pt x="13924" y="701044"/>
                    <a:pt x="32357" y="697328"/>
                    <a:pt x="47172" y="705008"/>
                  </a:cubicBezTo>
                  <a:cubicBezTo>
                    <a:pt x="60502" y="711945"/>
                    <a:pt x="67191" y="726513"/>
                    <a:pt x="66497" y="747473"/>
                  </a:cubicBezTo>
                  <a:cubicBezTo>
                    <a:pt x="67191" y="768086"/>
                    <a:pt x="60502" y="782654"/>
                    <a:pt x="47172" y="789542"/>
                  </a:cubicBezTo>
                  <a:cubicBezTo>
                    <a:pt x="32357" y="797271"/>
                    <a:pt x="13924" y="793506"/>
                    <a:pt x="4113" y="786073"/>
                  </a:cubicBezTo>
                  <a:cubicBezTo>
                    <a:pt x="2775" y="785032"/>
                    <a:pt x="1388" y="784140"/>
                    <a:pt x="0" y="783298"/>
                  </a:cubicBezTo>
                  <a:lnTo>
                    <a:pt x="0" y="795289"/>
                  </a:lnTo>
                  <a:cubicBezTo>
                    <a:pt x="12586" y="803713"/>
                    <a:pt x="34190" y="807429"/>
                    <a:pt x="51731" y="798362"/>
                  </a:cubicBezTo>
                  <a:cubicBezTo>
                    <a:pt x="61393" y="793357"/>
                    <a:pt x="77497" y="779978"/>
                    <a:pt x="76407" y="747473"/>
                  </a:cubicBezTo>
                  <a:cubicBezTo>
                    <a:pt x="77497" y="714571"/>
                    <a:pt x="61393" y="701242"/>
                    <a:pt x="51731" y="696237"/>
                  </a:cubicBezTo>
                  <a:close/>
                  <a:moveTo>
                    <a:pt x="51731" y="1024660"/>
                  </a:moveTo>
                  <a:cubicBezTo>
                    <a:pt x="34190" y="1015592"/>
                    <a:pt x="12586" y="1019308"/>
                    <a:pt x="0" y="1027732"/>
                  </a:cubicBezTo>
                  <a:lnTo>
                    <a:pt x="0" y="1039674"/>
                  </a:lnTo>
                  <a:cubicBezTo>
                    <a:pt x="1388" y="1038831"/>
                    <a:pt x="2775" y="1037939"/>
                    <a:pt x="4113" y="1036899"/>
                  </a:cubicBezTo>
                  <a:cubicBezTo>
                    <a:pt x="13924" y="1029466"/>
                    <a:pt x="32357" y="1025750"/>
                    <a:pt x="47172" y="1033430"/>
                  </a:cubicBezTo>
                  <a:cubicBezTo>
                    <a:pt x="60502" y="1040367"/>
                    <a:pt x="67191" y="1054935"/>
                    <a:pt x="66497" y="1075895"/>
                  </a:cubicBezTo>
                  <a:cubicBezTo>
                    <a:pt x="67191" y="1096508"/>
                    <a:pt x="60502" y="1111076"/>
                    <a:pt x="47172" y="1117964"/>
                  </a:cubicBezTo>
                  <a:cubicBezTo>
                    <a:pt x="32357" y="1125694"/>
                    <a:pt x="13924" y="1121928"/>
                    <a:pt x="4113" y="1114545"/>
                  </a:cubicBezTo>
                  <a:cubicBezTo>
                    <a:pt x="2775" y="1113504"/>
                    <a:pt x="1388" y="1112612"/>
                    <a:pt x="0" y="1111770"/>
                  </a:cubicBezTo>
                  <a:lnTo>
                    <a:pt x="0" y="1123712"/>
                  </a:lnTo>
                  <a:cubicBezTo>
                    <a:pt x="12586" y="1132135"/>
                    <a:pt x="34190" y="1135852"/>
                    <a:pt x="51731" y="1126784"/>
                  </a:cubicBezTo>
                  <a:cubicBezTo>
                    <a:pt x="61393" y="1121779"/>
                    <a:pt x="77497" y="1108401"/>
                    <a:pt x="76407" y="1075895"/>
                  </a:cubicBezTo>
                  <a:cubicBezTo>
                    <a:pt x="77497" y="1042994"/>
                    <a:pt x="61393" y="1029664"/>
                    <a:pt x="51731" y="1024660"/>
                  </a:cubicBezTo>
                  <a:close/>
                  <a:moveTo>
                    <a:pt x="51731" y="39393"/>
                  </a:moveTo>
                  <a:cubicBezTo>
                    <a:pt x="34190" y="30325"/>
                    <a:pt x="12586" y="34041"/>
                    <a:pt x="0" y="42415"/>
                  </a:cubicBezTo>
                  <a:lnTo>
                    <a:pt x="0" y="54407"/>
                  </a:lnTo>
                  <a:cubicBezTo>
                    <a:pt x="1388" y="53564"/>
                    <a:pt x="2775" y="52672"/>
                    <a:pt x="4113" y="51632"/>
                  </a:cubicBezTo>
                  <a:cubicBezTo>
                    <a:pt x="13924" y="44199"/>
                    <a:pt x="32357" y="40483"/>
                    <a:pt x="47172" y="48163"/>
                  </a:cubicBezTo>
                  <a:cubicBezTo>
                    <a:pt x="60502" y="55100"/>
                    <a:pt x="67191" y="69619"/>
                    <a:pt x="66497" y="90628"/>
                  </a:cubicBezTo>
                  <a:cubicBezTo>
                    <a:pt x="67191" y="111241"/>
                    <a:pt x="60502" y="125809"/>
                    <a:pt x="47172" y="132697"/>
                  </a:cubicBezTo>
                  <a:cubicBezTo>
                    <a:pt x="32357" y="140427"/>
                    <a:pt x="13924" y="136661"/>
                    <a:pt x="4113" y="129228"/>
                  </a:cubicBezTo>
                  <a:cubicBezTo>
                    <a:pt x="2775" y="128188"/>
                    <a:pt x="1388" y="127296"/>
                    <a:pt x="0" y="126453"/>
                  </a:cubicBezTo>
                  <a:lnTo>
                    <a:pt x="0" y="138445"/>
                  </a:lnTo>
                  <a:cubicBezTo>
                    <a:pt x="12586" y="146868"/>
                    <a:pt x="34190" y="150585"/>
                    <a:pt x="51731" y="141517"/>
                  </a:cubicBezTo>
                  <a:cubicBezTo>
                    <a:pt x="61393" y="136463"/>
                    <a:pt x="77497" y="123134"/>
                    <a:pt x="76407" y="90628"/>
                  </a:cubicBezTo>
                  <a:cubicBezTo>
                    <a:pt x="77497" y="57727"/>
                    <a:pt x="61393" y="44397"/>
                    <a:pt x="51731" y="39393"/>
                  </a:cubicBezTo>
                  <a:close/>
                  <a:moveTo>
                    <a:pt x="2154417" y="0"/>
                  </a:moveTo>
                  <a:cubicBezTo>
                    <a:pt x="2154616" y="6590"/>
                    <a:pt x="2153327" y="13379"/>
                    <a:pt x="2150106" y="19573"/>
                  </a:cubicBezTo>
                  <a:cubicBezTo>
                    <a:pt x="2143020" y="33249"/>
                    <a:pt x="2128106" y="40087"/>
                    <a:pt x="2106650" y="39393"/>
                  </a:cubicBezTo>
                  <a:cubicBezTo>
                    <a:pt x="2085492" y="40136"/>
                    <a:pt x="2070627" y="33249"/>
                    <a:pt x="2063541" y="19573"/>
                  </a:cubicBezTo>
                  <a:cubicBezTo>
                    <a:pt x="2060320" y="13379"/>
                    <a:pt x="2059082" y="6590"/>
                    <a:pt x="2059230" y="0"/>
                  </a:cubicBezTo>
                  <a:lnTo>
                    <a:pt x="2049419" y="0"/>
                  </a:lnTo>
                  <a:cubicBezTo>
                    <a:pt x="2049221" y="8126"/>
                    <a:pt x="2050757" y="16500"/>
                    <a:pt x="2054721" y="24131"/>
                  </a:cubicBezTo>
                  <a:cubicBezTo>
                    <a:pt x="2059875" y="33992"/>
                    <a:pt x="2073451" y="50344"/>
                    <a:pt x="2106650" y="49253"/>
                  </a:cubicBezTo>
                  <a:cubicBezTo>
                    <a:pt x="2107790" y="49303"/>
                    <a:pt x="2108831" y="49353"/>
                    <a:pt x="2109921" y="49353"/>
                  </a:cubicBezTo>
                  <a:cubicBezTo>
                    <a:pt x="2141088" y="49353"/>
                    <a:pt x="2153972" y="33695"/>
                    <a:pt x="2158927" y="24131"/>
                  </a:cubicBezTo>
                  <a:cubicBezTo>
                    <a:pt x="2162890" y="16500"/>
                    <a:pt x="2164476" y="8077"/>
                    <a:pt x="2164278" y="0"/>
                  </a:cubicBezTo>
                  <a:lnTo>
                    <a:pt x="2154417" y="0"/>
                  </a:lnTo>
                  <a:close/>
                  <a:moveTo>
                    <a:pt x="1140609" y="0"/>
                  </a:moveTo>
                  <a:cubicBezTo>
                    <a:pt x="1140758" y="6590"/>
                    <a:pt x="1139519" y="13379"/>
                    <a:pt x="1136298" y="19573"/>
                  </a:cubicBezTo>
                  <a:cubicBezTo>
                    <a:pt x="1129212" y="33249"/>
                    <a:pt x="1114297" y="40087"/>
                    <a:pt x="1092842" y="39393"/>
                  </a:cubicBezTo>
                  <a:cubicBezTo>
                    <a:pt x="1071733" y="40087"/>
                    <a:pt x="1056769" y="33249"/>
                    <a:pt x="1049683" y="19573"/>
                  </a:cubicBezTo>
                  <a:cubicBezTo>
                    <a:pt x="1046462" y="13379"/>
                    <a:pt x="1045224" y="6590"/>
                    <a:pt x="1045372" y="0"/>
                  </a:cubicBezTo>
                  <a:lnTo>
                    <a:pt x="1035561" y="0"/>
                  </a:lnTo>
                  <a:cubicBezTo>
                    <a:pt x="1035363" y="8077"/>
                    <a:pt x="1036949" y="16500"/>
                    <a:pt x="1040913" y="24131"/>
                  </a:cubicBezTo>
                  <a:cubicBezTo>
                    <a:pt x="1046017" y="33992"/>
                    <a:pt x="1059693" y="50344"/>
                    <a:pt x="1092842" y="49253"/>
                  </a:cubicBezTo>
                  <a:cubicBezTo>
                    <a:pt x="1126437" y="50393"/>
                    <a:pt x="1139965" y="33992"/>
                    <a:pt x="1145118" y="24131"/>
                  </a:cubicBezTo>
                  <a:cubicBezTo>
                    <a:pt x="1149082" y="16500"/>
                    <a:pt x="1150618" y="8126"/>
                    <a:pt x="1150420" y="0"/>
                  </a:cubicBezTo>
                  <a:lnTo>
                    <a:pt x="1140609" y="0"/>
                  </a:lnTo>
                  <a:close/>
                  <a:moveTo>
                    <a:pt x="2477488" y="1550839"/>
                  </a:moveTo>
                  <a:cubicBezTo>
                    <a:pt x="2477488" y="1550839"/>
                    <a:pt x="2477538" y="1550938"/>
                    <a:pt x="2477538" y="1550988"/>
                  </a:cubicBezTo>
                  <a:lnTo>
                    <a:pt x="2477538" y="1529780"/>
                  </a:lnTo>
                  <a:cubicBezTo>
                    <a:pt x="2475110" y="1536965"/>
                    <a:pt x="2475060" y="1544150"/>
                    <a:pt x="2477488" y="15508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6647716" y="1748540"/>
              <a:ext cx="573294" cy="562057"/>
            </a:xfrm>
            <a:custGeom>
              <a:avLst/>
              <a:gdLst/>
              <a:ahLst/>
              <a:cxnLst/>
              <a:rect l="l" t="t" r="r" b="b"/>
              <a:pathLst>
                <a:path w="456808" h="447854" extrusionOk="0">
                  <a:moveTo>
                    <a:pt x="593" y="328583"/>
                  </a:moveTo>
                  <a:cubicBezTo>
                    <a:pt x="63770" y="328880"/>
                    <a:pt x="160692" y="327592"/>
                    <a:pt x="172584" y="330317"/>
                  </a:cubicBezTo>
                  <a:cubicBezTo>
                    <a:pt x="189579" y="334182"/>
                    <a:pt x="201719" y="354102"/>
                    <a:pt x="185219" y="375953"/>
                  </a:cubicBezTo>
                  <a:cubicBezTo>
                    <a:pt x="168719" y="397805"/>
                    <a:pt x="171147" y="449734"/>
                    <a:pt x="228923" y="447802"/>
                  </a:cubicBezTo>
                  <a:cubicBezTo>
                    <a:pt x="286699" y="449734"/>
                    <a:pt x="289127" y="397805"/>
                    <a:pt x="272627" y="375953"/>
                  </a:cubicBezTo>
                  <a:cubicBezTo>
                    <a:pt x="256126" y="354102"/>
                    <a:pt x="268266" y="334182"/>
                    <a:pt x="285262" y="330317"/>
                  </a:cubicBezTo>
                  <a:cubicBezTo>
                    <a:pt x="290564" y="329078"/>
                    <a:pt x="341800" y="330862"/>
                    <a:pt x="341800" y="330862"/>
                  </a:cubicBezTo>
                  <a:cubicBezTo>
                    <a:pt x="341800" y="330862"/>
                    <a:pt x="337984" y="237261"/>
                    <a:pt x="341800" y="220612"/>
                  </a:cubicBezTo>
                  <a:cubicBezTo>
                    <a:pt x="345615" y="203963"/>
                    <a:pt x="365088" y="192120"/>
                    <a:pt x="386445" y="208274"/>
                  </a:cubicBezTo>
                  <a:cubicBezTo>
                    <a:pt x="407851" y="224427"/>
                    <a:pt x="458640" y="222049"/>
                    <a:pt x="456757" y="165511"/>
                  </a:cubicBezTo>
                  <a:cubicBezTo>
                    <a:pt x="458640" y="108974"/>
                    <a:pt x="407801" y="106596"/>
                    <a:pt x="386445" y="122749"/>
                  </a:cubicBezTo>
                  <a:cubicBezTo>
                    <a:pt x="365088" y="138903"/>
                    <a:pt x="345565" y="127010"/>
                    <a:pt x="341800" y="110411"/>
                  </a:cubicBezTo>
                  <a:cubicBezTo>
                    <a:pt x="337984" y="93762"/>
                    <a:pt x="341800" y="161"/>
                    <a:pt x="341800" y="161"/>
                  </a:cubicBezTo>
                  <a:cubicBezTo>
                    <a:pt x="341800" y="161"/>
                    <a:pt x="290713" y="656"/>
                    <a:pt x="285262" y="1895"/>
                  </a:cubicBezTo>
                  <a:cubicBezTo>
                    <a:pt x="268266" y="5760"/>
                    <a:pt x="256126" y="25679"/>
                    <a:pt x="272627" y="47531"/>
                  </a:cubicBezTo>
                  <a:cubicBezTo>
                    <a:pt x="289127" y="69383"/>
                    <a:pt x="286699" y="121312"/>
                    <a:pt x="228923" y="119380"/>
                  </a:cubicBezTo>
                  <a:cubicBezTo>
                    <a:pt x="171147" y="121312"/>
                    <a:pt x="168719" y="69383"/>
                    <a:pt x="185219" y="47531"/>
                  </a:cubicBezTo>
                  <a:cubicBezTo>
                    <a:pt x="201719" y="25679"/>
                    <a:pt x="189579" y="5760"/>
                    <a:pt x="172584" y="1895"/>
                  </a:cubicBezTo>
                  <a:cubicBezTo>
                    <a:pt x="160840" y="-781"/>
                    <a:pt x="2278" y="161"/>
                    <a:pt x="2278" y="161"/>
                  </a:cubicBezTo>
                  <a:cubicBezTo>
                    <a:pt x="2278" y="161"/>
                    <a:pt x="-1538" y="93762"/>
                    <a:pt x="2278" y="110411"/>
                  </a:cubicBezTo>
                  <a:cubicBezTo>
                    <a:pt x="6093" y="127060"/>
                    <a:pt x="25567" y="138903"/>
                    <a:pt x="46923" y="122749"/>
                  </a:cubicBezTo>
                  <a:cubicBezTo>
                    <a:pt x="68279" y="106596"/>
                    <a:pt x="119118" y="108974"/>
                    <a:pt x="117235" y="165511"/>
                  </a:cubicBezTo>
                  <a:cubicBezTo>
                    <a:pt x="119118" y="222049"/>
                    <a:pt x="68279" y="224427"/>
                    <a:pt x="46923" y="208274"/>
                  </a:cubicBezTo>
                  <a:cubicBezTo>
                    <a:pt x="25567" y="192120"/>
                    <a:pt x="6044" y="204012"/>
                    <a:pt x="2278" y="220612"/>
                  </a:cubicBezTo>
                  <a:cubicBezTo>
                    <a:pt x="-1538" y="237261"/>
                    <a:pt x="593" y="328583"/>
                    <a:pt x="593" y="3285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1" name="Google Shape;321;p31"/>
            <p:cNvGrpSpPr/>
            <p:nvPr/>
          </p:nvGrpSpPr>
          <p:grpSpPr>
            <a:xfrm>
              <a:off x="6937071" y="1604904"/>
              <a:ext cx="1733136" cy="1721933"/>
              <a:chOff x="5235557" y="4345157"/>
              <a:chExt cx="1381425" cy="1372496"/>
            </a:xfrm>
          </p:grpSpPr>
          <p:grpSp>
            <p:nvGrpSpPr>
              <p:cNvPr id="322" name="Google Shape;322;p31"/>
              <p:cNvGrpSpPr/>
              <p:nvPr/>
            </p:nvGrpSpPr>
            <p:grpSpPr>
              <a:xfrm>
                <a:off x="5235557" y="4575261"/>
                <a:ext cx="485819" cy="465217"/>
                <a:chOff x="5235557" y="4575261"/>
                <a:chExt cx="485819" cy="465217"/>
              </a:xfrm>
            </p:grpSpPr>
            <p:grpSp>
              <p:nvGrpSpPr>
                <p:cNvPr id="323" name="Google Shape;323;p31"/>
                <p:cNvGrpSpPr/>
                <p:nvPr/>
              </p:nvGrpSpPr>
              <p:grpSpPr>
                <a:xfrm>
                  <a:off x="5235705" y="4575261"/>
                  <a:ext cx="485671" cy="465217"/>
                  <a:chOff x="5235705" y="4575261"/>
                  <a:chExt cx="485671" cy="465217"/>
                </a:xfrm>
              </p:grpSpPr>
              <p:sp>
                <p:nvSpPr>
                  <p:cNvPr id="324" name="Google Shape;324;p31"/>
                  <p:cNvSpPr/>
                  <p:nvPr/>
                </p:nvSpPr>
                <p:spPr>
                  <a:xfrm>
                    <a:off x="5294692" y="4860971"/>
                    <a:ext cx="134063" cy="122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063" h="122142" extrusionOk="0">
                        <a:moveTo>
                          <a:pt x="5727" y="0"/>
                        </a:moveTo>
                        <a:cubicBezTo>
                          <a:pt x="1763" y="4905"/>
                          <a:pt x="-269" y="11248"/>
                          <a:pt x="29" y="17690"/>
                        </a:cubicBezTo>
                        <a:cubicBezTo>
                          <a:pt x="821" y="34735"/>
                          <a:pt x="27331" y="122143"/>
                          <a:pt x="27331" y="122143"/>
                        </a:cubicBezTo>
                        <a:cubicBezTo>
                          <a:pt x="59489" y="113372"/>
                          <a:pt x="100617" y="101629"/>
                          <a:pt x="134063" y="92462"/>
                        </a:cubicBezTo>
                        <a:lnTo>
                          <a:pt x="132626" y="87209"/>
                        </a:lnTo>
                        <a:cubicBezTo>
                          <a:pt x="81391" y="75069"/>
                          <a:pt x="35854" y="44100"/>
                          <a:pt x="577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5" name="Google Shape;325;p31"/>
                  <p:cNvSpPr/>
                  <p:nvPr/>
                </p:nvSpPr>
                <p:spPr>
                  <a:xfrm>
                    <a:off x="5235705" y="4653056"/>
                    <a:ext cx="46775" cy="1205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775" h="120556" extrusionOk="0">
                        <a:moveTo>
                          <a:pt x="0" y="13181"/>
                        </a:moveTo>
                        <a:cubicBezTo>
                          <a:pt x="0" y="13181"/>
                          <a:pt x="21406" y="104354"/>
                          <a:pt x="29532" y="119368"/>
                        </a:cubicBezTo>
                        <a:cubicBezTo>
                          <a:pt x="29730" y="119764"/>
                          <a:pt x="30028" y="120161"/>
                          <a:pt x="30275" y="120557"/>
                        </a:cubicBezTo>
                        <a:cubicBezTo>
                          <a:pt x="23685" y="78488"/>
                          <a:pt x="30077" y="36816"/>
                          <a:pt x="46776" y="0"/>
                        </a:cubicBezTo>
                        <a:cubicBezTo>
                          <a:pt x="20365" y="7383"/>
                          <a:pt x="0" y="13181"/>
                          <a:pt x="0" y="1318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6" name="Google Shape;326;p31"/>
                  <p:cNvSpPr/>
                  <p:nvPr/>
                </p:nvSpPr>
                <p:spPr>
                  <a:xfrm>
                    <a:off x="5625075" y="4871624"/>
                    <a:ext cx="26261" cy="283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261" h="28392" extrusionOk="0">
                        <a:moveTo>
                          <a:pt x="1883" y="28343"/>
                        </a:moveTo>
                        <a:cubicBezTo>
                          <a:pt x="14518" y="25122"/>
                          <a:pt x="26262" y="22298"/>
                          <a:pt x="26262" y="22298"/>
                        </a:cubicBezTo>
                        <a:cubicBezTo>
                          <a:pt x="26262" y="22298"/>
                          <a:pt x="23289" y="13081"/>
                          <a:pt x="19226" y="0"/>
                        </a:cubicBezTo>
                        <a:cubicBezTo>
                          <a:pt x="13329" y="7581"/>
                          <a:pt x="6888" y="14816"/>
                          <a:pt x="0" y="21604"/>
                        </a:cubicBezTo>
                        <a:lnTo>
                          <a:pt x="1883" y="28393"/>
                        </a:lnTo>
                        <a:close/>
                      </a:path>
                    </a:pathLst>
                  </a:custGeom>
                  <a:solidFill>
                    <a:srgbClr val="A0CCB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" name="Google Shape;327;p31"/>
                  <p:cNvSpPr/>
                  <p:nvPr/>
                </p:nvSpPr>
                <p:spPr>
                  <a:xfrm>
                    <a:off x="5674576" y="4663890"/>
                    <a:ext cx="46800" cy="101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00" h="101546" extrusionOk="0">
                        <a:moveTo>
                          <a:pt x="0" y="17"/>
                        </a:moveTo>
                        <a:cubicBezTo>
                          <a:pt x="2527" y="6558"/>
                          <a:pt x="4757" y="13247"/>
                          <a:pt x="6689" y="20135"/>
                        </a:cubicBezTo>
                        <a:cubicBezTo>
                          <a:pt x="14271" y="47437"/>
                          <a:pt x="16154" y="74987"/>
                          <a:pt x="13081" y="101547"/>
                        </a:cubicBezTo>
                        <a:cubicBezTo>
                          <a:pt x="34884" y="96938"/>
                          <a:pt x="55200" y="77812"/>
                          <a:pt x="43258" y="39905"/>
                        </a:cubicBezTo>
                        <a:cubicBezTo>
                          <a:pt x="35924" y="9729"/>
                          <a:pt x="17690" y="-478"/>
                          <a:pt x="0" y="17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8" name="Google Shape;328;p31"/>
                  <p:cNvSpPr/>
                  <p:nvPr/>
                </p:nvSpPr>
                <p:spPr>
                  <a:xfrm>
                    <a:off x="5263419" y="4649538"/>
                    <a:ext cx="31598" cy="134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598" h="134480" extrusionOk="0">
                        <a:moveTo>
                          <a:pt x="19063" y="3518"/>
                        </a:moveTo>
                        <a:cubicBezTo>
                          <a:pt x="2314" y="40334"/>
                          <a:pt x="-4028" y="82056"/>
                          <a:pt x="2562" y="124075"/>
                        </a:cubicBezTo>
                        <a:cubicBezTo>
                          <a:pt x="5386" y="128683"/>
                          <a:pt x="9549" y="132350"/>
                          <a:pt x="14454" y="134481"/>
                        </a:cubicBezTo>
                        <a:cubicBezTo>
                          <a:pt x="4197" y="87457"/>
                          <a:pt x="11233" y="40285"/>
                          <a:pt x="31599" y="0"/>
                        </a:cubicBezTo>
                        <a:cubicBezTo>
                          <a:pt x="27337" y="1189"/>
                          <a:pt x="23126" y="2378"/>
                          <a:pt x="19063" y="346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9" name="Google Shape;329;p31"/>
                  <p:cNvSpPr/>
                  <p:nvPr/>
                </p:nvSpPr>
                <p:spPr>
                  <a:xfrm>
                    <a:off x="5664518" y="4663907"/>
                    <a:ext cx="24507" cy="102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507" h="102669" extrusionOk="0">
                        <a:moveTo>
                          <a:pt x="10059" y="0"/>
                        </a:moveTo>
                        <a:cubicBezTo>
                          <a:pt x="6690" y="99"/>
                          <a:pt x="3271" y="545"/>
                          <a:pt x="0" y="1338"/>
                        </a:cubicBezTo>
                        <a:cubicBezTo>
                          <a:pt x="2775" y="8275"/>
                          <a:pt x="5203" y="15361"/>
                          <a:pt x="7284" y="22744"/>
                        </a:cubicBezTo>
                        <a:cubicBezTo>
                          <a:pt x="14766" y="49600"/>
                          <a:pt x="16451" y="76655"/>
                          <a:pt x="13131" y="102669"/>
                        </a:cubicBezTo>
                        <a:cubicBezTo>
                          <a:pt x="16402" y="102669"/>
                          <a:pt x="19771" y="102223"/>
                          <a:pt x="23091" y="101529"/>
                        </a:cubicBezTo>
                        <a:cubicBezTo>
                          <a:pt x="26163" y="74970"/>
                          <a:pt x="24330" y="47420"/>
                          <a:pt x="16699" y="20118"/>
                        </a:cubicBezTo>
                        <a:cubicBezTo>
                          <a:pt x="14766" y="13230"/>
                          <a:pt x="12536" y="6541"/>
                          <a:pt x="10009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0" name="Google Shape;330;p31"/>
                  <p:cNvSpPr/>
                  <p:nvPr/>
                </p:nvSpPr>
                <p:spPr>
                  <a:xfrm>
                    <a:off x="5300468" y="4854777"/>
                    <a:ext cx="146422" cy="934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422" h="93452" extrusionOk="0">
                        <a:moveTo>
                          <a:pt x="126850" y="93403"/>
                        </a:moveTo>
                        <a:lnTo>
                          <a:pt x="126652" y="92660"/>
                        </a:lnTo>
                        <a:lnTo>
                          <a:pt x="146422" y="87160"/>
                        </a:lnTo>
                        <a:cubicBezTo>
                          <a:pt x="90331" y="78934"/>
                          <a:pt x="39641" y="47370"/>
                          <a:pt x="7631" y="0"/>
                        </a:cubicBezTo>
                        <a:cubicBezTo>
                          <a:pt x="4608" y="1586"/>
                          <a:pt x="2031" y="3716"/>
                          <a:pt x="0" y="6243"/>
                        </a:cubicBezTo>
                        <a:cubicBezTo>
                          <a:pt x="30077" y="50344"/>
                          <a:pt x="75664" y="81313"/>
                          <a:pt x="126850" y="93453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1" name="Google Shape;331;p31"/>
                  <p:cNvSpPr/>
                  <p:nvPr/>
                </p:nvSpPr>
                <p:spPr>
                  <a:xfrm>
                    <a:off x="5605106" y="4859880"/>
                    <a:ext cx="39194" cy="379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194" h="37955" extrusionOk="0">
                        <a:moveTo>
                          <a:pt x="19771" y="32505"/>
                        </a:moveTo>
                        <a:lnTo>
                          <a:pt x="19969" y="33249"/>
                        </a:lnTo>
                        <a:cubicBezTo>
                          <a:pt x="26857" y="26460"/>
                          <a:pt x="33298" y="19275"/>
                          <a:pt x="39195" y="11644"/>
                        </a:cubicBezTo>
                        <a:cubicBezTo>
                          <a:pt x="38055" y="8027"/>
                          <a:pt x="36866" y="4113"/>
                          <a:pt x="35627" y="0"/>
                        </a:cubicBezTo>
                        <a:cubicBezTo>
                          <a:pt x="25469" y="14023"/>
                          <a:pt x="13528" y="26807"/>
                          <a:pt x="0" y="37956"/>
                        </a:cubicBezTo>
                        <a:lnTo>
                          <a:pt x="19771" y="32456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2" name="Google Shape;332;p31"/>
                  <p:cNvSpPr/>
                  <p:nvPr/>
                </p:nvSpPr>
                <p:spPr>
                  <a:xfrm>
                    <a:off x="5273201" y="4575261"/>
                    <a:ext cx="406170" cy="36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6170" h="366675" extrusionOk="0">
                        <a:moveTo>
                          <a:pt x="391366" y="89984"/>
                        </a:moveTo>
                        <a:cubicBezTo>
                          <a:pt x="380663" y="92660"/>
                          <a:pt x="371050" y="98804"/>
                          <a:pt x="365451" y="106138"/>
                        </a:cubicBezTo>
                        <a:cubicBezTo>
                          <a:pt x="349198" y="127445"/>
                          <a:pt x="327247" y="121201"/>
                          <a:pt x="319121" y="106187"/>
                        </a:cubicBezTo>
                        <a:cubicBezTo>
                          <a:pt x="310995" y="91173"/>
                          <a:pt x="289589" y="0"/>
                          <a:pt x="289589" y="0"/>
                        </a:cubicBezTo>
                        <a:cubicBezTo>
                          <a:pt x="289589" y="0"/>
                          <a:pt x="240484" y="14172"/>
                          <a:pt x="235578" y="16798"/>
                        </a:cubicBezTo>
                        <a:cubicBezTo>
                          <a:pt x="220267" y="25073"/>
                          <a:pt x="213875" y="47519"/>
                          <a:pt x="235628" y="64168"/>
                        </a:cubicBezTo>
                        <a:cubicBezTo>
                          <a:pt x="257381" y="80817"/>
                          <a:pt x="268976" y="131508"/>
                          <a:pt x="212785" y="145134"/>
                        </a:cubicBezTo>
                        <a:cubicBezTo>
                          <a:pt x="157635" y="162477"/>
                          <a:pt x="141382" y="113075"/>
                          <a:pt x="151441" y="87606"/>
                        </a:cubicBezTo>
                        <a:cubicBezTo>
                          <a:pt x="161500" y="62137"/>
                          <a:pt x="144455" y="46181"/>
                          <a:pt x="127062" y="47024"/>
                        </a:cubicBezTo>
                        <a:cubicBezTo>
                          <a:pt x="120075" y="47370"/>
                          <a:pt x="66115" y="61988"/>
                          <a:pt x="21817" y="74326"/>
                        </a:cubicBezTo>
                        <a:cubicBezTo>
                          <a:pt x="1451" y="114611"/>
                          <a:pt x="-5585" y="161783"/>
                          <a:pt x="4672" y="208807"/>
                        </a:cubicBezTo>
                        <a:cubicBezTo>
                          <a:pt x="14730" y="213167"/>
                          <a:pt x="27762" y="211037"/>
                          <a:pt x="38366" y="197113"/>
                        </a:cubicBezTo>
                        <a:cubicBezTo>
                          <a:pt x="54619" y="175806"/>
                          <a:pt x="104269" y="164508"/>
                          <a:pt x="117548" y="219460"/>
                        </a:cubicBezTo>
                        <a:cubicBezTo>
                          <a:pt x="134544" y="273421"/>
                          <a:pt x="86183" y="289327"/>
                          <a:pt x="61259" y="279516"/>
                        </a:cubicBezTo>
                        <a:cubicBezTo>
                          <a:pt x="50556" y="275304"/>
                          <a:pt x="41538" y="275998"/>
                          <a:pt x="34848" y="279516"/>
                        </a:cubicBezTo>
                        <a:cubicBezTo>
                          <a:pt x="66858" y="326886"/>
                          <a:pt x="117548" y="358450"/>
                          <a:pt x="173640" y="366675"/>
                        </a:cubicBezTo>
                        <a:lnTo>
                          <a:pt x="210754" y="356369"/>
                        </a:lnTo>
                        <a:cubicBezTo>
                          <a:pt x="193312" y="295471"/>
                          <a:pt x="142472" y="239875"/>
                          <a:pt x="141977" y="239330"/>
                        </a:cubicBezTo>
                        <a:cubicBezTo>
                          <a:pt x="126071" y="222532"/>
                          <a:pt x="126765" y="195825"/>
                          <a:pt x="143662" y="179869"/>
                        </a:cubicBezTo>
                        <a:cubicBezTo>
                          <a:pt x="151838" y="172139"/>
                          <a:pt x="162491" y="168027"/>
                          <a:pt x="173739" y="168373"/>
                        </a:cubicBezTo>
                        <a:cubicBezTo>
                          <a:pt x="184987" y="168671"/>
                          <a:pt x="195442" y="173328"/>
                          <a:pt x="203172" y="181504"/>
                        </a:cubicBezTo>
                        <a:cubicBezTo>
                          <a:pt x="205997" y="184477"/>
                          <a:pt x="208325" y="187847"/>
                          <a:pt x="210159" y="191415"/>
                        </a:cubicBezTo>
                        <a:cubicBezTo>
                          <a:pt x="209861" y="187401"/>
                          <a:pt x="210159" y="183338"/>
                          <a:pt x="211051" y="179324"/>
                        </a:cubicBezTo>
                        <a:cubicBezTo>
                          <a:pt x="216006" y="156630"/>
                          <a:pt x="238502" y="142260"/>
                          <a:pt x="261196" y="147215"/>
                        </a:cubicBezTo>
                        <a:cubicBezTo>
                          <a:pt x="272196" y="149643"/>
                          <a:pt x="281561" y="156184"/>
                          <a:pt x="287656" y="165648"/>
                        </a:cubicBezTo>
                        <a:cubicBezTo>
                          <a:pt x="293701" y="175112"/>
                          <a:pt x="295733" y="186410"/>
                          <a:pt x="293305" y="197361"/>
                        </a:cubicBezTo>
                        <a:cubicBezTo>
                          <a:pt x="293156" y="198054"/>
                          <a:pt x="278341" y="271935"/>
                          <a:pt x="294841" y="333031"/>
                        </a:cubicBezTo>
                        <a:lnTo>
                          <a:pt x="331954" y="322724"/>
                        </a:lnTo>
                        <a:cubicBezTo>
                          <a:pt x="345482" y="311575"/>
                          <a:pt x="357424" y="298791"/>
                          <a:pt x="367581" y="284768"/>
                        </a:cubicBezTo>
                        <a:cubicBezTo>
                          <a:pt x="359307" y="257664"/>
                          <a:pt x="349149" y="222582"/>
                          <a:pt x="348653" y="212523"/>
                        </a:cubicBezTo>
                        <a:cubicBezTo>
                          <a:pt x="347860" y="195478"/>
                          <a:pt x="363469" y="178829"/>
                          <a:pt x="388393" y="188640"/>
                        </a:cubicBezTo>
                        <a:cubicBezTo>
                          <a:pt x="393150" y="190523"/>
                          <a:pt x="398700" y="191464"/>
                          <a:pt x="404546" y="191365"/>
                        </a:cubicBezTo>
                        <a:cubicBezTo>
                          <a:pt x="407866" y="165351"/>
                          <a:pt x="406181" y="138296"/>
                          <a:pt x="398700" y="111440"/>
                        </a:cubicBezTo>
                        <a:cubicBezTo>
                          <a:pt x="396668" y="104106"/>
                          <a:pt x="394190" y="96971"/>
                          <a:pt x="391415" y="9003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3" name="Google Shape;333;p31"/>
                  <p:cNvSpPr/>
                  <p:nvPr/>
                </p:nvSpPr>
                <p:spPr>
                  <a:xfrm>
                    <a:off x="5413667" y="4731335"/>
                    <a:ext cx="144861" cy="197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861" h="197668" extrusionOk="0">
                        <a:moveTo>
                          <a:pt x="138816" y="14826"/>
                        </a:moveTo>
                        <a:cubicBezTo>
                          <a:pt x="134158" y="7592"/>
                          <a:pt x="127023" y="2587"/>
                          <a:pt x="118599" y="754"/>
                        </a:cubicBezTo>
                        <a:cubicBezTo>
                          <a:pt x="101257" y="-3062"/>
                          <a:pt x="84062" y="7988"/>
                          <a:pt x="80247" y="25331"/>
                        </a:cubicBezTo>
                        <a:cubicBezTo>
                          <a:pt x="78414" y="33754"/>
                          <a:pt x="79950" y="42327"/>
                          <a:pt x="84558" y="49611"/>
                        </a:cubicBezTo>
                        <a:cubicBezTo>
                          <a:pt x="89216" y="56845"/>
                          <a:pt x="96400" y="61850"/>
                          <a:pt x="104775" y="63683"/>
                        </a:cubicBezTo>
                        <a:lnTo>
                          <a:pt x="102644" y="73346"/>
                        </a:lnTo>
                        <a:cubicBezTo>
                          <a:pt x="91644" y="70918"/>
                          <a:pt x="82279" y="64377"/>
                          <a:pt x="76184" y="54913"/>
                        </a:cubicBezTo>
                        <a:cubicBezTo>
                          <a:pt x="75441" y="53723"/>
                          <a:pt x="74697" y="52485"/>
                          <a:pt x="74103" y="51246"/>
                        </a:cubicBezTo>
                        <a:cubicBezTo>
                          <a:pt x="74202" y="52633"/>
                          <a:pt x="74251" y="54070"/>
                          <a:pt x="74202" y="55458"/>
                        </a:cubicBezTo>
                        <a:cubicBezTo>
                          <a:pt x="73905" y="66706"/>
                          <a:pt x="69247" y="77161"/>
                          <a:pt x="61071" y="84891"/>
                        </a:cubicBezTo>
                        <a:lnTo>
                          <a:pt x="54282" y="77706"/>
                        </a:lnTo>
                        <a:cubicBezTo>
                          <a:pt x="60526" y="71809"/>
                          <a:pt x="64094" y="63782"/>
                          <a:pt x="64341" y="55210"/>
                        </a:cubicBezTo>
                        <a:cubicBezTo>
                          <a:pt x="64589" y="46638"/>
                          <a:pt x="61467" y="38462"/>
                          <a:pt x="55521" y="32218"/>
                        </a:cubicBezTo>
                        <a:cubicBezTo>
                          <a:pt x="49625" y="25975"/>
                          <a:pt x="41597" y="22407"/>
                          <a:pt x="33025" y="22160"/>
                        </a:cubicBezTo>
                        <a:cubicBezTo>
                          <a:pt x="24453" y="21912"/>
                          <a:pt x="16277" y="25034"/>
                          <a:pt x="10034" y="30980"/>
                        </a:cubicBezTo>
                        <a:cubicBezTo>
                          <a:pt x="-2850" y="43169"/>
                          <a:pt x="-3395" y="63584"/>
                          <a:pt x="8795" y="76517"/>
                        </a:cubicBezTo>
                        <a:cubicBezTo>
                          <a:pt x="11025" y="78895"/>
                          <a:pt x="61814" y="134541"/>
                          <a:pt x="79900" y="197668"/>
                        </a:cubicBezTo>
                        <a:lnTo>
                          <a:pt x="144861" y="179632"/>
                        </a:lnTo>
                        <a:cubicBezTo>
                          <a:pt x="127717" y="116256"/>
                          <a:pt x="142532" y="42376"/>
                          <a:pt x="143176" y="39255"/>
                        </a:cubicBezTo>
                        <a:cubicBezTo>
                          <a:pt x="145010" y="30781"/>
                          <a:pt x="143474" y="22160"/>
                          <a:pt x="138865" y="14925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4" name="Google Shape;334;p31"/>
                  <p:cNvSpPr/>
                  <p:nvPr/>
                </p:nvSpPr>
                <p:spPr>
                  <a:xfrm>
                    <a:off x="5403622" y="4743520"/>
                    <a:ext cx="89796" cy="1880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796" h="188010" extrusionOk="0">
                        <a:moveTo>
                          <a:pt x="18790" y="64282"/>
                        </a:moveTo>
                        <a:cubicBezTo>
                          <a:pt x="6601" y="51399"/>
                          <a:pt x="7146" y="30984"/>
                          <a:pt x="20029" y="18745"/>
                        </a:cubicBezTo>
                        <a:cubicBezTo>
                          <a:pt x="26273" y="12849"/>
                          <a:pt x="34449" y="9678"/>
                          <a:pt x="43021" y="9925"/>
                        </a:cubicBezTo>
                        <a:cubicBezTo>
                          <a:pt x="51593" y="10173"/>
                          <a:pt x="59620" y="13741"/>
                          <a:pt x="65517" y="19984"/>
                        </a:cubicBezTo>
                        <a:cubicBezTo>
                          <a:pt x="71413" y="26228"/>
                          <a:pt x="74585" y="34403"/>
                          <a:pt x="74337" y="42976"/>
                        </a:cubicBezTo>
                        <a:cubicBezTo>
                          <a:pt x="74089" y="51598"/>
                          <a:pt x="70521" y="59575"/>
                          <a:pt x="64278" y="65472"/>
                        </a:cubicBezTo>
                        <a:lnTo>
                          <a:pt x="71066" y="72657"/>
                        </a:lnTo>
                        <a:cubicBezTo>
                          <a:pt x="79242" y="64927"/>
                          <a:pt x="83900" y="54471"/>
                          <a:pt x="84197" y="43223"/>
                        </a:cubicBezTo>
                        <a:cubicBezTo>
                          <a:pt x="84197" y="41786"/>
                          <a:pt x="84197" y="40399"/>
                          <a:pt x="84098" y="39012"/>
                        </a:cubicBezTo>
                        <a:cubicBezTo>
                          <a:pt x="81522" y="34007"/>
                          <a:pt x="80035" y="28556"/>
                          <a:pt x="79639" y="23056"/>
                        </a:cubicBezTo>
                        <a:cubicBezTo>
                          <a:pt x="77805" y="19489"/>
                          <a:pt x="75476" y="16169"/>
                          <a:pt x="72652" y="13146"/>
                        </a:cubicBezTo>
                        <a:cubicBezTo>
                          <a:pt x="64922" y="4970"/>
                          <a:pt x="54467" y="313"/>
                          <a:pt x="43219" y="15"/>
                        </a:cubicBezTo>
                        <a:cubicBezTo>
                          <a:pt x="31971" y="-282"/>
                          <a:pt x="21268" y="3781"/>
                          <a:pt x="13142" y="11511"/>
                        </a:cubicBezTo>
                        <a:cubicBezTo>
                          <a:pt x="-3706" y="27466"/>
                          <a:pt x="-4449" y="54174"/>
                          <a:pt x="11457" y="70972"/>
                        </a:cubicBezTo>
                        <a:cubicBezTo>
                          <a:pt x="11952" y="71517"/>
                          <a:pt x="62791" y="127113"/>
                          <a:pt x="80233" y="188011"/>
                        </a:cubicBezTo>
                        <a:lnTo>
                          <a:pt x="89797" y="185335"/>
                        </a:lnTo>
                        <a:cubicBezTo>
                          <a:pt x="71760" y="122207"/>
                          <a:pt x="20921" y="66611"/>
                          <a:pt x="18691" y="64183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5" name="Google Shape;335;p31"/>
                  <p:cNvSpPr/>
                  <p:nvPr/>
                </p:nvSpPr>
                <p:spPr>
                  <a:xfrm>
                    <a:off x="5483269" y="4721400"/>
                    <a:ext cx="84773" cy="1894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773" h="189468" extrusionOk="0">
                        <a:moveTo>
                          <a:pt x="4501" y="61182"/>
                        </a:moveTo>
                        <a:cubicBezTo>
                          <a:pt x="5145" y="62420"/>
                          <a:pt x="5839" y="63659"/>
                          <a:pt x="6582" y="64848"/>
                        </a:cubicBezTo>
                        <a:cubicBezTo>
                          <a:pt x="12627" y="74313"/>
                          <a:pt x="22042" y="80853"/>
                          <a:pt x="33042" y="83281"/>
                        </a:cubicBezTo>
                        <a:lnTo>
                          <a:pt x="35173" y="73619"/>
                        </a:lnTo>
                        <a:cubicBezTo>
                          <a:pt x="26799" y="71785"/>
                          <a:pt x="19614" y="66781"/>
                          <a:pt x="14956" y="59546"/>
                        </a:cubicBezTo>
                        <a:cubicBezTo>
                          <a:pt x="10298" y="52312"/>
                          <a:pt x="8762" y="43690"/>
                          <a:pt x="10645" y="35267"/>
                        </a:cubicBezTo>
                        <a:cubicBezTo>
                          <a:pt x="14461" y="17924"/>
                          <a:pt x="31655" y="6924"/>
                          <a:pt x="48998" y="10689"/>
                        </a:cubicBezTo>
                        <a:cubicBezTo>
                          <a:pt x="57371" y="12523"/>
                          <a:pt x="64556" y="17527"/>
                          <a:pt x="69214" y="24762"/>
                        </a:cubicBezTo>
                        <a:cubicBezTo>
                          <a:pt x="73872" y="31996"/>
                          <a:pt x="75408" y="40618"/>
                          <a:pt x="73525" y="49091"/>
                        </a:cubicBezTo>
                        <a:cubicBezTo>
                          <a:pt x="72881" y="52213"/>
                          <a:pt x="58065" y="126093"/>
                          <a:pt x="75210" y="189468"/>
                        </a:cubicBezTo>
                        <a:lnTo>
                          <a:pt x="84773" y="186793"/>
                        </a:lnTo>
                        <a:cubicBezTo>
                          <a:pt x="68273" y="125697"/>
                          <a:pt x="83138" y="51816"/>
                          <a:pt x="83237" y="51123"/>
                        </a:cubicBezTo>
                        <a:cubicBezTo>
                          <a:pt x="85665" y="40123"/>
                          <a:pt x="83633" y="28875"/>
                          <a:pt x="77588" y="19410"/>
                        </a:cubicBezTo>
                        <a:cubicBezTo>
                          <a:pt x="71543" y="9946"/>
                          <a:pt x="62128" y="3405"/>
                          <a:pt x="51128" y="977"/>
                        </a:cubicBezTo>
                        <a:cubicBezTo>
                          <a:pt x="28434" y="-3978"/>
                          <a:pt x="5938" y="10392"/>
                          <a:pt x="983" y="33086"/>
                        </a:cubicBezTo>
                        <a:cubicBezTo>
                          <a:pt x="91" y="37100"/>
                          <a:pt x="-157" y="41163"/>
                          <a:pt x="91" y="45177"/>
                        </a:cubicBezTo>
                        <a:cubicBezTo>
                          <a:pt x="487" y="50726"/>
                          <a:pt x="1974" y="56127"/>
                          <a:pt x="4550" y="6113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6" name="Google Shape;336;p31"/>
                  <p:cNvSpPr/>
                  <p:nvPr/>
                </p:nvSpPr>
                <p:spPr>
                  <a:xfrm>
                    <a:off x="5509858" y="4956455"/>
                    <a:ext cx="104018" cy="565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018" h="56537" extrusionOk="0">
                        <a:moveTo>
                          <a:pt x="3084" y="56537"/>
                        </a:moveTo>
                        <a:lnTo>
                          <a:pt x="104018" y="28492"/>
                        </a:lnTo>
                        <a:cubicBezTo>
                          <a:pt x="101789" y="16897"/>
                          <a:pt x="95397" y="6293"/>
                          <a:pt x="87617" y="0"/>
                        </a:cubicBezTo>
                        <a:lnTo>
                          <a:pt x="2489" y="23685"/>
                        </a:lnTo>
                        <a:cubicBezTo>
                          <a:pt x="-930" y="33050"/>
                          <a:pt x="-930" y="45438"/>
                          <a:pt x="3133" y="5653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7" name="Google Shape;337;p31"/>
                  <p:cNvSpPr/>
                  <p:nvPr/>
                </p:nvSpPr>
                <p:spPr>
                  <a:xfrm>
                    <a:off x="5525577" y="5007244"/>
                    <a:ext cx="86911" cy="332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911" h="33234" extrusionOk="0">
                        <a:moveTo>
                          <a:pt x="48362" y="29582"/>
                        </a:moveTo>
                        <a:cubicBezTo>
                          <a:pt x="70858" y="24131"/>
                          <a:pt x="82453" y="12735"/>
                          <a:pt x="86912" y="0"/>
                        </a:cubicBezTo>
                        <a:lnTo>
                          <a:pt x="0" y="24181"/>
                        </a:lnTo>
                        <a:cubicBezTo>
                          <a:pt x="10406" y="32803"/>
                          <a:pt x="26262" y="36568"/>
                          <a:pt x="48312" y="2963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8" name="Google Shape;338;p31"/>
                  <p:cNvSpPr/>
                  <p:nvPr/>
                </p:nvSpPr>
                <p:spPr>
                  <a:xfrm>
                    <a:off x="5427021" y="4892386"/>
                    <a:ext cx="199838" cy="65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9838" h="65109" extrusionOk="0">
                        <a:moveTo>
                          <a:pt x="197856" y="0"/>
                        </a:moveTo>
                        <a:lnTo>
                          <a:pt x="178085" y="5500"/>
                        </a:lnTo>
                        <a:lnTo>
                          <a:pt x="140972" y="15807"/>
                        </a:lnTo>
                        <a:lnTo>
                          <a:pt x="131409" y="18482"/>
                        </a:lnTo>
                        <a:lnTo>
                          <a:pt x="66448" y="36519"/>
                        </a:lnTo>
                        <a:lnTo>
                          <a:pt x="56884" y="39195"/>
                        </a:lnTo>
                        <a:lnTo>
                          <a:pt x="19771" y="49501"/>
                        </a:lnTo>
                        <a:lnTo>
                          <a:pt x="0" y="55001"/>
                        </a:lnTo>
                        <a:lnTo>
                          <a:pt x="198" y="55745"/>
                        </a:lnTo>
                        <a:lnTo>
                          <a:pt x="1635" y="60997"/>
                        </a:lnTo>
                        <a:cubicBezTo>
                          <a:pt x="31564" y="52772"/>
                          <a:pt x="55348" y="46578"/>
                          <a:pt x="61096" y="46280"/>
                        </a:cubicBezTo>
                        <a:cubicBezTo>
                          <a:pt x="72790" y="45735"/>
                          <a:pt x="84236" y="52772"/>
                          <a:pt x="87507" y="65110"/>
                        </a:cubicBezTo>
                        <a:lnTo>
                          <a:pt x="156679" y="45884"/>
                        </a:lnTo>
                        <a:cubicBezTo>
                          <a:pt x="153112" y="33595"/>
                          <a:pt x="159306" y="21703"/>
                          <a:pt x="169612" y="16104"/>
                        </a:cubicBezTo>
                        <a:cubicBezTo>
                          <a:pt x="172090" y="14766"/>
                          <a:pt x="186459" y="10951"/>
                          <a:pt x="199838" y="7532"/>
                        </a:cubicBezTo>
                        <a:lnTo>
                          <a:pt x="197955" y="743"/>
                        </a:lnTo>
                        <a:lnTo>
                          <a:pt x="197757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9" name="Google Shape;339;p31"/>
                  <p:cNvSpPr/>
                  <p:nvPr/>
                </p:nvSpPr>
                <p:spPr>
                  <a:xfrm>
                    <a:off x="5512298" y="4938270"/>
                    <a:ext cx="85128" cy="418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128" h="41820" extrusionOk="0">
                        <a:moveTo>
                          <a:pt x="297" y="41028"/>
                        </a:moveTo>
                        <a:cubicBezTo>
                          <a:pt x="198" y="41276"/>
                          <a:pt x="99" y="41573"/>
                          <a:pt x="0" y="41821"/>
                        </a:cubicBezTo>
                        <a:lnTo>
                          <a:pt x="85128" y="18136"/>
                        </a:lnTo>
                        <a:cubicBezTo>
                          <a:pt x="85128" y="18136"/>
                          <a:pt x="84682" y="17739"/>
                          <a:pt x="84484" y="17591"/>
                        </a:cubicBezTo>
                        <a:cubicBezTo>
                          <a:pt x="77299" y="12140"/>
                          <a:pt x="73236" y="5996"/>
                          <a:pt x="71502" y="0"/>
                        </a:cubicBezTo>
                        <a:lnTo>
                          <a:pt x="2329" y="19226"/>
                        </a:lnTo>
                        <a:cubicBezTo>
                          <a:pt x="3914" y="25271"/>
                          <a:pt x="3617" y="32604"/>
                          <a:pt x="297" y="40978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0" name="Google Shape;340;p31"/>
                  <p:cNvSpPr/>
                  <p:nvPr/>
                </p:nvSpPr>
                <p:spPr>
                  <a:xfrm>
                    <a:off x="5512942" y="4984897"/>
                    <a:ext cx="101812" cy="46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1812" h="46478" extrusionOk="0">
                        <a:moveTo>
                          <a:pt x="12685" y="46479"/>
                        </a:moveTo>
                        <a:lnTo>
                          <a:pt x="99597" y="22298"/>
                        </a:lnTo>
                        <a:cubicBezTo>
                          <a:pt x="102124" y="15014"/>
                          <a:pt x="102372" y="7333"/>
                          <a:pt x="100935" y="0"/>
                        </a:cubicBezTo>
                        <a:lnTo>
                          <a:pt x="0" y="28046"/>
                        </a:lnTo>
                        <a:cubicBezTo>
                          <a:pt x="2577" y="35032"/>
                          <a:pt x="6739" y="41524"/>
                          <a:pt x="12685" y="46429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41" name="Google Shape;341;p31"/>
                <p:cNvSpPr/>
                <p:nvPr/>
              </p:nvSpPr>
              <p:spPr>
                <a:xfrm>
                  <a:off x="5235557" y="4575261"/>
                  <a:ext cx="485666" cy="465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666" h="465182" extrusionOk="0">
                      <a:moveTo>
                        <a:pt x="323566" y="6243"/>
                      </a:moveTo>
                      <a:cubicBezTo>
                        <a:pt x="328274" y="25865"/>
                        <a:pt x="345071" y="95137"/>
                        <a:pt x="352355" y="108615"/>
                      </a:cubicBezTo>
                      <a:cubicBezTo>
                        <a:pt x="357806" y="118674"/>
                        <a:pt x="367964" y="124868"/>
                        <a:pt x="378964" y="124868"/>
                      </a:cubicBezTo>
                      <a:cubicBezTo>
                        <a:pt x="389320" y="124868"/>
                        <a:pt x="399230" y="119318"/>
                        <a:pt x="406960" y="109160"/>
                      </a:cubicBezTo>
                      <a:cubicBezTo>
                        <a:pt x="413996" y="99944"/>
                        <a:pt x="427623" y="93552"/>
                        <a:pt x="440159" y="93552"/>
                      </a:cubicBezTo>
                      <a:cubicBezTo>
                        <a:pt x="458543" y="93552"/>
                        <a:pt x="471772" y="106385"/>
                        <a:pt x="477421" y="129724"/>
                      </a:cubicBezTo>
                      <a:lnTo>
                        <a:pt x="477421" y="129873"/>
                      </a:lnTo>
                      <a:cubicBezTo>
                        <a:pt x="477421" y="129873"/>
                        <a:pt x="477521" y="130021"/>
                        <a:pt x="477521" y="130021"/>
                      </a:cubicBezTo>
                      <a:cubicBezTo>
                        <a:pt x="482823" y="146819"/>
                        <a:pt x="481683" y="161089"/>
                        <a:pt x="474250" y="171198"/>
                      </a:cubicBezTo>
                      <a:cubicBezTo>
                        <a:pt x="466025" y="182396"/>
                        <a:pt x="451903" y="186360"/>
                        <a:pt x="441447" y="186360"/>
                      </a:cubicBezTo>
                      <a:cubicBezTo>
                        <a:pt x="436443" y="186360"/>
                        <a:pt x="431736" y="185518"/>
                        <a:pt x="427771" y="183982"/>
                      </a:cubicBezTo>
                      <a:cubicBezTo>
                        <a:pt x="422271" y="181802"/>
                        <a:pt x="416870" y="180712"/>
                        <a:pt x="411767" y="180712"/>
                      </a:cubicBezTo>
                      <a:cubicBezTo>
                        <a:pt x="403145" y="180712"/>
                        <a:pt x="395316" y="183932"/>
                        <a:pt x="389667" y="189829"/>
                      </a:cubicBezTo>
                      <a:cubicBezTo>
                        <a:pt x="383919" y="195825"/>
                        <a:pt x="380897" y="204149"/>
                        <a:pt x="381293" y="212672"/>
                      </a:cubicBezTo>
                      <a:cubicBezTo>
                        <a:pt x="381987" y="227933"/>
                        <a:pt x="403244" y="295719"/>
                        <a:pt x="409438" y="315093"/>
                      </a:cubicBezTo>
                      <a:cubicBezTo>
                        <a:pt x="394127" y="318809"/>
                        <a:pt x="363207" y="326539"/>
                        <a:pt x="358797" y="328918"/>
                      </a:cubicBezTo>
                      <a:cubicBezTo>
                        <a:pt x="349432" y="333972"/>
                        <a:pt x="343139" y="343486"/>
                        <a:pt x="342296" y="353743"/>
                      </a:cubicBezTo>
                      <a:cubicBezTo>
                        <a:pt x="341404" y="365139"/>
                        <a:pt x="347053" y="376090"/>
                        <a:pt x="358202" y="384563"/>
                      </a:cubicBezTo>
                      <a:cubicBezTo>
                        <a:pt x="368212" y="392244"/>
                        <a:pt x="376982" y="409388"/>
                        <a:pt x="373464" y="426136"/>
                      </a:cubicBezTo>
                      <a:cubicBezTo>
                        <a:pt x="370293" y="441200"/>
                        <a:pt x="357756" y="451804"/>
                        <a:pt x="337193" y="456759"/>
                      </a:cubicBezTo>
                      <a:lnTo>
                        <a:pt x="337044" y="456759"/>
                      </a:lnTo>
                      <a:cubicBezTo>
                        <a:pt x="337044" y="456759"/>
                        <a:pt x="336896" y="456858"/>
                        <a:pt x="336896" y="456858"/>
                      </a:cubicBezTo>
                      <a:cubicBezTo>
                        <a:pt x="329760" y="459088"/>
                        <a:pt x="323021" y="460227"/>
                        <a:pt x="316926" y="460227"/>
                      </a:cubicBezTo>
                      <a:cubicBezTo>
                        <a:pt x="300426" y="460227"/>
                        <a:pt x="291309" y="451952"/>
                        <a:pt x="286601" y="445015"/>
                      </a:cubicBezTo>
                      <a:cubicBezTo>
                        <a:pt x="278971" y="433817"/>
                        <a:pt x="276939" y="417713"/>
                        <a:pt x="281646" y="405870"/>
                      </a:cubicBezTo>
                      <a:cubicBezTo>
                        <a:pt x="286701" y="393136"/>
                        <a:pt x="286007" y="380996"/>
                        <a:pt x="279714" y="371829"/>
                      </a:cubicBezTo>
                      <a:cubicBezTo>
                        <a:pt x="274016" y="363504"/>
                        <a:pt x="264403" y="358500"/>
                        <a:pt x="253898" y="358500"/>
                      </a:cubicBezTo>
                      <a:cubicBezTo>
                        <a:pt x="253402" y="358500"/>
                        <a:pt x="252907" y="358500"/>
                        <a:pt x="252412" y="358500"/>
                      </a:cubicBezTo>
                      <a:cubicBezTo>
                        <a:pt x="243789" y="358896"/>
                        <a:pt x="205041" y="369599"/>
                        <a:pt x="142310" y="387189"/>
                      </a:cubicBezTo>
                      <a:cubicBezTo>
                        <a:pt x="124471" y="392194"/>
                        <a:pt x="106038" y="397347"/>
                        <a:pt x="89836" y="401807"/>
                      </a:cubicBezTo>
                      <a:cubicBezTo>
                        <a:pt x="81759" y="374802"/>
                        <a:pt x="64713" y="315836"/>
                        <a:pt x="64119" y="303151"/>
                      </a:cubicBezTo>
                      <a:cubicBezTo>
                        <a:pt x="63871" y="297304"/>
                        <a:pt x="65902" y="291656"/>
                        <a:pt x="69767" y="287592"/>
                      </a:cubicBezTo>
                      <a:cubicBezTo>
                        <a:pt x="73533" y="283628"/>
                        <a:pt x="78687" y="281547"/>
                        <a:pt x="84682" y="281547"/>
                      </a:cubicBezTo>
                      <a:cubicBezTo>
                        <a:pt x="88547" y="281547"/>
                        <a:pt x="92709" y="282439"/>
                        <a:pt x="97070" y="284124"/>
                      </a:cubicBezTo>
                      <a:cubicBezTo>
                        <a:pt x="102174" y="286156"/>
                        <a:pt x="108169" y="287196"/>
                        <a:pt x="114363" y="287196"/>
                      </a:cubicBezTo>
                      <a:cubicBezTo>
                        <a:pt x="131111" y="287196"/>
                        <a:pt x="146323" y="280011"/>
                        <a:pt x="155193" y="267970"/>
                      </a:cubicBezTo>
                      <a:cubicBezTo>
                        <a:pt x="161684" y="259101"/>
                        <a:pt x="167828" y="243245"/>
                        <a:pt x="159950" y="218122"/>
                      </a:cubicBezTo>
                      <a:cubicBezTo>
                        <a:pt x="150337" y="178829"/>
                        <a:pt x="123976" y="174567"/>
                        <a:pt x="113075" y="174567"/>
                      </a:cubicBezTo>
                      <a:cubicBezTo>
                        <a:pt x="97466" y="174567"/>
                        <a:pt x="80966" y="182396"/>
                        <a:pt x="71997" y="194090"/>
                      </a:cubicBezTo>
                      <a:cubicBezTo>
                        <a:pt x="66101" y="201820"/>
                        <a:pt x="59114" y="205883"/>
                        <a:pt x="51830" y="205883"/>
                      </a:cubicBezTo>
                      <a:cubicBezTo>
                        <a:pt x="44546" y="205883"/>
                        <a:pt x="37609" y="201622"/>
                        <a:pt x="33942" y="194784"/>
                      </a:cubicBezTo>
                      <a:cubicBezTo>
                        <a:pt x="27897" y="183635"/>
                        <a:pt x="12635" y="122390"/>
                        <a:pt x="5946" y="94394"/>
                      </a:cubicBezTo>
                      <a:cubicBezTo>
                        <a:pt x="67042" y="77051"/>
                        <a:pt x="156580" y="52326"/>
                        <a:pt x="164806" y="51929"/>
                      </a:cubicBezTo>
                      <a:cubicBezTo>
                        <a:pt x="165152" y="51929"/>
                        <a:pt x="165499" y="51929"/>
                        <a:pt x="165846" y="51929"/>
                      </a:cubicBezTo>
                      <a:cubicBezTo>
                        <a:pt x="173031" y="51929"/>
                        <a:pt x="179621" y="55299"/>
                        <a:pt x="183486" y="60947"/>
                      </a:cubicBezTo>
                      <a:cubicBezTo>
                        <a:pt x="187847" y="67339"/>
                        <a:pt x="188144" y="76209"/>
                        <a:pt x="184378" y="85772"/>
                      </a:cubicBezTo>
                      <a:cubicBezTo>
                        <a:pt x="178581" y="100538"/>
                        <a:pt x="181009" y="120408"/>
                        <a:pt x="190374" y="134134"/>
                      </a:cubicBezTo>
                      <a:cubicBezTo>
                        <a:pt x="196419" y="143053"/>
                        <a:pt x="208064" y="153657"/>
                        <a:pt x="228875" y="153657"/>
                      </a:cubicBezTo>
                      <a:cubicBezTo>
                        <a:pt x="235961" y="153657"/>
                        <a:pt x="243591" y="152369"/>
                        <a:pt x="251668" y="149841"/>
                      </a:cubicBezTo>
                      <a:cubicBezTo>
                        <a:pt x="284173" y="141913"/>
                        <a:pt x="292845" y="122539"/>
                        <a:pt x="295124" y="111687"/>
                      </a:cubicBezTo>
                      <a:cubicBezTo>
                        <a:pt x="299485" y="90975"/>
                        <a:pt x="288633" y="69718"/>
                        <a:pt x="276196" y="60204"/>
                      </a:cubicBezTo>
                      <a:cubicBezTo>
                        <a:pt x="267822" y="53812"/>
                        <a:pt x="263560" y="45934"/>
                        <a:pt x="264155" y="38005"/>
                      </a:cubicBezTo>
                      <a:cubicBezTo>
                        <a:pt x="264700" y="31068"/>
                        <a:pt x="269011" y="24627"/>
                        <a:pt x="275452" y="21158"/>
                      </a:cubicBezTo>
                      <a:cubicBezTo>
                        <a:pt x="278426" y="19573"/>
                        <a:pt x="303796" y="11942"/>
                        <a:pt x="323467" y="6194"/>
                      </a:cubicBezTo>
                      <a:moveTo>
                        <a:pt x="327084" y="0"/>
                      </a:moveTo>
                      <a:cubicBezTo>
                        <a:pt x="327084" y="0"/>
                        <a:pt x="277980" y="14172"/>
                        <a:pt x="273074" y="16798"/>
                      </a:cubicBezTo>
                      <a:cubicBezTo>
                        <a:pt x="257763" y="25073"/>
                        <a:pt x="251371" y="47519"/>
                        <a:pt x="273124" y="64168"/>
                      </a:cubicBezTo>
                      <a:cubicBezTo>
                        <a:pt x="294876" y="80817"/>
                        <a:pt x="306471" y="131508"/>
                        <a:pt x="250281" y="145134"/>
                      </a:cubicBezTo>
                      <a:cubicBezTo>
                        <a:pt x="242353" y="147612"/>
                        <a:pt x="235217" y="148751"/>
                        <a:pt x="228825" y="148751"/>
                      </a:cubicBezTo>
                      <a:cubicBezTo>
                        <a:pt x="190968" y="148751"/>
                        <a:pt x="180315" y="109408"/>
                        <a:pt x="188937" y="87606"/>
                      </a:cubicBezTo>
                      <a:cubicBezTo>
                        <a:pt x="198748" y="62731"/>
                        <a:pt x="182792" y="46974"/>
                        <a:pt x="165797" y="46974"/>
                      </a:cubicBezTo>
                      <a:cubicBezTo>
                        <a:pt x="165351" y="46974"/>
                        <a:pt x="164954" y="46974"/>
                        <a:pt x="164508" y="46974"/>
                      </a:cubicBezTo>
                      <a:cubicBezTo>
                        <a:pt x="152467" y="47519"/>
                        <a:pt x="0" y="90926"/>
                        <a:pt x="0" y="90926"/>
                      </a:cubicBezTo>
                      <a:cubicBezTo>
                        <a:pt x="0" y="90926"/>
                        <a:pt x="21406" y="182099"/>
                        <a:pt x="29532" y="197113"/>
                      </a:cubicBezTo>
                      <a:cubicBezTo>
                        <a:pt x="33942" y="205239"/>
                        <a:pt x="42366" y="210789"/>
                        <a:pt x="51780" y="210789"/>
                      </a:cubicBezTo>
                      <a:cubicBezTo>
                        <a:pt x="59758" y="210789"/>
                        <a:pt x="68380" y="206825"/>
                        <a:pt x="75862" y="197063"/>
                      </a:cubicBezTo>
                      <a:cubicBezTo>
                        <a:pt x="83394" y="187203"/>
                        <a:pt x="98061" y="179473"/>
                        <a:pt x="112976" y="179473"/>
                      </a:cubicBezTo>
                      <a:cubicBezTo>
                        <a:pt x="130269" y="179473"/>
                        <a:pt x="147909" y="189878"/>
                        <a:pt x="155044" y="219411"/>
                      </a:cubicBezTo>
                      <a:cubicBezTo>
                        <a:pt x="168918" y="263511"/>
                        <a:pt x="139188" y="282191"/>
                        <a:pt x="114264" y="282191"/>
                      </a:cubicBezTo>
                      <a:cubicBezTo>
                        <a:pt x="108665" y="282191"/>
                        <a:pt x="103313" y="281250"/>
                        <a:pt x="98755" y="279466"/>
                      </a:cubicBezTo>
                      <a:cubicBezTo>
                        <a:pt x="93601" y="277435"/>
                        <a:pt x="88844" y="276543"/>
                        <a:pt x="84583" y="276543"/>
                      </a:cubicBezTo>
                      <a:cubicBezTo>
                        <a:pt x="68083" y="276543"/>
                        <a:pt x="58420" y="289822"/>
                        <a:pt x="59064" y="303350"/>
                      </a:cubicBezTo>
                      <a:cubicBezTo>
                        <a:pt x="59857" y="320395"/>
                        <a:pt x="86367" y="407803"/>
                        <a:pt x="86367" y="407803"/>
                      </a:cubicBezTo>
                      <a:cubicBezTo>
                        <a:pt x="147314" y="391154"/>
                        <a:pt x="240370" y="363950"/>
                        <a:pt x="252510" y="363405"/>
                      </a:cubicBezTo>
                      <a:cubicBezTo>
                        <a:pt x="252957" y="363405"/>
                        <a:pt x="253353" y="363405"/>
                        <a:pt x="253799" y="363405"/>
                      </a:cubicBezTo>
                      <a:cubicBezTo>
                        <a:pt x="270745" y="363405"/>
                        <a:pt x="286750" y="379162"/>
                        <a:pt x="276939" y="404037"/>
                      </a:cubicBezTo>
                      <a:cubicBezTo>
                        <a:pt x="268317" y="425839"/>
                        <a:pt x="279020" y="465182"/>
                        <a:pt x="316828" y="465182"/>
                      </a:cubicBezTo>
                      <a:cubicBezTo>
                        <a:pt x="323219" y="465182"/>
                        <a:pt x="330355" y="464092"/>
                        <a:pt x="338283" y="461565"/>
                      </a:cubicBezTo>
                      <a:cubicBezTo>
                        <a:pt x="394473" y="447939"/>
                        <a:pt x="382878" y="397248"/>
                        <a:pt x="361126" y="380599"/>
                      </a:cubicBezTo>
                      <a:cubicBezTo>
                        <a:pt x="339373" y="363950"/>
                        <a:pt x="345715" y="341553"/>
                        <a:pt x="361076" y="333229"/>
                      </a:cubicBezTo>
                      <a:cubicBezTo>
                        <a:pt x="365883" y="330652"/>
                        <a:pt x="415681" y="318611"/>
                        <a:pt x="415681" y="318611"/>
                      </a:cubicBezTo>
                      <a:cubicBezTo>
                        <a:pt x="415681" y="318611"/>
                        <a:pt x="386942" y="229469"/>
                        <a:pt x="386149" y="212424"/>
                      </a:cubicBezTo>
                      <a:cubicBezTo>
                        <a:pt x="385505" y="198897"/>
                        <a:pt x="395217" y="185617"/>
                        <a:pt x="411667" y="185617"/>
                      </a:cubicBezTo>
                      <a:cubicBezTo>
                        <a:pt x="415978" y="185617"/>
                        <a:pt x="420735" y="186509"/>
                        <a:pt x="425839" y="188541"/>
                      </a:cubicBezTo>
                      <a:cubicBezTo>
                        <a:pt x="430398" y="190324"/>
                        <a:pt x="435749" y="191266"/>
                        <a:pt x="441348" y="191266"/>
                      </a:cubicBezTo>
                      <a:cubicBezTo>
                        <a:pt x="466272" y="191266"/>
                        <a:pt x="496003" y="172585"/>
                        <a:pt x="482129" y="128485"/>
                      </a:cubicBezTo>
                      <a:cubicBezTo>
                        <a:pt x="474993" y="98953"/>
                        <a:pt x="457353" y="88547"/>
                        <a:pt x="440060" y="88547"/>
                      </a:cubicBezTo>
                      <a:cubicBezTo>
                        <a:pt x="425145" y="88547"/>
                        <a:pt x="410478" y="96277"/>
                        <a:pt x="402946" y="106138"/>
                      </a:cubicBezTo>
                      <a:cubicBezTo>
                        <a:pt x="395465" y="115899"/>
                        <a:pt x="386842" y="119863"/>
                        <a:pt x="378865" y="119863"/>
                      </a:cubicBezTo>
                      <a:cubicBezTo>
                        <a:pt x="369450" y="119863"/>
                        <a:pt x="360977" y="114314"/>
                        <a:pt x="356617" y="106187"/>
                      </a:cubicBezTo>
                      <a:cubicBezTo>
                        <a:pt x="348490" y="91173"/>
                        <a:pt x="327084" y="0"/>
                        <a:pt x="327084" y="0"/>
                      </a:cubicBezTo>
                      <a:lnTo>
                        <a:pt x="327084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2" name="Google Shape;342;p31"/>
              <p:cNvGrpSpPr/>
              <p:nvPr/>
            </p:nvGrpSpPr>
            <p:grpSpPr>
              <a:xfrm>
                <a:off x="5357137" y="4345157"/>
                <a:ext cx="1259845" cy="1372496"/>
                <a:chOff x="5357137" y="4345157"/>
                <a:chExt cx="1259845" cy="1372496"/>
              </a:xfrm>
            </p:grpSpPr>
            <p:sp>
              <p:nvSpPr>
                <p:cNvPr id="343" name="Google Shape;343;p31"/>
                <p:cNvSpPr/>
                <p:nvPr/>
              </p:nvSpPr>
              <p:spPr>
                <a:xfrm>
                  <a:off x="5357137" y="4345157"/>
                  <a:ext cx="1259845" cy="137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845" h="1372496" extrusionOk="0">
                      <a:moveTo>
                        <a:pt x="32374" y="219005"/>
                      </a:moveTo>
                      <a:cubicBezTo>
                        <a:pt x="32374" y="219005"/>
                        <a:pt x="101399" y="277921"/>
                        <a:pt x="259812" y="219005"/>
                      </a:cubicBezTo>
                      <a:cubicBezTo>
                        <a:pt x="418226" y="160089"/>
                        <a:pt x="570496" y="399716"/>
                        <a:pt x="588780" y="470822"/>
                      </a:cubicBezTo>
                      <a:cubicBezTo>
                        <a:pt x="607064" y="541877"/>
                        <a:pt x="572527" y="696278"/>
                        <a:pt x="422240" y="682056"/>
                      </a:cubicBezTo>
                      <a:cubicBezTo>
                        <a:pt x="271952" y="667835"/>
                        <a:pt x="-54983" y="698260"/>
                        <a:pt x="7946" y="771396"/>
                      </a:cubicBezTo>
                      <a:cubicBezTo>
                        <a:pt x="70875" y="844484"/>
                        <a:pt x="458759" y="832294"/>
                        <a:pt x="548099" y="909494"/>
                      </a:cubicBezTo>
                      <a:cubicBezTo>
                        <a:pt x="637439" y="986645"/>
                        <a:pt x="860814" y="1013055"/>
                        <a:pt x="974532" y="1092237"/>
                      </a:cubicBezTo>
                      <a:cubicBezTo>
                        <a:pt x="1088252" y="1171420"/>
                        <a:pt x="1259845" y="1372496"/>
                        <a:pt x="1259845" y="1372496"/>
                      </a:cubicBezTo>
                      <a:lnTo>
                        <a:pt x="1259845" y="860786"/>
                      </a:lnTo>
                      <a:cubicBezTo>
                        <a:pt x="1259845" y="860786"/>
                        <a:pt x="1094247" y="759405"/>
                        <a:pt x="1015065" y="603023"/>
                      </a:cubicBezTo>
                      <a:cubicBezTo>
                        <a:pt x="935883" y="446641"/>
                        <a:pt x="830340" y="292142"/>
                        <a:pt x="763347" y="239321"/>
                      </a:cubicBezTo>
                      <a:cubicBezTo>
                        <a:pt x="696354" y="186499"/>
                        <a:pt x="515593" y="16937"/>
                        <a:pt x="466835" y="3261"/>
                      </a:cubicBezTo>
                      <a:cubicBezTo>
                        <a:pt x="418077" y="-10465"/>
                        <a:pt x="18302" y="19266"/>
                        <a:pt x="32771" y="90074"/>
                      </a:cubicBezTo>
                      <a:cubicBezTo>
                        <a:pt x="47239" y="160882"/>
                        <a:pt x="125678" y="135760"/>
                        <a:pt x="125678" y="135760"/>
                      </a:cubicBezTo>
                      <a:cubicBezTo>
                        <a:pt x="125678" y="135760"/>
                        <a:pt x="24892" y="176639"/>
                        <a:pt x="32275" y="21900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" name="Google Shape;344;p31"/>
                <p:cNvSpPr/>
                <p:nvPr/>
              </p:nvSpPr>
              <p:spPr>
                <a:xfrm>
                  <a:off x="5482815" y="4410320"/>
                  <a:ext cx="554621" cy="135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621" h="135259" extrusionOk="0">
                      <a:moveTo>
                        <a:pt x="0" y="70100"/>
                      </a:moveTo>
                      <a:cubicBezTo>
                        <a:pt x="72840" y="52758"/>
                        <a:pt x="145729" y="35613"/>
                        <a:pt x="219014" y="20153"/>
                      </a:cubicBezTo>
                      <a:cubicBezTo>
                        <a:pt x="255930" y="12671"/>
                        <a:pt x="292349" y="4198"/>
                        <a:pt x="329959" y="36"/>
                      </a:cubicBezTo>
                      <a:cubicBezTo>
                        <a:pt x="343585" y="-460"/>
                        <a:pt x="355675" y="4297"/>
                        <a:pt x="367914" y="9054"/>
                      </a:cubicBezTo>
                      <a:cubicBezTo>
                        <a:pt x="391352" y="18865"/>
                        <a:pt x="413303" y="31253"/>
                        <a:pt x="434511" y="44582"/>
                      </a:cubicBezTo>
                      <a:cubicBezTo>
                        <a:pt x="476728" y="71636"/>
                        <a:pt x="516864" y="101615"/>
                        <a:pt x="554622" y="134467"/>
                      </a:cubicBezTo>
                      <a:cubicBezTo>
                        <a:pt x="554622" y="134467"/>
                        <a:pt x="554027" y="135260"/>
                        <a:pt x="554027" y="135260"/>
                      </a:cubicBezTo>
                      <a:cubicBezTo>
                        <a:pt x="533265" y="121336"/>
                        <a:pt x="512652" y="107313"/>
                        <a:pt x="491841" y="93637"/>
                      </a:cubicBezTo>
                      <a:cubicBezTo>
                        <a:pt x="471228" y="79664"/>
                        <a:pt x="450169" y="66434"/>
                        <a:pt x="429110" y="53253"/>
                      </a:cubicBezTo>
                      <a:cubicBezTo>
                        <a:pt x="402649" y="37397"/>
                        <a:pt x="376586" y="20401"/>
                        <a:pt x="347400" y="10689"/>
                      </a:cubicBezTo>
                      <a:cubicBezTo>
                        <a:pt x="329562" y="4594"/>
                        <a:pt x="311823" y="10441"/>
                        <a:pt x="293687" y="12572"/>
                      </a:cubicBezTo>
                      <a:cubicBezTo>
                        <a:pt x="195874" y="28230"/>
                        <a:pt x="95682" y="52857"/>
                        <a:pt x="0" y="70100"/>
                      </a:cubicBezTo>
                      <a:lnTo>
                        <a:pt x="0" y="7010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45" name="Google Shape;345;p31"/>
            <p:cNvSpPr/>
            <p:nvPr/>
          </p:nvSpPr>
          <p:spPr>
            <a:xfrm>
              <a:off x="4651751" y="219223"/>
              <a:ext cx="4638600" cy="4638600"/>
            </a:xfrm>
            <a:prstGeom prst="donut">
              <a:avLst>
                <a:gd name="adj" fmla="val 1675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sp>
        <p:nvSpPr>
          <p:cNvPr id="346" name="Google Shape;346;p31"/>
          <p:cNvSpPr txBox="1">
            <a:spLocks noGrp="1"/>
          </p:cNvSpPr>
          <p:nvPr>
            <p:ph type="subTitle" idx="1"/>
          </p:nvPr>
        </p:nvSpPr>
        <p:spPr>
          <a:xfrm>
            <a:off x="713225" y="3503313"/>
            <a:ext cx="39120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(D`</a:t>
            </a:r>
            <a:r>
              <a:rPr lang="it-IT" dirty="0" err="1"/>
              <a:t>Zurilla</a:t>
            </a:r>
            <a:r>
              <a:rPr lang="it-IT" dirty="0"/>
              <a:t> i </a:t>
            </a:r>
            <a:r>
              <a:rPr lang="it-IT" dirty="0" err="1"/>
              <a:t>Nezu</a:t>
            </a:r>
            <a:r>
              <a:rPr lang="it-IT" dirty="0"/>
              <a:t>, 2007)​</a:t>
            </a:r>
            <a:endParaRPr lang="en-US" dirty="0"/>
          </a:p>
        </p:txBody>
      </p:sp>
      <p:sp>
        <p:nvSpPr>
          <p:cNvPr id="347" name="Google Shape;347;p31"/>
          <p:cNvSpPr txBox="1">
            <a:spLocks noGrp="1"/>
          </p:cNvSpPr>
          <p:nvPr>
            <p:ph type="title"/>
          </p:nvPr>
        </p:nvSpPr>
        <p:spPr>
          <a:xfrm>
            <a:off x="713225" y="2049138"/>
            <a:ext cx="3912000" cy="14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modula </a:t>
            </a:r>
            <a:r>
              <a:rPr lang="hr-HR" i="1" dirty="0"/>
              <a:t>problem </a:t>
            </a:r>
            <a:r>
              <a:rPr lang="hr-HR" i="1" dirty="0" err="1"/>
              <a:t>solving</a:t>
            </a:r>
            <a:r>
              <a:rPr lang="hr-HR" dirty="0"/>
              <a:t> treninga</a:t>
            </a:r>
            <a:endParaRPr dirty="0"/>
          </a:p>
        </p:txBody>
      </p:sp>
      <p:sp>
        <p:nvSpPr>
          <p:cNvPr id="348" name="Google Shape;348;p31"/>
          <p:cNvSpPr txBox="1">
            <a:spLocks noGrp="1"/>
          </p:cNvSpPr>
          <p:nvPr>
            <p:ph type="title" idx="2"/>
          </p:nvPr>
        </p:nvSpPr>
        <p:spPr>
          <a:xfrm>
            <a:off x="713225" y="1165875"/>
            <a:ext cx="1268400" cy="8235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accent2"/>
                </a:solidFill>
              </a:rPr>
              <a:t>14</a:t>
            </a:r>
            <a:endParaRPr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>
          <a:extLst>
            <a:ext uri="{FF2B5EF4-FFF2-40B4-BE49-F238E27FC236}">
              <a16:creationId xmlns:a16="http://schemas.microsoft.com/office/drawing/2014/main" id="{387C13C3-C03E-F1ED-237C-0A64B9D00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35">
            <a:extLst>
              <a:ext uri="{FF2B5EF4-FFF2-40B4-BE49-F238E27FC236}">
                <a16:creationId xmlns:a16="http://schemas.microsoft.com/office/drawing/2014/main" id="{C2816AB3-E2F2-FDEE-FB00-6A7EEF204E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8993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Moduli </a:t>
            </a:r>
            <a:r>
              <a:rPr lang="hr-HR" i="1" dirty="0"/>
              <a:t>problem </a:t>
            </a:r>
            <a:r>
              <a:rPr lang="hr-HR" i="1" dirty="0" err="1"/>
              <a:t>solving</a:t>
            </a:r>
            <a:r>
              <a:rPr lang="hr-HR" i="1" dirty="0"/>
              <a:t> </a:t>
            </a:r>
            <a:r>
              <a:rPr lang="hr-HR" dirty="0"/>
              <a:t>treninga</a:t>
            </a:r>
            <a:endParaRPr dirty="0"/>
          </a:p>
        </p:txBody>
      </p:sp>
      <p:graphicFrame>
        <p:nvGraphicFramePr>
          <p:cNvPr id="808" name="Google Shape;808;p35">
            <a:extLst>
              <a:ext uri="{FF2B5EF4-FFF2-40B4-BE49-F238E27FC236}">
                <a16:creationId xmlns:a16="http://schemas.microsoft.com/office/drawing/2014/main" id="{2B741A40-9423-0FB5-0CB6-63FF308CDD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0956011"/>
              </p:ext>
            </p:extLst>
          </p:nvPr>
        </p:nvGraphicFramePr>
        <p:xfrm>
          <a:off x="633277" y="1032525"/>
          <a:ext cx="7631115" cy="4033254"/>
        </p:xfrm>
        <a:graphic>
          <a:graphicData uri="http://schemas.openxmlformats.org/drawingml/2006/table">
            <a:tbl>
              <a:tblPr>
                <a:noFill/>
                <a:tableStyleId>{791B114E-847B-47BC-BE49-0F122B0E72DE}</a:tableStyleId>
              </a:tblPr>
              <a:tblGrid>
                <a:gridCol w="186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69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4299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  <a:buNone/>
                      </a:pPr>
                      <a:r>
                        <a:rPr lang="hr-HR" b="1" dirty="0">
                          <a:solidFill>
                            <a:schemeClr val="dk1"/>
                          </a:solidFill>
                          <a:latin typeface="Belanosima"/>
                          <a:ea typeface="Belanosima"/>
                          <a:cs typeface="Belanosima"/>
                          <a:sym typeface="Belanosima"/>
                        </a:rPr>
                        <a:t>1. Početno strukturiranje</a:t>
                      </a:r>
                      <a:endParaRPr b="1" dirty="0">
                        <a:solidFill>
                          <a:schemeClr val="dk1"/>
                        </a:solidFill>
                        <a:latin typeface="Belanosima"/>
                        <a:ea typeface="Belanosima"/>
                        <a:cs typeface="Belanosima"/>
                        <a:sym typeface="Belanosim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Assistant" pitchFamily="2" charset="-79"/>
                        <a:buChar char="•"/>
                      </a:pPr>
                      <a:r>
                        <a:rPr lang="hr-HR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Uspostavljanje pozitivnog terapijskog odnosa</a:t>
                      </a:r>
                    </a:p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Assistant" pitchFamily="2" charset="-79"/>
                        <a:buChar char="•"/>
                      </a:pPr>
                      <a:r>
                        <a:rPr lang="hr-HR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Upoznavanje klijenta s racionalom i strukturom PST, kao i koristi za klijenta</a:t>
                      </a:r>
                    </a:p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Assistant" pitchFamily="2" charset="-79"/>
                        <a:buChar char="•"/>
                      </a:pPr>
                      <a:r>
                        <a:rPr lang="hr-HR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Povećanje optimizma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  <a:buNone/>
                      </a:pPr>
                      <a:r>
                        <a:rPr lang="hr-HR" b="1" dirty="0">
                          <a:solidFill>
                            <a:schemeClr val="dk1"/>
                          </a:solidFill>
                          <a:latin typeface="Belanosima"/>
                          <a:ea typeface="Belanosima"/>
                          <a:cs typeface="Belanosima"/>
                          <a:sym typeface="Belanosima"/>
                        </a:rPr>
                        <a:t>2. Procjena</a:t>
                      </a:r>
                      <a:endParaRPr b="1" dirty="0">
                        <a:solidFill>
                          <a:schemeClr val="dk1"/>
                        </a:solidFill>
                        <a:latin typeface="Belanosima"/>
                        <a:ea typeface="Belanosima"/>
                        <a:cs typeface="Belanosima"/>
                        <a:sym typeface="Belanosim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Primjena upitnika (SPSI-R) ili intervjua za utvrđivanje snaga i slabosti </a:t>
                      </a:r>
                      <a:r>
                        <a:rPr lang="hr-HR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klijentovog</a:t>
                      </a:r>
                      <a:r>
                        <a:rPr lang="hr-HR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načina rješavanja problema</a:t>
                      </a:r>
                    </a:p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Prikupljanje informacija o izvorima stresa u životu klijenta</a:t>
                      </a:r>
                      <a:endParaRPr dirty="0">
                        <a:solidFill>
                          <a:schemeClr val="dk1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1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  <a:buNone/>
                      </a:pPr>
                      <a:r>
                        <a:rPr lang="hr-HR" b="1" dirty="0">
                          <a:solidFill>
                            <a:schemeClr val="dk1"/>
                          </a:solidFill>
                          <a:latin typeface="Belanosima"/>
                          <a:ea typeface="Belanosima"/>
                          <a:cs typeface="Belanosima"/>
                          <a:sym typeface="Belanosima"/>
                        </a:rPr>
                        <a:t>3. Prepreke za efikasno rješavanje problema</a:t>
                      </a:r>
                      <a:endParaRPr b="1" dirty="0">
                        <a:solidFill>
                          <a:schemeClr val="dk1"/>
                        </a:solidFill>
                        <a:latin typeface="Belanosima"/>
                        <a:ea typeface="Belanosima"/>
                        <a:cs typeface="Belanosima"/>
                        <a:sym typeface="Belanosim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Rasprava o kognitivnim ograničenjima svjesnog uma (npr. problemi </a:t>
                      </a:r>
                      <a:r>
                        <a:rPr lang="hr-HR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multitaskanja</a:t>
                      </a:r>
                      <a:r>
                        <a:rPr lang="hr-HR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naročito pod stresom)</a:t>
                      </a:r>
                    </a:p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Rasprava o načinima </a:t>
                      </a:r>
                      <a:r>
                        <a:rPr lang="hr-HR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unaprijeđivanja</a:t>
                      </a:r>
                      <a:r>
                        <a:rPr lang="hr-HR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hr-HR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multitaskanja</a:t>
                      </a:r>
                      <a:r>
                        <a:rPr lang="hr-HR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: </a:t>
                      </a:r>
                    </a:p>
                    <a:p>
                      <a:pPr marL="34290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+mj-lt"/>
                        <a:buAutoNum type="alphaLcParenR"/>
                      </a:pPr>
                      <a:r>
                        <a:rPr lang="hr-HR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„eksternalizacija” (npr. izrada liste ideja)</a:t>
                      </a:r>
                    </a:p>
                    <a:p>
                      <a:pPr marL="34290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+mj-lt"/>
                        <a:buAutoNum type="alphaLcParenR"/>
                      </a:pPr>
                      <a:r>
                        <a:rPr lang="hr-HR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„vizualizacija” (npr. zamišljanje implementacije odabranog rješenja)</a:t>
                      </a:r>
                    </a:p>
                    <a:p>
                      <a:pPr marL="34290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+mj-lt"/>
                        <a:buAutoNum type="alphaLcParenR"/>
                      </a:pPr>
                      <a:r>
                        <a:rPr lang="hr-HR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„pojednostavljivanje” (npr. podjela složenog zadatka na manje dijelove koje je lakše savladati)</a:t>
                      </a:r>
                      <a:endParaRPr dirty="0">
                        <a:solidFill>
                          <a:schemeClr val="dk1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809" name="Google Shape;809;p35">
            <a:extLst>
              <a:ext uri="{FF2B5EF4-FFF2-40B4-BE49-F238E27FC236}">
                <a16:creationId xmlns:a16="http://schemas.microsoft.com/office/drawing/2014/main" id="{6E6B7AAA-382C-2CA4-B0A0-B33F6075C1BE}"/>
              </a:ext>
            </a:extLst>
          </p:cNvPr>
          <p:cNvGrpSpPr/>
          <p:nvPr/>
        </p:nvGrpSpPr>
        <p:grpSpPr>
          <a:xfrm>
            <a:off x="7725898" y="2584340"/>
            <a:ext cx="2504519" cy="1802630"/>
            <a:chOff x="4992033" y="2053146"/>
            <a:chExt cx="3249395" cy="2327461"/>
          </a:xfrm>
        </p:grpSpPr>
        <p:grpSp>
          <p:nvGrpSpPr>
            <p:cNvPr id="810" name="Google Shape;810;p35">
              <a:extLst>
                <a:ext uri="{FF2B5EF4-FFF2-40B4-BE49-F238E27FC236}">
                  <a16:creationId xmlns:a16="http://schemas.microsoft.com/office/drawing/2014/main" id="{6BC1C96B-8B1B-7367-9325-944C186C81D8}"/>
                </a:ext>
              </a:extLst>
            </p:cNvPr>
            <p:cNvGrpSpPr/>
            <p:nvPr/>
          </p:nvGrpSpPr>
          <p:grpSpPr>
            <a:xfrm rot="-347117">
              <a:off x="6321841" y="2658428"/>
              <a:ext cx="904194" cy="1680889"/>
              <a:chOff x="3067350" y="2236875"/>
              <a:chExt cx="904200" cy="1680900"/>
            </a:xfrm>
          </p:grpSpPr>
          <p:sp>
            <p:nvSpPr>
              <p:cNvPr id="811" name="Google Shape;811;p35">
                <a:extLst>
                  <a:ext uri="{FF2B5EF4-FFF2-40B4-BE49-F238E27FC236}">
                    <a16:creationId xmlns:a16="http://schemas.microsoft.com/office/drawing/2014/main" id="{856473CB-1614-9A66-5C36-14FE993CBC2F}"/>
                  </a:ext>
                </a:extLst>
              </p:cNvPr>
              <p:cNvSpPr/>
              <p:nvPr/>
            </p:nvSpPr>
            <p:spPr>
              <a:xfrm>
                <a:off x="3067350" y="2236875"/>
                <a:ext cx="904200" cy="16809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381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12" name="Google Shape;812;p35">
                <a:extLst>
                  <a:ext uri="{FF2B5EF4-FFF2-40B4-BE49-F238E27FC236}">
                    <a16:creationId xmlns:a16="http://schemas.microsoft.com/office/drawing/2014/main" id="{9C816C90-8560-0314-308B-86ABCB6D3DCD}"/>
                  </a:ext>
                </a:extLst>
              </p:cNvPr>
              <p:cNvSpPr/>
              <p:nvPr/>
            </p:nvSpPr>
            <p:spPr>
              <a:xfrm>
                <a:off x="3228075" y="2451536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13" name="Google Shape;813;p35">
                <a:extLst>
                  <a:ext uri="{FF2B5EF4-FFF2-40B4-BE49-F238E27FC236}">
                    <a16:creationId xmlns:a16="http://schemas.microsoft.com/office/drawing/2014/main" id="{9DB8A771-9081-F66E-6388-B1C285FA16EC}"/>
                  </a:ext>
                </a:extLst>
              </p:cNvPr>
              <p:cNvSpPr/>
              <p:nvPr/>
            </p:nvSpPr>
            <p:spPr>
              <a:xfrm>
                <a:off x="3439050" y="2652175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14" name="Google Shape;814;p35">
                <a:extLst>
                  <a:ext uri="{FF2B5EF4-FFF2-40B4-BE49-F238E27FC236}">
                    <a16:creationId xmlns:a16="http://schemas.microsoft.com/office/drawing/2014/main" id="{822BA9FC-BEA9-5319-3526-8FDE23F20525}"/>
                  </a:ext>
                </a:extLst>
              </p:cNvPr>
              <p:cNvSpPr/>
              <p:nvPr/>
            </p:nvSpPr>
            <p:spPr>
              <a:xfrm>
                <a:off x="3645025" y="2451536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15" name="Google Shape;815;p35">
                <a:extLst>
                  <a:ext uri="{FF2B5EF4-FFF2-40B4-BE49-F238E27FC236}">
                    <a16:creationId xmlns:a16="http://schemas.microsoft.com/office/drawing/2014/main" id="{C40F77CA-DE69-1281-485D-ECD930B622A9}"/>
                  </a:ext>
                </a:extLst>
              </p:cNvPr>
              <p:cNvSpPr/>
              <p:nvPr/>
            </p:nvSpPr>
            <p:spPr>
              <a:xfrm>
                <a:off x="3230575" y="2867239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16" name="Google Shape;816;p35">
                <a:extLst>
                  <a:ext uri="{FF2B5EF4-FFF2-40B4-BE49-F238E27FC236}">
                    <a16:creationId xmlns:a16="http://schemas.microsoft.com/office/drawing/2014/main" id="{D9878094-333E-AB0E-9B36-D70A1D5F147D}"/>
                  </a:ext>
                </a:extLst>
              </p:cNvPr>
              <p:cNvSpPr/>
              <p:nvPr/>
            </p:nvSpPr>
            <p:spPr>
              <a:xfrm>
                <a:off x="3647525" y="2867239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17" name="Google Shape;817;p35">
                <a:extLst>
                  <a:ext uri="{FF2B5EF4-FFF2-40B4-BE49-F238E27FC236}">
                    <a16:creationId xmlns:a16="http://schemas.microsoft.com/office/drawing/2014/main" id="{C8DF2395-1A6A-9C98-3A70-85834C50594D}"/>
                  </a:ext>
                </a:extLst>
              </p:cNvPr>
              <p:cNvSpPr/>
              <p:nvPr/>
            </p:nvSpPr>
            <p:spPr>
              <a:xfrm flipH="1">
                <a:off x="3647513" y="3313375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18" name="Google Shape;818;p35">
                <a:extLst>
                  <a:ext uri="{FF2B5EF4-FFF2-40B4-BE49-F238E27FC236}">
                    <a16:creationId xmlns:a16="http://schemas.microsoft.com/office/drawing/2014/main" id="{9982836D-B174-40CA-7A86-9F711C60F276}"/>
                  </a:ext>
                </a:extLst>
              </p:cNvPr>
              <p:cNvSpPr/>
              <p:nvPr/>
            </p:nvSpPr>
            <p:spPr>
              <a:xfrm flipH="1">
                <a:off x="3228063" y="3602950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cxnSp>
            <p:nvCxnSpPr>
              <p:cNvPr id="819" name="Google Shape;819;p35">
                <a:extLst>
                  <a:ext uri="{FF2B5EF4-FFF2-40B4-BE49-F238E27FC236}">
                    <a16:creationId xmlns:a16="http://schemas.microsoft.com/office/drawing/2014/main" id="{CBDEB208-8987-220F-8464-0F26ECC452A3}"/>
                  </a:ext>
                </a:extLst>
              </p:cNvPr>
              <p:cNvCxnSpPr/>
              <p:nvPr/>
            </p:nvCxnSpPr>
            <p:spPr>
              <a:xfrm>
                <a:off x="3134400" y="3181178"/>
                <a:ext cx="770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20" name="Google Shape;820;p35">
              <a:extLst>
                <a:ext uri="{FF2B5EF4-FFF2-40B4-BE49-F238E27FC236}">
                  <a16:creationId xmlns:a16="http://schemas.microsoft.com/office/drawing/2014/main" id="{5940114A-9195-CD36-873E-BB845F294346}"/>
                </a:ext>
              </a:extLst>
            </p:cNvPr>
            <p:cNvGrpSpPr/>
            <p:nvPr/>
          </p:nvGrpSpPr>
          <p:grpSpPr>
            <a:xfrm rot="739611">
              <a:off x="7168165" y="2302069"/>
              <a:ext cx="904250" cy="1680993"/>
              <a:chOff x="2889088" y="2342325"/>
              <a:chExt cx="904200" cy="1680900"/>
            </a:xfrm>
          </p:grpSpPr>
          <p:sp>
            <p:nvSpPr>
              <p:cNvPr id="821" name="Google Shape;821;p35">
                <a:extLst>
                  <a:ext uri="{FF2B5EF4-FFF2-40B4-BE49-F238E27FC236}">
                    <a16:creationId xmlns:a16="http://schemas.microsoft.com/office/drawing/2014/main" id="{00FB5148-4DC8-9C7D-73AB-AC8B30F373B1}"/>
                  </a:ext>
                </a:extLst>
              </p:cNvPr>
              <p:cNvSpPr/>
              <p:nvPr/>
            </p:nvSpPr>
            <p:spPr>
              <a:xfrm>
                <a:off x="2889088" y="2342325"/>
                <a:ext cx="904200" cy="16809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381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22" name="Google Shape;822;p35">
                <a:extLst>
                  <a:ext uri="{FF2B5EF4-FFF2-40B4-BE49-F238E27FC236}">
                    <a16:creationId xmlns:a16="http://schemas.microsoft.com/office/drawing/2014/main" id="{FCD64B42-637F-CDE0-24AC-8E08F04B68DC}"/>
                  </a:ext>
                </a:extLst>
              </p:cNvPr>
              <p:cNvSpPr/>
              <p:nvPr/>
            </p:nvSpPr>
            <p:spPr>
              <a:xfrm>
                <a:off x="3049813" y="2556986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23" name="Google Shape;823;p35">
                <a:extLst>
                  <a:ext uri="{FF2B5EF4-FFF2-40B4-BE49-F238E27FC236}">
                    <a16:creationId xmlns:a16="http://schemas.microsoft.com/office/drawing/2014/main" id="{576442FD-A7DD-6353-AB65-DDF92CAAC401}"/>
                  </a:ext>
                </a:extLst>
              </p:cNvPr>
              <p:cNvSpPr/>
              <p:nvPr/>
            </p:nvSpPr>
            <p:spPr>
              <a:xfrm>
                <a:off x="3052313" y="2777717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24" name="Google Shape;824;p35">
                <a:extLst>
                  <a:ext uri="{FF2B5EF4-FFF2-40B4-BE49-F238E27FC236}">
                    <a16:creationId xmlns:a16="http://schemas.microsoft.com/office/drawing/2014/main" id="{E8A54A6E-0C33-BA23-BCFC-DBF978C91F13}"/>
                  </a:ext>
                </a:extLst>
              </p:cNvPr>
              <p:cNvSpPr/>
              <p:nvPr/>
            </p:nvSpPr>
            <p:spPr>
              <a:xfrm>
                <a:off x="3465838" y="2556986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25" name="Google Shape;825;p35">
                <a:extLst>
                  <a:ext uri="{FF2B5EF4-FFF2-40B4-BE49-F238E27FC236}">
                    <a16:creationId xmlns:a16="http://schemas.microsoft.com/office/drawing/2014/main" id="{72AA16EE-6510-8B1F-9F3F-3750600BC079}"/>
                  </a:ext>
                </a:extLst>
              </p:cNvPr>
              <p:cNvSpPr/>
              <p:nvPr/>
            </p:nvSpPr>
            <p:spPr>
              <a:xfrm>
                <a:off x="3052313" y="3012872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26" name="Google Shape;826;p35">
                <a:extLst>
                  <a:ext uri="{FF2B5EF4-FFF2-40B4-BE49-F238E27FC236}">
                    <a16:creationId xmlns:a16="http://schemas.microsoft.com/office/drawing/2014/main" id="{5E6B244F-72CF-3F00-D9F9-B7C6237160C7}"/>
                  </a:ext>
                </a:extLst>
              </p:cNvPr>
              <p:cNvSpPr/>
              <p:nvPr/>
            </p:nvSpPr>
            <p:spPr>
              <a:xfrm>
                <a:off x="3465838" y="2777714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27" name="Google Shape;827;p35">
                <a:extLst>
                  <a:ext uri="{FF2B5EF4-FFF2-40B4-BE49-F238E27FC236}">
                    <a16:creationId xmlns:a16="http://schemas.microsoft.com/office/drawing/2014/main" id="{38BE46C1-6CB0-538D-CB9B-B8B8E6E5694A}"/>
                  </a:ext>
                </a:extLst>
              </p:cNvPr>
              <p:cNvSpPr/>
              <p:nvPr/>
            </p:nvSpPr>
            <p:spPr>
              <a:xfrm>
                <a:off x="3274182" y="3579621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cxnSp>
            <p:nvCxnSpPr>
              <p:cNvPr id="828" name="Google Shape;828;p35">
                <a:extLst>
                  <a:ext uri="{FF2B5EF4-FFF2-40B4-BE49-F238E27FC236}">
                    <a16:creationId xmlns:a16="http://schemas.microsoft.com/office/drawing/2014/main" id="{40181C86-7DC5-C941-6CEF-5101C487AB35}"/>
                  </a:ext>
                </a:extLst>
              </p:cNvPr>
              <p:cNvCxnSpPr/>
              <p:nvPr/>
            </p:nvCxnSpPr>
            <p:spPr>
              <a:xfrm>
                <a:off x="2956138" y="3293325"/>
                <a:ext cx="770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29" name="Google Shape;829;p35">
                <a:extLst>
                  <a:ext uri="{FF2B5EF4-FFF2-40B4-BE49-F238E27FC236}">
                    <a16:creationId xmlns:a16="http://schemas.microsoft.com/office/drawing/2014/main" id="{F4BF7BC3-E3E4-A998-BD47-EA220BA94AF1}"/>
                  </a:ext>
                </a:extLst>
              </p:cNvPr>
              <p:cNvSpPr/>
              <p:nvPr/>
            </p:nvSpPr>
            <p:spPr>
              <a:xfrm>
                <a:off x="3465838" y="3010464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sp>
          <p:nvSpPr>
            <p:cNvPr id="830" name="Google Shape;830;p35">
              <a:extLst>
                <a:ext uri="{FF2B5EF4-FFF2-40B4-BE49-F238E27FC236}">
                  <a16:creationId xmlns:a16="http://schemas.microsoft.com/office/drawing/2014/main" id="{0181AC82-48B2-380E-8F0F-5AAF327CF977}"/>
                </a:ext>
              </a:extLst>
            </p:cNvPr>
            <p:cNvSpPr/>
            <p:nvPr/>
          </p:nvSpPr>
          <p:spPr>
            <a:xfrm rot="-909115">
              <a:off x="6006525" y="3127922"/>
              <a:ext cx="160686" cy="16068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831" name="Google Shape;831;p35">
              <a:extLst>
                <a:ext uri="{FF2B5EF4-FFF2-40B4-BE49-F238E27FC236}">
                  <a16:creationId xmlns:a16="http://schemas.microsoft.com/office/drawing/2014/main" id="{875D6BA3-A404-8F82-BE52-9F5CFBC8446A}"/>
                </a:ext>
              </a:extLst>
            </p:cNvPr>
            <p:cNvSpPr/>
            <p:nvPr/>
          </p:nvSpPr>
          <p:spPr>
            <a:xfrm rot="-909115">
              <a:off x="5695625" y="3608472"/>
              <a:ext cx="160686" cy="16068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grpSp>
          <p:nvGrpSpPr>
            <p:cNvPr id="832" name="Google Shape;832;p35">
              <a:extLst>
                <a:ext uri="{FF2B5EF4-FFF2-40B4-BE49-F238E27FC236}">
                  <a16:creationId xmlns:a16="http://schemas.microsoft.com/office/drawing/2014/main" id="{0858B040-0846-2431-2E03-943F0181492F}"/>
                </a:ext>
              </a:extLst>
            </p:cNvPr>
            <p:cNvGrpSpPr/>
            <p:nvPr/>
          </p:nvGrpSpPr>
          <p:grpSpPr>
            <a:xfrm rot="9000128">
              <a:off x="5351692" y="2166606"/>
              <a:ext cx="904258" cy="1681009"/>
              <a:chOff x="2889088" y="2342325"/>
              <a:chExt cx="904200" cy="1680900"/>
            </a:xfrm>
          </p:grpSpPr>
          <p:sp>
            <p:nvSpPr>
              <p:cNvPr id="833" name="Google Shape;833;p35">
                <a:extLst>
                  <a:ext uri="{FF2B5EF4-FFF2-40B4-BE49-F238E27FC236}">
                    <a16:creationId xmlns:a16="http://schemas.microsoft.com/office/drawing/2014/main" id="{46065005-AEA3-ECAB-6CBE-1856BA175D5E}"/>
                  </a:ext>
                </a:extLst>
              </p:cNvPr>
              <p:cNvSpPr/>
              <p:nvPr/>
            </p:nvSpPr>
            <p:spPr>
              <a:xfrm>
                <a:off x="2889088" y="2342325"/>
                <a:ext cx="904200" cy="16809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381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34" name="Google Shape;834;p35">
                <a:extLst>
                  <a:ext uri="{FF2B5EF4-FFF2-40B4-BE49-F238E27FC236}">
                    <a16:creationId xmlns:a16="http://schemas.microsoft.com/office/drawing/2014/main" id="{2F5B0DD9-9F03-00CE-3B10-8BEFF194025C}"/>
                  </a:ext>
                </a:extLst>
              </p:cNvPr>
              <p:cNvSpPr/>
              <p:nvPr/>
            </p:nvSpPr>
            <p:spPr>
              <a:xfrm>
                <a:off x="3465838" y="2556986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35" name="Google Shape;835;p35">
                <a:extLst>
                  <a:ext uri="{FF2B5EF4-FFF2-40B4-BE49-F238E27FC236}">
                    <a16:creationId xmlns:a16="http://schemas.microsoft.com/office/drawing/2014/main" id="{6C748F25-A0DC-2DC0-FEBB-E5A38D4156C0}"/>
                  </a:ext>
                </a:extLst>
              </p:cNvPr>
              <p:cNvSpPr/>
              <p:nvPr/>
            </p:nvSpPr>
            <p:spPr>
              <a:xfrm>
                <a:off x="3057558" y="2993479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36" name="Google Shape;836;p35">
                <a:extLst>
                  <a:ext uri="{FF2B5EF4-FFF2-40B4-BE49-F238E27FC236}">
                    <a16:creationId xmlns:a16="http://schemas.microsoft.com/office/drawing/2014/main" id="{71AC9C28-63D4-128D-E4C6-2F647FCBCDF1}"/>
                  </a:ext>
                </a:extLst>
              </p:cNvPr>
              <p:cNvSpPr/>
              <p:nvPr/>
            </p:nvSpPr>
            <p:spPr>
              <a:xfrm>
                <a:off x="3274182" y="3579621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cxnSp>
            <p:nvCxnSpPr>
              <p:cNvPr id="837" name="Google Shape;837;p35">
                <a:extLst>
                  <a:ext uri="{FF2B5EF4-FFF2-40B4-BE49-F238E27FC236}">
                    <a16:creationId xmlns:a16="http://schemas.microsoft.com/office/drawing/2014/main" id="{7CB2B704-5C1E-AFD9-FE00-896A6C1A52BA}"/>
                  </a:ext>
                </a:extLst>
              </p:cNvPr>
              <p:cNvCxnSpPr/>
              <p:nvPr/>
            </p:nvCxnSpPr>
            <p:spPr>
              <a:xfrm>
                <a:off x="2956138" y="3293325"/>
                <a:ext cx="770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38" name="Google Shape;838;p35">
                <a:extLst>
                  <a:ext uri="{FF2B5EF4-FFF2-40B4-BE49-F238E27FC236}">
                    <a16:creationId xmlns:a16="http://schemas.microsoft.com/office/drawing/2014/main" id="{007442F6-96D1-90BE-D457-19239AF3C302}"/>
                  </a:ext>
                </a:extLst>
              </p:cNvPr>
              <p:cNvSpPr/>
              <p:nvPr/>
            </p:nvSpPr>
            <p:spPr>
              <a:xfrm>
                <a:off x="3471083" y="2991070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39" name="Google Shape;839;p35">
                <a:extLst>
                  <a:ext uri="{FF2B5EF4-FFF2-40B4-BE49-F238E27FC236}">
                    <a16:creationId xmlns:a16="http://schemas.microsoft.com/office/drawing/2014/main" id="{12555F85-9CB0-40C3-0821-F1A74D6397B1}"/>
                  </a:ext>
                </a:extLst>
              </p:cNvPr>
              <p:cNvSpPr/>
              <p:nvPr/>
            </p:nvSpPr>
            <p:spPr>
              <a:xfrm>
                <a:off x="3049813" y="2556986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026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>
          <a:extLst>
            <a:ext uri="{FF2B5EF4-FFF2-40B4-BE49-F238E27FC236}">
              <a16:creationId xmlns:a16="http://schemas.microsoft.com/office/drawing/2014/main" id="{FDFB1621-7A79-D9AB-FE70-BD549A12F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35">
            <a:extLst>
              <a:ext uri="{FF2B5EF4-FFF2-40B4-BE49-F238E27FC236}">
                <a16:creationId xmlns:a16="http://schemas.microsoft.com/office/drawing/2014/main" id="{A77EB190-85B2-4E68-6CFC-31F9569FAC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8993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Moduli </a:t>
            </a:r>
            <a:r>
              <a:rPr lang="hr-HR" i="1" dirty="0"/>
              <a:t>problem </a:t>
            </a:r>
            <a:r>
              <a:rPr lang="hr-HR" i="1" dirty="0" err="1"/>
              <a:t>solving</a:t>
            </a:r>
            <a:r>
              <a:rPr lang="hr-HR" i="1" dirty="0"/>
              <a:t> </a:t>
            </a:r>
            <a:r>
              <a:rPr lang="hr-HR" dirty="0"/>
              <a:t>treninga</a:t>
            </a:r>
            <a:endParaRPr dirty="0"/>
          </a:p>
        </p:txBody>
      </p:sp>
      <p:graphicFrame>
        <p:nvGraphicFramePr>
          <p:cNvPr id="808" name="Google Shape;808;p35">
            <a:extLst>
              <a:ext uri="{FF2B5EF4-FFF2-40B4-BE49-F238E27FC236}">
                <a16:creationId xmlns:a16="http://schemas.microsoft.com/office/drawing/2014/main" id="{AB20C423-0EDA-53E9-92F1-9AC77BFD64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7265416"/>
              </p:ext>
            </p:extLst>
          </p:nvPr>
        </p:nvGraphicFramePr>
        <p:xfrm>
          <a:off x="720000" y="1032525"/>
          <a:ext cx="7544392" cy="3786937"/>
        </p:xfrm>
        <a:graphic>
          <a:graphicData uri="http://schemas.openxmlformats.org/drawingml/2006/table">
            <a:tbl>
              <a:tblPr>
                <a:noFill/>
                <a:tableStyleId>{791B114E-847B-47BC-BE49-0F122B0E72DE}</a:tableStyleId>
              </a:tblPr>
              <a:tblGrid>
                <a:gridCol w="1502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2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4299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  <a:buNone/>
                      </a:pPr>
                      <a:r>
                        <a:rPr lang="hr-HR" b="1" dirty="0">
                          <a:solidFill>
                            <a:schemeClr val="dk1"/>
                          </a:solidFill>
                          <a:latin typeface="Belanosima"/>
                          <a:ea typeface="Belanosima"/>
                          <a:cs typeface="Belanosima"/>
                          <a:sym typeface="Belanosima"/>
                        </a:rPr>
                        <a:t>4. Orijentacija na problem: jačanje </a:t>
                      </a:r>
                      <a:r>
                        <a:rPr lang="hr-HR" b="1" dirty="0" err="1">
                          <a:solidFill>
                            <a:schemeClr val="dk1"/>
                          </a:solidFill>
                          <a:latin typeface="Belanosima"/>
                          <a:ea typeface="Belanosima"/>
                          <a:cs typeface="Belanosima"/>
                          <a:sym typeface="Belanosima"/>
                        </a:rPr>
                        <a:t>samoefikasnosti</a:t>
                      </a:r>
                      <a:endParaRPr b="1" dirty="0">
                        <a:solidFill>
                          <a:schemeClr val="dk1"/>
                        </a:solidFill>
                        <a:latin typeface="Belanosima"/>
                        <a:ea typeface="Belanosima"/>
                        <a:cs typeface="Belanosima"/>
                        <a:sym typeface="Belanosim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Assistant" pitchFamily="2" charset="-79"/>
                        <a:buChar char="•"/>
                      </a:pPr>
                      <a:r>
                        <a:rPr lang="hr-HR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Uvođenje koncepta i važnosti održavanja pozitivne orijentacije na problem</a:t>
                      </a:r>
                    </a:p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Assistant" pitchFamily="2" charset="-79"/>
                        <a:buChar char="•"/>
                      </a:pPr>
                      <a:r>
                        <a:rPr lang="hr-HR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Jačanje </a:t>
                      </a:r>
                      <a:r>
                        <a:rPr lang="hr-HR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klijentovog</a:t>
                      </a:r>
                      <a:r>
                        <a:rPr lang="hr-HR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osjećaja </a:t>
                      </a:r>
                      <a:r>
                        <a:rPr lang="hr-HR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samoefikasnosti</a:t>
                      </a:r>
                      <a:r>
                        <a:rPr lang="hr-HR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, npr. vježbe vizualizacije s ciljem da klijent doživi iskustvo uspješnog rješavanja problema („svjetlo na kraju tunela”)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  <a:buNone/>
                      </a:pPr>
                      <a:r>
                        <a:rPr lang="en-US" b="1" dirty="0">
                          <a:solidFill>
                            <a:schemeClr val="dk1"/>
                          </a:solidFill>
                          <a:latin typeface="Belanosima"/>
                          <a:ea typeface="Belanosima"/>
                          <a:cs typeface="Belanosima"/>
                          <a:sym typeface="Belanosima"/>
                        </a:rPr>
                        <a:t>5. </a:t>
                      </a:r>
                      <a:r>
                        <a:rPr lang="en-US" b="1" dirty="0" err="1">
                          <a:solidFill>
                            <a:schemeClr val="dk1"/>
                          </a:solidFill>
                          <a:latin typeface="Belanosima"/>
                          <a:ea typeface="Belanosima"/>
                          <a:cs typeface="Belanosima"/>
                          <a:sym typeface="Belanosima"/>
                        </a:rPr>
                        <a:t>Orijentacija</a:t>
                      </a:r>
                      <a:r>
                        <a:rPr lang="en-US" b="1" dirty="0">
                          <a:solidFill>
                            <a:schemeClr val="dk1"/>
                          </a:solidFill>
                          <a:latin typeface="Belanosima"/>
                          <a:ea typeface="Belanosima"/>
                          <a:cs typeface="Belanosima"/>
                          <a:sym typeface="Belanosima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dk1"/>
                          </a:solidFill>
                          <a:latin typeface="Belanosima"/>
                          <a:ea typeface="Belanosima"/>
                          <a:cs typeface="Belanosima"/>
                          <a:sym typeface="Belanosima"/>
                        </a:rPr>
                        <a:t>na</a:t>
                      </a:r>
                      <a:r>
                        <a:rPr lang="en-US" b="1" dirty="0">
                          <a:solidFill>
                            <a:schemeClr val="dk1"/>
                          </a:solidFill>
                          <a:latin typeface="Belanosima"/>
                          <a:ea typeface="Belanosima"/>
                          <a:cs typeface="Belanosima"/>
                          <a:sym typeface="Belanosima"/>
                        </a:rPr>
                        <a:t> problem: </a:t>
                      </a:r>
                      <a:r>
                        <a:rPr lang="en-US" b="1" dirty="0" err="1">
                          <a:solidFill>
                            <a:schemeClr val="dk1"/>
                          </a:solidFill>
                          <a:latin typeface="Belanosima"/>
                          <a:ea typeface="Belanosima"/>
                          <a:cs typeface="Belanosima"/>
                          <a:sym typeface="Belanosima"/>
                        </a:rPr>
                        <a:t>prepoznavanje</a:t>
                      </a:r>
                      <a:r>
                        <a:rPr lang="en-US" b="1" dirty="0">
                          <a:solidFill>
                            <a:schemeClr val="dk1"/>
                          </a:solidFill>
                          <a:latin typeface="Belanosima"/>
                          <a:ea typeface="Belanosima"/>
                          <a:cs typeface="Belanosima"/>
                          <a:sym typeface="Belanosima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dk1"/>
                          </a:solidFill>
                          <a:latin typeface="Belanosima"/>
                          <a:ea typeface="Belanosima"/>
                          <a:cs typeface="Belanosima"/>
                          <a:sym typeface="Belanosima"/>
                        </a:rPr>
                        <a:t>problema</a:t>
                      </a:r>
                      <a:r>
                        <a:rPr lang="en-US" b="1" dirty="0">
                          <a:solidFill>
                            <a:schemeClr val="dk1"/>
                          </a:solidFill>
                          <a:latin typeface="Belanosima"/>
                          <a:ea typeface="Belanosima"/>
                          <a:cs typeface="Belanosima"/>
                          <a:sym typeface="Belanosima"/>
                        </a:rPr>
                        <a:t>​</a:t>
                      </a:r>
                      <a:endParaRPr b="1" dirty="0">
                        <a:solidFill>
                          <a:schemeClr val="dk1"/>
                        </a:solidFill>
                        <a:latin typeface="Belanosima"/>
                        <a:ea typeface="Belanosima"/>
                        <a:cs typeface="Belanosima"/>
                        <a:sym typeface="Belanosim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Poboljšavanje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sposobnosti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klijenta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da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prepozna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probleme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kad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se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pojave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​</a:t>
                      </a:r>
                    </a:p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Upotreba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osjećaja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,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neučinkovitih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ponašanja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i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određenih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misli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kao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znakova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da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postoji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problem​</a:t>
                      </a:r>
                    </a:p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Korištenje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popisa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problema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kao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pomoć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pri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normalizaciji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doživljaja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problema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​</a:t>
                      </a:r>
                      <a:endParaRPr dirty="0">
                        <a:solidFill>
                          <a:schemeClr val="dk1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1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  <a:buNone/>
                      </a:pPr>
                      <a:r>
                        <a:rPr lang="pl-PL" b="1" dirty="0">
                          <a:solidFill>
                            <a:schemeClr val="dk1"/>
                          </a:solidFill>
                          <a:latin typeface="Belanosima"/>
                          <a:ea typeface="Belanosima"/>
                          <a:cs typeface="Belanosima"/>
                          <a:sym typeface="Belanosima"/>
                        </a:rPr>
                        <a:t>6. Orijentacija na problem: problem kao izazov​</a:t>
                      </a:r>
                      <a:endParaRPr b="1" dirty="0">
                        <a:solidFill>
                          <a:schemeClr val="dk1"/>
                        </a:solidFill>
                        <a:latin typeface="Belanosima"/>
                        <a:ea typeface="Belanosima"/>
                        <a:cs typeface="Belanosima"/>
                        <a:sym typeface="Belanosim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Poticanje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sposobnosti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pacijenta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da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identificira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i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mijenja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negativne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misli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,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disfunkcionalne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stavove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i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ograničavajuće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načine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hr-HR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raz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mišlj</a:t>
                      </a:r>
                      <a:r>
                        <a:rPr lang="hr-HR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an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ja​</a:t>
                      </a:r>
                    </a:p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Uključivanje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u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igranje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uloge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„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đavoljeg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odvjetnika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”, u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kojoj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klijent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zastupa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gledište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suprotno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maladaptivnom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vjerovanju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koje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ima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​</a:t>
                      </a:r>
                      <a:endParaRPr dirty="0">
                        <a:solidFill>
                          <a:schemeClr val="dk1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809" name="Google Shape;809;p35">
            <a:extLst>
              <a:ext uri="{FF2B5EF4-FFF2-40B4-BE49-F238E27FC236}">
                <a16:creationId xmlns:a16="http://schemas.microsoft.com/office/drawing/2014/main" id="{AC010784-9F37-F9F9-7B3A-8F40B97DE6FC}"/>
              </a:ext>
            </a:extLst>
          </p:cNvPr>
          <p:cNvGrpSpPr/>
          <p:nvPr/>
        </p:nvGrpSpPr>
        <p:grpSpPr>
          <a:xfrm>
            <a:off x="7725898" y="2925993"/>
            <a:ext cx="2504519" cy="1802630"/>
            <a:chOff x="4992033" y="2053146"/>
            <a:chExt cx="3249395" cy="2327461"/>
          </a:xfrm>
        </p:grpSpPr>
        <p:grpSp>
          <p:nvGrpSpPr>
            <p:cNvPr id="810" name="Google Shape;810;p35">
              <a:extLst>
                <a:ext uri="{FF2B5EF4-FFF2-40B4-BE49-F238E27FC236}">
                  <a16:creationId xmlns:a16="http://schemas.microsoft.com/office/drawing/2014/main" id="{469D9378-D72B-B00C-DDF5-35EF084FE771}"/>
                </a:ext>
              </a:extLst>
            </p:cNvPr>
            <p:cNvGrpSpPr/>
            <p:nvPr/>
          </p:nvGrpSpPr>
          <p:grpSpPr>
            <a:xfrm rot="-347117">
              <a:off x="6321841" y="2658428"/>
              <a:ext cx="904194" cy="1680889"/>
              <a:chOff x="3067350" y="2236875"/>
              <a:chExt cx="904200" cy="1680900"/>
            </a:xfrm>
          </p:grpSpPr>
          <p:sp>
            <p:nvSpPr>
              <p:cNvPr id="811" name="Google Shape;811;p35">
                <a:extLst>
                  <a:ext uri="{FF2B5EF4-FFF2-40B4-BE49-F238E27FC236}">
                    <a16:creationId xmlns:a16="http://schemas.microsoft.com/office/drawing/2014/main" id="{61CC45D2-8FA3-5698-6E2A-DC0A69BB5450}"/>
                  </a:ext>
                </a:extLst>
              </p:cNvPr>
              <p:cNvSpPr/>
              <p:nvPr/>
            </p:nvSpPr>
            <p:spPr>
              <a:xfrm>
                <a:off x="3067350" y="2236875"/>
                <a:ext cx="904200" cy="16809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381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12" name="Google Shape;812;p35">
                <a:extLst>
                  <a:ext uri="{FF2B5EF4-FFF2-40B4-BE49-F238E27FC236}">
                    <a16:creationId xmlns:a16="http://schemas.microsoft.com/office/drawing/2014/main" id="{53BF911C-354A-57BE-17CC-C6BEB643E107}"/>
                  </a:ext>
                </a:extLst>
              </p:cNvPr>
              <p:cNvSpPr/>
              <p:nvPr/>
            </p:nvSpPr>
            <p:spPr>
              <a:xfrm>
                <a:off x="3228075" y="2451536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13" name="Google Shape;813;p35">
                <a:extLst>
                  <a:ext uri="{FF2B5EF4-FFF2-40B4-BE49-F238E27FC236}">
                    <a16:creationId xmlns:a16="http://schemas.microsoft.com/office/drawing/2014/main" id="{4329A091-CCF9-1EB6-2526-4FA242107018}"/>
                  </a:ext>
                </a:extLst>
              </p:cNvPr>
              <p:cNvSpPr/>
              <p:nvPr/>
            </p:nvSpPr>
            <p:spPr>
              <a:xfrm>
                <a:off x="3439050" y="2652175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14" name="Google Shape;814;p35">
                <a:extLst>
                  <a:ext uri="{FF2B5EF4-FFF2-40B4-BE49-F238E27FC236}">
                    <a16:creationId xmlns:a16="http://schemas.microsoft.com/office/drawing/2014/main" id="{279CB7EC-7822-BCD1-A90C-8EE1D5565410}"/>
                  </a:ext>
                </a:extLst>
              </p:cNvPr>
              <p:cNvSpPr/>
              <p:nvPr/>
            </p:nvSpPr>
            <p:spPr>
              <a:xfrm>
                <a:off x="3645025" y="2451536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15" name="Google Shape;815;p35">
                <a:extLst>
                  <a:ext uri="{FF2B5EF4-FFF2-40B4-BE49-F238E27FC236}">
                    <a16:creationId xmlns:a16="http://schemas.microsoft.com/office/drawing/2014/main" id="{67C974C6-3EB8-5F09-DF26-BC714151A9DE}"/>
                  </a:ext>
                </a:extLst>
              </p:cNvPr>
              <p:cNvSpPr/>
              <p:nvPr/>
            </p:nvSpPr>
            <p:spPr>
              <a:xfrm>
                <a:off x="3230575" y="2867239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16" name="Google Shape;816;p35">
                <a:extLst>
                  <a:ext uri="{FF2B5EF4-FFF2-40B4-BE49-F238E27FC236}">
                    <a16:creationId xmlns:a16="http://schemas.microsoft.com/office/drawing/2014/main" id="{0F72B4ED-6005-7010-C9F9-A53B5275A2B0}"/>
                  </a:ext>
                </a:extLst>
              </p:cNvPr>
              <p:cNvSpPr/>
              <p:nvPr/>
            </p:nvSpPr>
            <p:spPr>
              <a:xfrm>
                <a:off x="3647525" y="2867239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17" name="Google Shape;817;p35">
                <a:extLst>
                  <a:ext uri="{FF2B5EF4-FFF2-40B4-BE49-F238E27FC236}">
                    <a16:creationId xmlns:a16="http://schemas.microsoft.com/office/drawing/2014/main" id="{285663FF-739F-67D5-C30E-9BA2D6376559}"/>
                  </a:ext>
                </a:extLst>
              </p:cNvPr>
              <p:cNvSpPr/>
              <p:nvPr/>
            </p:nvSpPr>
            <p:spPr>
              <a:xfrm flipH="1">
                <a:off x="3647513" y="3313375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18" name="Google Shape;818;p35">
                <a:extLst>
                  <a:ext uri="{FF2B5EF4-FFF2-40B4-BE49-F238E27FC236}">
                    <a16:creationId xmlns:a16="http://schemas.microsoft.com/office/drawing/2014/main" id="{94831D2B-C79C-389F-2731-5913E68A3ABE}"/>
                  </a:ext>
                </a:extLst>
              </p:cNvPr>
              <p:cNvSpPr/>
              <p:nvPr/>
            </p:nvSpPr>
            <p:spPr>
              <a:xfrm flipH="1">
                <a:off x="3228063" y="3602950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cxnSp>
            <p:nvCxnSpPr>
              <p:cNvPr id="819" name="Google Shape;819;p35">
                <a:extLst>
                  <a:ext uri="{FF2B5EF4-FFF2-40B4-BE49-F238E27FC236}">
                    <a16:creationId xmlns:a16="http://schemas.microsoft.com/office/drawing/2014/main" id="{3F965D01-0B0E-775D-3A20-444EB16F9141}"/>
                  </a:ext>
                </a:extLst>
              </p:cNvPr>
              <p:cNvCxnSpPr/>
              <p:nvPr/>
            </p:nvCxnSpPr>
            <p:spPr>
              <a:xfrm>
                <a:off x="3134400" y="3181178"/>
                <a:ext cx="770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20" name="Google Shape;820;p35">
              <a:extLst>
                <a:ext uri="{FF2B5EF4-FFF2-40B4-BE49-F238E27FC236}">
                  <a16:creationId xmlns:a16="http://schemas.microsoft.com/office/drawing/2014/main" id="{CC0D885C-F88F-D412-26C7-AA53A99D1B0E}"/>
                </a:ext>
              </a:extLst>
            </p:cNvPr>
            <p:cNvGrpSpPr/>
            <p:nvPr/>
          </p:nvGrpSpPr>
          <p:grpSpPr>
            <a:xfrm rot="739611">
              <a:off x="7168165" y="2302069"/>
              <a:ext cx="904250" cy="1680993"/>
              <a:chOff x="2889088" y="2342325"/>
              <a:chExt cx="904200" cy="1680900"/>
            </a:xfrm>
          </p:grpSpPr>
          <p:sp>
            <p:nvSpPr>
              <p:cNvPr id="821" name="Google Shape;821;p35">
                <a:extLst>
                  <a:ext uri="{FF2B5EF4-FFF2-40B4-BE49-F238E27FC236}">
                    <a16:creationId xmlns:a16="http://schemas.microsoft.com/office/drawing/2014/main" id="{98556955-01F3-1CC2-55B9-99661AE066CF}"/>
                  </a:ext>
                </a:extLst>
              </p:cNvPr>
              <p:cNvSpPr/>
              <p:nvPr/>
            </p:nvSpPr>
            <p:spPr>
              <a:xfrm>
                <a:off x="2889088" y="2342325"/>
                <a:ext cx="904200" cy="16809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381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22" name="Google Shape;822;p35">
                <a:extLst>
                  <a:ext uri="{FF2B5EF4-FFF2-40B4-BE49-F238E27FC236}">
                    <a16:creationId xmlns:a16="http://schemas.microsoft.com/office/drawing/2014/main" id="{F1E91EA7-D705-8125-F913-75B54F8EC1A8}"/>
                  </a:ext>
                </a:extLst>
              </p:cNvPr>
              <p:cNvSpPr/>
              <p:nvPr/>
            </p:nvSpPr>
            <p:spPr>
              <a:xfrm>
                <a:off x="3049813" y="2556986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23" name="Google Shape;823;p35">
                <a:extLst>
                  <a:ext uri="{FF2B5EF4-FFF2-40B4-BE49-F238E27FC236}">
                    <a16:creationId xmlns:a16="http://schemas.microsoft.com/office/drawing/2014/main" id="{6D422B27-3507-5CC1-00A9-7E40E1E59651}"/>
                  </a:ext>
                </a:extLst>
              </p:cNvPr>
              <p:cNvSpPr/>
              <p:nvPr/>
            </p:nvSpPr>
            <p:spPr>
              <a:xfrm>
                <a:off x="3052313" y="2777717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24" name="Google Shape;824;p35">
                <a:extLst>
                  <a:ext uri="{FF2B5EF4-FFF2-40B4-BE49-F238E27FC236}">
                    <a16:creationId xmlns:a16="http://schemas.microsoft.com/office/drawing/2014/main" id="{6401958E-4DCF-BED6-A23D-BD91879B12AF}"/>
                  </a:ext>
                </a:extLst>
              </p:cNvPr>
              <p:cNvSpPr/>
              <p:nvPr/>
            </p:nvSpPr>
            <p:spPr>
              <a:xfrm>
                <a:off x="3465838" y="2556986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25" name="Google Shape;825;p35">
                <a:extLst>
                  <a:ext uri="{FF2B5EF4-FFF2-40B4-BE49-F238E27FC236}">
                    <a16:creationId xmlns:a16="http://schemas.microsoft.com/office/drawing/2014/main" id="{F698FAB5-7659-0D6B-E3E6-805EED289E56}"/>
                  </a:ext>
                </a:extLst>
              </p:cNvPr>
              <p:cNvSpPr/>
              <p:nvPr/>
            </p:nvSpPr>
            <p:spPr>
              <a:xfrm>
                <a:off x="3052313" y="3012872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26" name="Google Shape;826;p35">
                <a:extLst>
                  <a:ext uri="{FF2B5EF4-FFF2-40B4-BE49-F238E27FC236}">
                    <a16:creationId xmlns:a16="http://schemas.microsoft.com/office/drawing/2014/main" id="{C834484E-D07B-4C5F-7CAE-9F4CACDA05DB}"/>
                  </a:ext>
                </a:extLst>
              </p:cNvPr>
              <p:cNvSpPr/>
              <p:nvPr/>
            </p:nvSpPr>
            <p:spPr>
              <a:xfrm>
                <a:off x="3465838" y="2777714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27" name="Google Shape;827;p35">
                <a:extLst>
                  <a:ext uri="{FF2B5EF4-FFF2-40B4-BE49-F238E27FC236}">
                    <a16:creationId xmlns:a16="http://schemas.microsoft.com/office/drawing/2014/main" id="{C01935D6-E948-045A-71B1-859837357BD2}"/>
                  </a:ext>
                </a:extLst>
              </p:cNvPr>
              <p:cNvSpPr/>
              <p:nvPr/>
            </p:nvSpPr>
            <p:spPr>
              <a:xfrm>
                <a:off x="3274182" y="3579621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cxnSp>
            <p:nvCxnSpPr>
              <p:cNvPr id="828" name="Google Shape;828;p35">
                <a:extLst>
                  <a:ext uri="{FF2B5EF4-FFF2-40B4-BE49-F238E27FC236}">
                    <a16:creationId xmlns:a16="http://schemas.microsoft.com/office/drawing/2014/main" id="{3B3454D8-B506-376E-9510-AB4BAD558635}"/>
                  </a:ext>
                </a:extLst>
              </p:cNvPr>
              <p:cNvCxnSpPr/>
              <p:nvPr/>
            </p:nvCxnSpPr>
            <p:spPr>
              <a:xfrm>
                <a:off x="2956138" y="3293325"/>
                <a:ext cx="770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29" name="Google Shape;829;p35">
                <a:extLst>
                  <a:ext uri="{FF2B5EF4-FFF2-40B4-BE49-F238E27FC236}">
                    <a16:creationId xmlns:a16="http://schemas.microsoft.com/office/drawing/2014/main" id="{A8C890DB-A8CB-9E16-5A6D-3D3E72C1B0FC}"/>
                  </a:ext>
                </a:extLst>
              </p:cNvPr>
              <p:cNvSpPr/>
              <p:nvPr/>
            </p:nvSpPr>
            <p:spPr>
              <a:xfrm>
                <a:off x="3465838" y="3010464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sp>
          <p:nvSpPr>
            <p:cNvPr id="830" name="Google Shape;830;p35">
              <a:extLst>
                <a:ext uri="{FF2B5EF4-FFF2-40B4-BE49-F238E27FC236}">
                  <a16:creationId xmlns:a16="http://schemas.microsoft.com/office/drawing/2014/main" id="{2E32C152-4782-8BF7-1B66-AA7F2686D3C6}"/>
                </a:ext>
              </a:extLst>
            </p:cNvPr>
            <p:cNvSpPr/>
            <p:nvPr/>
          </p:nvSpPr>
          <p:spPr>
            <a:xfrm rot="-909115">
              <a:off x="6006525" y="3127922"/>
              <a:ext cx="160686" cy="16068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831" name="Google Shape;831;p35">
              <a:extLst>
                <a:ext uri="{FF2B5EF4-FFF2-40B4-BE49-F238E27FC236}">
                  <a16:creationId xmlns:a16="http://schemas.microsoft.com/office/drawing/2014/main" id="{5E667593-101C-93C5-C94A-3BF4723266EB}"/>
                </a:ext>
              </a:extLst>
            </p:cNvPr>
            <p:cNvSpPr/>
            <p:nvPr/>
          </p:nvSpPr>
          <p:spPr>
            <a:xfrm rot="-909115">
              <a:off x="5695625" y="3608472"/>
              <a:ext cx="160686" cy="16068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grpSp>
          <p:nvGrpSpPr>
            <p:cNvPr id="832" name="Google Shape;832;p35">
              <a:extLst>
                <a:ext uri="{FF2B5EF4-FFF2-40B4-BE49-F238E27FC236}">
                  <a16:creationId xmlns:a16="http://schemas.microsoft.com/office/drawing/2014/main" id="{BC87EA4B-AC44-A6F7-B8DF-34D85E6193F0}"/>
                </a:ext>
              </a:extLst>
            </p:cNvPr>
            <p:cNvGrpSpPr/>
            <p:nvPr/>
          </p:nvGrpSpPr>
          <p:grpSpPr>
            <a:xfrm rot="9000128">
              <a:off x="5351692" y="2166606"/>
              <a:ext cx="904258" cy="1681009"/>
              <a:chOff x="2889088" y="2342325"/>
              <a:chExt cx="904200" cy="1680900"/>
            </a:xfrm>
          </p:grpSpPr>
          <p:sp>
            <p:nvSpPr>
              <p:cNvPr id="833" name="Google Shape;833;p35">
                <a:extLst>
                  <a:ext uri="{FF2B5EF4-FFF2-40B4-BE49-F238E27FC236}">
                    <a16:creationId xmlns:a16="http://schemas.microsoft.com/office/drawing/2014/main" id="{5CBEA4D4-2661-D6B1-17BB-B6B254469AB7}"/>
                  </a:ext>
                </a:extLst>
              </p:cNvPr>
              <p:cNvSpPr/>
              <p:nvPr/>
            </p:nvSpPr>
            <p:spPr>
              <a:xfrm>
                <a:off x="2889088" y="2342325"/>
                <a:ext cx="904200" cy="16809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381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34" name="Google Shape;834;p35">
                <a:extLst>
                  <a:ext uri="{FF2B5EF4-FFF2-40B4-BE49-F238E27FC236}">
                    <a16:creationId xmlns:a16="http://schemas.microsoft.com/office/drawing/2014/main" id="{D12AD7EE-CEE7-F0A6-6371-A50751398C49}"/>
                  </a:ext>
                </a:extLst>
              </p:cNvPr>
              <p:cNvSpPr/>
              <p:nvPr/>
            </p:nvSpPr>
            <p:spPr>
              <a:xfrm>
                <a:off x="3465838" y="2556986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35" name="Google Shape;835;p35">
                <a:extLst>
                  <a:ext uri="{FF2B5EF4-FFF2-40B4-BE49-F238E27FC236}">
                    <a16:creationId xmlns:a16="http://schemas.microsoft.com/office/drawing/2014/main" id="{70F0FCF6-161D-B1C0-3EBB-E348A6758341}"/>
                  </a:ext>
                </a:extLst>
              </p:cNvPr>
              <p:cNvSpPr/>
              <p:nvPr/>
            </p:nvSpPr>
            <p:spPr>
              <a:xfrm>
                <a:off x="3057558" y="2993479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36" name="Google Shape;836;p35">
                <a:extLst>
                  <a:ext uri="{FF2B5EF4-FFF2-40B4-BE49-F238E27FC236}">
                    <a16:creationId xmlns:a16="http://schemas.microsoft.com/office/drawing/2014/main" id="{3F89BC5A-C11E-9DEA-00EF-E9567AFA6972}"/>
                  </a:ext>
                </a:extLst>
              </p:cNvPr>
              <p:cNvSpPr/>
              <p:nvPr/>
            </p:nvSpPr>
            <p:spPr>
              <a:xfrm>
                <a:off x="3274182" y="3579621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cxnSp>
            <p:nvCxnSpPr>
              <p:cNvPr id="837" name="Google Shape;837;p35">
                <a:extLst>
                  <a:ext uri="{FF2B5EF4-FFF2-40B4-BE49-F238E27FC236}">
                    <a16:creationId xmlns:a16="http://schemas.microsoft.com/office/drawing/2014/main" id="{7F99BA95-0D83-6F16-EA48-6EBDCD789BD0}"/>
                  </a:ext>
                </a:extLst>
              </p:cNvPr>
              <p:cNvCxnSpPr/>
              <p:nvPr/>
            </p:nvCxnSpPr>
            <p:spPr>
              <a:xfrm>
                <a:off x="2956138" y="3293325"/>
                <a:ext cx="770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38" name="Google Shape;838;p35">
                <a:extLst>
                  <a:ext uri="{FF2B5EF4-FFF2-40B4-BE49-F238E27FC236}">
                    <a16:creationId xmlns:a16="http://schemas.microsoft.com/office/drawing/2014/main" id="{90302A42-6EF9-6ED0-A594-2E443793719F}"/>
                  </a:ext>
                </a:extLst>
              </p:cNvPr>
              <p:cNvSpPr/>
              <p:nvPr/>
            </p:nvSpPr>
            <p:spPr>
              <a:xfrm>
                <a:off x="3471083" y="2991070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39" name="Google Shape;839;p35">
                <a:extLst>
                  <a:ext uri="{FF2B5EF4-FFF2-40B4-BE49-F238E27FC236}">
                    <a16:creationId xmlns:a16="http://schemas.microsoft.com/office/drawing/2014/main" id="{0DD435AD-943F-960B-B6F0-1FFE1EBE7BE1}"/>
                  </a:ext>
                </a:extLst>
              </p:cNvPr>
              <p:cNvSpPr/>
              <p:nvPr/>
            </p:nvSpPr>
            <p:spPr>
              <a:xfrm>
                <a:off x="3049813" y="2556986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8948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>
          <a:extLst>
            <a:ext uri="{FF2B5EF4-FFF2-40B4-BE49-F238E27FC236}">
              <a16:creationId xmlns:a16="http://schemas.microsoft.com/office/drawing/2014/main" id="{07B7058E-FD39-C367-0D38-34AD1EDA0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35">
            <a:extLst>
              <a:ext uri="{FF2B5EF4-FFF2-40B4-BE49-F238E27FC236}">
                <a16:creationId xmlns:a16="http://schemas.microsoft.com/office/drawing/2014/main" id="{7457A883-A621-D4D0-79F8-D4FBDBA09F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1915" y="7882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Moduli </a:t>
            </a:r>
            <a:r>
              <a:rPr lang="hr-HR" i="1" dirty="0"/>
              <a:t>problem </a:t>
            </a:r>
            <a:r>
              <a:rPr lang="hr-HR" i="1" dirty="0" err="1"/>
              <a:t>solving</a:t>
            </a:r>
            <a:r>
              <a:rPr lang="hr-HR" i="1" dirty="0"/>
              <a:t> </a:t>
            </a:r>
            <a:r>
              <a:rPr lang="hr-HR" dirty="0"/>
              <a:t>treninga</a:t>
            </a:r>
            <a:endParaRPr dirty="0"/>
          </a:p>
        </p:txBody>
      </p:sp>
      <p:graphicFrame>
        <p:nvGraphicFramePr>
          <p:cNvPr id="808" name="Google Shape;808;p35">
            <a:extLst>
              <a:ext uri="{FF2B5EF4-FFF2-40B4-BE49-F238E27FC236}">
                <a16:creationId xmlns:a16="http://schemas.microsoft.com/office/drawing/2014/main" id="{421E9649-E12C-6F72-43C6-7C034774FA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6824257"/>
              </p:ext>
            </p:extLst>
          </p:nvPr>
        </p:nvGraphicFramePr>
        <p:xfrm>
          <a:off x="703779" y="733474"/>
          <a:ext cx="7631115" cy="4351790"/>
        </p:xfrm>
        <a:graphic>
          <a:graphicData uri="http://schemas.openxmlformats.org/drawingml/2006/table">
            <a:tbl>
              <a:tblPr>
                <a:noFill/>
                <a:tableStyleId>{791B114E-847B-47BC-BE49-0F122B0E72DE}</a:tableStyleId>
              </a:tblPr>
              <a:tblGrid>
                <a:gridCol w="1706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4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0922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  <a:buNone/>
                      </a:pPr>
                      <a:r>
                        <a:rPr lang="pl-PL" b="1" dirty="0">
                          <a:solidFill>
                            <a:schemeClr val="dk1"/>
                          </a:solidFill>
                          <a:latin typeface="Belanosima"/>
                          <a:ea typeface="Belanosima"/>
                          <a:cs typeface="Belanosima"/>
                          <a:sym typeface="Belanosima"/>
                        </a:rPr>
                        <a:t>7. Orijentacija na problem: upotreba i kontrola emocija​</a:t>
                      </a:r>
                      <a:endParaRPr b="1" dirty="0">
                        <a:solidFill>
                          <a:schemeClr val="dk1"/>
                        </a:solidFill>
                        <a:latin typeface="Belanosima"/>
                        <a:ea typeface="Belanosima"/>
                        <a:cs typeface="Belanosima"/>
                        <a:sym typeface="Belanosim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Assistant" pitchFamily="2" charset="-79"/>
                        <a:buChar char="•"/>
                      </a:pPr>
                      <a:r>
                        <a:rPr lang="hr-HR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Poticanje razumijevanja uloge emocija u rješavanju problema kod klijenta​</a:t>
                      </a:r>
                    </a:p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Assistant" pitchFamily="2" charset="-79"/>
                        <a:buChar char="•"/>
                      </a:pPr>
                      <a:r>
                        <a:rPr lang="hr-HR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Podučavanje klijenta: </a:t>
                      </a:r>
                    </a:p>
                    <a:p>
                      <a:pPr marL="34290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Assistant" pitchFamily="2" charset="-79"/>
                        <a:buAutoNum type="alphaLcParenR"/>
                      </a:pPr>
                      <a:r>
                        <a:rPr lang="hr-HR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upotrebi emocija kao informacija u procesu rješavanja problema (npr. kao znak da problem postoji, za poticanje motivacije) </a:t>
                      </a:r>
                    </a:p>
                    <a:p>
                      <a:pPr marL="34290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Assistant" pitchFamily="2" charset="-79"/>
                        <a:buAutoNum type="alphaLcParenR"/>
                      </a:pPr>
                      <a:r>
                        <a:rPr lang="hr-HR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b) upravljanju ometajućim emocijama (npr. tehnike kognitivne restrukturacije, tehnike relaksacije itd.)​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668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  <a:buNone/>
                      </a:pPr>
                      <a:r>
                        <a:rPr lang="pl-PL" b="1" dirty="0">
                          <a:solidFill>
                            <a:schemeClr val="dk1"/>
                          </a:solidFill>
                          <a:latin typeface="Belanosima"/>
                          <a:ea typeface="Belanosima"/>
                          <a:cs typeface="Belanosima"/>
                          <a:sym typeface="Belanosima"/>
                        </a:rPr>
                        <a:t>8. Orijentacija na problem: STANI i RAZMISLI!​</a:t>
                      </a:r>
                      <a:endParaRPr b="1" dirty="0">
                        <a:solidFill>
                          <a:schemeClr val="dk1"/>
                        </a:solidFill>
                        <a:latin typeface="Belanosima"/>
                        <a:ea typeface="Belanosima"/>
                        <a:cs typeface="Belanosima"/>
                        <a:sym typeface="Belanosim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r-HR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P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odučavanje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tehnike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STANI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i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RAZMISLI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kako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bi se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inhibirale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impulzivne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ili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izbjegavajuće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tendencije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(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npr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.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vizualizirati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crveni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znak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STOP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ili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prometno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svjetlo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kao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znak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za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zaustavljanje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i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nakon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toga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razmišljati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u PS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modu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)​</a:t>
                      </a:r>
                      <a:endParaRPr dirty="0">
                        <a:solidFill>
                          <a:schemeClr val="dk1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668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  <a:buNone/>
                      </a:pPr>
                      <a:r>
                        <a:rPr lang="pl-PL" b="1" dirty="0">
                          <a:solidFill>
                            <a:schemeClr val="dk1"/>
                          </a:solidFill>
                          <a:latin typeface="Belanosima"/>
                          <a:ea typeface="Belanosima"/>
                          <a:cs typeface="Belanosima"/>
                          <a:sym typeface="Belanosima"/>
                        </a:rPr>
                        <a:t>9. Definicija i formulacija problema​</a:t>
                      </a:r>
                      <a:endParaRPr b="1" dirty="0">
                        <a:solidFill>
                          <a:schemeClr val="dk1"/>
                        </a:solidFill>
                        <a:latin typeface="Belanosima"/>
                        <a:ea typeface="Belanosima"/>
                        <a:cs typeface="Belanosima"/>
                        <a:sym typeface="Belanosim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Poticanje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sposobnosti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boljeg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razumijevanja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prirode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problema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kod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hr-HR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 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klijenta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(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npr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.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razloga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zašto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je to problem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toj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osobi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)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i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postavljanja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realističnih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ciljeva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​</a:t>
                      </a:r>
                      <a:endParaRPr dirty="0">
                        <a:solidFill>
                          <a:schemeClr val="dk1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668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  <a:buNone/>
                      </a:pPr>
                      <a:r>
                        <a:rPr lang="hr-HR" b="1" dirty="0">
                          <a:solidFill>
                            <a:schemeClr val="dk1"/>
                          </a:solidFill>
                          <a:latin typeface="Belanosima"/>
                          <a:ea typeface="Belanosima"/>
                          <a:cs typeface="Belanosima"/>
                          <a:sym typeface="Belanosima"/>
                        </a:rPr>
                        <a:t>1</a:t>
                      </a:r>
                      <a:r>
                        <a:rPr lang="en-US" b="1" dirty="0">
                          <a:solidFill>
                            <a:schemeClr val="dk1"/>
                          </a:solidFill>
                          <a:latin typeface="Belanosima"/>
                          <a:ea typeface="Belanosima"/>
                          <a:cs typeface="Belanosima"/>
                          <a:sym typeface="Belanosima"/>
                        </a:rPr>
                        <a:t>0. </a:t>
                      </a:r>
                      <a:r>
                        <a:rPr lang="en-US" b="1" dirty="0" err="1">
                          <a:solidFill>
                            <a:schemeClr val="dk1"/>
                          </a:solidFill>
                          <a:latin typeface="Belanosima"/>
                          <a:ea typeface="Belanosima"/>
                          <a:cs typeface="Belanosima"/>
                          <a:sym typeface="Belanosima"/>
                        </a:rPr>
                        <a:t>Generiranje</a:t>
                      </a:r>
                      <a:r>
                        <a:rPr lang="en-US" b="1" dirty="0">
                          <a:solidFill>
                            <a:schemeClr val="dk1"/>
                          </a:solidFill>
                          <a:latin typeface="Belanosima"/>
                          <a:ea typeface="Belanosima"/>
                          <a:cs typeface="Belanosima"/>
                          <a:sym typeface="Belanosima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dk1"/>
                          </a:solidFill>
                          <a:latin typeface="Belanosima"/>
                          <a:ea typeface="Belanosima"/>
                          <a:cs typeface="Belanosima"/>
                          <a:sym typeface="Belanosima"/>
                        </a:rPr>
                        <a:t>alternativa</a:t>
                      </a:r>
                      <a:r>
                        <a:rPr lang="en-US" b="1" dirty="0">
                          <a:solidFill>
                            <a:schemeClr val="dk1"/>
                          </a:solidFill>
                          <a:latin typeface="Belanosima"/>
                          <a:ea typeface="Belanosima"/>
                          <a:cs typeface="Belanosima"/>
                          <a:sym typeface="Belanosima"/>
                        </a:rPr>
                        <a:t>​</a:t>
                      </a:r>
                      <a:endParaRPr b="1" dirty="0">
                        <a:solidFill>
                          <a:schemeClr val="dk1"/>
                        </a:solidFill>
                        <a:latin typeface="Belanosima"/>
                        <a:ea typeface="Belanosima"/>
                        <a:cs typeface="Belanosima"/>
                        <a:sym typeface="Belanosim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Poboljšavanje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klijentovih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kreativnih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sposobnosti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kako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bi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osmislio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široki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raspon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raznovrsnih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potencijalnih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rješenja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za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konkretan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problem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koristeći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različite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tehnike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i="1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brainstorminga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(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npr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. „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što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više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to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bolje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”).​</a:t>
                      </a:r>
                      <a:endParaRPr dirty="0">
                        <a:solidFill>
                          <a:schemeClr val="dk1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1047245"/>
                  </a:ext>
                </a:extLst>
              </a:tr>
            </a:tbl>
          </a:graphicData>
        </a:graphic>
      </p:graphicFrame>
      <p:grpSp>
        <p:nvGrpSpPr>
          <p:cNvPr id="809" name="Google Shape;809;p35">
            <a:extLst>
              <a:ext uri="{FF2B5EF4-FFF2-40B4-BE49-F238E27FC236}">
                <a16:creationId xmlns:a16="http://schemas.microsoft.com/office/drawing/2014/main" id="{B8E00907-E872-51B6-259B-CA6C10E91114}"/>
              </a:ext>
            </a:extLst>
          </p:cNvPr>
          <p:cNvGrpSpPr/>
          <p:nvPr/>
        </p:nvGrpSpPr>
        <p:grpSpPr>
          <a:xfrm>
            <a:off x="7734424" y="3174276"/>
            <a:ext cx="2504519" cy="1802630"/>
            <a:chOff x="4992033" y="2053146"/>
            <a:chExt cx="3249395" cy="2327461"/>
          </a:xfrm>
        </p:grpSpPr>
        <p:grpSp>
          <p:nvGrpSpPr>
            <p:cNvPr id="810" name="Google Shape;810;p35">
              <a:extLst>
                <a:ext uri="{FF2B5EF4-FFF2-40B4-BE49-F238E27FC236}">
                  <a16:creationId xmlns:a16="http://schemas.microsoft.com/office/drawing/2014/main" id="{B5661F24-214A-E2BC-8732-3C4C8C1D5F93}"/>
                </a:ext>
              </a:extLst>
            </p:cNvPr>
            <p:cNvGrpSpPr/>
            <p:nvPr/>
          </p:nvGrpSpPr>
          <p:grpSpPr>
            <a:xfrm rot="-347117">
              <a:off x="6321841" y="2658428"/>
              <a:ext cx="904194" cy="1680889"/>
              <a:chOff x="3067350" y="2236875"/>
              <a:chExt cx="904200" cy="1680900"/>
            </a:xfrm>
          </p:grpSpPr>
          <p:sp>
            <p:nvSpPr>
              <p:cNvPr id="811" name="Google Shape;811;p35">
                <a:extLst>
                  <a:ext uri="{FF2B5EF4-FFF2-40B4-BE49-F238E27FC236}">
                    <a16:creationId xmlns:a16="http://schemas.microsoft.com/office/drawing/2014/main" id="{6CF4B6FE-C3F2-C086-04B3-1B63BA9B7CAE}"/>
                  </a:ext>
                </a:extLst>
              </p:cNvPr>
              <p:cNvSpPr/>
              <p:nvPr/>
            </p:nvSpPr>
            <p:spPr>
              <a:xfrm>
                <a:off x="3067350" y="2236875"/>
                <a:ext cx="904200" cy="16809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381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12" name="Google Shape;812;p35">
                <a:extLst>
                  <a:ext uri="{FF2B5EF4-FFF2-40B4-BE49-F238E27FC236}">
                    <a16:creationId xmlns:a16="http://schemas.microsoft.com/office/drawing/2014/main" id="{8D401248-A5AD-0C72-BA5F-BE600D274CF2}"/>
                  </a:ext>
                </a:extLst>
              </p:cNvPr>
              <p:cNvSpPr/>
              <p:nvPr/>
            </p:nvSpPr>
            <p:spPr>
              <a:xfrm>
                <a:off x="3228075" y="2451536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13" name="Google Shape;813;p35">
                <a:extLst>
                  <a:ext uri="{FF2B5EF4-FFF2-40B4-BE49-F238E27FC236}">
                    <a16:creationId xmlns:a16="http://schemas.microsoft.com/office/drawing/2014/main" id="{1EE007DD-2112-D463-772D-9D330226C23F}"/>
                  </a:ext>
                </a:extLst>
              </p:cNvPr>
              <p:cNvSpPr/>
              <p:nvPr/>
            </p:nvSpPr>
            <p:spPr>
              <a:xfrm>
                <a:off x="3439050" y="2652175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14" name="Google Shape;814;p35">
                <a:extLst>
                  <a:ext uri="{FF2B5EF4-FFF2-40B4-BE49-F238E27FC236}">
                    <a16:creationId xmlns:a16="http://schemas.microsoft.com/office/drawing/2014/main" id="{75E12D25-ED0B-08E0-FDC8-B53494A1A497}"/>
                  </a:ext>
                </a:extLst>
              </p:cNvPr>
              <p:cNvSpPr/>
              <p:nvPr/>
            </p:nvSpPr>
            <p:spPr>
              <a:xfrm>
                <a:off x="3645025" y="2451536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15" name="Google Shape;815;p35">
                <a:extLst>
                  <a:ext uri="{FF2B5EF4-FFF2-40B4-BE49-F238E27FC236}">
                    <a16:creationId xmlns:a16="http://schemas.microsoft.com/office/drawing/2014/main" id="{53ACCC7F-5383-37C0-4500-3B3329E18948}"/>
                  </a:ext>
                </a:extLst>
              </p:cNvPr>
              <p:cNvSpPr/>
              <p:nvPr/>
            </p:nvSpPr>
            <p:spPr>
              <a:xfrm>
                <a:off x="3230575" y="2867239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16" name="Google Shape;816;p35">
                <a:extLst>
                  <a:ext uri="{FF2B5EF4-FFF2-40B4-BE49-F238E27FC236}">
                    <a16:creationId xmlns:a16="http://schemas.microsoft.com/office/drawing/2014/main" id="{FDA7F229-AF23-250A-9DE3-279B710C4550}"/>
                  </a:ext>
                </a:extLst>
              </p:cNvPr>
              <p:cNvSpPr/>
              <p:nvPr/>
            </p:nvSpPr>
            <p:spPr>
              <a:xfrm>
                <a:off x="3647525" y="2867239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17" name="Google Shape;817;p35">
                <a:extLst>
                  <a:ext uri="{FF2B5EF4-FFF2-40B4-BE49-F238E27FC236}">
                    <a16:creationId xmlns:a16="http://schemas.microsoft.com/office/drawing/2014/main" id="{72F87F23-7C33-4916-8B0E-1C89FCB3BE63}"/>
                  </a:ext>
                </a:extLst>
              </p:cNvPr>
              <p:cNvSpPr/>
              <p:nvPr/>
            </p:nvSpPr>
            <p:spPr>
              <a:xfrm flipH="1">
                <a:off x="3647513" y="3313375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18" name="Google Shape;818;p35">
                <a:extLst>
                  <a:ext uri="{FF2B5EF4-FFF2-40B4-BE49-F238E27FC236}">
                    <a16:creationId xmlns:a16="http://schemas.microsoft.com/office/drawing/2014/main" id="{56F0354D-5ADA-3D5E-4690-F0FA371BA21B}"/>
                  </a:ext>
                </a:extLst>
              </p:cNvPr>
              <p:cNvSpPr/>
              <p:nvPr/>
            </p:nvSpPr>
            <p:spPr>
              <a:xfrm flipH="1">
                <a:off x="3228063" y="3602950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cxnSp>
            <p:nvCxnSpPr>
              <p:cNvPr id="819" name="Google Shape;819;p35">
                <a:extLst>
                  <a:ext uri="{FF2B5EF4-FFF2-40B4-BE49-F238E27FC236}">
                    <a16:creationId xmlns:a16="http://schemas.microsoft.com/office/drawing/2014/main" id="{CEEE1E44-FC5F-41CA-0B59-7B2E5C7CCB95}"/>
                  </a:ext>
                </a:extLst>
              </p:cNvPr>
              <p:cNvCxnSpPr/>
              <p:nvPr/>
            </p:nvCxnSpPr>
            <p:spPr>
              <a:xfrm>
                <a:off x="3134400" y="3181178"/>
                <a:ext cx="770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20" name="Google Shape;820;p35">
              <a:extLst>
                <a:ext uri="{FF2B5EF4-FFF2-40B4-BE49-F238E27FC236}">
                  <a16:creationId xmlns:a16="http://schemas.microsoft.com/office/drawing/2014/main" id="{C559752C-CB58-0CDF-B135-718EE8B5F994}"/>
                </a:ext>
              </a:extLst>
            </p:cNvPr>
            <p:cNvGrpSpPr/>
            <p:nvPr/>
          </p:nvGrpSpPr>
          <p:grpSpPr>
            <a:xfrm rot="739611">
              <a:off x="7168165" y="2302069"/>
              <a:ext cx="904250" cy="1680993"/>
              <a:chOff x="2889088" y="2342325"/>
              <a:chExt cx="904200" cy="1680900"/>
            </a:xfrm>
          </p:grpSpPr>
          <p:sp>
            <p:nvSpPr>
              <p:cNvPr id="821" name="Google Shape;821;p35">
                <a:extLst>
                  <a:ext uri="{FF2B5EF4-FFF2-40B4-BE49-F238E27FC236}">
                    <a16:creationId xmlns:a16="http://schemas.microsoft.com/office/drawing/2014/main" id="{7FF27E31-2CBF-3C19-1420-8CE994CE21C1}"/>
                  </a:ext>
                </a:extLst>
              </p:cNvPr>
              <p:cNvSpPr/>
              <p:nvPr/>
            </p:nvSpPr>
            <p:spPr>
              <a:xfrm>
                <a:off x="2889088" y="2342325"/>
                <a:ext cx="904200" cy="16809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381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22" name="Google Shape;822;p35">
                <a:extLst>
                  <a:ext uri="{FF2B5EF4-FFF2-40B4-BE49-F238E27FC236}">
                    <a16:creationId xmlns:a16="http://schemas.microsoft.com/office/drawing/2014/main" id="{E20F8CB4-357F-DD94-01C1-DF06FB0A4183}"/>
                  </a:ext>
                </a:extLst>
              </p:cNvPr>
              <p:cNvSpPr/>
              <p:nvPr/>
            </p:nvSpPr>
            <p:spPr>
              <a:xfrm>
                <a:off x="3049813" y="2556986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23" name="Google Shape;823;p35">
                <a:extLst>
                  <a:ext uri="{FF2B5EF4-FFF2-40B4-BE49-F238E27FC236}">
                    <a16:creationId xmlns:a16="http://schemas.microsoft.com/office/drawing/2014/main" id="{D1A85D57-4FD8-A04B-0F81-98468DB1D4C7}"/>
                  </a:ext>
                </a:extLst>
              </p:cNvPr>
              <p:cNvSpPr/>
              <p:nvPr/>
            </p:nvSpPr>
            <p:spPr>
              <a:xfrm>
                <a:off x="3052313" y="2777717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24" name="Google Shape;824;p35">
                <a:extLst>
                  <a:ext uri="{FF2B5EF4-FFF2-40B4-BE49-F238E27FC236}">
                    <a16:creationId xmlns:a16="http://schemas.microsoft.com/office/drawing/2014/main" id="{88D2A29A-DC94-0CA0-DD76-7394CC6BB479}"/>
                  </a:ext>
                </a:extLst>
              </p:cNvPr>
              <p:cNvSpPr/>
              <p:nvPr/>
            </p:nvSpPr>
            <p:spPr>
              <a:xfrm>
                <a:off x="3465838" y="2556986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25" name="Google Shape;825;p35">
                <a:extLst>
                  <a:ext uri="{FF2B5EF4-FFF2-40B4-BE49-F238E27FC236}">
                    <a16:creationId xmlns:a16="http://schemas.microsoft.com/office/drawing/2014/main" id="{C6BA8B0D-C9A3-D0F1-1825-09B52019372C}"/>
                  </a:ext>
                </a:extLst>
              </p:cNvPr>
              <p:cNvSpPr/>
              <p:nvPr/>
            </p:nvSpPr>
            <p:spPr>
              <a:xfrm>
                <a:off x="3052313" y="3012872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26" name="Google Shape;826;p35">
                <a:extLst>
                  <a:ext uri="{FF2B5EF4-FFF2-40B4-BE49-F238E27FC236}">
                    <a16:creationId xmlns:a16="http://schemas.microsoft.com/office/drawing/2014/main" id="{AE820BBA-95A4-58CE-FC46-4060F941B540}"/>
                  </a:ext>
                </a:extLst>
              </p:cNvPr>
              <p:cNvSpPr/>
              <p:nvPr/>
            </p:nvSpPr>
            <p:spPr>
              <a:xfrm>
                <a:off x="3465838" y="2777714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27" name="Google Shape;827;p35">
                <a:extLst>
                  <a:ext uri="{FF2B5EF4-FFF2-40B4-BE49-F238E27FC236}">
                    <a16:creationId xmlns:a16="http://schemas.microsoft.com/office/drawing/2014/main" id="{3C2C8FC8-42CB-CEBA-AC22-99E616D7222A}"/>
                  </a:ext>
                </a:extLst>
              </p:cNvPr>
              <p:cNvSpPr/>
              <p:nvPr/>
            </p:nvSpPr>
            <p:spPr>
              <a:xfrm>
                <a:off x="3274182" y="3579621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cxnSp>
            <p:nvCxnSpPr>
              <p:cNvPr id="828" name="Google Shape;828;p35">
                <a:extLst>
                  <a:ext uri="{FF2B5EF4-FFF2-40B4-BE49-F238E27FC236}">
                    <a16:creationId xmlns:a16="http://schemas.microsoft.com/office/drawing/2014/main" id="{71F4AE64-C8E1-F8F6-DBB0-103D8BA4B050}"/>
                  </a:ext>
                </a:extLst>
              </p:cNvPr>
              <p:cNvCxnSpPr/>
              <p:nvPr/>
            </p:nvCxnSpPr>
            <p:spPr>
              <a:xfrm>
                <a:off x="2956138" y="3293325"/>
                <a:ext cx="770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29" name="Google Shape;829;p35">
                <a:extLst>
                  <a:ext uri="{FF2B5EF4-FFF2-40B4-BE49-F238E27FC236}">
                    <a16:creationId xmlns:a16="http://schemas.microsoft.com/office/drawing/2014/main" id="{366C11E2-90CE-EB1E-106D-56BAF76EAF57}"/>
                  </a:ext>
                </a:extLst>
              </p:cNvPr>
              <p:cNvSpPr/>
              <p:nvPr/>
            </p:nvSpPr>
            <p:spPr>
              <a:xfrm>
                <a:off x="3465838" y="3010464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sp>
          <p:nvSpPr>
            <p:cNvPr id="830" name="Google Shape;830;p35">
              <a:extLst>
                <a:ext uri="{FF2B5EF4-FFF2-40B4-BE49-F238E27FC236}">
                  <a16:creationId xmlns:a16="http://schemas.microsoft.com/office/drawing/2014/main" id="{4F0100FB-5268-D685-DBBF-86FAA6DEBC3F}"/>
                </a:ext>
              </a:extLst>
            </p:cNvPr>
            <p:cNvSpPr/>
            <p:nvPr/>
          </p:nvSpPr>
          <p:spPr>
            <a:xfrm rot="-909115">
              <a:off x="6006525" y="3127922"/>
              <a:ext cx="160686" cy="16068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831" name="Google Shape;831;p35">
              <a:extLst>
                <a:ext uri="{FF2B5EF4-FFF2-40B4-BE49-F238E27FC236}">
                  <a16:creationId xmlns:a16="http://schemas.microsoft.com/office/drawing/2014/main" id="{E599C19C-0EA4-2F7A-808B-981FA508E7F6}"/>
                </a:ext>
              </a:extLst>
            </p:cNvPr>
            <p:cNvSpPr/>
            <p:nvPr/>
          </p:nvSpPr>
          <p:spPr>
            <a:xfrm rot="-909115">
              <a:off x="5695625" y="3608472"/>
              <a:ext cx="160686" cy="16068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grpSp>
          <p:nvGrpSpPr>
            <p:cNvPr id="832" name="Google Shape;832;p35">
              <a:extLst>
                <a:ext uri="{FF2B5EF4-FFF2-40B4-BE49-F238E27FC236}">
                  <a16:creationId xmlns:a16="http://schemas.microsoft.com/office/drawing/2014/main" id="{74D4447F-AB07-3E33-0C90-002BE41FFF91}"/>
                </a:ext>
              </a:extLst>
            </p:cNvPr>
            <p:cNvGrpSpPr/>
            <p:nvPr/>
          </p:nvGrpSpPr>
          <p:grpSpPr>
            <a:xfrm rot="9000128">
              <a:off x="5351692" y="2166606"/>
              <a:ext cx="904258" cy="1681009"/>
              <a:chOff x="2889088" y="2342325"/>
              <a:chExt cx="904200" cy="1680900"/>
            </a:xfrm>
          </p:grpSpPr>
          <p:sp>
            <p:nvSpPr>
              <p:cNvPr id="833" name="Google Shape;833;p35">
                <a:extLst>
                  <a:ext uri="{FF2B5EF4-FFF2-40B4-BE49-F238E27FC236}">
                    <a16:creationId xmlns:a16="http://schemas.microsoft.com/office/drawing/2014/main" id="{CFDCBD87-672A-5ED6-2620-5ADC31E4AE60}"/>
                  </a:ext>
                </a:extLst>
              </p:cNvPr>
              <p:cNvSpPr/>
              <p:nvPr/>
            </p:nvSpPr>
            <p:spPr>
              <a:xfrm>
                <a:off x="2889088" y="2342325"/>
                <a:ext cx="904200" cy="16809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381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34" name="Google Shape;834;p35">
                <a:extLst>
                  <a:ext uri="{FF2B5EF4-FFF2-40B4-BE49-F238E27FC236}">
                    <a16:creationId xmlns:a16="http://schemas.microsoft.com/office/drawing/2014/main" id="{96D81485-11F9-D32C-19DE-278375DFA2A5}"/>
                  </a:ext>
                </a:extLst>
              </p:cNvPr>
              <p:cNvSpPr/>
              <p:nvPr/>
            </p:nvSpPr>
            <p:spPr>
              <a:xfrm>
                <a:off x="3465838" y="2556986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35" name="Google Shape;835;p35">
                <a:extLst>
                  <a:ext uri="{FF2B5EF4-FFF2-40B4-BE49-F238E27FC236}">
                    <a16:creationId xmlns:a16="http://schemas.microsoft.com/office/drawing/2014/main" id="{E4F182EC-33C1-FABD-33A7-6BE95FF14F13}"/>
                  </a:ext>
                </a:extLst>
              </p:cNvPr>
              <p:cNvSpPr/>
              <p:nvPr/>
            </p:nvSpPr>
            <p:spPr>
              <a:xfrm>
                <a:off x="3057558" y="2993479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36" name="Google Shape;836;p35">
                <a:extLst>
                  <a:ext uri="{FF2B5EF4-FFF2-40B4-BE49-F238E27FC236}">
                    <a16:creationId xmlns:a16="http://schemas.microsoft.com/office/drawing/2014/main" id="{C818BAA1-5432-0E98-02CC-8E300BAB1F57}"/>
                  </a:ext>
                </a:extLst>
              </p:cNvPr>
              <p:cNvSpPr/>
              <p:nvPr/>
            </p:nvSpPr>
            <p:spPr>
              <a:xfrm>
                <a:off x="3274182" y="3579621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cxnSp>
            <p:nvCxnSpPr>
              <p:cNvPr id="837" name="Google Shape;837;p35">
                <a:extLst>
                  <a:ext uri="{FF2B5EF4-FFF2-40B4-BE49-F238E27FC236}">
                    <a16:creationId xmlns:a16="http://schemas.microsoft.com/office/drawing/2014/main" id="{6547057A-3FD1-BD32-FEDE-C0C73957603C}"/>
                  </a:ext>
                </a:extLst>
              </p:cNvPr>
              <p:cNvCxnSpPr/>
              <p:nvPr/>
            </p:nvCxnSpPr>
            <p:spPr>
              <a:xfrm>
                <a:off x="2956138" y="3293325"/>
                <a:ext cx="770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38" name="Google Shape;838;p35">
                <a:extLst>
                  <a:ext uri="{FF2B5EF4-FFF2-40B4-BE49-F238E27FC236}">
                    <a16:creationId xmlns:a16="http://schemas.microsoft.com/office/drawing/2014/main" id="{1FC129E1-2CB2-3686-4860-0C979D9C38E6}"/>
                  </a:ext>
                </a:extLst>
              </p:cNvPr>
              <p:cNvSpPr/>
              <p:nvPr/>
            </p:nvSpPr>
            <p:spPr>
              <a:xfrm>
                <a:off x="3471083" y="2991070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39" name="Google Shape;839;p35">
                <a:extLst>
                  <a:ext uri="{FF2B5EF4-FFF2-40B4-BE49-F238E27FC236}">
                    <a16:creationId xmlns:a16="http://schemas.microsoft.com/office/drawing/2014/main" id="{AC91F285-E70E-55AF-1163-CAD38AB604BD}"/>
                  </a:ext>
                </a:extLst>
              </p:cNvPr>
              <p:cNvSpPr/>
              <p:nvPr/>
            </p:nvSpPr>
            <p:spPr>
              <a:xfrm>
                <a:off x="3049813" y="2556986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7320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>
          <a:extLst>
            <a:ext uri="{FF2B5EF4-FFF2-40B4-BE49-F238E27FC236}">
              <a16:creationId xmlns:a16="http://schemas.microsoft.com/office/drawing/2014/main" id="{281FDCEB-A964-5EF2-38A9-4FEEE578E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35">
            <a:extLst>
              <a:ext uri="{FF2B5EF4-FFF2-40B4-BE49-F238E27FC236}">
                <a16:creationId xmlns:a16="http://schemas.microsoft.com/office/drawing/2014/main" id="{60DB2C67-1D12-A019-6C1D-6E7F14690B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1937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Moduli </a:t>
            </a:r>
            <a:r>
              <a:rPr lang="hr-HR" i="1" dirty="0"/>
              <a:t>problem </a:t>
            </a:r>
            <a:r>
              <a:rPr lang="hr-HR" i="1" dirty="0" err="1"/>
              <a:t>solving</a:t>
            </a:r>
            <a:r>
              <a:rPr lang="hr-HR" i="1" dirty="0"/>
              <a:t> </a:t>
            </a:r>
            <a:r>
              <a:rPr lang="hr-HR" dirty="0"/>
              <a:t>treninga</a:t>
            </a:r>
            <a:endParaRPr dirty="0"/>
          </a:p>
        </p:txBody>
      </p:sp>
      <p:graphicFrame>
        <p:nvGraphicFramePr>
          <p:cNvPr id="808" name="Google Shape;808;p35">
            <a:extLst>
              <a:ext uri="{FF2B5EF4-FFF2-40B4-BE49-F238E27FC236}">
                <a16:creationId xmlns:a16="http://schemas.microsoft.com/office/drawing/2014/main" id="{744E59F9-C4F8-5D85-9169-8E7FF4F100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5728864"/>
              </p:ext>
            </p:extLst>
          </p:nvPr>
        </p:nvGraphicFramePr>
        <p:xfrm>
          <a:off x="703779" y="977590"/>
          <a:ext cx="7631115" cy="3795113"/>
        </p:xfrm>
        <a:graphic>
          <a:graphicData uri="http://schemas.openxmlformats.org/drawingml/2006/table">
            <a:tbl>
              <a:tblPr>
                <a:noFill/>
                <a:tableStyleId>{791B114E-847B-47BC-BE49-0F122B0E72DE}</a:tableStyleId>
              </a:tblPr>
              <a:tblGrid>
                <a:gridCol w="1724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6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56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  <a:buNone/>
                      </a:pPr>
                      <a:r>
                        <a:rPr lang="pl-PL" b="1" dirty="0">
                          <a:solidFill>
                            <a:schemeClr val="dk1"/>
                          </a:solidFill>
                          <a:latin typeface="Belanosima"/>
                          <a:ea typeface="Belanosima"/>
                          <a:cs typeface="Belanosima"/>
                          <a:sym typeface="Belanosima"/>
                        </a:rPr>
                        <a:t>11. Donošenje odluka​</a:t>
                      </a:r>
                      <a:endParaRPr b="1" dirty="0">
                        <a:solidFill>
                          <a:schemeClr val="dk1"/>
                        </a:solidFill>
                        <a:latin typeface="Belanosima"/>
                        <a:ea typeface="Belanosima"/>
                        <a:cs typeface="Belanosima"/>
                        <a:sym typeface="Belanosim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Assistant" pitchFamily="2" charset="-79"/>
                        <a:buChar char="•"/>
                      </a:pPr>
                      <a:r>
                        <a:rPr lang="hr-HR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Poboljšavanje </a:t>
                      </a:r>
                      <a:r>
                        <a:rPr lang="hr-HR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klijentovih</a:t>
                      </a:r>
                      <a:r>
                        <a:rPr lang="hr-HR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sposobnosti za donošenje učinkovitih odluka kako bi mogao: a) bolje identificirati moguće posljedice određene akcije i b) napraviti </a:t>
                      </a:r>
                      <a:r>
                        <a:rPr lang="hr-HR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cost</a:t>
                      </a:r>
                      <a:r>
                        <a:rPr lang="hr-HR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-benefit analizu s obzirom na vrijednost i mogućnosti različitih ishoda konkretne akcije​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96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  <a:buNone/>
                      </a:pPr>
                      <a:r>
                        <a:rPr lang="pl-PL" b="1" dirty="0">
                          <a:solidFill>
                            <a:schemeClr val="dk1"/>
                          </a:solidFill>
                          <a:latin typeface="Belanosima"/>
                          <a:ea typeface="Belanosima"/>
                          <a:cs typeface="Belanosima"/>
                          <a:sym typeface="Belanosima"/>
                        </a:rPr>
                        <a:t>12. Implementacija rješenja i verifikacija</a:t>
                      </a:r>
                      <a:endParaRPr b="1" dirty="0">
                        <a:solidFill>
                          <a:schemeClr val="dk1"/>
                        </a:solidFill>
                        <a:latin typeface="Belanosima"/>
                        <a:ea typeface="Belanosima"/>
                        <a:cs typeface="Belanosima"/>
                        <a:sym typeface="Belanosim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r-HR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Poticanje sposobnosti klijenta za: a) efikasnu provedbu plana, b) praćenje ishoda, c) evaluaciju učinkovitosti i d) samo-potkrepljivanje u procesu rješavanja problema​</a:t>
                      </a:r>
                      <a:endParaRPr dirty="0">
                        <a:solidFill>
                          <a:schemeClr val="dk1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96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  <a:buNone/>
                      </a:pPr>
                      <a:r>
                        <a:rPr lang="pl-PL" b="1" dirty="0">
                          <a:solidFill>
                            <a:schemeClr val="dk1"/>
                          </a:solidFill>
                          <a:latin typeface="Belanosima"/>
                          <a:ea typeface="Belanosima"/>
                          <a:cs typeface="Belanosima"/>
                          <a:sym typeface="Belanosima"/>
                        </a:rPr>
                        <a:t>13. Vođeno uvježbavanje</a:t>
                      </a:r>
                      <a:endParaRPr b="1" dirty="0">
                        <a:solidFill>
                          <a:schemeClr val="dk1"/>
                        </a:solidFill>
                        <a:latin typeface="Belanosima"/>
                        <a:ea typeface="Belanosima"/>
                        <a:cs typeface="Belanosima"/>
                        <a:sym typeface="Belanosim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Maksimiziranje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stručnosti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u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primjeni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PS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stavova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i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vještina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,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i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facilitiranje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transfera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i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generalizacije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tih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stavova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i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vještina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na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različite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trenutne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i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buduće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stresne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probleme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u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prirodnom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okruženju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​</a:t>
                      </a:r>
                      <a:endParaRPr dirty="0">
                        <a:solidFill>
                          <a:schemeClr val="dk1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004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  <a:buNone/>
                      </a:pPr>
                      <a:r>
                        <a:rPr lang="hr-HR" b="1" dirty="0">
                          <a:solidFill>
                            <a:schemeClr val="dk1"/>
                          </a:solidFill>
                          <a:latin typeface="Belanosima"/>
                          <a:ea typeface="Belanosima"/>
                          <a:cs typeface="Belanosima"/>
                          <a:sym typeface="Belanosima"/>
                        </a:rPr>
                        <a:t>14. Brzo rješavanje problema</a:t>
                      </a:r>
                      <a:endParaRPr b="1" dirty="0">
                        <a:solidFill>
                          <a:schemeClr val="dk1"/>
                        </a:solidFill>
                        <a:latin typeface="Belanosima"/>
                        <a:ea typeface="Belanosima"/>
                        <a:cs typeface="Belanosima"/>
                        <a:sym typeface="Belanosima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Podučavanje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klijenta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setu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PS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pitanja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/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preporuka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koje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mu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mogu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pomoći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primijeniti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model u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samo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nekoliko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minuta</a:t>
                      </a:r>
                      <a:r>
                        <a:rPr lang="en-US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​</a:t>
                      </a:r>
                      <a:endParaRPr dirty="0">
                        <a:solidFill>
                          <a:schemeClr val="dk1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1047245"/>
                  </a:ext>
                </a:extLst>
              </a:tr>
            </a:tbl>
          </a:graphicData>
        </a:graphic>
      </p:graphicFrame>
      <p:grpSp>
        <p:nvGrpSpPr>
          <p:cNvPr id="809" name="Google Shape;809;p35">
            <a:extLst>
              <a:ext uri="{FF2B5EF4-FFF2-40B4-BE49-F238E27FC236}">
                <a16:creationId xmlns:a16="http://schemas.microsoft.com/office/drawing/2014/main" id="{C331E90F-15A6-2030-B812-604248F2BE2B}"/>
              </a:ext>
            </a:extLst>
          </p:cNvPr>
          <p:cNvGrpSpPr/>
          <p:nvPr/>
        </p:nvGrpSpPr>
        <p:grpSpPr>
          <a:xfrm>
            <a:off x="7783585" y="3264595"/>
            <a:ext cx="2504519" cy="1802630"/>
            <a:chOff x="4992033" y="2053146"/>
            <a:chExt cx="3249395" cy="2327461"/>
          </a:xfrm>
        </p:grpSpPr>
        <p:grpSp>
          <p:nvGrpSpPr>
            <p:cNvPr id="810" name="Google Shape;810;p35">
              <a:extLst>
                <a:ext uri="{FF2B5EF4-FFF2-40B4-BE49-F238E27FC236}">
                  <a16:creationId xmlns:a16="http://schemas.microsoft.com/office/drawing/2014/main" id="{A0C8F3C6-CFE8-F62F-243E-7A955C7DB996}"/>
                </a:ext>
              </a:extLst>
            </p:cNvPr>
            <p:cNvGrpSpPr/>
            <p:nvPr/>
          </p:nvGrpSpPr>
          <p:grpSpPr>
            <a:xfrm rot="-347117">
              <a:off x="6321841" y="2658428"/>
              <a:ext cx="904194" cy="1680889"/>
              <a:chOff x="3067350" y="2236875"/>
              <a:chExt cx="904200" cy="1680900"/>
            </a:xfrm>
          </p:grpSpPr>
          <p:sp>
            <p:nvSpPr>
              <p:cNvPr id="811" name="Google Shape;811;p35">
                <a:extLst>
                  <a:ext uri="{FF2B5EF4-FFF2-40B4-BE49-F238E27FC236}">
                    <a16:creationId xmlns:a16="http://schemas.microsoft.com/office/drawing/2014/main" id="{703AB377-589A-1892-CB0E-2BAFC4CCE4E8}"/>
                  </a:ext>
                </a:extLst>
              </p:cNvPr>
              <p:cNvSpPr/>
              <p:nvPr/>
            </p:nvSpPr>
            <p:spPr>
              <a:xfrm>
                <a:off x="3067350" y="2236875"/>
                <a:ext cx="904200" cy="16809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381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12" name="Google Shape;812;p35">
                <a:extLst>
                  <a:ext uri="{FF2B5EF4-FFF2-40B4-BE49-F238E27FC236}">
                    <a16:creationId xmlns:a16="http://schemas.microsoft.com/office/drawing/2014/main" id="{93B9535F-D2A4-4998-2EE5-DD9329A1F818}"/>
                  </a:ext>
                </a:extLst>
              </p:cNvPr>
              <p:cNvSpPr/>
              <p:nvPr/>
            </p:nvSpPr>
            <p:spPr>
              <a:xfrm>
                <a:off x="3228075" y="2451536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13" name="Google Shape;813;p35">
                <a:extLst>
                  <a:ext uri="{FF2B5EF4-FFF2-40B4-BE49-F238E27FC236}">
                    <a16:creationId xmlns:a16="http://schemas.microsoft.com/office/drawing/2014/main" id="{29D7F389-FF4D-27B4-B3A9-B8AA689DB58B}"/>
                  </a:ext>
                </a:extLst>
              </p:cNvPr>
              <p:cNvSpPr/>
              <p:nvPr/>
            </p:nvSpPr>
            <p:spPr>
              <a:xfrm>
                <a:off x="3439050" y="2652175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14" name="Google Shape;814;p35">
                <a:extLst>
                  <a:ext uri="{FF2B5EF4-FFF2-40B4-BE49-F238E27FC236}">
                    <a16:creationId xmlns:a16="http://schemas.microsoft.com/office/drawing/2014/main" id="{872D85D3-C9AC-E5C2-0FEA-A1600C5A49A0}"/>
                  </a:ext>
                </a:extLst>
              </p:cNvPr>
              <p:cNvSpPr/>
              <p:nvPr/>
            </p:nvSpPr>
            <p:spPr>
              <a:xfrm>
                <a:off x="3645025" y="2451536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15" name="Google Shape;815;p35">
                <a:extLst>
                  <a:ext uri="{FF2B5EF4-FFF2-40B4-BE49-F238E27FC236}">
                    <a16:creationId xmlns:a16="http://schemas.microsoft.com/office/drawing/2014/main" id="{374693E6-1D39-725D-F685-893245316291}"/>
                  </a:ext>
                </a:extLst>
              </p:cNvPr>
              <p:cNvSpPr/>
              <p:nvPr/>
            </p:nvSpPr>
            <p:spPr>
              <a:xfrm>
                <a:off x="3230575" y="2867239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16" name="Google Shape;816;p35">
                <a:extLst>
                  <a:ext uri="{FF2B5EF4-FFF2-40B4-BE49-F238E27FC236}">
                    <a16:creationId xmlns:a16="http://schemas.microsoft.com/office/drawing/2014/main" id="{AAC04D8B-B4BD-4E66-BAA0-4A1AB35BD303}"/>
                  </a:ext>
                </a:extLst>
              </p:cNvPr>
              <p:cNvSpPr/>
              <p:nvPr/>
            </p:nvSpPr>
            <p:spPr>
              <a:xfrm>
                <a:off x="3647525" y="2867239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17" name="Google Shape;817;p35">
                <a:extLst>
                  <a:ext uri="{FF2B5EF4-FFF2-40B4-BE49-F238E27FC236}">
                    <a16:creationId xmlns:a16="http://schemas.microsoft.com/office/drawing/2014/main" id="{6279590E-9AEB-94B0-3210-5C0C48515D87}"/>
                  </a:ext>
                </a:extLst>
              </p:cNvPr>
              <p:cNvSpPr/>
              <p:nvPr/>
            </p:nvSpPr>
            <p:spPr>
              <a:xfrm flipH="1">
                <a:off x="3647513" y="3313375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18" name="Google Shape;818;p35">
                <a:extLst>
                  <a:ext uri="{FF2B5EF4-FFF2-40B4-BE49-F238E27FC236}">
                    <a16:creationId xmlns:a16="http://schemas.microsoft.com/office/drawing/2014/main" id="{5624E3D3-5F0A-836B-D541-2BEBD9073C28}"/>
                  </a:ext>
                </a:extLst>
              </p:cNvPr>
              <p:cNvSpPr/>
              <p:nvPr/>
            </p:nvSpPr>
            <p:spPr>
              <a:xfrm flipH="1">
                <a:off x="3228063" y="3602950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cxnSp>
            <p:nvCxnSpPr>
              <p:cNvPr id="819" name="Google Shape;819;p35">
                <a:extLst>
                  <a:ext uri="{FF2B5EF4-FFF2-40B4-BE49-F238E27FC236}">
                    <a16:creationId xmlns:a16="http://schemas.microsoft.com/office/drawing/2014/main" id="{386678E5-194C-33BF-0F33-1F612ADA8A3B}"/>
                  </a:ext>
                </a:extLst>
              </p:cNvPr>
              <p:cNvCxnSpPr/>
              <p:nvPr/>
            </p:nvCxnSpPr>
            <p:spPr>
              <a:xfrm>
                <a:off x="3134400" y="3181178"/>
                <a:ext cx="770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20" name="Google Shape;820;p35">
              <a:extLst>
                <a:ext uri="{FF2B5EF4-FFF2-40B4-BE49-F238E27FC236}">
                  <a16:creationId xmlns:a16="http://schemas.microsoft.com/office/drawing/2014/main" id="{D17D1BBD-896B-F1DA-D26A-9C0C130B0534}"/>
                </a:ext>
              </a:extLst>
            </p:cNvPr>
            <p:cNvGrpSpPr/>
            <p:nvPr/>
          </p:nvGrpSpPr>
          <p:grpSpPr>
            <a:xfrm rot="739611">
              <a:off x="7168165" y="2302069"/>
              <a:ext cx="904250" cy="1680993"/>
              <a:chOff x="2889088" y="2342325"/>
              <a:chExt cx="904200" cy="1680900"/>
            </a:xfrm>
          </p:grpSpPr>
          <p:sp>
            <p:nvSpPr>
              <p:cNvPr id="821" name="Google Shape;821;p35">
                <a:extLst>
                  <a:ext uri="{FF2B5EF4-FFF2-40B4-BE49-F238E27FC236}">
                    <a16:creationId xmlns:a16="http://schemas.microsoft.com/office/drawing/2014/main" id="{F572583B-A27B-1AEB-8AC2-B2CAE54CA5A0}"/>
                  </a:ext>
                </a:extLst>
              </p:cNvPr>
              <p:cNvSpPr/>
              <p:nvPr/>
            </p:nvSpPr>
            <p:spPr>
              <a:xfrm>
                <a:off x="2889088" y="2342325"/>
                <a:ext cx="904200" cy="16809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381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22" name="Google Shape;822;p35">
                <a:extLst>
                  <a:ext uri="{FF2B5EF4-FFF2-40B4-BE49-F238E27FC236}">
                    <a16:creationId xmlns:a16="http://schemas.microsoft.com/office/drawing/2014/main" id="{C2F8D6E7-C3EE-4779-20D9-1ACE4BCDA03D}"/>
                  </a:ext>
                </a:extLst>
              </p:cNvPr>
              <p:cNvSpPr/>
              <p:nvPr/>
            </p:nvSpPr>
            <p:spPr>
              <a:xfrm>
                <a:off x="3049813" y="2556986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23" name="Google Shape;823;p35">
                <a:extLst>
                  <a:ext uri="{FF2B5EF4-FFF2-40B4-BE49-F238E27FC236}">
                    <a16:creationId xmlns:a16="http://schemas.microsoft.com/office/drawing/2014/main" id="{BD0DD882-568D-9E52-2DC0-6F2B88058168}"/>
                  </a:ext>
                </a:extLst>
              </p:cNvPr>
              <p:cNvSpPr/>
              <p:nvPr/>
            </p:nvSpPr>
            <p:spPr>
              <a:xfrm>
                <a:off x="3052313" y="2777717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24" name="Google Shape;824;p35">
                <a:extLst>
                  <a:ext uri="{FF2B5EF4-FFF2-40B4-BE49-F238E27FC236}">
                    <a16:creationId xmlns:a16="http://schemas.microsoft.com/office/drawing/2014/main" id="{E89AE328-8C64-42DA-2307-96338E1AEE11}"/>
                  </a:ext>
                </a:extLst>
              </p:cNvPr>
              <p:cNvSpPr/>
              <p:nvPr/>
            </p:nvSpPr>
            <p:spPr>
              <a:xfrm>
                <a:off x="3465838" y="2556986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25" name="Google Shape;825;p35">
                <a:extLst>
                  <a:ext uri="{FF2B5EF4-FFF2-40B4-BE49-F238E27FC236}">
                    <a16:creationId xmlns:a16="http://schemas.microsoft.com/office/drawing/2014/main" id="{53BF61C9-D1EE-8AEB-9D20-C8792BA22F02}"/>
                  </a:ext>
                </a:extLst>
              </p:cNvPr>
              <p:cNvSpPr/>
              <p:nvPr/>
            </p:nvSpPr>
            <p:spPr>
              <a:xfrm>
                <a:off x="3052313" y="3012872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26" name="Google Shape;826;p35">
                <a:extLst>
                  <a:ext uri="{FF2B5EF4-FFF2-40B4-BE49-F238E27FC236}">
                    <a16:creationId xmlns:a16="http://schemas.microsoft.com/office/drawing/2014/main" id="{72ED20B9-EEBD-070A-EFAB-F55DE7E8D36C}"/>
                  </a:ext>
                </a:extLst>
              </p:cNvPr>
              <p:cNvSpPr/>
              <p:nvPr/>
            </p:nvSpPr>
            <p:spPr>
              <a:xfrm>
                <a:off x="3465838" y="2777714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27" name="Google Shape;827;p35">
                <a:extLst>
                  <a:ext uri="{FF2B5EF4-FFF2-40B4-BE49-F238E27FC236}">
                    <a16:creationId xmlns:a16="http://schemas.microsoft.com/office/drawing/2014/main" id="{EB8434F8-5838-E570-D000-0B47780418B5}"/>
                  </a:ext>
                </a:extLst>
              </p:cNvPr>
              <p:cNvSpPr/>
              <p:nvPr/>
            </p:nvSpPr>
            <p:spPr>
              <a:xfrm>
                <a:off x="3274182" y="3579621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cxnSp>
            <p:nvCxnSpPr>
              <p:cNvPr id="828" name="Google Shape;828;p35">
                <a:extLst>
                  <a:ext uri="{FF2B5EF4-FFF2-40B4-BE49-F238E27FC236}">
                    <a16:creationId xmlns:a16="http://schemas.microsoft.com/office/drawing/2014/main" id="{901143AC-C923-5F2D-E9D5-0BA1745F0C0E}"/>
                  </a:ext>
                </a:extLst>
              </p:cNvPr>
              <p:cNvCxnSpPr/>
              <p:nvPr/>
            </p:nvCxnSpPr>
            <p:spPr>
              <a:xfrm>
                <a:off x="2956138" y="3293325"/>
                <a:ext cx="770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29" name="Google Shape;829;p35">
                <a:extLst>
                  <a:ext uri="{FF2B5EF4-FFF2-40B4-BE49-F238E27FC236}">
                    <a16:creationId xmlns:a16="http://schemas.microsoft.com/office/drawing/2014/main" id="{9D093B1B-E49C-FC76-5E06-B0D18A89D7A9}"/>
                  </a:ext>
                </a:extLst>
              </p:cNvPr>
              <p:cNvSpPr/>
              <p:nvPr/>
            </p:nvSpPr>
            <p:spPr>
              <a:xfrm>
                <a:off x="3465838" y="3010464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sp>
          <p:nvSpPr>
            <p:cNvPr id="830" name="Google Shape;830;p35">
              <a:extLst>
                <a:ext uri="{FF2B5EF4-FFF2-40B4-BE49-F238E27FC236}">
                  <a16:creationId xmlns:a16="http://schemas.microsoft.com/office/drawing/2014/main" id="{239E9CAA-4A39-D9C9-FAD8-A70011F5AADC}"/>
                </a:ext>
              </a:extLst>
            </p:cNvPr>
            <p:cNvSpPr/>
            <p:nvPr/>
          </p:nvSpPr>
          <p:spPr>
            <a:xfrm rot="-909115">
              <a:off x="6006525" y="3127922"/>
              <a:ext cx="160686" cy="16068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831" name="Google Shape;831;p35">
              <a:extLst>
                <a:ext uri="{FF2B5EF4-FFF2-40B4-BE49-F238E27FC236}">
                  <a16:creationId xmlns:a16="http://schemas.microsoft.com/office/drawing/2014/main" id="{F4BB9D41-D64F-34CD-CD9A-3E5D919602F6}"/>
                </a:ext>
              </a:extLst>
            </p:cNvPr>
            <p:cNvSpPr/>
            <p:nvPr/>
          </p:nvSpPr>
          <p:spPr>
            <a:xfrm rot="-909115">
              <a:off x="5695625" y="3608472"/>
              <a:ext cx="160686" cy="16068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grpSp>
          <p:nvGrpSpPr>
            <p:cNvPr id="832" name="Google Shape;832;p35">
              <a:extLst>
                <a:ext uri="{FF2B5EF4-FFF2-40B4-BE49-F238E27FC236}">
                  <a16:creationId xmlns:a16="http://schemas.microsoft.com/office/drawing/2014/main" id="{6DE24FF0-16BF-DEAF-4892-75175E459522}"/>
                </a:ext>
              </a:extLst>
            </p:cNvPr>
            <p:cNvGrpSpPr/>
            <p:nvPr/>
          </p:nvGrpSpPr>
          <p:grpSpPr>
            <a:xfrm rot="9000128">
              <a:off x="5351692" y="2166606"/>
              <a:ext cx="904258" cy="1681009"/>
              <a:chOff x="2889088" y="2342325"/>
              <a:chExt cx="904200" cy="1680900"/>
            </a:xfrm>
          </p:grpSpPr>
          <p:sp>
            <p:nvSpPr>
              <p:cNvPr id="833" name="Google Shape;833;p35">
                <a:extLst>
                  <a:ext uri="{FF2B5EF4-FFF2-40B4-BE49-F238E27FC236}">
                    <a16:creationId xmlns:a16="http://schemas.microsoft.com/office/drawing/2014/main" id="{439E5F7E-E53E-D9CD-2A6E-5A2F2CD55DB9}"/>
                  </a:ext>
                </a:extLst>
              </p:cNvPr>
              <p:cNvSpPr/>
              <p:nvPr/>
            </p:nvSpPr>
            <p:spPr>
              <a:xfrm>
                <a:off x="2889088" y="2342325"/>
                <a:ext cx="904200" cy="16809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381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34" name="Google Shape;834;p35">
                <a:extLst>
                  <a:ext uri="{FF2B5EF4-FFF2-40B4-BE49-F238E27FC236}">
                    <a16:creationId xmlns:a16="http://schemas.microsoft.com/office/drawing/2014/main" id="{0DE6D9F4-6BEC-4CC4-6131-FD06425291EF}"/>
                  </a:ext>
                </a:extLst>
              </p:cNvPr>
              <p:cNvSpPr/>
              <p:nvPr/>
            </p:nvSpPr>
            <p:spPr>
              <a:xfrm>
                <a:off x="3465838" y="2556986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35" name="Google Shape;835;p35">
                <a:extLst>
                  <a:ext uri="{FF2B5EF4-FFF2-40B4-BE49-F238E27FC236}">
                    <a16:creationId xmlns:a16="http://schemas.microsoft.com/office/drawing/2014/main" id="{94EABD7E-805F-AC1B-87F5-3071A371AB2A}"/>
                  </a:ext>
                </a:extLst>
              </p:cNvPr>
              <p:cNvSpPr/>
              <p:nvPr/>
            </p:nvSpPr>
            <p:spPr>
              <a:xfrm>
                <a:off x="3057558" y="2993479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36" name="Google Shape;836;p35">
                <a:extLst>
                  <a:ext uri="{FF2B5EF4-FFF2-40B4-BE49-F238E27FC236}">
                    <a16:creationId xmlns:a16="http://schemas.microsoft.com/office/drawing/2014/main" id="{DA9B47D2-C7AD-28B8-367A-46115B9B930A}"/>
                  </a:ext>
                </a:extLst>
              </p:cNvPr>
              <p:cNvSpPr/>
              <p:nvPr/>
            </p:nvSpPr>
            <p:spPr>
              <a:xfrm>
                <a:off x="3274182" y="3579621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cxnSp>
            <p:nvCxnSpPr>
              <p:cNvPr id="837" name="Google Shape;837;p35">
                <a:extLst>
                  <a:ext uri="{FF2B5EF4-FFF2-40B4-BE49-F238E27FC236}">
                    <a16:creationId xmlns:a16="http://schemas.microsoft.com/office/drawing/2014/main" id="{82AEEB26-AFAC-97EB-57C7-03A6C00443C2}"/>
                  </a:ext>
                </a:extLst>
              </p:cNvPr>
              <p:cNvCxnSpPr/>
              <p:nvPr/>
            </p:nvCxnSpPr>
            <p:spPr>
              <a:xfrm>
                <a:off x="2956138" y="3293325"/>
                <a:ext cx="770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38" name="Google Shape;838;p35">
                <a:extLst>
                  <a:ext uri="{FF2B5EF4-FFF2-40B4-BE49-F238E27FC236}">
                    <a16:creationId xmlns:a16="http://schemas.microsoft.com/office/drawing/2014/main" id="{E77D451C-F13F-BFF6-596B-AF0D5E5CDFAA}"/>
                  </a:ext>
                </a:extLst>
              </p:cNvPr>
              <p:cNvSpPr/>
              <p:nvPr/>
            </p:nvSpPr>
            <p:spPr>
              <a:xfrm>
                <a:off x="3471083" y="2991070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  <p:sp>
            <p:nvSpPr>
              <p:cNvPr id="839" name="Google Shape;839;p35">
                <a:extLst>
                  <a:ext uri="{FF2B5EF4-FFF2-40B4-BE49-F238E27FC236}">
                    <a16:creationId xmlns:a16="http://schemas.microsoft.com/office/drawing/2014/main" id="{566F6D70-1692-F311-3AB2-4290A5C47A99}"/>
                  </a:ext>
                </a:extLst>
              </p:cNvPr>
              <p:cNvSpPr/>
              <p:nvPr/>
            </p:nvSpPr>
            <p:spPr>
              <a:xfrm>
                <a:off x="3049813" y="2556986"/>
                <a:ext cx="160800" cy="160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9547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>
          <a:extLst>
            <a:ext uri="{FF2B5EF4-FFF2-40B4-BE49-F238E27FC236}">
              <a16:creationId xmlns:a16="http://schemas.microsoft.com/office/drawing/2014/main" id="{476D87AE-82FB-48A8-B864-590981BF6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9">
            <a:extLst>
              <a:ext uri="{FF2B5EF4-FFF2-40B4-BE49-F238E27FC236}">
                <a16:creationId xmlns:a16="http://schemas.microsoft.com/office/drawing/2014/main" id="{0A8A51AD-F10F-760E-DA57-89931A1020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Primjena PST</a:t>
            </a:r>
            <a:endParaRPr dirty="0"/>
          </a:p>
        </p:txBody>
      </p:sp>
      <p:sp>
        <p:nvSpPr>
          <p:cNvPr id="279" name="Google Shape;279;p29">
            <a:extLst>
              <a:ext uri="{FF2B5EF4-FFF2-40B4-BE49-F238E27FC236}">
                <a16:creationId xmlns:a16="http://schemas.microsoft.com/office/drawing/2014/main" id="{F41BA87B-6CD8-B951-BFB7-974043F390E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40421" y="2175776"/>
            <a:ext cx="2379486" cy="6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D</a:t>
            </a:r>
            <a:r>
              <a:rPr lang="en-US" dirty="0" err="1"/>
              <a:t>jeca</a:t>
            </a:r>
            <a:r>
              <a:rPr lang="en-US" dirty="0"/>
              <a:t>, </a:t>
            </a:r>
            <a:r>
              <a:rPr lang="en-US" dirty="0" err="1"/>
              <a:t>adolescenti</a:t>
            </a:r>
            <a:r>
              <a:rPr lang="en-US" dirty="0"/>
              <a:t>,</a:t>
            </a:r>
            <a:r>
              <a:rPr lang="hr-HR" dirty="0"/>
              <a:t> </a:t>
            </a:r>
            <a:r>
              <a:rPr lang="en-US" dirty="0" err="1"/>
              <a:t>odrasli</a:t>
            </a:r>
            <a:r>
              <a:rPr lang="en-US" dirty="0"/>
              <a:t>, </a:t>
            </a:r>
            <a:r>
              <a:rPr lang="en-US" dirty="0" err="1"/>
              <a:t>starija</a:t>
            </a:r>
            <a:r>
              <a:rPr lang="en-US" dirty="0"/>
              <a:t> </a:t>
            </a:r>
            <a:r>
              <a:rPr lang="en-US" dirty="0" err="1"/>
              <a:t>životna</a:t>
            </a:r>
            <a:r>
              <a:rPr lang="en-US" dirty="0"/>
              <a:t> dob​</a:t>
            </a:r>
          </a:p>
        </p:txBody>
      </p:sp>
      <p:sp>
        <p:nvSpPr>
          <p:cNvPr id="280" name="Google Shape;280;p29">
            <a:extLst>
              <a:ext uri="{FF2B5EF4-FFF2-40B4-BE49-F238E27FC236}">
                <a16:creationId xmlns:a16="http://schemas.microsoft.com/office/drawing/2014/main" id="{AA67A241-352C-E0C3-2F47-8E9D8AEB6B74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5753589" y="2175776"/>
            <a:ext cx="3262592" cy="6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I</a:t>
            </a:r>
            <a:r>
              <a:rPr lang="en-US" dirty="0" err="1"/>
              <a:t>ndividualno</a:t>
            </a:r>
            <a:r>
              <a:rPr lang="en-US" dirty="0"/>
              <a:t>, </a:t>
            </a:r>
            <a:r>
              <a:rPr lang="en-US" dirty="0" err="1"/>
              <a:t>grupno</a:t>
            </a:r>
            <a:r>
              <a:rPr lang="en-US" dirty="0"/>
              <a:t>, </a:t>
            </a:r>
            <a:r>
              <a:rPr lang="en-US" dirty="0" err="1"/>
              <a:t>bračno</a:t>
            </a:r>
            <a:r>
              <a:rPr lang="en-US" dirty="0"/>
              <a:t>, </a:t>
            </a:r>
            <a:r>
              <a:rPr lang="en-US" dirty="0" err="1"/>
              <a:t>obiteljsko</a:t>
            </a:r>
            <a:r>
              <a:rPr lang="hr-HR" dirty="0"/>
              <a:t> savjetovanje</a:t>
            </a:r>
            <a:r>
              <a:rPr lang="en-US" dirty="0"/>
              <a:t>, </a:t>
            </a:r>
            <a:r>
              <a:rPr lang="en-US" dirty="0" err="1"/>
              <a:t>primarn</a:t>
            </a:r>
            <a:r>
              <a:rPr lang="hr-HR" dirty="0"/>
              <a:t>a</a:t>
            </a:r>
            <a:r>
              <a:rPr lang="en-US" dirty="0"/>
              <a:t> </a:t>
            </a:r>
            <a:r>
              <a:rPr lang="en-US" dirty="0" err="1"/>
              <a:t>zdravstven</a:t>
            </a:r>
            <a:r>
              <a:rPr lang="hr-HR" dirty="0"/>
              <a:t>a</a:t>
            </a:r>
            <a:r>
              <a:rPr lang="en-US" dirty="0"/>
              <a:t> </a:t>
            </a:r>
            <a:r>
              <a:rPr lang="en-US" dirty="0" err="1"/>
              <a:t>skr</a:t>
            </a:r>
            <a:r>
              <a:rPr lang="hr-HR" dirty="0"/>
              <a:t>b</a:t>
            </a:r>
            <a:r>
              <a:rPr lang="en-US" dirty="0"/>
              <a:t>, radionic</a:t>
            </a:r>
            <a:r>
              <a:rPr lang="hr-HR" dirty="0"/>
              <a:t>e</a:t>
            </a:r>
            <a:r>
              <a:rPr lang="en-US" dirty="0"/>
              <a:t>, </a:t>
            </a:r>
            <a:r>
              <a:rPr lang="en-US" dirty="0" err="1"/>
              <a:t>seminari</a:t>
            </a:r>
            <a:endParaRPr lang="en-US" dirty="0"/>
          </a:p>
        </p:txBody>
      </p:sp>
      <p:sp>
        <p:nvSpPr>
          <p:cNvPr id="281" name="Google Shape;281;p29">
            <a:extLst>
              <a:ext uri="{FF2B5EF4-FFF2-40B4-BE49-F238E27FC236}">
                <a16:creationId xmlns:a16="http://schemas.microsoft.com/office/drawing/2014/main" id="{4CF9059D-BFE7-25AB-A9E4-369EB421B1CA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1353305" y="3880384"/>
            <a:ext cx="3549445" cy="13210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</a:t>
            </a:r>
            <a:r>
              <a:rPr lang="en-US" dirty="0" err="1"/>
              <a:t>rilagodb</a:t>
            </a:r>
            <a:r>
              <a:rPr lang="hr-HR" dirty="0"/>
              <a:t>a</a:t>
            </a:r>
            <a:r>
              <a:rPr lang="en-US" dirty="0"/>
              <a:t>, </a:t>
            </a:r>
            <a:r>
              <a:rPr lang="en-US" dirty="0" err="1"/>
              <a:t>shizofrenija</a:t>
            </a:r>
            <a:r>
              <a:rPr lang="en-US" dirty="0"/>
              <a:t>, </a:t>
            </a:r>
            <a:r>
              <a:rPr lang="en-US" dirty="0" err="1"/>
              <a:t>depresija</a:t>
            </a:r>
            <a:r>
              <a:rPr lang="en-US" dirty="0"/>
              <a:t>, </a:t>
            </a:r>
            <a:r>
              <a:rPr lang="en-US" dirty="0" err="1"/>
              <a:t>stres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anksioznost</a:t>
            </a:r>
            <a:r>
              <a:rPr lang="en-US" dirty="0"/>
              <a:t>, </a:t>
            </a:r>
            <a:r>
              <a:rPr lang="en-US" dirty="0" err="1"/>
              <a:t>suicidaln</a:t>
            </a:r>
            <a:r>
              <a:rPr lang="hr-HR" dirty="0" err="1"/>
              <a:t>ost</a:t>
            </a:r>
            <a:r>
              <a:rPr lang="en-US" dirty="0"/>
              <a:t>, </a:t>
            </a:r>
            <a:r>
              <a:rPr lang="en-US" dirty="0" err="1"/>
              <a:t>ovisnosti</a:t>
            </a:r>
            <a:r>
              <a:rPr lang="en-US" dirty="0"/>
              <a:t>, </a:t>
            </a:r>
            <a:r>
              <a:rPr lang="en-US" dirty="0" err="1"/>
              <a:t>težin</a:t>
            </a:r>
            <a:r>
              <a:rPr lang="hr-HR" dirty="0"/>
              <a:t>a</a:t>
            </a:r>
            <a:r>
              <a:rPr lang="en-US" dirty="0"/>
              <a:t>, </a:t>
            </a:r>
            <a:r>
              <a:rPr lang="en-US" dirty="0" err="1"/>
              <a:t>problemi</a:t>
            </a:r>
            <a:r>
              <a:rPr lang="en-US" dirty="0"/>
              <a:t> u </a:t>
            </a:r>
            <a:r>
              <a:rPr lang="en-US" dirty="0" err="1"/>
              <a:t>ponašanju</a:t>
            </a:r>
            <a:r>
              <a:rPr lang="en-US" dirty="0"/>
              <a:t>, </a:t>
            </a:r>
            <a:r>
              <a:rPr lang="en-US" dirty="0" err="1"/>
              <a:t>partnerski</a:t>
            </a:r>
            <a:r>
              <a:rPr lang="en-US" dirty="0"/>
              <a:t> </a:t>
            </a:r>
            <a:r>
              <a:rPr lang="en-US" dirty="0" err="1"/>
              <a:t>problemi</a:t>
            </a:r>
            <a:r>
              <a:rPr lang="en-US" dirty="0"/>
              <a:t>, </a:t>
            </a:r>
            <a:r>
              <a:rPr lang="en-US" dirty="0" err="1"/>
              <a:t>zdravstveni</a:t>
            </a:r>
            <a:r>
              <a:rPr lang="en-US" dirty="0"/>
              <a:t> problem</a:t>
            </a:r>
            <a:r>
              <a:rPr lang="hr-HR" dirty="0"/>
              <a:t>i…</a:t>
            </a:r>
            <a:r>
              <a:rPr lang="en-US" dirty="0"/>
              <a:t>​</a:t>
            </a:r>
          </a:p>
        </p:txBody>
      </p:sp>
      <p:sp>
        <p:nvSpPr>
          <p:cNvPr id="282" name="Google Shape;282;p29">
            <a:extLst>
              <a:ext uri="{FF2B5EF4-FFF2-40B4-BE49-F238E27FC236}">
                <a16:creationId xmlns:a16="http://schemas.microsoft.com/office/drawing/2014/main" id="{588A1604-9BF7-AD08-27DA-8F0ACD8D16C8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5798772" y="3605076"/>
            <a:ext cx="3061449" cy="13210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S</a:t>
            </a:r>
            <a:r>
              <a:rPr lang="en-US" dirty="0" err="1"/>
              <a:t>amostalni</a:t>
            </a:r>
            <a:r>
              <a:rPr lang="en-US" dirty="0"/>
              <a:t> </a:t>
            </a:r>
            <a:r>
              <a:rPr lang="en-US" dirty="0" err="1"/>
              <a:t>tretman</a:t>
            </a:r>
            <a:r>
              <a:rPr lang="en-US" dirty="0"/>
              <a:t>  ​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D</a:t>
            </a:r>
            <a:r>
              <a:rPr lang="en-US" dirty="0"/>
              <a:t>io </a:t>
            </a:r>
            <a:r>
              <a:rPr lang="en-US" dirty="0" err="1"/>
              <a:t>tretmanskih</a:t>
            </a:r>
            <a:r>
              <a:rPr lang="en-US" dirty="0"/>
              <a:t> </a:t>
            </a:r>
            <a:r>
              <a:rPr lang="en-US" dirty="0" err="1"/>
              <a:t>paketa</a:t>
            </a:r>
            <a:r>
              <a:rPr lang="en-US" dirty="0"/>
              <a:t> ​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Prevencija povrata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Preventivni</a:t>
            </a:r>
            <a:r>
              <a:rPr lang="en-US" dirty="0"/>
              <a:t> </a:t>
            </a:r>
            <a:r>
              <a:rPr lang="en-US" dirty="0" err="1"/>
              <a:t>programi</a:t>
            </a:r>
            <a:r>
              <a:rPr lang="en-US" dirty="0"/>
              <a:t>​</a:t>
            </a:r>
            <a:endParaRPr lang="hr-H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Pridržavanja drugog tretmana</a:t>
            </a:r>
            <a:endParaRPr lang="en-US" dirty="0"/>
          </a:p>
        </p:txBody>
      </p:sp>
      <p:sp>
        <p:nvSpPr>
          <p:cNvPr id="283" name="Google Shape;283;p29">
            <a:extLst>
              <a:ext uri="{FF2B5EF4-FFF2-40B4-BE49-F238E27FC236}">
                <a16:creationId xmlns:a16="http://schemas.microsoft.com/office/drawing/2014/main" id="{1F115A65-DCCF-C271-7C9E-B261ACD09339}"/>
              </a:ext>
            </a:extLst>
          </p:cNvPr>
          <p:cNvSpPr txBox="1">
            <a:spLocks noGrp="1"/>
          </p:cNvSpPr>
          <p:nvPr>
            <p:ph type="title" idx="5"/>
          </p:nvPr>
        </p:nvSpPr>
        <p:spPr>
          <a:xfrm>
            <a:off x="485643" y="1460337"/>
            <a:ext cx="7335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84" name="Google Shape;284;p29">
            <a:extLst>
              <a:ext uri="{FF2B5EF4-FFF2-40B4-BE49-F238E27FC236}">
                <a16:creationId xmlns:a16="http://schemas.microsoft.com/office/drawing/2014/main" id="{B933360F-6621-9AB6-EBF5-CC0B28E71280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507372" y="3105651"/>
            <a:ext cx="7314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285" name="Google Shape;285;p29">
            <a:extLst>
              <a:ext uri="{FF2B5EF4-FFF2-40B4-BE49-F238E27FC236}">
                <a16:creationId xmlns:a16="http://schemas.microsoft.com/office/drawing/2014/main" id="{F3E73F2D-3E5A-C7FF-E016-C0E81AC43EF0}"/>
              </a:ext>
            </a:extLst>
          </p:cNvPr>
          <p:cNvSpPr txBox="1">
            <a:spLocks noGrp="1"/>
          </p:cNvSpPr>
          <p:nvPr>
            <p:ph type="title" idx="7"/>
          </p:nvPr>
        </p:nvSpPr>
        <p:spPr>
          <a:xfrm>
            <a:off x="4772555" y="1461537"/>
            <a:ext cx="731400" cy="4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86" name="Google Shape;286;p29">
            <a:extLst>
              <a:ext uri="{FF2B5EF4-FFF2-40B4-BE49-F238E27FC236}">
                <a16:creationId xmlns:a16="http://schemas.microsoft.com/office/drawing/2014/main" id="{310FA5A5-8DD4-1604-4463-508CF7F8856A}"/>
              </a:ext>
            </a:extLst>
          </p:cNvPr>
          <p:cNvSpPr txBox="1">
            <a:spLocks noGrp="1"/>
          </p:cNvSpPr>
          <p:nvPr>
            <p:ph type="title" idx="8"/>
          </p:nvPr>
        </p:nvSpPr>
        <p:spPr>
          <a:xfrm>
            <a:off x="4772555" y="3105651"/>
            <a:ext cx="7314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87" name="Google Shape;287;p29">
            <a:extLst>
              <a:ext uri="{FF2B5EF4-FFF2-40B4-BE49-F238E27FC236}">
                <a16:creationId xmlns:a16="http://schemas.microsoft.com/office/drawing/2014/main" id="{4A407C9F-24D2-FCF4-C5DC-E80F6F19FF9E}"/>
              </a:ext>
            </a:extLst>
          </p:cNvPr>
          <p:cNvSpPr txBox="1">
            <a:spLocks noGrp="1"/>
          </p:cNvSpPr>
          <p:nvPr>
            <p:ph type="subTitle" idx="9"/>
          </p:nvPr>
        </p:nvSpPr>
        <p:spPr>
          <a:xfrm>
            <a:off x="1440421" y="1309125"/>
            <a:ext cx="2086200" cy="9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Različite populacije</a:t>
            </a:r>
            <a:endParaRPr dirty="0"/>
          </a:p>
        </p:txBody>
      </p:sp>
      <p:sp>
        <p:nvSpPr>
          <p:cNvPr id="288" name="Google Shape;288;p29">
            <a:extLst>
              <a:ext uri="{FF2B5EF4-FFF2-40B4-BE49-F238E27FC236}">
                <a16:creationId xmlns:a16="http://schemas.microsoft.com/office/drawing/2014/main" id="{24C04CB1-9B50-7285-0444-440ABD379B99}"/>
              </a:ext>
            </a:extLst>
          </p:cNvPr>
          <p:cNvSpPr txBox="1">
            <a:spLocks noGrp="1"/>
          </p:cNvSpPr>
          <p:nvPr>
            <p:ph type="subTitle" idx="13"/>
          </p:nvPr>
        </p:nvSpPr>
        <p:spPr>
          <a:xfrm>
            <a:off x="1336427" y="2999911"/>
            <a:ext cx="2587473" cy="9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Različiti klinički problemi</a:t>
            </a:r>
            <a:endParaRPr dirty="0"/>
          </a:p>
        </p:txBody>
      </p:sp>
      <p:sp>
        <p:nvSpPr>
          <p:cNvPr id="289" name="Google Shape;289;p29">
            <a:extLst>
              <a:ext uri="{FF2B5EF4-FFF2-40B4-BE49-F238E27FC236}">
                <a16:creationId xmlns:a16="http://schemas.microsoft.com/office/drawing/2014/main" id="{245A373D-6331-2546-CC3C-13DA4EE84510}"/>
              </a:ext>
            </a:extLst>
          </p:cNvPr>
          <p:cNvSpPr txBox="1">
            <a:spLocks noGrp="1"/>
          </p:cNvSpPr>
          <p:nvPr>
            <p:ph type="subTitle" idx="14"/>
          </p:nvPr>
        </p:nvSpPr>
        <p:spPr>
          <a:xfrm>
            <a:off x="5753589" y="1309125"/>
            <a:ext cx="2987287" cy="9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Kliničko i </a:t>
            </a:r>
            <a:r>
              <a:rPr lang="hr-HR" dirty="0" err="1"/>
              <a:t>nekliničko</a:t>
            </a:r>
            <a:r>
              <a:rPr lang="hr-HR" dirty="0"/>
              <a:t> okruženje</a:t>
            </a:r>
            <a:endParaRPr dirty="0"/>
          </a:p>
        </p:txBody>
      </p:sp>
      <p:sp>
        <p:nvSpPr>
          <p:cNvPr id="290" name="Google Shape;290;p29">
            <a:extLst>
              <a:ext uri="{FF2B5EF4-FFF2-40B4-BE49-F238E27FC236}">
                <a16:creationId xmlns:a16="http://schemas.microsoft.com/office/drawing/2014/main" id="{894FB3FD-7961-4AC6-9B4C-C866DF363469}"/>
              </a:ext>
            </a:extLst>
          </p:cNvPr>
          <p:cNvSpPr txBox="1">
            <a:spLocks noGrp="1"/>
          </p:cNvSpPr>
          <p:nvPr>
            <p:ph type="subTitle" idx="15"/>
          </p:nvPr>
        </p:nvSpPr>
        <p:spPr>
          <a:xfrm>
            <a:off x="5798772" y="3015072"/>
            <a:ext cx="2446002" cy="66095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Različiti formati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7703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like 4" descr="Slika na kojoj se prikazuje žarulja, fotografije mrtve prirode, mrtva priroda, umjetničko djelo&#10;&#10;Opis je automatski generiran">
            <a:extLst>
              <a:ext uri="{FF2B5EF4-FFF2-40B4-BE49-F238E27FC236}">
                <a16:creationId xmlns:a16="http://schemas.microsoft.com/office/drawing/2014/main" id="{8CAD911C-3044-3E6A-D663-49CDAF36FD53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t="9532" b="9532"/>
          <a:stretch>
            <a:fillRect/>
          </a:stretch>
        </p:blipFill>
        <p:spPr/>
      </p:pic>
      <p:sp>
        <p:nvSpPr>
          <p:cNvPr id="880" name="Google Shape;880;p37"/>
          <p:cNvSpPr txBox="1">
            <a:spLocks noGrp="1"/>
          </p:cNvSpPr>
          <p:nvPr>
            <p:ph type="title"/>
          </p:nvPr>
        </p:nvSpPr>
        <p:spPr>
          <a:xfrm>
            <a:off x="4931929" y="3906196"/>
            <a:ext cx="3831449" cy="856304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Što znamo o problem </a:t>
            </a:r>
            <a:r>
              <a:rPr lang="hr-HR" dirty="0" err="1"/>
              <a:t>solvingu</a:t>
            </a:r>
            <a:r>
              <a:rPr lang="hr-HR" dirty="0"/>
              <a:t>?</a:t>
            </a:r>
            <a:endParaRPr dirty="0"/>
          </a:p>
        </p:txBody>
      </p:sp>
      <p:sp>
        <p:nvSpPr>
          <p:cNvPr id="881" name="Google Shape;881;p37"/>
          <p:cNvSpPr/>
          <p:nvPr/>
        </p:nvSpPr>
        <p:spPr>
          <a:xfrm rot="7360237">
            <a:off x="-868297" y="4462369"/>
            <a:ext cx="1903842" cy="1727727"/>
          </a:xfrm>
          <a:custGeom>
            <a:avLst/>
            <a:gdLst/>
            <a:ahLst/>
            <a:cxnLst/>
            <a:rect l="l" t="t" r="r" b="b"/>
            <a:pathLst>
              <a:path w="2281" h="2070" extrusionOk="0">
                <a:moveTo>
                  <a:pt x="2250" y="964"/>
                </a:moveTo>
                <a:cubicBezTo>
                  <a:pt x="2242" y="984"/>
                  <a:pt x="2232" y="1003"/>
                  <a:pt x="2220" y="1020"/>
                </a:cubicBezTo>
                <a:cubicBezTo>
                  <a:pt x="2157" y="1119"/>
                  <a:pt x="2054" y="1192"/>
                  <a:pt x="2005" y="1292"/>
                </a:cubicBezTo>
                <a:cubicBezTo>
                  <a:pt x="1991" y="1321"/>
                  <a:pt x="1982" y="1352"/>
                  <a:pt x="1979" y="1386"/>
                </a:cubicBezTo>
                <a:cubicBezTo>
                  <a:pt x="1975" y="1433"/>
                  <a:pt x="1986" y="1481"/>
                  <a:pt x="1984" y="1528"/>
                </a:cubicBezTo>
                <a:cubicBezTo>
                  <a:pt x="1983" y="1551"/>
                  <a:pt x="1980" y="1573"/>
                  <a:pt x="1973" y="1594"/>
                </a:cubicBezTo>
                <a:cubicBezTo>
                  <a:pt x="1945" y="1691"/>
                  <a:pt x="1865" y="1769"/>
                  <a:pt x="1779" y="1811"/>
                </a:cubicBezTo>
                <a:cubicBezTo>
                  <a:pt x="1777" y="1813"/>
                  <a:pt x="1774" y="1814"/>
                  <a:pt x="1772" y="1815"/>
                </a:cubicBezTo>
                <a:cubicBezTo>
                  <a:pt x="1767" y="1817"/>
                  <a:pt x="1762" y="1820"/>
                  <a:pt x="1757" y="1822"/>
                </a:cubicBezTo>
                <a:cubicBezTo>
                  <a:pt x="1670" y="1860"/>
                  <a:pt x="1576" y="1876"/>
                  <a:pt x="1486" y="1901"/>
                </a:cubicBezTo>
                <a:cubicBezTo>
                  <a:pt x="1473" y="1904"/>
                  <a:pt x="1460" y="1908"/>
                  <a:pt x="1448" y="1912"/>
                </a:cubicBezTo>
                <a:cubicBezTo>
                  <a:pt x="1372" y="1935"/>
                  <a:pt x="1298" y="1969"/>
                  <a:pt x="1223" y="1994"/>
                </a:cubicBezTo>
                <a:cubicBezTo>
                  <a:pt x="1168" y="2012"/>
                  <a:pt x="1113" y="2026"/>
                  <a:pt x="1055" y="2029"/>
                </a:cubicBezTo>
                <a:cubicBezTo>
                  <a:pt x="1054" y="2029"/>
                  <a:pt x="1053" y="2029"/>
                  <a:pt x="1051" y="2029"/>
                </a:cubicBezTo>
                <a:cubicBezTo>
                  <a:pt x="1051" y="2029"/>
                  <a:pt x="1002" y="2039"/>
                  <a:pt x="937" y="2048"/>
                </a:cubicBezTo>
                <a:cubicBezTo>
                  <a:pt x="860" y="2059"/>
                  <a:pt x="761" y="2070"/>
                  <a:pt x="695" y="2064"/>
                </a:cubicBezTo>
                <a:cubicBezTo>
                  <a:pt x="681" y="2062"/>
                  <a:pt x="666" y="2060"/>
                  <a:pt x="651" y="2059"/>
                </a:cubicBezTo>
                <a:cubicBezTo>
                  <a:pt x="638" y="2057"/>
                  <a:pt x="626" y="2055"/>
                  <a:pt x="613" y="2053"/>
                </a:cubicBezTo>
                <a:cubicBezTo>
                  <a:pt x="517" y="2038"/>
                  <a:pt x="423" y="2011"/>
                  <a:pt x="339" y="1961"/>
                </a:cubicBezTo>
                <a:cubicBezTo>
                  <a:pt x="324" y="1952"/>
                  <a:pt x="310" y="1943"/>
                  <a:pt x="295" y="1932"/>
                </a:cubicBezTo>
                <a:cubicBezTo>
                  <a:pt x="293" y="1930"/>
                  <a:pt x="290" y="1928"/>
                  <a:pt x="287" y="1926"/>
                </a:cubicBezTo>
                <a:cubicBezTo>
                  <a:pt x="231" y="1883"/>
                  <a:pt x="182" y="1826"/>
                  <a:pt x="159" y="1754"/>
                </a:cubicBezTo>
                <a:cubicBezTo>
                  <a:pt x="146" y="1714"/>
                  <a:pt x="143" y="1671"/>
                  <a:pt x="142" y="1628"/>
                </a:cubicBezTo>
                <a:cubicBezTo>
                  <a:pt x="142" y="1577"/>
                  <a:pt x="146" y="1526"/>
                  <a:pt x="144" y="1475"/>
                </a:cubicBezTo>
                <a:cubicBezTo>
                  <a:pt x="142" y="1418"/>
                  <a:pt x="133" y="1361"/>
                  <a:pt x="117" y="1306"/>
                </a:cubicBezTo>
                <a:cubicBezTo>
                  <a:pt x="107" y="1273"/>
                  <a:pt x="94" y="1240"/>
                  <a:pt x="79" y="1208"/>
                </a:cubicBezTo>
                <a:cubicBezTo>
                  <a:pt x="54" y="1156"/>
                  <a:pt x="21" y="1107"/>
                  <a:pt x="10" y="1049"/>
                </a:cubicBezTo>
                <a:cubicBezTo>
                  <a:pt x="8" y="1041"/>
                  <a:pt x="7" y="1032"/>
                  <a:pt x="6" y="1023"/>
                </a:cubicBezTo>
                <a:cubicBezTo>
                  <a:pt x="0" y="953"/>
                  <a:pt x="24" y="882"/>
                  <a:pt x="56" y="820"/>
                </a:cubicBezTo>
                <a:cubicBezTo>
                  <a:pt x="71" y="791"/>
                  <a:pt x="88" y="763"/>
                  <a:pt x="107" y="736"/>
                </a:cubicBezTo>
                <a:cubicBezTo>
                  <a:pt x="141" y="690"/>
                  <a:pt x="182" y="650"/>
                  <a:pt x="231" y="624"/>
                </a:cubicBezTo>
                <a:cubicBezTo>
                  <a:pt x="260" y="608"/>
                  <a:pt x="291" y="598"/>
                  <a:pt x="319" y="580"/>
                </a:cubicBezTo>
                <a:cubicBezTo>
                  <a:pt x="333" y="572"/>
                  <a:pt x="343" y="563"/>
                  <a:pt x="351" y="552"/>
                </a:cubicBezTo>
                <a:cubicBezTo>
                  <a:pt x="412" y="477"/>
                  <a:pt x="358" y="347"/>
                  <a:pt x="398" y="233"/>
                </a:cubicBezTo>
                <a:cubicBezTo>
                  <a:pt x="415" y="183"/>
                  <a:pt x="450" y="136"/>
                  <a:pt x="521" y="98"/>
                </a:cubicBezTo>
                <a:cubicBezTo>
                  <a:pt x="548" y="83"/>
                  <a:pt x="591" y="66"/>
                  <a:pt x="638" y="51"/>
                </a:cubicBezTo>
                <a:cubicBezTo>
                  <a:pt x="725" y="22"/>
                  <a:pt x="829" y="0"/>
                  <a:pt x="884" y="13"/>
                </a:cubicBezTo>
                <a:cubicBezTo>
                  <a:pt x="904" y="17"/>
                  <a:pt x="922" y="24"/>
                  <a:pt x="940" y="31"/>
                </a:cubicBezTo>
                <a:cubicBezTo>
                  <a:pt x="1039" y="73"/>
                  <a:pt x="1104" y="151"/>
                  <a:pt x="1161" y="160"/>
                </a:cubicBezTo>
                <a:cubicBezTo>
                  <a:pt x="1176" y="163"/>
                  <a:pt x="1191" y="164"/>
                  <a:pt x="1205" y="166"/>
                </a:cubicBezTo>
                <a:cubicBezTo>
                  <a:pt x="1316" y="178"/>
                  <a:pt x="1384" y="160"/>
                  <a:pt x="1497" y="103"/>
                </a:cubicBezTo>
                <a:cubicBezTo>
                  <a:pt x="1499" y="102"/>
                  <a:pt x="1501" y="101"/>
                  <a:pt x="1503" y="100"/>
                </a:cubicBezTo>
                <a:cubicBezTo>
                  <a:pt x="1620" y="41"/>
                  <a:pt x="1764" y="2"/>
                  <a:pt x="1873" y="71"/>
                </a:cubicBezTo>
                <a:cubicBezTo>
                  <a:pt x="1881" y="76"/>
                  <a:pt x="1890" y="82"/>
                  <a:pt x="1898" y="89"/>
                </a:cubicBezTo>
                <a:cubicBezTo>
                  <a:pt x="1965" y="145"/>
                  <a:pt x="1998" y="238"/>
                  <a:pt x="2017" y="330"/>
                </a:cubicBezTo>
                <a:cubicBezTo>
                  <a:pt x="2023" y="356"/>
                  <a:pt x="2028" y="382"/>
                  <a:pt x="2034" y="408"/>
                </a:cubicBezTo>
                <a:cubicBezTo>
                  <a:pt x="2039" y="430"/>
                  <a:pt x="2045" y="452"/>
                  <a:pt x="2054" y="472"/>
                </a:cubicBezTo>
                <a:cubicBezTo>
                  <a:pt x="2074" y="517"/>
                  <a:pt x="2170" y="543"/>
                  <a:pt x="2205" y="571"/>
                </a:cubicBezTo>
                <a:cubicBezTo>
                  <a:pt x="2229" y="589"/>
                  <a:pt x="2254" y="628"/>
                  <a:pt x="2267" y="672"/>
                </a:cubicBezTo>
                <a:cubicBezTo>
                  <a:pt x="2273" y="688"/>
                  <a:pt x="2276" y="706"/>
                  <a:pt x="2277" y="723"/>
                </a:cubicBezTo>
                <a:cubicBezTo>
                  <a:pt x="2281" y="804"/>
                  <a:pt x="2280" y="890"/>
                  <a:pt x="2250" y="9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2" name="Google Shape;882;p37"/>
          <p:cNvSpPr/>
          <p:nvPr/>
        </p:nvSpPr>
        <p:spPr>
          <a:xfrm rot="-6106010">
            <a:off x="7722651" y="-1158281"/>
            <a:ext cx="1903842" cy="1727726"/>
          </a:xfrm>
          <a:custGeom>
            <a:avLst/>
            <a:gdLst/>
            <a:ahLst/>
            <a:cxnLst/>
            <a:rect l="l" t="t" r="r" b="b"/>
            <a:pathLst>
              <a:path w="2281" h="2070" extrusionOk="0">
                <a:moveTo>
                  <a:pt x="2250" y="964"/>
                </a:moveTo>
                <a:cubicBezTo>
                  <a:pt x="2242" y="984"/>
                  <a:pt x="2232" y="1003"/>
                  <a:pt x="2220" y="1020"/>
                </a:cubicBezTo>
                <a:cubicBezTo>
                  <a:pt x="2157" y="1119"/>
                  <a:pt x="2054" y="1192"/>
                  <a:pt x="2005" y="1292"/>
                </a:cubicBezTo>
                <a:cubicBezTo>
                  <a:pt x="1991" y="1321"/>
                  <a:pt x="1982" y="1352"/>
                  <a:pt x="1979" y="1386"/>
                </a:cubicBezTo>
                <a:cubicBezTo>
                  <a:pt x="1975" y="1433"/>
                  <a:pt x="1986" y="1481"/>
                  <a:pt x="1984" y="1528"/>
                </a:cubicBezTo>
                <a:cubicBezTo>
                  <a:pt x="1983" y="1551"/>
                  <a:pt x="1980" y="1573"/>
                  <a:pt x="1973" y="1594"/>
                </a:cubicBezTo>
                <a:cubicBezTo>
                  <a:pt x="1945" y="1691"/>
                  <a:pt x="1865" y="1769"/>
                  <a:pt x="1779" y="1811"/>
                </a:cubicBezTo>
                <a:cubicBezTo>
                  <a:pt x="1777" y="1813"/>
                  <a:pt x="1774" y="1814"/>
                  <a:pt x="1772" y="1815"/>
                </a:cubicBezTo>
                <a:cubicBezTo>
                  <a:pt x="1767" y="1817"/>
                  <a:pt x="1762" y="1820"/>
                  <a:pt x="1757" y="1822"/>
                </a:cubicBezTo>
                <a:cubicBezTo>
                  <a:pt x="1670" y="1860"/>
                  <a:pt x="1576" y="1876"/>
                  <a:pt x="1486" y="1901"/>
                </a:cubicBezTo>
                <a:cubicBezTo>
                  <a:pt x="1473" y="1904"/>
                  <a:pt x="1460" y="1908"/>
                  <a:pt x="1448" y="1912"/>
                </a:cubicBezTo>
                <a:cubicBezTo>
                  <a:pt x="1372" y="1935"/>
                  <a:pt x="1298" y="1969"/>
                  <a:pt x="1223" y="1994"/>
                </a:cubicBezTo>
                <a:cubicBezTo>
                  <a:pt x="1168" y="2012"/>
                  <a:pt x="1113" y="2026"/>
                  <a:pt x="1055" y="2029"/>
                </a:cubicBezTo>
                <a:cubicBezTo>
                  <a:pt x="1054" y="2029"/>
                  <a:pt x="1053" y="2029"/>
                  <a:pt x="1051" y="2029"/>
                </a:cubicBezTo>
                <a:cubicBezTo>
                  <a:pt x="1051" y="2029"/>
                  <a:pt x="1002" y="2039"/>
                  <a:pt x="937" y="2048"/>
                </a:cubicBezTo>
                <a:cubicBezTo>
                  <a:pt x="860" y="2059"/>
                  <a:pt x="761" y="2070"/>
                  <a:pt x="695" y="2064"/>
                </a:cubicBezTo>
                <a:cubicBezTo>
                  <a:pt x="681" y="2062"/>
                  <a:pt x="666" y="2060"/>
                  <a:pt x="651" y="2059"/>
                </a:cubicBezTo>
                <a:cubicBezTo>
                  <a:pt x="638" y="2057"/>
                  <a:pt x="626" y="2055"/>
                  <a:pt x="613" y="2053"/>
                </a:cubicBezTo>
                <a:cubicBezTo>
                  <a:pt x="517" y="2038"/>
                  <a:pt x="423" y="2011"/>
                  <a:pt x="339" y="1961"/>
                </a:cubicBezTo>
                <a:cubicBezTo>
                  <a:pt x="324" y="1952"/>
                  <a:pt x="310" y="1943"/>
                  <a:pt x="295" y="1932"/>
                </a:cubicBezTo>
                <a:cubicBezTo>
                  <a:pt x="293" y="1930"/>
                  <a:pt x="290" y="1928"/>
                  <a:pt x="287" y="1926"/>
                </a:cubicBezTo>
                <a:cubicBezTo>
                  <a:pt x="231" y="1883"/>
                  <a:pt x="182" y="1826"/>
                  <a:pt x="159" y="1754"/>
                </a:cubicBezTo>
                <a:cubicBezTo>
                  <a:pt x="146" y="1714"/>
                  <a:pt x="143" y="1671"/>
                  <a:pt x="142" y="1628"/>
                </a:cubicBezTo>
                <a:cubicBezTo>
                  <a:pt x="142" y="1577"/>
                  <a:pt x="146" y="1526"/>
                  <a:pt x="144" y="1475"/>
                </a:cubicBezTo>
                <a:cubicBezTo>
                  <a:pt x="142" y="1418"/>
                  <a:pt x="133" y="1361"/>
                  <a:pt x="117" y="1306"/>
                </a:cubicBezTo>
                <a:cubicBezTo>
                  <a:pt x="107" y="1273"/>
                  <a:pt x="94" y="1240"/>
                  <a:pt x="79" y="1208"/>
                </a:cubicBezTo>
                <a:cubicBezTo>
                  <a:pt x="54" y="1156"/>
                  <a:pt x="21" y="1107"/>
                  <a:pt x="10" y="1049"/>
                </a:cubicBezTo>
                <a:cubicBezTo>
                  <a:pt x="8" y="1041"/>
                  <a:pt x="7" y="1032"/>
                  <a:pt x="6" y="1023"/>
                </a:cubicBezTo>
                <a:cubicBezTo>
                  <a:pt x="0" y="953"/>
                  <a:pt x="24" y="882"/>
                  <a:pt x="56" y="820"/>
                </a:cubicBezTo>
                <a:cubicBezTo>
                  <a:pt x="71" y="791"/>
                  <a:pt x="88" y="763"/>
                  <a:pt x="107" y="736"/>
                </a:cubicBezTo>
                <a:cubicBezTo>
                  <a:pt x="141" y="690"/>
                  <a:pt x="182" y="650"/>
                  <a:pt x="231" y="624"/>
                </a:cubicBezTo>
                <a:cubicBezTo>
                  <a:pt x="260" y="608"/>
                  <a:pt x="291" y="598"/>
                  <a:pt x="319" y="580"/>
                </a:cubicBezTo>
                <a:cubicBezTo>
                  <a:pt x="333" y="572"/>
                  <a:pt x="343" y="563"/>
                  <a:pt x="351" y="552"/>
                </a:cubicBezTo>
                <a:cubicBezTo>
                  <a:pt x="412" y="477"/>
                  <a:pt x="358" y="347"/>
                  <a:pt x="398" y="233"/>
                </a:cubicBezTo>
                <a:cubicBezTo>
                  <a:pt x="415" y="183"/>
                  <a:pt x="450" y="136"/>
                  <a:pt x="521" y="98"/>
                </a:cubicBezTo>
                <a:cubicBezTo>
                  <a:pt x="548" y="83"/>
                  <a:pt x="591" y="66"/>
                  <a:pt x="638" y="51"/>
                </a:cubicBezTo>
                <a:cubicBezTo>
                  <a:pt x="725" y="22"/>
                  <a:pt x="829" y="0"/>
                  <a:pt x="884" y="13"/>
                </a:cubicBezTo>
                <a:cubicBezTo>
                  <a:pt x="904" y="17"/>
                  <a:pt x="922" y="24"/>
                  <a:pt x="940" y="31"/>
                </a:cubicBezTo>
                <a:cubicBezTo>
                  <a:pt x="1039" y="73"/>
                  <a:pt x="1104" y="151"/>
                  <a:pt x="1161" y="160"/>
                </a:cubicBezTo>
                <a:cubicBezTo>
                  <a:pt x="1176" y="163"/>
                  <a:pt x="1191" y="164"/>
                  <a:pt x="1205" y="166"/>
                </a:cubicBezTo>
                <a:cubicBezTo>
                  <a:pt x="1316" y="178"/>
                  <a:pt x="1384" y="160"/>
                  <a:pt x="1497" y="103"/>
                </a:cubicBezTo>
                <a:cubicBezTo>
                  <a:pt x="1499" y="102"/>
                  <a:pt x="1501" y="101"/>
                  <a:pt x="1503" y="100"/>
                </a:cubicBezTo>
                <a:cubicBezTo>
                  <a:pt x="1620" y="41"/>
                  <a:pt x="1764" y="2"/>
                  <a:pt x="1873" y="71"/>
                </a:cubicBezTo>
                <a:cubicBezTo>
                  <a:pt x="1881" y="76"/>
                  <a:pt x="1890" y="82"/>
                  <a:pt x="1898" y="89"/>
                </a:cubicBezTo>
                <a:cubicBezTo>
                  <a:pt x="1965" y="145"/>
                  <a:pt x="1998" y="238"/>
                  <a:pt x="2017" y="330"/>
                </a:cubicBezTo>
                <a:cubicBezTo>
                  <a:pt x="2023" y="356"/>
                  <a:pt x="2028" y="382"/>
                  <a:pt x="2034" y="408"/>
                </a:cubicBezTo>
                <a:cubicBezTo>
                  <a:pt x="2039" y="430"/>
                  <a:pt x="2045" y="452"/>
                  <a:pt x="2054" y="472"/>
                </a:cubicBezTo>
                <a:cubicBezTo>
                  <a:pt x="2074" y="517"/>
                  <a:pt x="2170" y="543"/>
                  <a:pt x="2205" y="571"/>
                </a:cubicBezTo>
                <a:cubicBezTo>
                  <a:pt x="2229" y="589"/>
                  <a:pt x="2254" y="628"/>
                  <a:pt x="2267" y="672"/>
                </a:cubicBezTo>
                <a:cubicBezTo>
                  <a:pt x="2273" y="688"/>
                  <a:pt x="2276" y="706"/>
                  <a:pt x="2277" y="723"/>
                </a:cubicBezTo>
                <a:cubicBezTo>
                  <a:pt x="2281" y="804"/>
                  <a:pt x="2280" y="890"/>
                  <a:pt x="2250" y="9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37"/>
          <p:cNvSpPr/>
          <p:nvPr/>
        </p:nvSpPr>
        <p:spPr>
          <a:xfrm rot="7360237">
            <a:off x="-868297" y="4462369"/>
            <a:ext cx="1903842" cy="1727727"/>
          </a:xfrm>
          <a:custGeom>
            <a:avLst/>
            <a:gdLst/>
            <a:ahLst/>
            <a:cxnLst/>
            <a:rect l="l" t="t" r="r" b="b"/>
            <a:pathLst>
              <a:path w="2281" h="2070" extrusionOk="0">
                <a:moveTo>
                  <a:pt x="2250" y="964"/>
                </a:moveTo>
                <a:cubicBezTo>
                  <a:pt x="2242" y="984"/>
                  <a:pt x="2232" y="1003"/>
                  <a:pt x="2220" y="1020"/>
                </a:cubicBezTo>
                <a:cubicBezTo>
                  <a:pt x="2157" y="1119"/>
                  <a:pt x="2054" y="1192"/>
                  <a:pt x="2005" y="1292"/>
                </a:cubicBezTo>
                <a:cubicBezTo>
                  <a:pt x="1991" y="1321"/>
                  <a:pt x="1982" y="1352"/>
                  <a:pt x="1979" y="1386"/>
                </a:cubicBezTo>
                <a:cubicBezTo>
                  <a:pt x="1975" y="1433"/>
                  <a:pt x="1986" y="1481"/>
                  <a:pt x="1984" y="1528"/>
                </a:cubicBezTo>
                <a:cubicBezTo>
                  <a:pt x="1983" y="1551"/>
                  <a:pt x="1980" y="1573"/>
                  <a:pt x="1973" y="1594"/>
                </a:cubicBezTo>
                <a:cubicBezTo>
                  <a:pt x="1945" y="1691"/>
                  <a:pt x="1865" y="1769"/>
                  <a:pt x="1779" y="1811"/>
                </a:cubicBezTo>
                <a:cubicBezTo>
                  <a:pt x="1777" y="1813"/>
                  <a:pt x="1774" y="1814"/>
                  <a:pt x="1772" y="1815"/>
                </a:cubicBezTo>
                <a:cubicBezTo>
                  <a:pt x="1767" y="1817"/>
                  <a:pt x="1762" y="1820"/>
                  <a:pt x="1757" y="1822"/>
                </a:cubicBezTo>
                <a:cubicBezTo>
                  <a:pt x="1670" y="1860"/>
                  <a:pt x="1576" y="1876"/>
                  <a:pt x="1486" y="1901"/>
                </a:cubicBezTo>
                <a:cubicBezTo>
                  <a:pt x="1473" y="1904"/>
                  <a:pt x="1460" y="1908"/>
                  <a:pt x="1448" y="1912"/>
                </a:cubicBezTo>
                <a:cubicBezTo>
                  <a:pt x="1372" y="1935"/>
                  <a:pt x="1298" y="1969"/>
                  <a:pt x="1223" y="1994"/>
                </a:cubicBezTo>
                <a:cubicBezTo>
                  <a:pt x="1168" y="2012"/>
                  <a:pt x="1113" y="2026"/>
                  <a:pt x="1055" y="2029"/>
                </a:cubicBezTo>
                <a:cubicBezTo>
                  <a:pt x="1054" y="2029"/>
                  <a:pt x="1053" y="2029"/>
                  <a:pt x="1051" y="2029"/>
                </a:cubicBezTo>
                <a:cubicBezTo>
                  <a:pt x="1051" y="2029"/>
                  <a:pt x="1002" y="2039"/>
                  <a:pt x="937" y="2048"/>
                </a:cubicBezTo>
                <a:cubicBezTo>
                  <a:pt x="860" y="2059"/>
                  <a:pt x="761" y="2070"/>
                  <a:pt x="695" y="2064"/>
                </a:cubicBezTo>
                <a:cubicBezTo>
                  <a:pt x="681" y="2062"/>
                  <a:pt x="666" y="2060"/>
                  <a:pt x="651" y="2059"/>
                </a:cubicBezTo>
                <a:cubicBezTo>
                  <a:pt x="638" y="2057"/>
                  <a:pt x="626" y="2055"/>
                  <a:pt x="613" y="2053"/>
                </a:cubicBezTo>
                <a:cubicBezTo>
                  <a:pt x="517" y="2038"/>
                  <a:pt x="423" y="2011"/>
                  <a:pt x="339" y="1961"/>
                </a:cubicBezTo>
                <a:cubicBezTo>
                  <a:pt x="324" y="1952"/>
                  <a:pt x="310" y="1943"/>
                  <a:pt x="295" y="1932"/>
                </a:cubicBezTo>
                <a:cubicBezTo>
                  <a:pt x="293" y="1930"/>
                  <a:pt x="290" y="1928"/>
                  <a:pt x="287" y="1926"/>
                </a:cubicBezTo>
                <a:cubicBezTo>
                  <a:pt x="231" y="1883"/>
                  <a:pt x="182" y="1826"/>
                  <a:pt x="159" y="1754"/>
                </a:cubicBezTo>
                <a:cubicBezTo>
                  <a:pt x="146" y="1714"/>
                  <a:pt x="143" y="1671"/>
                  <a:pt x="142" y="1628"/>
                </a:cubicBezTo>
                <a:cubicBezTo>
                  <a:pt x="142" y="1577"/>
                  <a:pt x="146" y="1526"/>
                  <a:pt x="144" y="1475"/>
                </a:cubicBezTo>
                <a:cubicBezTo>
                  <a:pt x="142" y="1418"/>
                  <a:pt x="133" y="1361"/>
                  <a:pt x="117" y="1306"/>
                </a:cubicBezTo>
                <a:cubicBezTo>
                  <a:pt x="107" y="1273"/>
                  <a:pt x="94" y="1240"/>
                  <a:pt x="79" y="1208"/>
                </a:cubicBezTo>
                <a:cubicBezTo>
                  <a:pt x="54" y="1156"/>
                  <a:pt x="21" y="1107"/>
                  <a:pt x="10" y="1049"/>
                </a:cubicBezTo>
                <a:cubicBezTo>
                  <a:pt x="8" y="1041"/>
                  <a:pt x="7" y="1032"/>
                  <a:pt x="6" y="1023"/>
                </a:cubicBezTo>
                <a:cubicBezTo>
                  <a:pt x="0" y="953"/>
                  <a:pt x="24" y="882"/>
                  <a:pt x="56" y="820"/>
                </a:cubicBezTo>
                <a:cubicBezTo>
                  <a:pt x="71" y="791"/>
                  <a:pt x="88" y="763"/>
                  <a:pt x="107" y="736"/>
                </a:cubicBezTo>
                <a:cubicBezTo>
                  <a:pt x="141" y="690"/>
                  <a:pt x="182" y="650"/>
                  <a:pt x="231" y="624"/>
                </a:cubicBezTo>
                <a:cubicBezTo>
                  <a:pt x="260" y="608"/>
                  <a:pt x="291" y="598"/>
                  <a:pt x="319" y="580"/>
                </a:cubicBezTo>
                <a:cubicBezTo>
                  <a:pt x="333" y="572"/>
                  <a:pt x="343" y="563"/>
                  <a:pt x="351" y="552"/>
                </a:cubicBezTo>
                <a:cubicBezTo>
                  <a:pt x="412" y="477"/>
                  <a:pt x="358" y="347"/>
                  <a:pt x="398" y="233"/>
                </a:cubicBezTo>
                <a:cubicBezTo>
                  <a:pt x="415" y="183"/>
                  <a:pt x="450" y="136"/>
                  <a:pt x="521" y="98"/>
                </a:cubicBezTo>
                <a:cubicBezTo>
                  <a:pt x="548" y="83"/>
                  <a:pt x="591" y="66"/>
                  <a:pt x="638" y="51"/>
                </a:cubicBezTo>
                <a:cubicBezTo>
                  <a:pt x="725" y="22"/>
                  <a:pt x="829" y="0"/>
                  <a:pt x="884" y="13"/>
                </a:cubicBezTo>
                <a:cubicBezTo>
                  <a:pt x="904" y="17"/>
                  <a:pt x="922" y="24"/>
                  <a:pt x="940" y="31"/>
                </a:cubicBezTo>
                <a:cubicBezTo>
                  <a:pt x="1039" y="73"/>
                  <a:pt x="1104" y="151"/>
                  <a:pt x="1161" y="160"/>
                </a:cubicBezTo>
                <a:cubicBezTo>
                  <a:pt x="1176" y="163"/>
                  <a:pt x="1191" y="164"/>
                  <a:pt x="1205" y="166"/>
                </a:cubicBezTo>
                <a:cubicBezTo>
                  <a:pt x="1316" y="178"/>
                  <a:pt x="1384" y="160"/>
                  <a:pt x="1497" y="103"/>
                </a:cubicBezTo>
                <a:cubicBezTo>
                  <a:pt x="1499" y="102"/>
                  <a:pt x="1501" y="101"/>
                  <a:pt x="1503" y="100"/>
                </a:cubicBezTo>
                <a:cubicBezTo>
                  <a:pt x="1620" y="41"/>
                  <a:pt x="1764" y="2"/>
                  <a:pt x="1873" y="71"/>
                </a:cubicBezTo>
                <a:cubicBezTo>
                  <a:pt x="1881" y="76"/>
                  <a:pt x="1890" y="82"/>
                  <a:pt x="1898" y="89"/>
                </a:cubicBezTo>
                <a:cubicBezTo>
                  <a:pt x="1965" y="145"/>
                  <a:pt x="1998" y="238"/>
                  <a:pt x="2017" y="330"/>
                </a:cubicBezTo>
                <a:cubicBezTo>
                  <a:pt x="2023" y="356"/>
                  <a:pt x="2028" y="382"/>
                  <a:pt x="2034" y="408"/>
                </a:cubicBezTo>
                <a:cubicBezTo>
                  <a:pt x="2039" y="430"/>
                  <a:pt x="2045" y="452"/>
                  <a:pt x="2054" y="472"/>
                </a:cubicBezTo>
                <a:cubicBezTo>
                  <a:pt x="2074" y="517"/>
                  <a:pt x="2170" y="543"/>
                  <a:pt x="2205" y="571"/>
                </a:cubicBezTo>
                <a:cubicBezTo>
                  <a:pt x="2229" y="589"/>
                  <a:pt x="2254" y="628"/>
                  <a:pt x="2267" y="672"/>
                </a:cubicBezTo>
                <a:cubicBezTo>
                  <a:pt x="2273" y="688"/>
                  <a:pt x="2276" y="706"/>
                  <a:pt x="2277" y="723"/>
                </a:cubicBezTo>
                <a:cubicBezTo>
                  <a:pt x="2281" y="804"/>
                  <a:pt x="2280" y="890"/>
                  <a:pt x="2250" y="9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2" name="Google Shape;882;p37"/>
          <p:cNvSpPr/>
          <p:nvPr/>
        </p:nvSpPr>
        <p:spPr>
          <a:xfrm rot="-6106010">
            <a:off x="7722651" y="-1158281"/>
            <a:ext cx="1903842" cy="1727726"/>
          </a:xfrm>
          <a:custGeom>
            <a:avLst/>
            <a:gdLst/>
            <a:ahLst/>
            <a:cxnLst/>
            <a:rect l="l" t="t" r="r" b="b"/>
            <a:pathLst>
              <a:path w="2281" h="2070" extrusionOk="0">
                <a:moveTo>
                  <a:pt x="2250" y="964"/>
                </a:moveTo>
                <a:cubicBezTo>
                  <a:pt x="2242" y="984"/>
                  <a:pt x="2232" y="1003"/>
                  <a:pt x="2220" y="1020"/>
                </a:cubicBezTo>
                <a:cubicBezTo>
                  <a:pt x="2157" y="1119"/>
                  <a:pt x="2054" y="1192"/>
                  <a:pt x="2005" y="1292"/>
                </a:cubicBezTo>
                <a:cubicBezTo>
                  <a:pt x="1991" y="1321"/>
                  <a:pt x="1982" y="1352"/>
                  <a:pt x="1979" y="1386"/>
                </a:cubicBezTo>
                <a:cubicBezTo>
                  <a:pt x="1975" y="1433"/>
                  <a:pt x="1986" y="1481"/>
                  <a:pt x="1984" y="1528"/>
                </a:cubicBezTo>
                <a:cubicBezTo>
                  <a:pt x="1983" y="1551"/>
                  <a:pt x="1980" y="1573"/>
                  <a:pt x="1973" y="1594"/>
                </a:cubicBezTo>
                <a:cubicBezTo>
                  <a:pt x="1945" y="1691"/>
                  <a:pt x="1865" y="1769"/>
                  <a:pt x="1779" y="1811"/>
                </a:cubicBezTo>
                <a:cubicBezTo>
                  <a:pt x="1777" y="1813"/>
                  <a:pt x="1774" y="1814"/>
                  <a:pt x="1772" y="1815"/>
                </a:cubicBezTo>
                <a:cubicBezTo>
                  <a:pt x="1767" y="1817"/>
                  <a:pt x="1762" y="1820"/>
                  <a:pt x="1757" y="1822"/>
                </a:cubicBezTo>
                <a:cubicBezTo>
                  <a:pt x="1670" y="1860"/>
                  <a:pt x="1576" y="1876"/>
                  <a:pt x="1486" y="1901"/>
                </a:cubicBezTo>
                <a:cubicBezTo>
                  <a:pt x="1473" y="1904"/>
                  <a:pt x="1460" y="1908"/>
                  <a:pt x="1448" y="1912"/>
                </a:cubicBezTo>
                <a:cubicBezTo>
                  <a:pt x="1372" y="1935"/>
                  <a:pt x="1298" y="1969"/>
                  <a:pt x="1223" y="1994"/>
                </a:cubicBezTo>
                <a:cubicBezTo>
                  <a:pt x="1168" y="2012"/>
                  <a:pt x="1113" y="2026"/>
                  <a:pt x="1055" y="2029"/>
                </a:cubicBezTo>
                <a:cubicBezTo>
                  <a:pt x="1054" y="2029"/>
                  <a:pt x="1053" y="2029"/>
                  <a:pt x="1051" y="2029"/>
                </a:cubicBezTo>
                <a:cubicBezTo>
                  <a:pt x="1051" y="2029"/>
                  <a:pt x="1002" y="2039"/>
                  <a:pt x="937" y="2048"/>
                </a:cubicBezTo>
                <a:cubicBezTo>
                  <a:pt x="860" y="2059"/>
                  <a:pt x="761" y="2070"/>
                  <a:pt x="695" y="2064"/>
                </a:cubicBezTo>
                <a:cubicBezTo>
                  <a:pt x="681" y="2062"/>
                  <a:pt x="666" y="2060"/>
                  <a:pt x="651" y="2059"/>
                </a:cubicBezTo>
                <a:cubicBezTo>
                  <a:pt x="638" y="2057"/>
                  <a:pt x="626" y="2055"/>
                  <a:pt x="613" y="2053"/>
                </a:cubicBezTo>
                <a:cubicBezTo>
                  <a:pt x="517" y="2038"/>
                  <a:pt x="423" y="2011"/>
                  <a:pt x="339" y="1961"/>
                </a:cubicBezTo>
                <a:cubicBezTo>
                  <a:pt x="324" y="1952"/>
                  <a:pt x="310" y="1943"/>
                  <a:pt x="295" y="1932"/>
                </a:cubicBezTo>
                <a:cubicBezTo>
                  <a:pt x="293" y="1930"/>
                  <a:pt x="290" y="1928"/>
                  <a:pt x="287" y="1926"/>
                </a:cubicBezTo>
                <a:cubicBezTo>
                  <a:pt x="231" y="1883"/>
                  <a:pt x="182" y="1826"/>
                  <a:pt x="159" y="1754"/>
                </a:cubicBezTo>
                <a:cubicBezTo>
                  <a:pt x="146" y="1714"/>
                  <a:pt x="143" y="1671"/>
                  <a:pt x="142" y="1628"/>
                </a:cubicBezTo>
                <a:cubicBezTo>
                  <a:pt x="142" y="1577"/>
                  <a:pt x="146" y="1526"/>
                  <a:pt x="144" y="1475"/>
                </a:cubicBezTo>
                <a:cubicBezTo>
                  <a:pt x="142" y="1418"/>
                  <a:pt x="133" y="1361"/>
                  <a:pt x="117" y="1306"/>
                </a:cubicBezTo>
                <a:cubicBezTo>
                  <a:pt x="107" y="1273"/>
                  <a:pt x="94" y="1240"/>
                  <a:pt x="79" y="1208"/>
                </a:cubicBezTo>
                <a:cubicBezTo>
                  <a:pt x="54" y="1156"/>
                  <a:pt x="21" y="1107"/>
                  <a:pt x="10" y="1049"/>
                </a:cubicBezTo>
                <a:cubicBezTo>
                  <a:pt x="8" y="1041"/>
                  <a:pt x="7" y="1032"/>
                  <a:pt x="6" y="1023"/>
                </a:cubicBezTo>
                <a:cubicBezTo>
                  <a:pt x="0" y="953"/>
                  <a:pt x="24" y="882"/>
                  <a:pt x="56" y="820"/>
                </a:cubicBezTo>
                <a:cubicBezTo>
                  <a:pt x="71" y="791"/>
                  <a:pt x="88" y="763"/>
                  <a:pt x="107" y="736"/>
                </a:cubicBezTo>
                <a:cubicBezTo>
                  <a:pt x="141" y="690"/>
                  <a:pt x="182" y="650"/>
                  <a:pt x="231" y="624"/>
                </a:cubicBezTo>
                <a:cubicBezTo>
                  <a:pt x="260" y="608"/>
                  <a:pt x="291" y="598"/>
                  <a:pt x="319" y="580"/>
                </a:cubicBezTo>
                <a:cubicBezTo>
                  <a:pt x="333" y="572"/>
                  <a:pt x="343" y="563"/>
                  <a:pt x="351" y="552"/>
                </a:cubicBezTo>
                <a:cubicBezTo>
                  <a:pt x="412" y="477"/>
                  <a:pt x="358" y="347"/>
                  <a:pt x="398" y="233"/>
                </a:cubicBezTo>
                <a:cubicBezTo>
                  <a:pt x="415" y="183"/>
                  <a:pt x="450" y="136"/>
                  <a:pt x="521" y="98"/>
                </a:cubicBezTo>
                <a:cubicBezTo>
                  <a:pt x="548" y="83"/>
                  <a:pt x="591" y="66"/>
                  <a:pt x="638" y="51"/>
                </a:cubicBezTo>
                <a:cubicBezTo>
                  <a:pt x="725" y="22"/>
                  <a:pt x="829" y="0"/>
                  <a:pt x="884" y="13"/>
                </a:cubicBezTo>
                <a:cubicBezTo>
                  <a:pt x="904" y="17"/>
                  <a:pt x="922" y="24"/>
                  <a:pt x="940" y="31"/>
                </a:cubicBezTo>
                <a:cubicBezTo>
                  <a:pt x="1039" y="73"/>
                  <a:pt x="1104" y="151"/>
                  <a:pt x="1161" y="160"/>
                </a:cubicBezTo>
                <a:cubicBezTo>
                  <a:pt x="1176" y="163"/>
                  <a:pt x="1191" y="164"/>
                  <a:pt x="1205" y="166"/>
                </a:cubicBezTo>
                <a:cubicBezTo>
                  <a:pt x="1316" y="178"/>
                  <a:pt x="1384" y="160"/>
                  <a:pt x="1497" y="103"/>
                </a:cubicBezTo>
                <a:cubicBezTo>
                  <a:pt x="1499" y="102"/>
                  <a:pt x="1501" y="101"/>
                  <a:pt x="1503" y="100"/>
                </a:cubicBezTo>
                <a:cubicBezTo>
                  <a:pt x="1620" y="41"/>
                  <a:pt x="1764" y="2"/>
                  <a:pt x="1873" y="71"/>
                </a:cubicBezTo>
                <a:cubicBezTo>
                  <a:pt x="1881" y="76"/>
                  <a:pt x="1890" y="82"/>
                  <a:pt x="1898" y="89"/>
                </a:cubicBezTo>
                <a:cubicBezTo>
                  <a:pt x="1965" y="145"/>
                  <a:pt x="1998" y="238"/>
                  <a:pt x="2017" y="330"/>
                </a:cubicBezTo>
                <a:cubicBezTo>
                  <a:pt x="2023" y="356"/>
                  <a:pt x="2028" y="382"/>
                  <a:pt x="2034" y="408"/>
                </a:cubicBezTo>
                <a:cubicBezTo>
                  <a:pt x="2039" y="430"/>
                  <a:pt x="2045" y="452"/>
                  <a:pt x="2054" y="472"/>
                </a:cubicBezTo>
                <a:cubicBezTo>
                  <a:pt x="2074" y="517"/>
                  <a:pt x="2170" y="543"/>
                  <a:pt x="2205" y="571"/>
                </a:cubicBezTo>
                <a:cubicBezTo>
                  <a:pt x="2229" y="589"/>
                  <a:pt x="2254" y="628"/>
                  <a:pt x="2267" y="672"/>
                </a:cubicBezTo>
                <a:cubicBezTo>
                  <a:pt x="2273" y="688"/>
                  <a:pt x="2276" y="706"/>
                  <a:pt x="2277" y="723"/>
                </a:cubicBezTo>
                <a:cubicBezTo>
                  <a:pt x="2281" y="804"/>
                  <a:pt x="2280" y="890"/>
                  <a:pt x="2250" y="9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053" y="24612"/>
            <a:ext cx="5271617" cy="51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87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46"/>
          <p:cNvSpPr txBox="1">
            <a:spLocks noGrp="1"/>
          </p:cNvSpPr>
          <p:nvPr>
            <p:ph type="title"/>
          </p:nvPr>
        </p:nvSpPr>
        <p:spPr>
          <a:xfrm flipH="1">
            <a:off x="714879" y="1085478"/>
            <a:ext cx="4448100" cy="186154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Hvala na pažnji</a:t>
            </a:r>
            <a:r>
              <a:rPr lang="en" dirty="0"/>
              <a:t>!</a:t>
            </a:r>
            <a:endParaRPr dirty="0"/>
          </a:p>
        </p:txBody>
      </p:sp>
      <p:grpSp>
        <p:nvGrpSpPr>
          <p:cNvPr id="1102" name="Google Shape;1102;p46"/>
          <p:cNvGrpSpPr/>
          <p:nvPr/>
        </p:nvGrpSpPr>
        <p:grpSpPr>
          <a:xfrm>
            <a:off x="4945253" y="434528"/>
            <a:ext cx="4389655" cy="4505834"/>
            <a:chOff x="4945253" y="434528"/>
            <a:chExt cx="4389655" cy="4505834"/>
          </a:xfrm>
        </p:grpSpPr>
        <p:sp>
          <p:nvSpPr>
            <p:cNvPr id="1103" name="Google Shape;1103;p46"/>
            <p:cNvSpPr/>
            <p:nvPr/>
          </p:nvSpPr>
          <p:spPr>
            <a:xfrm rot="9900018">
              <a:off x="5222621" y="749316"/>
              <a:ext cx="2762609" cy="2507045"/>
            </a:xfrm>
            <a:custGeom>
              <a:avLst/>
              <a:gdLst/>
              <a:ahLst/>
              <a:cxnLst/>
              <a:rect l="l" t="t" r="r" b="b"/>
              <a:pathLst>
                <a:path w="2281" h="2070" extrusionOk="0">
                  <a:moveTo>
                    <a:pt x="2250" y="964"/>
                  </a:moveTo>
                  <a:cubicBezTo>
                    <a:pt x="2242" y="984"/>
                    <a:pt x="2232" y="1003"/>
                    <a:pt x="2220" y="1020"/>
                  </a:cubicBezTo>
                  <a:cubicBezTo>
                    <a:pt x="2157" y="1119"/>
                    <a:pt x="2054" y="1192"/>
                    <a:pt x="2005" y="1292"/>
                  </a:cubicBezTo>
                  <a:cubicBezTo>
                    <a:pt x="1991" y="1321"/>
                    <a:pt x="1982" y="1352"/>
                    <a:pt x="1979" y="1386"/>
                  </a:cubicBezTo>
                  <a:cubicBezTo>
                    <a:pt x="1975" y="1433"/>
                    <a:pt x="1986" y="1481"/>
                    <a:pt x="1984" y="1528"/>
                  </a:cubicBezTo>
                  <a:cubicBezTo>
                    <a:pt x="1983" y="1551"/>
                    <a:pt x="1980" y="1573"/>
                    <a:pt x="1973" y="1594"/>
                  </a:cubicBezTo>
                  <a:cubicBezTo>
                    <a:pt x="1945" y="1691"/>
                    <a:pt x="1865" y="1769"/>
                    <a:pt x="1779" y="1811"/>
                  </a:cubicBezTo>
                  <a:cubicBezTo>
                    <a:pt x="1777" y="1813"/>
                    <a:pt x="1774" y="1814"/>
                    <a:pt x="1772" y="1815"/>
                  </a:cubicBezTo>
                  <a:cubicBezTo>
                    <a:pt x="1767" y="1817"/>
                    <a:pt x="1762" y="1820"/>
                    <a:pt x="1757" y="1822"/>
                  </a:cubicBezTo>
                  <a:cubicBezTo>
                    <a:pt x="1670" y="1860"/>
                    <a:pt x="1576" y="1876"/>
                    <a:pt x="1486" y="1901"/>
                  </a:cubicBezTo>
                  <a:cubicBezTo>
                    <a:pt x="1473" y="1904"/>
                    <a:pt x="1460" y="1908"/>
                    <a:pt x="1448" y="1912"/>
                  </a:cubicBezTo>
                  <a:cubicBezTo>
                    <a:pt x="1372" y="1935"/>
                    <a:pt x="1298" y="1969"/>
                    <a:pt x="1223" y="1994"/>
                  </a:cubicBezTo>
                  <a:cubicBezTo>
                    <a:pt x="1168" y="2012"/>
                    <a:pt x="1113" y="2026"/>
                    <a:pt x="1055" y="2029"/>
                  </a:cubicBezTo>
                  <a:cubicBezTo>
                    <a:pt x="1054" y="2029"/>
                    <a:pt x="1053" y="2029"/>
                    <a:pt x="1051" y="2029"/>
                  </a:cubicBezTo>
                  <a:cubicBezTo>
                    <a:pt x="1051" y="2029"/>
                    <a:pt x="1002" y="2039"/>
                    <a:pt x="937" y="2048"/>
                  </a:cubicBezTo>
                  <a:cubicBezTo>
                    <a:pt x="860" y="2059"/>
                    <a:pt x="761" y="2070"/>
                    <a:pt x="695" y="2064"/>
                  </a:cubicBezTo>
                  <a:cubicBezTo>
                    <a:pt x="681" y="2062"/>
                    <a:pt x="666" y="2060"/>
                    <a:pt x="651" y="2059"/>
                  </a:cubicBezTo>
                  <a:cubicBezTo>
                    <a:pt x="638" y="2057"/>
                    <a:pt x="626" y="2055"/>
                    <a:pt x="613" y="2053"/>
                  </a:cubicBezTo>
                  <a:cubicBezTo>
                    <a:pt x="517" y="2038"/>
                    <a:pt x="423" y="2011"/>
                    <a:pt x="339" y="1961"/>
                  </a:cubicBezTo>
                  <a:cubicBezTo>
                    <a:pt x="324" y="1952"/>
                    <a:pt x="310" y="1943"/>
                    <a:pt x="295" y="1932"/>
                  </a:cubicBezTo>
                  <a:cubicBezTo>
                    <a:pt x="293" y="1930"/>
                    <a:pt x="290" y="1928"/>
                    <a:pt x="287" y="1926"/>
                  </a:cubicBezTo>
                  <a:cubicBezTo>
                    <a:pt x="231" y="1883"/>
                    <a:pt x="182" y="1826"/>
                    <a:pt x="159" y="1754"/>
                  </a:cubicBezTo>
                  <a:cubicBezTo>
                    <a:pt x="146" y="1714"/>
                    <a:pt x="143" y="1671"/>
                    <a:pt x="142" y="1628"/>
                  </a:cubicBezTo>
                  <a:cubicBezTo>
                    <a:pt x="142" y="1577"/>
                    <a:pt x="146" y="1526"/>
                    <a:pt x="144" y="1475"/>
                  </a:cubicBezTo>
                  <a:cubicBezTo>
                    <a:pt x="142" y="1418"/>
                    <a:pt x="133" y="1361"/>
                    <a:pt x="117" y="1306"/>
                  </a:cubicBezTo>
                  <a:cubicBezTo>
                    <a:pt x="107" y="1273"/>
                    <a:pt x="94" y="1240"/>
                    <a:pt x="79" y="1208"/>
                  </a:cubicBezTo>
                  <a:cubicBezTo>
                    <a:pt x="54" y="1156"/>
                    <a:pt x="21" y="1107"/>
                    <a:pt x="10" y="1049"/>
                  </a:cubicBezTo>
                  <a:cubicBezTo>
                    <a:pt x="8" y="1041"/>
                    <a:pt x="7" y="1032"/>
                    <a:pt x="6" y="1023"/>
                  </a:cubicBezTo>
                  <a:cubicBezTo>
                    <a:pt x="0" y="953"/>
                    <a:pt x="24" y="882"/>
                    <a:pt x="56" y="820"/>
                  </a:cubicBezTo>
                  <a:cubicBezTo>
                    <a:pt x="71" y="791"/>
                    <a:pt x="88" y="763"/>
                    <a:pt x="107" y="736"/>
                  </a:cubicBezTo>
                  <a:cubicBezTo>
                    <a:pt x="141" y="690"/>
                    <a:pt x="182" y="650"/>
                    <a:pt x="231" y="624"/>
                  </a:cubicBezTo>
                  <a:cubicBezTo>
                    <a:pt x="260" y="608"/>
                    <a:pt x="291" y="598"/>
                    <a:pt x="319" y="580"/>
                  </a:cubicBezTo>
                  <a:cubicBezTo>
                    <a:pt x="333" y="572"/>
                    <a:pt x="343" y="563"/>
                    <a:pt x="351" y="552"/>
                  </a:cubicBezTo>
                  <a:cubicBezTo>
                    <a:pt x="412" y="477"/>
                    <a:pt x="358" y="347"/>
                    <a:pt x="398" y="233"/>
                  </a:cubicBezTo>
                  <a:cubicBezTo>
                    <a:pt x="415" y="183"/>
                    <a:pt x="450" y="136"/>
                    <a:pt x="521" y="98"/>
                  </a:cubicBezTo>
                  <a:cubicBezTo>
                    <a:pt x="548" y="83"/>
                    <a:pt x="591" y="66"/>
                    <a:pt x="638" y="51"/>
                  </a:cubicBezTo>
                  <a:cubicBezTo>
                    <a:pt x="725" y="22"/>
                    <a:pt x="829" y="0"/>
                    <a:pt x="884" y="13"/>
                  </a:cubicBezTo>
                  <a:cubicBezTo>
                    <a:pt x="904" y="17"/>
                    <a:pt x="922" y="24"/>
                    <a:pt x="940" y="31"/>
                  </a:cubicBezTo>
                  <a:cubicBezTo>
                    <a:pt x="1039" y="73"/>
                    <a:pt x="1104" y="151"/>
                    <a:pt x="1161" y="160"/>
                  </a:cubicBezTo>
                  <a:cubicBezTo>
                    <a:pt x="1176" y="163"/>
                    <a:pt x="1191" y="164"/>
                    <a:pt x="1205" y="166"/>
                  </a:cubicBezTo>
                  <a:cubicBezTo>
                    <a:pt x="1316" y="178"/>
                    <a:pt x="1384" y="160"/>
                    <a:pt x="1497" y="103"/>
                  </a:cubicBezTo>
                  <a:cubicBezTo>
                    <a:pt x="1499" y="102"/>
                    <a:pt x="1501" y="101"/>
                    <a:pt x="1503" y="100"/>
                  </a:cubicBezTo>
                  <a:cubicBezTo>
                    <a:pt x="1620" y="41"/>
                    <a:pt x="1764" y="2"/>
                    <a:pt x="1873" y="71"/>
                  </a:cubicBezTo>
                  <a:cubicBezTo>
                    <a:pt x="1881" y="76"/>
                    <a:pt x="1890" y="82"/>
                    <a:pt x="1898" y="89"/>
                  </a:cubicBezTo>
                  <a:cubicBezTo>
                    <a:pt x="1965" y="145"/>
                    <a:pt x="1998" y="238"/>
                    <a:pt x="2017" y="330"/>
                  </a:cubicBezTo>
                  <a:cubicBezTo>
                    <a:pt x="2023" y="356"/>
                    <a:pt x="2028" y="382"/>
                    <a:pt x="2034" y="408"/>
                  </a:cubicBezTo>
                  <a:cubicBezTo>
                    <a:pt x="2039" y="430"/>
                    <a:pt x="2045" y="452"/>
                    <a:pt x="2054" y="472"/>
                  </a:cubicBezTo>
                  <a:cubicBezTo>
                    <a:pt x="2074" y="517"/>
                    <a:pt x="2170" y="543"/>
                    <a:pt x="2205" y="571"/>
                  </a:cubicBezTo>
                  <a:cubicBezTo>
                    <a:pt x="2229" y="589"/>
                    <a:pt x="2254" y="628"/>
                    <a:pt x="2267" y="672"/>
                  </a:cubicBezTo>
                  <a:cubicBezTo>
                    <a:pt x="2273" y="688"/>
                    <a:pt x="2276" y="706"/>
                    <a:pt x="2277" y="723"/>
                  </a:cubicBezTo>
                  <a:cubicBezTo>
                    <a:pt x="2281" y="804"/>
                    <a:pt x="2280" y="890"/>
                    <a:pt x="2250" y="964"/>
                  </a:cubicBezTo>
                  <a:close/>
                </a:path>
              </a:pathLst>
            </a:custGeom>
            <a:solidFill>
              <a:srgbClr val="D9D9D9">
                <a:alpha val="240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46"/>
            <p:cNvSpPr/>
            <p:nvPr/>
          </p:nvSpPr>
          <p:spPr>
            <a:xfrm rot="9192629">
              <a:off x="6155574" y="1945289"/>
              <a:ext cx="2762607" cy="2507043"/>
            </a:xfrm>
            <a:custGeom>
              <a:avLst/>
              <a:gdLst/>
              <a:ahLst/>
              <a:cxnLst/>
              <a:rect l="l" t="t" r="r" b="b"/>
              <a:pathLst>
                <a:path w="2281" h="2070" extrusionOk="0">
                  <a:moveTo>
                    <a:pt x="2250" y="964"/>
                  </a:moveTo>
                  <a:cubicBezTo>
                    <a:pt x="2242" y="984"/>
                    <a:pt x="2232" y="1003"/>
                    <a:pt x="2220" y="1020"/>
                  </a:cubicBezTo>
                  <a:cubicBezTo>
                    <a:pt x="2157" y="1119"/>
                    <a:pt x="2054" y="1192"/>
                    <a:pt x="2005" y="1292"/>
                  </a:cubicBezTo>
                  <a:cubicBezTo>
                    <a:pt x="1991" y="1321"/>
                    <a:pt x="1982" y="1352"/>
                    <a:pt x="1979" y="1386"/>
                  </a:cubicBezTo>
                  <a:cubicBezTo>
                    <a:pt x="1975" y="1433"/>
                    <a:pt x="1986" y="1481"/>
                    <a:pt x="1984" y="1528"/>
                  </a:cubicBezTo>
                  <a:cubicBezTo>
                    <a:pt x="1983" y="1551"/>
                    <a:pt x="1980" y="1573"/>
                    <a:pt x="1973" y="1594"/>
                  </a:cubicBezTo>
                  <a:cubicBezTo>
                    <a:pt x="1945" y="1691"/>
                    <a:pt x="1865" y="1769"/>
                    <a:pt x="1779" y="1811"/>
                  </a:cubicBezTo>
                  <a:cubicBezTo>
                    <a:pt x="1777" y="1813"/>
                    <a:pt x="1774" y="1814"/>
                    <a:pt x="1772" y="1815"/>
                  </a:cubicBezTo>
                  <a:cubicBezTo>
                    <a:pt x="1767" y="1817"/>
                    <a:pt x="1762" y="1820"/>
                    <a:pt x="1757" y="1822"/>
                  </a:cubicBezTo>
                  <a:cubicBezTo>
                    <a:pt x="1670" y="1860"/>
                    <a:pt x="1576" y="1876"/>
                    <a:pt x="1486" y="1901"/>
                  </a:cubicBezTo>
                  <a:cubicBezTo>
                    <a:pt x="1473" y="1904"/>
                    <a:pt x="1460" y="1908"/>
                    <a:pt x="1448" y="1912"/>
                  </a:cubicBezTo>
                  <a:cubicBezTo>
                    <a:pt x="1372" y="1935"/>
                    <a:pt x="1298" y="1969"/>
                    <a:pt x="1223" y="1994"/>
                  </a:cubicBezTo>
                  <a:cubicBezTo>
                    <a:pt x="1168" y="2012"/>
                    <a:pt x="1113" y="2026"/>
                    <a:pt x="1055" y="2029"/>
                  </a:cubicBezTo>
                  <a:cubicBezTo>
                    <a:pt x="1054" y="2029"/>
                    <a:pt x="1053" y="2029"/>
                    <a:pt x="1051" y="2029"/>
                  </a:cubicBezTo>
                  <a:cubicBezTo>
                    <a:pt x="1051" y="2029"/>
                    <a:pt x="1002" y="2039"/>
                    <a:pt x="937" y="2048"/>
                  </a:cubicBezTo>
                  <a:cubicBezTo>
                    <a:pt x="860" y="2059"/>
                    <a:pt x="761" y="2070"/>
                    <a:pt x="695" y="2064"/>
                  </a:cubicBezTo>
                  <a:cubicBezTo>
                    <a:pt x="681" y="2062"/>
                    <a:pt x="666" y="2060"/>
                    <a:pt x="651" y="2059"/>
                  </a:cubicBezTo>
                  <a:cubicBezTo>
                    <a:pt x="638" y="2057"/>
                    <a:pt x="626" y="2055"/>
                    <a:pt x="613" y="2053"/>
                  </a:cubicBezTo>
                  <a:cubicBezTo>
                    <a:pt x="517" y="2038"/>
                    <a:pt x="423" y="2011"/>
                    <a:pt x="339" y="1961"/>
                  </a:cubicBezTo>
                  <a:cubicBezTo>
                    <a:pt x="324" y="1952"/>
                    <a:pt x="310" y="1943"/>
                    <a:pt x="295" y="1932"/>
                  </a:cubicBezTo>
                  <a:cubicBezTo>
                    <a:pt x="293" y="1930"/>
                    <a:pt x="290" y="1928"/>
                    <a:pt x="287" y="1926"/>
                  </a:cubicBezTo>
                  <a:cubicBezTo>
                    <a:pt x="231" y="1883"/>
                    <a:pt x="182" y="1826"/>
                    <a:pt x="159" y="1754"/>
                  </a:cubicBezTo>
                  <a:cubicBezTo>
                    <a:pt x="146" y="1714"/>
                    <a:pt x="143" y="1671"/>
                    <a:pt x="142" y="1628"/>
                  </a:cubicBezTo>
                  <a:cubicBezTo>
                    <a:pt x="142" y="1577"/>
                    <a:pt x="146" y="1526"/>
                    <a:pt x="144" y="1475"/>
                  </a:cubicBezTo>
                  <a:cubicBezTo>
                    <a:pt x="142" y="1418"/>
                    <a:pt x="133" y="1361"/>
                    <a:pt x="117" y="1306"/>
                  </a:cubicBezTo>
                  <a:cubicBezTo>
                    <a:pt x="107" y="1273"/>
                    <a:pt x="94" y="1240"/>
                    <a:pt x="79" y="1208"/>
                  </a:cubicBezTo>
                  <a:cubicBezTo>
                    <a:pt x="54" y="1156"/>
                    <a:pt x="21" y="1107"/>
                    <a:pt x="10" y="1049"/>
                  </a:cubicBezTo>
                  <a:cubicBezTo>
                    <a:pt x="8" y="1041"/>
                    <a:pt x="7" y="1032"/>
                    <a:pt x="6" y="1023"/>
                  </a:cubicBezTo>
                  <a:cubicBezTo>
                    <a:pt x="0" y="953"/>
                    <a:pt x="24" y="882"/>
                    <a:pt x="56" y="820"/>
                  </a:cubicBezTo>
                  <a:cubicBezTo>
                    <a:pt x="71" y="791"/>
                    <a:pt x="88" y="763"/>
                    <a:pt x="107" y="736"/>
                  </a:cubicBezTo>
                  <a:cubicBezTo>
                    <a:pt x="141" y="690"/>
                    <a:pt x="182" y="650"/>
                    <a:pt x="231" y="624"/>
                  </a:cubicBezTo>
                  <a:cubicBezTo>
                    <a:pt x="260" y="608"/>
                    <a:pt x="291" y="598"/>
                    <a:pt x="319" y="580"/>
                  </a:cubicBezTo>
                  <a:cubicBezTo>
                    <a:pt x="333" y="572"/>
                    <a:pt x="343" y="563"/>
                    <a:pt x="351" y="552"/>
                  </a:cubicBezTo>
                  <a:cubicBezTo>
                    <a:pt x="412" y="477"/>
                    <a:pt x="358" y="347"/>
                    <a:pt x="398" y="233"/>
                  </a:cubicBezTo>
                  <a:cubicBezTo>
                    <a:pt x="415" y="183"/>
                    <a:pt x="450" y="136"/>
                    <a:pt x="521" y="98"/>
                  </a:cubicBezTo>
                  <a:cubicBezTo>
                    <a:pt x="548" y="83"/>
                    <a:pt x="591" y="66"/>
                    <a:pt x="638" y="51"/>
                  </a:cubicBezTo>
                  <a:cubicBezTo>
                    <a:pt x="725" y="22"/>
                    <a:pt x="829" y="0"/>
                    <a:pt x="884" y="13"/>
                  </a:cubicBezTo>
                  <a:cubicBezTo>
                    <a:pt x="904" y="17"/>
                    <a:pt x="922" y="24"/>
                    <a:pt x="940" y="31"/>
                  </a:cubicBezTo>
                  <a:cubicBezTo>
                    <a:pt x="1039" y="73"/>
                    <a:pt x="1104" y="151"/>
                    <a:pt x="1161" y="160"/>
                  </a:cubicBezTo>
                  <a:cubicBezTo>
                    <a:pt x="1176" y="163"/>
                    <a:pt x="1191" y="164"/>
                    <a:pt x="1205" y="166"/>
                  </a:cubicBezTo>
                  <a:cubicBezTo>
                    <a:pt x="1316" y="178"/>
                    <a:pt x="1384" y="160"/>
                    <a:pt x="1497" y="103"/>
                  </a:cubicBezTo>
                  <a:cubicBezTo>
                    <a:pt x="1499" y="102"/>
                    <a:pt x="1501" y="101"/>
                    <a:pt x="1503" y="100"/>
                  </a:cubicBezTo>
                  <a:cubicBezTo>
                    <a:pt x="1620" y="41"/>
                    <a:pt x="1764" y="2"/>
                    <a:pt x="1873" y="71"/>
                  </a:cubicBezTo>
                  <a:cubicBezTo>
                    <a:pt x="1881" y="76"/>
                    <a:pt x="1890" y="82"/>
                    <a:pt x="1898" y="89"/>
                  </a:cubicBezTo>
                  <a:cubicBezTo>
                    <a:pt x="1965" y="145"/>
                    <a:pt x="1998" y="238"/>
                    <a:pt x="2017" y="330"/>
                  </a:cubicBezTo>
                  <a:cubicBezTo>
                    <a:pt x="2023" y="356"/>
                    <a:pt x="2028" y="382"/>
                    <a:pt x="2034" y="408"/>
                  </a:cubicBezTo>
                  <a:cubicBezTo>
                    <a:pt x="2039" y="430"/>
                    <a:pt x="2045" y="452"/>
                    <a:pt x="2054" y="472"/>
                  </a:cubicBezTo>
                  <a:cubicBezTo>
                    <a:pt x="2074" y="517"/>
                    <a:pt x="2170" y="543"/>
                    <a:pt x="2205" y="571"/>
                  </a:cubicBezTo>
                  <a:cubicBezTo>
                    <a:pt x="2229" y="589"/>
                    <a:pt x="2254" y="628"/>
                    <a:pt x="2267" y="672"/>
                  </a:cubicBezTo>
                  <a:cubicBezTo>
                    <a:pt x="2273" y="688"/>
                    <a:pt x="2276" y="706"/>
                    <a:pt x="2277" y="723"/>
                  </a:cubicBezTo>
                  <a:cubicBezTo>
                    <a:pt x="2281" y="804"/>
                    <a:pt x="2280" y="890"/>
                    <a:pt x="2250" y="964"/>
                  </a:cubicBezTo>
                  <a:close/>
                </a:path>
              </a:pathLst>
            </a:custGeom>
            <a:solidFill>
              <a:srgbClr val="D9D9D9">
                <a:alpha val="240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46"/>
            <p:cNvSpPr/>
            <p:nvPr/>
          </p:nvSpPr>
          <p:spPr>
            <a:xfrm rot="5400000">
              <a:off x="5789689" y="1332984"/>
              <a:ext cx="2477587" cy="2477537"/>
            </a:xfrm>
            <a:custGeom>
              <a:avLst/>
              <a:gdLst/>
              <a:ahLst/>
              <a:cxnLst/>
              <a:rect l="l" t="t" r="r" b="b"/>
              <a:pathLst>
                <a:path w="2477587" h="2477537" extrusionOk="0">
                  <a:moveTo>
                    <a:pt x="184577" y="0"/>
                  </a:moveTo>
                  <a:cubicBezTo>
                    <a:pt x="184725" y="6590"/>
                    <a:pt x="183486" y="13379"/>
                    <a:pt x="180266" y="19573"/>
                  </a:cubicBezTo>
                  <a:cubicBezTo>
                    <a:pt x="173180" y="33249"/>
                    <a:pt x="158265" y="40087"/>
                    <a:pt x="136810" y="39393"/>
                  </a:cubicBezTo>
                  <a:cubicBezTo>
                    <a:pt x="115651" y="40037"/>
                    <a:pt x="100786" y="33249"/>
                    <a:pt x="93700" y="19573"/>
                  </a:cubicBezTo>
                  <a:cubicBezTo>
                    <a:pt x="90480" y="13379"/>
                    <a:pt x="89191" y="6541"/>
                    <a:pt x="89390" y="0"/>
                  </a:cubicBezTo>
                  <a:lnTo>
                    <a:pt x="79529" y="0"/>
                  </a:lnTo>
                  <a:cubicBezTo>
                    <a:pt x="79331" y="8077"/>
                    <a:pt x="80916" y="16500"/>
                    <a:pt x="84880" y="24131"/>
                  </a:cubicBezTo>
                  <a:cubicBezTo>
                    <a:pt x="89984" y="33992"/>
                    <a:pt x="103660" y="50344"/>
                    <a:pt x="136810" y="49253"/>
                  </a:cubicBezTo>
                  <a:cubicBezTo>
                    <a:pt x="170405" y="50393"/>
                    <a:pt x="183932" y="33992"/>
                    <a:pt x="189086" y="24131"/>
                  </a:cubicBezTo>
                  <a:cubicBezTo>
                    <a:pt x="193050" y="16500"/>
                    <a:pt x="194586" y="8126"/>
                    <a:pt x="194388" y="0"/>
                  </a:cubicBezTo>
                  <a:lnTo>
                    <a:pt x="184577" y="0"/>
                  </a:lnTo>
                  <a:close/>
                  <a:moveTo>
                    <a:pt x="189086" y="2453456"/>
                  </a:moveTo>
                  <a:cubicBezTo>
                    <a:pt x="183932" y="2443595"/>
                    <a:pt x="170256" y="2427095"/>
                    <a:pt x="137156" y="2428333"/>
                  </a:cubicBezTo>
                  <a:cubicBezTo>
                    <a:pt x="103611" y="2427144"/>
                    <a:pt x="89984" y="2443595"/>
                    <a:pt x="84880" y="2453456"/>
                  </a:cubicBezTo>
                  <a:cubicBezTo>
                    <a:pt x="80916" y="2461086"/>
                    <a:pt x="79331" y="2469460"/>
                    <a:pt x="79529" y="2477537"/>
                  </a:cubicBezTo>
                  <a:lnTo>
                    <a:pt x="89390" y="2477537"/>
                  </a:lnTo>
                  <a:cubicBezTo>
                    <a:pt x="89241" y="2470996"/>
                    <a:pt x="90480" y="2464208"/>
                    <a:pt x="93700" y="2458014"/>
                  </a:cubicBezTo>
                  <a:cubicBezTo>
                    <a:pt x="100786" y="2444338"/>
                    <a:pt x="115651" y="2437599"/>
                    <a:pt x="137156" y="2438194"/>
                  </a:cubicBezTo>
                  <a:cubicBezTo>
                    <a:pt x="158216" y="2437500"/>
                    <a:pt x="173180" y="2444338"/>
                    <a:pt x="180266" y="2458014"/>
                  </a:cubicBezTo>
                  <a:cubicBezTo>
                    <a:pt x="183486" y="2464208"/>
                    <a:pt x="184725" y="2470996"/>
                    <a:pt x="184577" y="2477537"/>
                  </a:cubicBezTo>
                  <a:lnTo>
                    <a:pt x="194388" y="2477537"/>
                  </a:lnTo>
                  <a:cubicBezTo>
                    <a:pt x="194586" y="2469460"/>
                    <a:pt x="193000" y="2461086"/>
                    <a:pt x="189086" y="2453456"/>
                  </a:cubicBezTo>
                  <a:close/>
                  <a:moveTo>
                    <a:pt x="1820990" y="2453456"/>
                  </a:moveTo>
                  <a:cubicBezTo>
                    <a:pt x="1815837" y="2443595"/>
                    <a:pt x="1802458" y="2427095"/>
                    <a:pt x="1769061" y="2428333"/>
                  </a:cubicBezTo>
                  <a:cubicBezTo>
                    <a:pt x="1735465" y="2427095"/>
                    <a:pt x="1721938" y="2443595"/>
                    <a:pt x="1716785" y="2453456"/>
                  </a:cubicBezTo>
                  <a:cubicBezTo>
                    <a:pt x="1712821" y="2461086"/>
                    <a:pt x="1711285" y="2469460"/>
                    <a:pt x="1711483" y="2477537"/>
                  </a:cubicBezTo>
                  <a:lnTo>
                    <a:pt x="1721294" y="2477537"/>
                  </a:lnTo>
                  <a:cubicBezTo>
                    <a:pt x="1721145" y="2470996"/>
                    <a:pt x="1722384" y="2464208"/>
                    <a:pt x="1725605" y="2458014"/>
                  </a:cubicBezTo>
                  <a:cubicBezTo>
                    <a:pt x="1732691" y="2444338"/>
                    <a:pt x="1747704" y="2437599"/>
                    <a:pt x="1769061" y="2438194"/>
                  </a:cubicBezTo>
                  <a:cubicBezTo>
                    <a:pt x="1790169" y="2437451"/>
                    <a:pt x="1805084" y="2444338"/>
                    <a:pt x="1812170" y="2458014"/>
                  </a:cubicBezTo>
                  <a:cubicBezTo>
                    <a:pt x="1815391" y="2464208"/>
                    <a:pt x="1816630" y="2470996"/>
                    <a:pt x="1816481" y="2477537"/>
                  </a:cubicBezTo>
                  <a:lnTo>
                    <a:pt x="1826341" y="2477537"/>
                  </a:lnTo>
                  <a:cubicBezTo>
                    <a:pt x="1826540" y="2469460"/>
                    <a:pt x="1824954" y="2461086"/>
                    <a:pt x="1820990" y="2453456"/>
                  </a:cubicBezTo>
                  <a:close/>
                  <a:moveTo>
                    <a:pt x="2444933" y="2428333"/>
                  </a:moveTo>
                  <a:cubicBezTo>
                    <a:pt x="2411387" y="2427144"/>
                    <a:pt x="2397810" y="2443595"/>
                    <a:pt x="2392707" y="2453456"/>
                  </a:cubicBezTo>
                  <a:cubicBezTo>
                    <a:pt x="2388743" y="2461086"/>
                    <a:pt x="2387157" y="2469460"/>
                    <a:pt x="2387355" y="2477537"/>
                  </a:cubicBezTo>
                  <a:lnTo>
                    <a:pt x="2397166" y="2477537"/>
                  </a:lnTo>
                  <a:cubicBezTo>
                    <a:pt x="2397018" y="2470996"/>
                    <a:pt x="2398256" y="2464208"/>
                    <a:pt x="2401477" y="2458014"/>
                  </a:cubicBezTo>
                  <a:cubicBezTo>
                    <a:pt x="2408563" y="2444338"/>
                    <a:pt x="2423577" y="2437550"/>
                    <a:pt x="2444933" y="2438194"/>
                  </a:cubicBezTo>
                  <a:cubicBezTo>
                    <a:pt x="2458560" y="2437797"/>
                    <a:pt x="2469560" y="2440473"/>
                    <a:pt x="2477538" y="2446023"/>
                  </a:cubicBezTo>
                  <a:lnTo>
                    <a:pt x="2477538" y="2434478"/>
                  </a:lnTo>
                  <a:cubicBezTo>
                    <a:pt x="2469659" y="2430464"/>
                    <a:pt x="2459105" y="2427788"/>
                    <a:pt x="2444933" y="2428333"/>
                  </a:cubicBezTo>
                  <a:close/>
                  <a:moveTo>
                    <a:pt x="2392707" y="352554"/>
                  </a:moveTo>
                  <a:cubicBezTo>
                    <a:pt x="2397810" y="362414"/>
                    <a:pt x="2411239" y="378815"/>
                    <a:pt x="2444636" y="377725"/>
                  </a:cubicBezTo>
                  <a:cubicBezTo>
                    <a:pt x="2458956" y="378171"/>
                    <a:pt x="2469609" y="375496"/>
                    <a:pt x="2477538" y="371432"/>
                  </a:cubicBezTo>
                  <a:lnTo>
                    <a:pt x="2477538" y="359986"/>
                  </a:lnTo>
                  <a:cubicBezTo>
                    <a:pt x="2469510" y="365635"/>
                    <a:pt x="2458361" y="368311"/>
                    <a:pt x="2444636" y="367815"/>
                  </a:cubicBezTo>
                  <a:cubicBezTo>
                    <a:pt x="2423478" y="368509"/>
                    <a:pt x="2408563" y="361671"/>
                    <a:pt x="2401477" y="347995"/>
                  </a:cubicBezTo>
                  <a:cubicBezTo>
                    <a:pt x="2393599" y="332832"/>
                    <a:pt x="2397414" y="313954"/>
                    <a:pt x="2405045" y="303895"/>
                  </a:cubicBezTo>
                  <a:cubicBezTo>
                    <a:pt x="2413468" y="292696"/>
                    <a:pt x="2415995" y="280606"/>
                    <a:pt x="2412081" y="269903"/>
                  </a:cubicBezTo>
                  <a:cubicBezTo>
                    <a:pt x="2408563" y="260240"/>
                    <a:pt x="2399941" y="252808"/>
                    <a:pt x="2389535" y="250429"/>
                  </a:cubicBezTo>
                  <a:cubicBezTo>
                    <a:pt x="2381607" y="248596"/>
                    <a:pt x="2345435" y="248447"/>
                    <a:pt x="2286718" y="248547"/>
                  </a:cubicBezTo>
                  <a:cubicBezTo>
                    <a:pt x="2285627" y="218866"/>
                    <a:pt x="2284091" y="158711"/>
                    <a:pt x="2286866" y="146670"/>
                  </a:cubicBezTo>
                  <a:cubicBezTo>
                    <a:pt x="2288452" y="139733"/>
                    <a:pt x="2293357" y="133936"/>
                    <a:pt x="2299700" y="131656"/>
                  </a:cubicBezTo>
                  <a:cubicBezTo>
                    <a:pt x="2306984" y="128981"/>
                    <a:pt x="2315507" y="130963"/>
                    <a:pt x="2323683" y="137156"/>
                  </a:cubicBezTo>
                  <a:cubicBezTo>
                    <a:pt x="2335922" y="146373"/>
                    <a:pt x="2358863" y="151080"/>
                    <a:pt x="2377296" y="141517"/>
                  </a:cubicBezTo>
                  <a:cubicBezTo>
                    <a:pt x="2386959" y="136463"/>
                    <a:pt x="2403063" y="123134"/>
                    <a:pt x="2401923" y="90628"/>
                  </a:cubicBezTo>
                  <a:cubicBezTo>
                    <a:pt x="2403063" y="57727"/>
                    <a:pt x="2386959" y="44397"/>
                    <a:pt x="2377296" y="39343"/>
                  </a:cubicBezTo>
                  <a:cubicBezTo>
                    <a:pt x="2358863" y="29830"/>
                    <a:pt x="2335922" y="34487"/>
                    <a:pt x="2323683" y="43704"/>
                  </a:cubicBezTo>
                  <a:cubicBezTo>
                    <a:pt x="2315507" y="49947"/>
                    <a:pt x="2306934" y="51880"/>
                    <a:pt x="2299700" y="49253"/>
                  </a:cubicBezTo>
                  <a:cubicBezTo>
                    <a:pt x="2293357" y="46925"/>
                    <a:pt x="2288452" y="41177"/>
                    <a:pt x="2286866" y="34240"/>
                  </a:cubicBezTo>
                  <a:cubicBezTo>
                    <a:pt x="2285677" y="29235"/>
                    <a:pt x="2285281" y="15955"/>
                    <a:pt x="2285281" y="0"/>
                  </a:cubicBezTo>
                  <a:lnTo>
                    <a:pt x="2275371" y="0"/>
                  </a:lnTo>
                  <a:cubicBezTo>
                    <a:pt x="2275371" y="16451"/>
                    <a:pt x="2275866" y="30672"/>
                    <a:pt x="2277204" y="36420"/>
                  </a:cubicBezTo>
                  <a:cubicBezTo>
                    <a:pt x="2279533" y="46627"/>
                    <a:pt x="2286866" y="55100"/>
                    <a:pt x="2296330" y="58569"/>
                  </a:cubicBezTo>
                  <a:cubicBezTo>
                    <a:pt x="2306835" y="62384"/>
                    <a:pt x="2318678" y="59907"/>
                    <a:pt x="2329678" y="51632"/>
                  </a:cubicBezTo>
                  <a:cubicBezTo>
                    <a:pt x="2339489" y="44199"/>
                    <a:pt x="2357922" y="40483"/>
                    <a:pt x="2372738" y="48163"/>
                  </a:cubicBezTo>
                  <a:cubicBezTo>
                    <a:pt x="2386067" y="55100"/>
                    <a:pt x="2392756" y="69619"/>
                    <a:pt x="2392062" y="90628"/>
                  </a:cubicBezTo>
                  <a:cubicBezTo>
                    <a:pt x="2392756" y="111241"/>
                    <a:pt x="2386067" y="125809"/>
                    <a:pt x="2372738" y="132697"/>
                  </a:cubicBezTo>
                  <a:cubicBezTo>
                    <a:pt x="2357922" y="140377"/>
                    <a:pt x="2339489" y="136661"/>
                    <a:pt x="2329678" y="129228"/>
                  </a:cubicBezTo>
                  <a:cubicBezTo>
                    <a:pt x="2318678" y="120953"/>
                    <a:pt x="2306835" y="118476"/>
                    <a:pt x="2296330" y="122341"/>
                  </a:cubicBezTo>
                  <a:cubicBezTo>
                    <a:pt x="2286866" y="125809"/>
                    <a:pt x="2279533" y="134283"/>
                    <a:pt x="2277204" y="144440"/>
                  </a:cubicBezTo>
                  <a:cubicBezTo>
                    <a:pt x="2273884" y="158909"/>
                    <a:pt x="2275965" y="225852"/>
                    <a:pt x="2276758" y="248547"/>
                  </a:cubicBezTo>
                  <a:lnTo>
                    <a:pt x="2275767" y="248547"/>
                  </a:lnTo>
                  <a:cubicBezTo>
                    <a:pt x="2227257" y="248646"/>
                    <a:pt x="2172206" y="248794"/>
                    <a:pt x="2164278" y="246961"/>
                  </a:cubicBezTo>
                  <a:cubicBezTo>
                    <a:pt x="2157142" y="245326"/>
                    <a:pt x="2151196" y="240272"/>
                    <a:pt x="2148818" y="233731"/>
                  </a:cubicBezTo>
                  <a:cubicBezTo>
                    <a:pt x="2146142" y="226298"/>
                    <a:pt x="2148124" y="217577"/>
                    <a:pt x="2154467" y="209154"/>
                  </a:cubicBezTo>
                  <a:cubicBezTo>
                    <a:pt x="2163931" y="196667"/>
                    <a:pt x="2168688" y="173279"/>
                    <a:pt x="2158926" y="154450"/>
                  </a:cubicBezTo>
                  <a:cubicBezTo>
                    <a:pt x="2153823" y="144589"/>
                    <a:pt x="2140295" y="128287"/>
                    <a:pt x="2106997" y="129327"/>
                  </a:cubicBezTo>
                  <a:cubicBezTo>
                    <a:pt x="2073550" y="128237"/>
                    <a:pt x="2059874" y="144589"/>
                    <a:pt x="2054721" y="154499"/>
                  </a:cubicBezTo>
                  <a:cubicBezTo>
                    <a:pt x="2045009" y="173279"/>
                    <a:pt x="2049766" y="196667"/>
                    <a:pt x="2059181" y="209154"/>
                  </a:cubicBezTo>
                  <a:cubicBezTo>
                    <a:pt x="2065523" y="217577"/>
                    <a:pt x="2067555" y="226298"/>
                    <a:pt x="2064829" y="233731"/>
                  </a:cubicBezTo>
                  <a:cubicBezTo>
                    <a:pt x="2062451" y="240272"/>
                    <a:pt x="2056554" y="245326"/>
                    <a:pt x="2049419" y="246961"/>
                  </a:cubicBezTo>
                  <a:cubicBezTo>
                    <a:pt x="2041441" y="248794"/>
                    <a:pt x="1986440" y="248646"/>
                    <a:pt x="1937880" y="248547"/>
                  </a:cubicBezTo>
                  <a:lnTo>
                    <a:pt x="1932876" y="248547"/>
                  </a:lnTo>
                  <a:cubicBezTo>
                    <a:pt x="1933668" y="225852"/>
                    <a:pt x="1935750" y="158909"/>
                    <a:pt x="1932479" y="144440"/>
                  </a:cubicBezTo>
                  <a:cubicBezTo>
                    <a:pt x="1930150" y="134283"/>
                    <a:pt x="1922817" y="125809"/>
                    <a:pt x="1913353" y="122341"/>
                  </a:cubicBezTo>
                  <a:cubicBezTo>
                    <a:pt x="1902798" y="118476"/>
                    <a:pt x="1890956" y="120953"/>
                    <a:pt x="1880005" y="129228"/>
                  </a:cubicBezTo>
                  <a:cubicBezTo>
                    <a:pt x="1870194" y="136661"/>
                    <a:pt x="1851761" y="140377"/>
                    <a:pt x="1836945" y="132697"/>
                  </a:cubicBezTo>
                  <a:cubicBezTo>
                    <a:pt x="1823616" y="125809"/>
                    <a:pt x="1816927" y="111241"/>
                    <a:pt x="1817621" y="90281"/>
                  </a:cubicBezTo>
                  <a:cubicBezTo>
                    <a:pt x="1816927" y="69668"/>
                    <a:pt x="1823616" y="55100"/>
                    <a:pt x="1836945" y="48163"/>
                  </a:cubicBezTo>
                  <a:cubicBezTo>
                    <a:pt x="1851761" y="40483"/>
                    <a:pt x="1870194" y="44199"/>
                    <a:pt x="1880005" y="51632"/>
                  </a:cubicBezTo>
                  <a:cubicBezTo>
                    <a:pt x="1890956" y="59907"/>
                    <a:pt x="1902798" y="62384"/>
                    <a:pt x="1913353" y="58569"/>
                  </a:cubicBezTo>
                  <a:cubicBezTo>
                    <a:pt x="1922817" y="55100"/>
                    <a:pt x="1930150" y="46627"/>
                    <a:pt x="1932479" y="36420"/>
                  </a:cubicBezTo>
                  <a:cubicBezTo>
                    <a:pt x="1933768" y="30622"/>
                    <a:pt x="1934263" y="16401"/>
                    <a:pt x="1934263" y="0"/>
                  </a:cubicBezTo>
                  <a:lnTo>
                    <a:pt x="1924353" y="0"/>
                  </a:lnTo>
                  <a:cubicBezTo>
                    <a:pt x="1924353" y="15955"/>
                    <a:pt x="1923957" y="29235"/>
                    <a:pt x="1922817" y="34240"/>
                  </a:cubicBezTo>
                  <a:cubicBezTo>
                    <a:pt x="1921231" y="41177"/>
                    <a:pt x="1916276" y="46925"/>
                    <a:pt x="1909934" y="49253"/>
                  </a:cubicBezTo>
                  <a:cubicBezTo>
                    <a:pt x="1902699" y="51880"/>
                    <a:pt x="1894176" y="49947"/>
                    <a:pt x="1885951" y="43704"/>
                  </a:cubicBezTo>
                  <a:cubicBezTo>
                    <a:pt x="1873762" y="34487"/>
                    <a:pt x="1850770" y="29830"/>
                    <a:pt x="1832387" y="39393"/>
                  </a:cubicBezTo>
                  <a:cubicBezTo>
                    <a:pt x="1822675" y="44397"/>
                    <a:pt x="1806620" y="57727"/>
                    <a:pt x="1807710" y="90281"/>
                  </a:cubicBezTo>
                  <a:cubicBezTo>
                    <a:pt x="1806620" y="123134"/>
                    <a:pt x="1822675" y="136463"/>
                    <a:pt x="1832387" y="141517"/>
                  </a:cubicBezTo>
                  <a:cubicBezTo>
                    <a:pt x="1850820" y="151080"/>
                    <a:pt x="1873762" y="146373"/>
                    <a:pt x="1885951" y="137156"/>
                  </a:cubicBezTo>
                  <a:cubicBezTo>
                    <a:pt x="1894176" y="130963"/>
                    <a:pt x="1902650" y="128981"/>
                    <a:pt x="1909934" y="131656"/>
                  </a:cubicBezTo>
                  <a:cubicBezTo>
                    <a:pt x="1916276" y="133936"/>
                    <a:pt x="1921231" y="139733"/>
                    <a:pt x="1922817" y="146670"/>
                  </a:cubicBezTo>
                  <a:cubicBezTo>
                    <a:pt x="1925592" y="158711"/>
                    <a:pt x="1924056" y="218866"/>
                    <a:pt x="1922965" y="248547"/>
                  </a:cubicBezTo>
                  <a:cubicBezTo>
                    <a:pt x="1866626" y="248447"/>
                    <a:pt x="1831891" y="248646"/>
                    <a:pt x="1824112" y="250429"/>
                  </a:cubicBezTo>
                  <a:cubicBezTo>
                    <a:pt x="1813706" y="252808"/>
                    <a:pt x="1805084" y="260240"/>
                    <a:pt x="1801566" y="269903"/>
                  </a:cubicBezTo>
                  <a:cubicBezTo>
                    <a:pt x="1797652" y="280606"/>
                    <a:pt x="1800179" y="292696"/>
                    <a:pt x="1808652" y="303895"/>
                  </a:cubicBezTo>
                  <a:cubicBezTo>
                    <a:pt x="1816233" y="313954"/>
                    <a:pt x="1820049" y="332832"/>
                    <a:pt x="1812170" y="347995"/>
                  </a:cubicBezTo>
                  <a:cubicBezTo>
                    <a:pt x="1805084" y="361671"/>
                    <a:pt x="1790070" y="368509"/>
                    <a:pt x="1768714" y="367815"/>
                  </a:cubicBezTo>
                  <a:cubicBezTo>
                    <a:pt x="1747605" y="368509"/>
                    <a:pt x="1732691" y="361671"/>
                    <a:pt x="1725605" y="347995"/>
                  </a:cubicBezTo>
                  <a:cubicBezTo>
                    <a:pt x="1717726" y="332832"/>
                    <a:pt x="1721542" y="313954"/>
                    <a:pt x="1729123" y="303895"/>
                  </a:cubicBezTo>
                  <a:cubicBezTo>
                    <a:pt x="1737596" y="292696"/>
                    <a:pt x="1740123" y="280606"/>
                    <a:pt x="1736209" y="269903"/>
                  </a:cubicBezTo>
                  <a:cubicBezTo>
                    <a:pt x="1732691" y="260240"/>
                    <a:pt x="1724069" y="252808"/>
                    <a:pt x="1713663" y="250429"/>
                  </a:cubicBezTo>
                  <a:cubicBezTo>
                    <a:pt x="1706577" y="248794"/>
                    <a:pt x="1677095" y="248497"/>
                    <a:pt x="1629377" y="248497"/>
                  </a:cubicBezTo>
                  <a:cubicBezTo>
                    <a:pt x="1630170" y="225803"/>
                    <a:pt x="1632251" y="158860"/>
                    <a:pt x="1628981" y="144440"/>
                  </a:cubicBezTo>
                  <a:cubicBezTo>
                    <a:pt x="1626652" y="134283"/>
                    <a:pt x="1619318" y="125760"/>
                    <a:pt x="1609854" y="122341"/>
                  </a:cubicBezTo>
                  <a:cubicBezTo>
                    <a:pt x="1599300" y="118476"/>
                    <a:pt x="1587457" y="120953"/>
                    <a:pt x="1576507" y="129228"/>
                  </a:cubicBezTo>
                  <a:cubicBezTo>
                    <a:pt x="1566696" y="136661"/>
                    <a:pt x="1548263" y="140377"/>
                    <a:pt x="1533447" y="132697"/>
                  </a:cubicBezTo>
                  <a:cubicBezTo>
                    <a:pt x="1520118" y="125809"/>
                    <a:pt x="1513429" y="111241"/>
                    <a:pt x="1514122" y="90281"/>
                  </a:cubicBezTo>
                  <a:cubicBezTo>
                    <a:pt x="1513429" y="69619"/>
                    <a:pt x="1520118" y="55100"/>
                    <a:pt x="1533447" y="48163"/>
                  </a:cubicBezTo>
                  <a:cubicBezTo>
                    <a:pt x="1548263" y="40483"/>
                    <a:pt x="1566696" y="44199"/>
                    <a:pt x="1576507" y="51632"/>
                  </a:cubicBezTo>
                  <a:cubicBezTo>
                    <a:pt x="1587457" y="59907"/>
                    <a:pt x="1599300" y="62384"/>
                    <a:pt x="1609854" y="58569"/>
                  </a:cubicBezTo>
                  <a:cubicBezTo>
                    <a:pt x="1619318" y="55100"/>
                    <a:pt x="1626652" y="46627"/>
                    <a:pt x="1628981" y="36420"/>
                  </a:cubicBezTo>
                  <a:cubicBezTo>
                    <a:pt x="1630269" y="30622"/>
                    <a:pt x="1630765" y="16401"/>
                    <a:pt x="1630765" y="0"/>
                  </a:cubicBezTo>
                  <a:lnTo>
                    <a:pt x="1620855" y="0"/>
                  </a:lnTo>
                  <a:cubicBezTo>
                    <a:pt x="1620855" y="15955"/>
                    <a:pt x="1620458" y="29235"/>
                    <a:pt x="1619318" y="34240"/>
                  </a:cubicBezTo>
                  <a:cubicBezTo>
                    <a:pt x="1617733" y="41177"/>
                    <a:pt x="1612778" y="46925"/>
                    <a:pt x="1606435" y="49253"/>
                  </a:cubicBezTo>
                  <a:cubicBezTo>
                    <a:pt x="1599201" y="51880"/>
                    <a:pt x="1590678" y="49947"/>
                    <a:pt x="1582453" y="43704"/>
                  </a:cubicBezTo>
                  <a:cubicBezTo>
                    <a:pt x="1570214" y="34487"/>
                    <a:pt x="1547272" y="29830"/>
                    <a:pt x="1528839" y="39393"/>
                  </a:cubicBezTo>
                  <a:cubicBezTo>
                    <a:pt x="1519176" y="44397"/>
                    <a:pt x="1503122" y="57727"/>
                    <a:pt x="1504212" y="90281"/>
                  </a:cubicBezTo>
                  <a:cubicBezTo>
                    <a:pt x="1503122" y="123134"/>
                    <a:pt x="1519176" y="136463"/>
                    <a:pt x="1528839" y="141517"/>
                  </a:cubicBezTo>
                  <a:cubicBezTo>
                    <a:pt x="1547272" y="151080"/>
                    <a:pt x="1570214" y="146422"/>
                    <a:pt x="1582453" y="137156"/>
                  </a:cubicBezTo>
                  <a:cubicBezTo>
                    <a:pt x="1590678" y="130963"/>
                    <a:pt x="1599201" y="128981"/>
                    <a:pt x="1606435" y="131656"/>
                  </a:cubicBezTo>
                  <a:cubicBezTo>
                    <a:pt x="1612778" y="133936"/>
                    <a:pt x="1617733" y="139733"/>
                    <a:pt x="1619318" y="146670"/>
                  </a:cubicBezTo>
                  <a:cubicBezTo>
                    <a:pt x="1622044" y="158711"/>
                    <a:pt x="1620557" y="218816"/>
                    <a:pt x="1619467" y="248547"/>
                  </a:cubicBezTo>
                  <a:lnTo>
                    <a:pt x="1599895" y="248547"/>
                  </a:lnTo>
                  <a:cubicBezTo>
                    <a:pt x="1551335" y="248646"/>
                    <a:pt x="1496334" y="248794"/>
                    <a:pt x="1488356" y="246961"/>
                  </a:cubicBezTo>
                  <a:cubicBezTo>
                    <a:pt x="1481221" y="245326"/>
                    <a:pt x="1475324" y="240272"/>
                    <a:pt x="1472946" y="233731"/>
                  </a:cubicBezTo>
                  <a:cubicBezTo>
                    <a:pt x="1470220" y="226298"/>
                    <a:pt x="1472252" y="217577"/>
                    <a:pt x="1478594" y="209154"/>
                  </a:cubicBezTo>
                  <a:cubicBezTo>
                    <a:pt x="1488009" y="196667"/>
                    <a:pt x="1492815" y="173279"/>
                    <a:pt x="1483054" y="154499"/>
                  </a:cubicBezTo>
                  <a:cubicBezTo>
                    <a:pt x="1477901" y="144589"/>
                    <a:pt x="1464373" y="128287"/>
                    <a:pt x="1431125" y="129327"/>
                  </a:cubicBezTo>
                  <a:cubicBezTo>
                    <a:pt x="1397678" y="128237"/>
                    <a:pt x="1383952" y="144589"/>
                    <a:pt x="1378849" y="154450"/>
                  </a:cubicBezTo>
                  <a:cubicBezTo>
                    <a:pt x="1369087" y="173279"/>
                    <a:pt x="1373844" y="196667"/>
                    <a:pt x="1383308" y="209154"/>
                  </a:cubicBezTo>
                  <a:cubicBezTo>
                    <a:pt x="1389651" y="217577"/>
                    <a:pt x="1391682" y="226298"/>
                    <a:pt x="1388957" y="233731"/>
                  </a:cubicBezTo>
                  <a:cubicBezTo>
                    <a:pt x="1386579" y="240272"/>
                    <a:pt x="1380633" y="245326"/>
                    <a:pt x="1373497" y="246961"/>
                  </a:cubicBezTo>
                  <a:cubicBezTo>
                    <a:pt x="1362299" y="249538"/>
                    <a:pt x="1273058" y="250380"/>
                    <a:pt x="1210574" y="249488"/>
                  </a:cubicBezTo>
                  <a:cubicBezTo>
                    <a:pt x="1209484" y="220154"/>
                    <a:pt x="1207899" y="158860"/>
                    <a:pt x="1210674" y="146670"/>
                  </a:cubicBezTo>
                  <a:cubicBezTo>
                    <a:pt x="1212259" y="139733"/>
                    <a:pt x="1217214" y="133936"/>
                    <a:pt x="1223557" y="131656"/>
                  </a:cubicBezTo>
                  <a:cubicBezTo>
                    <a:pt x="1230791" y="128981"/>
                    <a:pt x="1239314" y="130963"/>
                    <a:pt x="1247539" y="137156"/>
                  </a:cubicBezTo>
                  <a:cubicBezTo>
                    <a:pt x="1259778" y="146422"/>
                    <a:pt x="1282720" y="151080"/>
                    <a:pt x="1301153" y="141517"/>
                  </a:cubicBezTo>
                  <a:cubicBezTo>
                    <a:pt x="1310816" y="136463"/>
                    <a:pt x="1326920" y="123134"/>
                    <a:pt x="1325780" y="90628"/>
                  </a:cubicBezTo>
                  <a:cubicBezTo>
                    <a:pt x="1326920" y="57727"/>
                    <a:pt x="1310816" y="44397"/>
                    <a:pt x="1301153" y="39393"/>
                  </a:cubicBezTo>
                  <a:cubicBezTo>
                    <a:pt x="1282720" y="29830"/>
                    <a:pt x="1259778" y="34487"/>
                    <a:pt x="1247539" y="43704"/>
                  </a:cubicBezTo>
                  <a:cubicBezTo>
                    <a:pt x="1239314" y="49947"/>
                    <a:pt x="1230841" y="51880"/>
                    <a:pt x="1223557" y="49253"/>
                  </a:cubicBezTo>
                  <a:cubicBezTo>
                    <a:pt x="1217214" y="46925"/>
                    <a:pt x="1212259" y="41177"/>
                    <a:pt x="1210674" y="34240"/>
                  </a:cubicBezTo>
                  <a:cubicBezTo>
                    <a:pt x="1209534" y="29235"/>
                    <a:pt x="1209137" y="15955"/>
                    <a:pt x="1209137" y="0"/>
                  </a:cubicBezTo>
                  <a:lnTo>
                    <a:pt x="1199227" y="0"/>
                  </a:lnTo>
                  <a:cubicBezTo>
                    <a:pt x="1199227" y="16401"/>
                    <a:pt x="1199723" y="30622"/>
                    <a:pt x="1201011" y="36420"/>
                  </a:cubicBezTo>
                  <a:cubicBezTo>
                    <a:pt x="1203340" y="46627"/>
                    <a:pt x="1210674" y="55100"/>
                    <a:pt x="1220187" y="58569"/>
                  </a:cubicBezTo>
                  <a:cubicBezTo>
                    <a:pt x="1230692" y="62384"/>
                    <a:pt x="1242535" y="59907"/>
                    <a:pt x="1253485" y="51632"/>
                  </a:cubicBezTo>
                  <a:cubicBezTo>
                    <a:pt x="1263296" y="44199"/>
                    <a:pt x="1281729" y="40483"/>
                    <a:pt x="1296595" y="48163"/>
                  </a:cubicBezTo>
                  <a:cubicBezTo>
                    <a:pt x="1309924" y="55100"/>
                    <a:pt x="1316564" y="69619"/>
                    <a:pt x="1315870" y="90628"/>
                  </a:cubicBezTo>
                  <a:cubicBezTo>
                    <a:pt x="1316564" y="111241"/>
                    <a:pt x="1309924" y="125809"/>
                    <a:pt x="1296595" y="132697"/>
                  </a:cubicBezTo>
                  <a:cubicBezTo>
                    <a:pt x="1281729" y="140377"/>
                    <a:pt x="1263296" y="136661"/>
                    <a:pt x="1253485" y="129228"/>
                  </a:cubicBezTo>
                  <a:cubicBezTo>
                    <a:pt x="1242535" y="120953"/>
                    <a:pt x="1230692" y="118476"/>
                    <a:pt x="1220187" y="122341"/>
                  </a:cubicBezTo>
                  <a:cubicBezTo>
                    <a:pt x="1210674" y="125760"/>
                    <a:pt x="1203340" y="134283"/>
                    <a:pt x="1201011" y="144440"/>
                  </a:cubicBezTo>
                  <a:cubicBezTo>
                    <a:pt x="1197691" y="159058"/>
                    <a:pt x="1199871" y="227438"/>
                    <a:pt x="1200664" y="249339"/>
                  </a:cubicBezTo>
                  <a:cubicBezTo>
                    <a:pt x="1174947" y="248844"/>
                    <a:pt x="1155276" y="248051"/>
                    <a:pt x="1150420" y="246961"/>
                  </a:cubicBezTo>
                  <a:cubicBezTo>
                    <a:pt x="1143284" y="245326"/>
                    <a:pt x="1137388" y="240272"/>
                    <a:pt x="1135009" y="233731"/>
                  </a:cubicBezTo>
                  <a:cubicBezTo>
                    <a:pt x="1132284" y="226298"/>
                    <a:pt x="1134316" y="217577"/>
                    <a:pt x="1140658" y="209154"/>
                  </a:cubicBezTo>
                  <a:cubicBezTo>
                    <a:pt x="1150073" y="196667"/>
                    <a:pt x="1154830" y="173279"/>
                    <a:pt x="1145118" y="154450"/>
                  </a:cubicBezTo>
                  <a:cubicBezTo>
                    <a:pt x="1139965" y="144589"/>
                    <a:pt x="1126338" y="128287"/>
                    <a:pt x="1093189" y="129327"/>
                  </a:cubicBezTo>
                  <a:cubicBezTo>
                    <a:pt x="1059593" y="128237"/>
                    <a:pt x="1046016" y="144589"/>
                    <a:pt x="1040913" y="154450"/>
                  </a:cubicBezTo>
                  <a:cubicBezTo>
                    <a:pt x="1031151" y="173279"/>
                    <a:pt x="1035908" y="196667"/>
                    <a:pt x="1045372" y="209154"/>
                  </a:cubicBezTo>
                  <a:cubicBezTo>
                    <a:pt x="1051715" y="217577"/>
                    <a:pt x="1053697" y="226298"/>
                    <a:pt x="1051021" y="233731"/>
                  </a:cubicBezTo>
                  <a:cubicBezTo>
                    <a:pt x="1048643" y="240272"/>
                    <a:pt x="1042696" y="245326"/>
                    <a:pt x="1035561" y="246961"/>
                  </a:cubicBezTo>
                  <a:cubicBezTo>
                    <a:pt x="1027633" y="248794"/>
                    <a:pt x="972632" y="248646"/>
                    <a:pt x="924072" y="248547"/>
                  </a:cubicBezTo>
                  <a:cubicBezTo>
                    <a:pt x="903954" y="248547"/>
                    <a:pt x="886215" y="248497"/>
                    <a:pt x="871053" y="248547"/>
                  </a:cubicBezTo>
                  <a:cubicBezTo>
                    <a:pt x="869963" y="218866"/>
                    <a:pt x="868476" y="158711"/>
                    <a:pt x="871201" y="146670"/>
                  </a:cubicBezTo>
                  <a:cubicBezTo>
                    <a:pt x="872787" y="139733"/>
                    <a:pt x="877742" y="133936"/>
                    <a:pt x="884084" y="131656"/>
                  </a:cubicBezTo>
                  <a:cubicBezTo>
                    <a:pt x="891368" y="128981"/>
                    <a:pt x="899842" y="130963"/>
                    <a:pt x="908067" y="137156"/>
                  </a:cubicBezTo>
                  <a:cubicBezTo>
                    <a:pt x="920306" y="146373"/>
                    <a:pt x="943248" y="151080"/>
                    <a:pt x="961681" y="141517"/>
                  </a:cubicBezTo>
                  <a:cubicBezTo>
                    <a:pt x="971343" y="136463"/>
                    <a:pt x="987447" y="123134"/>
                    <a:pt x="986308" y="90628"/>
                  </a:cubicBezTo>
                  <a:cubicBezTo>
                    <a:pt x="987447" y="57727"/>
                    <a:pt x="971343" y="44397"/>
                    <a:pt x="961681" y="39393"/>
                  </a:cubicBezTo>
                  <a:cubicBezTo>
                    <a:pt x="943248" y="29830"/>
                    <a:pt x="920306" y="34487"/>
                    <a:pt x="908067" y="43704"/>
                  </a:cubicBezTo>
                  <a:cubicBezTo>
                    <a:pt x="899842" y="49947"/>
                    <a:pt x="891319" y="51880"/>
                    <a:pt x="884084" y="49253"/>
                  </a:cubicBezTo>
                  <a:cubicBezTo>
                    <a:pt x="877742" y="46925"/>
                    <a:pt x="872787" y="41177"/>
                    <a:pt x="871201" y="34240"/>
                  </a:cubicBezTo>
                  <a:cubicBezTo>
                    <a:pt x="870062" y="29235"/>
                    <a:pt x="869665" y="15906"/>
                    <a:pt x="869665" y="0"/>
                  </a:cubicBezTo>
                  <a:lnTo>
                    <a:pt x="859755" y="0"/>
                  </a:lnTo>
                  <a:cubicBezTo>
                    <a:pt x="859755" y="16401"/>
                    <a:pt x="860251" y="30622"/>
                    <a:pt x="861539" y="36420"/>
                  </a:cubicBezTo>
                  <a:cubicBezTo>
                    <a:pt x="863868" y="46627"/>
                    <a:pt x="871201" y="55100"/>
                    <a:pt x="880665" y="58569"/>
                  </a:cubicBezTo>
                  <a:cubicBezTo>
                    <a:pt x="891220" y="62384"/>
                    <a:pt x="903062" y="59907"/>
                    <a:pt x="914013" y="51632"/>
                  </a:cubicBezTo>
                  <a:cubicBezTo>
                    <a:pt x="923874" y="44199"/>
                    <a:pt x="942257" y="40483"/>
                    <a:pt x="957122" y="48163"/>
                  </a:cubicBezTo>
                  <a:cubicBezTo>
                    <a:pt x="970451" y="55100"/>
                    <a:pt x="977091" y="69619"/>
                    <a:pt x="976398" y="90628"/>
                  </a:cubicBezTo>
                  <a:cubicBezTo>
                    <a:pt x="977091" y="111241"/>
                    <a:pt x="970451" y="125809"/>
                    <a:pt x="957122" y="132697"/>
                  </a:cubicBezTo>
                  <a:cubicBezTo>
                    <a:pt x="942257" y="140377"/>
                    <a:pt x="923874" y="136661"/>
                    <a:pt x="914013" y="129228"/>
                  </a:cubicBezTo>
                  <a:cubicBezTo>
                    <a:pt x="903062" y="120953"/>
                    <a:pt x="891220" y="118476"/>
                    <a:pt x="880665" y="122341"/>
                  </a:cubicBezTo>
                  <a:cubicBezTo>
                    <a:pt x="871201" y="125760"/>
                    <a:pt x="863868" y="134283"/>
                    <a:pt x="861539" y="144440"/>
                  </a:cubicBezTo>
                  <a:cubicBezTo>
                    <a:pt x="858269" y="158909"/>
                    <a:pt x="860350" y="225902"/>
                    <a:pt x="861142" y="248596"/>
                  </a:cubicBezTo>
                  <a:cubicBezTo>
                    <a:pt x="833047" y="248745"/>
                    <a:pt x="815506" y="249240"/>
                    <a:pt x="810303" y="250429"/>
                  </a:cubicBezTo>
                  <a:cubicBezTo>
                    <a:pt x="799898" y="252808"/>
                    <a:pt x="791276" y="260240"/>
                    <a:pt x="787758" y="269903"/>
                  </a:cubicBezTo>
                  <a:cubicBezTo>
                    <a:pt x="783843" y="280606"/>
                    <a:pt x="786370" y="292696"/>
                    <a:pt x="794794" y="303895"/>
                  </a:cubicBezTo>
                  <a:cubicBezTo>
                    <a:pt x="802425" y="313954"/>
                    <a:pt x="806240" y="332832"/>
                    <a:pt x="798362" y="347995"/>
                  </a:cubicBezTo>
                  <a:cubicBezTo>
                    <a:pt x="791276" y="361671"/>
                    <a:pt x="776312" y="368509"/>
                    <a:pt x="754906" y="367815"/>
                  </a:cubicBezTo>
                  <a:cubicBezTo>
                    <a:pt x="733748" y="368558"/>
                    <a:pt x="718833" y="361671"/>
                    <a:pt x="711747" y="347995"/>
                  </a:cubicBezTo>
                  <a:cubicBezTo>
                    <a:pt x="703868" y="332832"/>
                    <a:pt x="707733" y="313954"/>
                    <a:pt x="715315" y="303895"/>
                  </a:cubicBezTo>
                  <a:cubicBezTo>
                    <a:pt x="723788" y="292696"/>
                    <a:pt x="726265" y="280606"/>
                    <a:pt x="722351" y="269903"/>
                  </a:cubicBezTo>
                  <a:cubicBezTo>
                    <a:pt x="718833" y="260240"/>
                    <a:pt x="710211" y="252808"/>
                    <a:pt x="699855" y="250429"/>
                  </a:cubicBezTo>
                  <a:cubicBezTo>
                    <a:pt x="691431" y="248497"/>
                    <a:pt x="655061" y="248447"/>
                    <a:pt x="600506" y="248547"/>
                  </a:cubicBezTo>
                  <a:cubicBezTo>
                    <a:pt x="589703" y="248596"/>
                    <a:pt x="578505" y="248596"/>
                    <a:pt x="567753" y="248596"/>
                  </a:cubicBezTo>
                  <a:cubicBezTo>
                    <a:pt x="566662" y="218965"/>
                    <a:pt x="565126" y="158711"/>
                    <a:pt x="567901" y="146670"/>
                  </a:cubicBezTo>
                  <a:cubicBezTo>
                    <a:pt x="569487" y="139733"/>
                    <a:pt x="574442" y="133936"/>
                    <a:pt x="580784" y="131656"/>
                  </a:cubicBezTo>
                  <a:cubicBezTo>
                    <a:pt x="588019" y="128981"/>
                    <a:pt x="596541" y="130963"/>
                    <a:pt x="604767" y="137156"/>
                  </a:cubicBezTo>
                  <a:cubicBezTo>
                    <a:pt x="617006" y="146373"/>
                    <a:pt x="639948" y="151080"/>
                    <a:pt x="658331" y="141517"/>
                  </a:cubicBezTo>
                  <a:cubicBezTo>
                    <a:pt x="668043" y="136463"/>
                    <a:pt x="684098" y="123134"/>
                    <a:pt x="683008" y="90628"/>
                  </a:cubicBezTo>
                  <a:cubicBezTo>
                    <a:pt x="684098" y="57727"/>
                    <a:pt x="668043" y="44397"/>
                    <a:pt x="658331" y="39393"/>
                  </a:cubicBezTo>
                  <a:cubicBezTo>
                    <a:pt x="639948" y="29830"/>
                    <a:pt x="617006" y="34487"/>
                    <a:pt x="604767" y="43704"/>
                  </a:cubicBezTo>
                  <a:cubicBezTo>
                    <a:pt x="596541" y="49947"/>
                    <a:pt x="588019" y="51880"/>
                    <a:pt x="580784" y="49253"/>
                  </a:cubicBezTo>
                  <a:cubicBezTo>
                    <a:pt x="574442" y="46925"/>
                    <a:pt x="569487" y="41177"/>
                    <a:pt x="567901" y="34240"/>
                  </a:cubicBezTo>
                  <a:cubicBezTo>
                    <a:pt x="566761" y="29235"/>
                    <a:pt x="566365" y="15955"/>
                    <a:pt x="566365" y="0"/>
                  </a:cubicBezTo>
                  <a:lnTo>
                    <a:pt x="556455" y="0"/>
                  </a:lnTo>
                  <a:cubicBezTo>
                    <a:pt x="556504" y="16401"/>
                    <a:pt x="556950" y="30622"/>
                    <a:pt x="558239" y="36420"/>
                  </a:cubicBezTo>
                  <a:cubicBezTo>
                    <a:pt x="560568" y="46627"/>
                    <a:pt x="567901" y="55100"/>
                    <a:pt x="577365" y="58569"/>
                  </a:cubicBezTo>
                  <a:cubicBezTo>
                    <a:pt x="587920" y="62384"/>
                    <a:pt x="599762" y="59907"/>
                    <a:pt x="610713" y="51632"/>
                  </a:cubicBezTo>
                  <a:cubicBezTo>
                    <a:pt x="620524" y="44199"/>
                    <a:pt x="638957" y="40483"/>
                    <a:pt x="653773" y="48163"/>
                  </a:cubicBezTo>
                  <a:cubicBezTo>
                    <a:pt x="667102" y="55100"/>
                    <a:pt x="673791" y="69619"/>
                    <a:pt x="673097" y="90628"/>
                  </a:cubicBezTo>
                  <a:cubicBezTo>
                    <a:pt x="673791" y="111241"/>
                    <a:pt x="667102" y="125809"/>
                    <a:pt x="653773" y="132697"/>
                  </a:cubicBezTo>
                  <a:cubicBezTo>
                    <a:pt x="638957" y="140377"/>
                    <a:pt x="620524" y="136661"/>
                    <a:pt x="610713" y="129228"/>
                  </a:cubicBezTo>
                  <a:cubicBezTo>
                    <a:pt x="599762" y="120953"/>
                    <a:pt x="587920" y="118476"/>
                    <a:pt x="577365" y="122341"/>
                  </a:cubicBezTo>
                  <a:cubicBezTo>
                    <a:pt x="567901" y="125760"/>
                    <a:pt x="560568" y="134283"/>
                    <a:pt x="558239" y="144440"/>
                  </a:cubicBezTo>
                  <a:cubicBezTo>
                    <a:pt x="554919" y="158909"/>
                    <a:pt x="557050" y="225951"/>
                    <a:pt x="557842" y="248596"/>
                  </a:cubicBezTo>
                  <a:cubicBezTo>
                    <a:pt x="531184" y="248497"/>
                    <a:pt x="508688" y="248150"/>
                    <a:pt x="503436" y="246961"/>
                  </a:cubicBezTo>
                  <a:cubicBezTo>
                    <a:pt x="496300" y="245326"/>
                    <a:pt x="490404" y="240272"/>
                    <a:pt x="488025" y="233731"/>
                  </a:cubicBezTo>
                  <a:cubicBezTo>
                    <a:pt x="485300" y="226298"/>
                    <a:pt x="487332" y="217577"/>
                    <a:pt x="493674" y="209154"/>
                  </a:cubicBezTo>
                  <a:cubicBezTo>
                    <a:pt x="503089" y="196667"/>
                    <a:pt x="507846" y="173279"/>
                    <a:pt x="498134" y="154450"/>
                  </a:cubicBezTo>
                  <a:cubicBezTo>
                    <a:pt x="492980" y="144589"/>
                    <a:pt x="479354" y="128287"/>
                    <a:pt x="446205" y="129327"/>
                  </a:cubicBezTo>
                  <a:cubicBezTo>
                    <a:pt x="412609" y="128237"/>
                    <a:pt x="399032" y="144589"/>
                    <a:pt x="393928" y="154450"/>
                  </a:cubicBezTo>
                  <a:cubicBezTo>
                    <a:pt x="384167" y="173279"/>
                    <a:pt x="388924" y="196667"/>
                    <a:pt x="398388" y="209154"/>
                  </a:cubicBezTo>
                  <a:cubicBezTo>
                    <a:pt x="404731" y="217577"/>
                    <a:pt x="406713" y="226298"/>
                    <a:pt x="404037" y="233731"/>
                  </a:cubicBezTo>
                  <a:cubicBezTo>
                    <a:pt x="401658" y="240272"/>
                    <a:pt x="395712" y="245326"/>
                    <a:pt x="388577" y="246961"/>
                  </a:cubicBezTo>
                  <a:cubicBezTo>
                    <a:pt x="380649" y="248794"/>
                    <a:pt x="333278" y="248646"/>
                    <a:pt x="291507" y="248547"/>
                  </a:cubicBezTo>
                  <a:lnTo>
                    <a:pt x="264452" y="248547"/>
                  </a:lnTo>
                  <a:cubicBezTo>
                    <a:pt x="263362" y="218816"/>
                    <a:pt x="261826" y="158711"/>
                    <a:pt x="264601" y="146670"/>
                  </a:cubicBezTo>
                  <a:cubicBezTo>
                    <a:pt x="266187" y="139733"/>
                    <a:pt x="271092" y="133936"/>
                    <a:pt x="277484" y="131656"/>
                  </a:cubicBezTo>
                  <a:cubicBezTo>
                    <a:pt x="284719" y="128981"/>
                    <a:pt x="293241" y="130963"/>
                    <a:pt x="301417" y="137156"/>
                  </a:cubicBezTo>
                  <a:cubicBezTo>
                    <a:pt x="313656" y="146422"/>
                    <a:pt x="336648" y="151080"/>
                    <a:pt x="355031" y="141517"/>
                  </a:cubicBezTo>
                  <a:cubicBezTo>
                    <a:pt x="364743" y="136463"/>
                    <a:pt x="380798" y="123134"/>
                    <a:pt x="379707" y="90628"/>
                  </a:cubicBezTo>
                  <a:cubicBezTo>
                    <a:pt x="380798" y="57727"/>
                    <a:pt x="364743" y="44397"/>
                    <a:pt x="355031" y="39393"/>
                  </a:cubicBezTo>
                  <a:cubicBezTo>
                    <a:pt x="336648" y="29830"/>
                    <a:pt x="313656" y="34487"/>
                    <a:pt x="301417" y="43704"/>
                  </a:cubicBezTo>
                  <a:cubicBezTo>
                    <a:pt x="293241" y="49947"/>
                    <a:pt x="284719" y="51880"/>
                    <a:pt x="277484" y="49253"/>
                  </a:cubicBezTo>
                  <a:cubicBezTo>
                    <a:pt x="271092" y="46925"/>
                    <a:pt x="266187" y="41177"/>
                    <a:pt x="264601" y="34240"/>
                  </a:cubicBezTo>
                  <a:cubicBezTo>
                    <a:pt x="263461" y="29235"/>
                    <a:pt x="263065" y="15955"/>
                    <a:pt x="263065" y="0"/>
                  </a:cubicBezTo>
                  <a:lnTo>
                    <a:pt x="253155" y="0"/>
                  </a:lnTo>
                  <a:cubicBezTo>
                    <a:pt x="253155" y="16401"/>
                    <a:pt x="253650" y="30622"/>
                    <a:pt x="254939" y="36420"/>
                  </a:cubicBezTo>
                  <a:cubicBezTo>
                    <a:pt x="257267" y="46627"/>
                    <a:pt x="264601" y="55100"/>
                    <a:pt x="274065" y="58569"/>
                  </a:cubicBezTo>
                  <a:cubicBezTo>
                    <a:pt x="284570" y="62384"/>
                    <a:pt x="296413" y="59907"/>
                    <a:pt x="307413" y="51632"/>
                  </a:cubicBezTo>
                  <a:cubicBezTo>
                    <a:pt x="317224" y="44199"/>
                    <a:pt x="335657" y="40483"/>
                    <a:pt x="350472" y="48163"/>
                  </a:cubicBezTo>
                  <a:cubicBezTo>
                    <a:pt x="363802" y="55100"/>
                    <a:pt x="370491" y="69619"/>
                    <a:pt x="369797" y="90628"/>
                  </a:cubicBezTo>
                  <a:cubicBezTo>
                    <a:pt x="370491" y="111241"/>
                    <a:pt x="363802" y="125809"/>
                    <a:pt x="350472" y="132697"/>
                  </a:cubicBezTo>
                  <a:cubicBezTo>
                    <a:pt x="335657" y="140427"/>
                    <a:pt x="317224" y="136661"/>
                    <a:pt x="307413" y="129228"/>
                  </a:cubicBezTo>
                  <a:cubicBezTo>
                    <a:pt x="296413" y="120953"/>
                    <a:pt x="284570" y="118476"/>
                    <a:pt x="274065" y="122341"/>
                  </a:cubicBezTo>
                  <a:cubicBezTo>
                    <a:pt x="264601" y="125760"/>
                    <a:pt x="257267" y="134283"/>
                    <a:pt x="254939" y="144440"/>
                  </a:cubicBezTo>
                  <a:cubicBezTo>
                    <a:pt x="251619" y="158860"/>
                    <a:pt x="253700" y="225803"/>
                    <a:pt x="254542" y="248547"/>
                  </a:cubicBezTo>
                  <a:cubicBezTo>
                    <a:pt x="220699" y="248596"/>
                    <a:pt x="198550" y="248943"/>
                    <a:pt x="192207" y="250429"/>
                  </a:cubicBezTo>
                  <a:cubicBezTo>
                    <a:pt x="181802" y="252808"/>
                    <a:pt x="173180" y="260240"/>
                    <a:pt x="169662" y="269903"/>
                  </a:cubicBezTo>
                  <a:cubicBezTo>
                    <a:pt x="165747" y="280606"/>
                    <a:pt x="168274" y="292696"/>
                    <a:pt x="176698" y="303895"/>
                  </a:cubicBezTo>
                  <a:cubicBezTo>
                    <a:pt x="184329" y="313954"/>
                    <a:pt x="188144" y="332832"/>
                    <a:pt x="180266" y="347995"/>
                  </a:cubicBezTo>
                  <a:cubicBezTo>
                    <a:pt x="173180" y="361671"/>
                    <a:pt x="158265" y="368509"/>
                    <a:pt x="136810" y="367815"/>
                  </a:cubicBezTo>
                  <a:cubicBezTo>
                    <a:pt x="115701" y="368558"/>
                    <a:pt x="100786" y="361671"/>
                    <a:pt x="93700" y="347995"/>
                  </a:cubicBezTo>
                  <a:cubicBezTo>
                    <a:pt x="85822" y="332832"/>
                    <a:pt x="89637" y="313954"/>
                    <a:pt x="97219" y="303895"/>
                  </a:cubicBezTo>
                  <a:cubicBezTo>
                    <a:pt x="105692" y="292696"/>
                    <a:pt x="108169" y="280606"/>
                    <a:pt x="104304" y="269903"/>
                  </a:cubicBezTo>
                  <a:cubicBezTo>
                    <a:pt x="100786" y="260240"/>
                    <a:pt x="92115" y="252808"/>
                    <a:pt x="81759" y="250429"/>
                  </a:cubicBezTo>
                  <a:cubicBezTo>
                    <a:pt x="74277" y="248695"/>
                    <a:pt x="44744" y="248497"/>
                    <a:pt x="0" y="248497"/>
                  </a:cubicBezTo>
                  <a:lnTo>
                    <a:pt x="0" y="258407"/>
                  </a:lnTo>
                  <a:cubicBezTo>
                    <a:pt x="36568" y="258358"/>
                    <a:pt x="72691" y="258506"/>
                    <a:pt x="79529" y="260092"/>
                  </a:cubicBezTo>
                  <a:cubicBezTo>
                    <a:pt x="86664" y="261727"/>
                    <a:pt x="92610" y="266781"/>
                    <a:pt x="94989" y="273272"/>
                  </a:cubicBezTo>
                  <a:cubicBezTo>
                    <a:pt x="97665" y="280755"/>
                    <a:pt x="95682" y="289475"/>
                    <a:pt x="89340" y="297899"/>
                  </a:cubicBezTo>
                  <a:cubicBezTo>
                    <a:pt x="79876" y="310386"/>
                    <a:pt x="75119" y="333774"/>
                    <a:pt x="84880" y="352554"/>
                  </a:cubicBezTo>
                  <a:cubicBezTo>
                    <a:pt x="89984" y="362414"/>
                    <a:pt x="103611" y="378766"/>
                    <a:pt x="136810" y="377725"/>
                  </a:cubicBezTo>
                  <a:cubicBezTo>
                    <a:pt x="170355" y="378766"/>
                    <a:pt x="183932" y="362414"/>
                    <a:pt x="189086" y="352554"/>
                  </a:cubicBezTo>
                  <a:cubicBezTo>
                    <a:pt x="198798" y="333774"/>
                    <a:pt x="194041" y="310386"/>
                    <a:pt x="184626" y="297899"/>
                  </a:cubicBezTo>
                  <a:cubicBezTo>
                    <a:pt x="178284" y="289475"/>
                    <a:pt x="176252" y="280755"/>
                    <a:pt x="178977" y="273272"/>
                  </a:cubicBezTo>
                  <a:cubicBezTo>
                    <a:pt x="181356" y="266781"/>
                    <a:pt x="187252" y="261727"/>
                    <a:pt x="194388" y="260092"/>
                  </a:cubicBezTo>
                  <a:cubicBezTo>
                    <a:pt x="200036" y="258804"/>
                    <a:pt x="225456" y="258457"/>
                    <a:pt x="254641" y="258407"/>
                  </a:cubicBezTo>
                  <a:cubicBezTo>
                    <a:pt x="253898" y="278475"/>
                    <a:pt x="251520" y="349878"/>
                    <a:pt x="254939" y="364842"/>
                  </a:cubicBezTo>
                  <a:cubicBezTo>
                    <a:pt x="257267" y="375050"/>
                    <a:pt x="264601" y="383523"/>
                    <a:pt x="274065" y="386991"/>
                  </a:cubicBezTo>
                  <a:cubicBezTo>
                    <a:pt x="284570" y="390807"/>
                    <a:pt x="296413" y="388379"/>
                    <a:pt x="307413" y="380054"/>
                  </a:cubicBezTo>
                  <a:cubicBezTo>
                    <a:pt x="317224" y="372622"/>
                    <a:pt x="335657" y="368905"/>
                    <a:pt x="350472" y="376586"/>
                  </a:cubicBezTo>
                  <a:cubicBezTo>
                    <a:pt x="363802" y="383523"/>
                    <a:pt x="370491" y="398091"/>
                    <a:pt x="369797" y="419051"/>
                  </a:cubicBezTo>
                  <a:cubicBezTo>
                    <a:pt x="370491" y="439664"/>
                    <a:pt x="363802" y="454232"/>
                    <a:pt x="350472" y="461119"/>
                  </a:cubicBezTo>
                  <a:cubicBezTo>
                    <a:pt x="335657" y="468849"/>
                    <a:pt x="317224" y="465083"/>
                    <a:pt x="307413" y="457651"/>
                  </a:cubicBezTo>
                  <a:cubicBezTo>
                    <a:pt x="296413" y="449376"/>
                    <a:pt x="284570" y="446898"/>
                    <a:pt x="274065" y="450763"/>
                  </a:cubicBezTo>
                  <a:cubicBezTo>
                    <a:pt x="264601" y="454232"/>
                    <a:pt x="257267" y="462705"/>
                    <a:pt x="254939" y="472863"/>
                  </a:cubicBezTo>
                  <a:cubicBezTo>
                    <a:pt x="251619" y="487332"/>
                    <a:pt x="253700" y="554374"/>
                    <a:pt x="254542" y="577018"/>
                  </a:cubicBezTo>
                  <a:cubicBezTo>
                    <a:pt x="225406" y="576969"/>
                    <a:pt x="200036" y="576672"/>
                    <a:pt x="194388" y="575383"/>
                  </a:cubicBezTo>
                  <a:cubicBezTo>
                    <a:pt x="187252" y="573748"/>
                    <a:pt x="181356" y="568694"/>
                    <a:pt x="178977" y="562153"/>
                  </a:cubicBezTo>
                  <a:cubicBezTo>
                    <a:pt x="176252" y="554721"/>
                    <a:pt x="178284" y="546000"/>
                    <a:pt x="184626" y="537576"/>
                  </a:cubicBezTo>
                  <a:cubicBezTo>
                    <a:pt x="194041" y="525089"/>
                    <a:pt x="198798" y="501701"/>
                    <a:pt x="189086" y="482922"/>
                  </a:cubicBezTo>
                  <a:cubicBezTo>
                    <a:pt x="183932" y="473011"/>
                    <a:pt x="170355" y="456660"/>
                    <a:pt x="137156" y="457750"/>
                  </a:cubicBezTo>
                  <a:cubicBezTo>
                    <a:pt x="103561" y="456610"/>
                    <a:pt x="89984" y="473011"/>
                    <a:pt x="84880" y="482922"/>
                  </a:cubicBezTo>
                  <a:cubicBezTo>
                    <a:pt x="75119" y="501701"/>
                    <a:pt x="79876" y="525089"/>
                    <a:pt x="89340" y="537576"/>
                  </a:cubicBezTo>
                  <a:cubicBezTo>
                    <a:pt x="95682" y="546000"/>
                    <a:pt x="97665" y="554721"/>
                    <a:pt x="94989" y="562153"/>
                  </a:cubicBezTo>
                  <a:cubicBezTo>
                    <a:pt x="92610" y="568694"/>
                    <a:pt x="86664" y="573748"/>
                    <a:pt x="79529" y="575383"/>
                  </a:cubicBezTo>
                  <a:cubicBezTo>
                    <a:pt x="72691" y="576969"/>
                    <a:pt x="36568" y="577068"/>
                    <a:pt x="0" y="577018"/>
                  </a:cubicBezTo>
                  <a:lnTo>
                    <a:pt x="0" y="586929"/>
                  </a:lnTo>
                  <a:cubicBezTo>
                    <a:pt x="44744" y="586929"/>
                    <a:pt x="74277" y="586780"/>
                    <a:pt x="81759" y="585046"/>
                  </a:cubicBezTo>
                  <a:cubicBezTo>
                    <a:pt x="92115" y="582667"/>
                    <a:pt x="100786" y="575185"/>
                    <a:pt x="104304" y="565572"/>
                  </a:cubicBezTo>
                  <a:cubicBezTo>
                    <a:pt x="108169" y="554820"/>
                    <a:pt x="105692" y="542779"/>
                    <a:pt x="97219" y="531580"/>
                  </a:cubicBezTo>
                  <a:cubicBezTo>
                    <a:pt x="89637" y="521522"/>
                    <a:pt x="85822" y="502643"/>
                    <a:pt x="93700" y="487480"/>
                  </a:cubicBezTo>
                  <a:cubicBezTo>
                    <a:pt x="100786" y="473804"/>
                    <a:pt x="115701" y="466917"/>
                    <a:pt x="137156" y="467660"/>
                  </a:cubicBezTo>
                  <a:cubicBezTo>
                    <a:pt x="158216" y="466917"/>
                    <a:pt x="173180" y="473804"/>
                    <a:pt x="180266" y="487480"/>
                  </a:cubicBezTo>
                  <a:cubicBezTo>
                    <a:pt x="188144" y="502643"/>
                    <a:pt x="184329" y="521522"/>
                    <a:pt x="176698" y="531580"/>
                  </a:cubicBezTo>
                  <a:cubicBezTo>
                    <a:pt x="168274" y="542779"/>
                    <a:pt x="165747" y="554820"/>
                    <a:pt x="169662" y="565572"/>
                  </a:cubicBezTo>
                  <a:cubicBezTo>
                    <a:pt x="173180" y="575185"/>
                    <a:pt x="181802" y="582667"/>
                    <a:pt x="192207" y="585046"/>
                  </a:cubicBezTo>
                  <a:cubicBezTo>
                    <a:pt x="198550" y="586483"/>
                    <a:pt x="220749" y="586879"/>
                    <a:pt x="254592" y="586929"/>
                  </a:cubicBezTo>
                  <a:cubicBezTo>
                    <a:pt x="253848" y="607096"/>
                    <a:pt x="251520" y="678350"/>
                    <a:pt x="254939" y="693264"/>
                  </a:cubicBezTo>
                  <a:cubicBezTo>
                    <a:pt x="257267" y="703472"/>
                    <a:pt x="264601" y="711945"/>
                    <a:pt x="274065" y="715414"/>
                  </a:cubicBezTo>
                  <a:cubicBezTo>
                    <a:pt x="284570" y="719229"/>
                    <a:pt x="296413" y="716801"/>
                    <a:pt x="307413" y="708476"/>
                  </a:cubicBezTo>
                  <a:cubicBezTo>
                    <a:pt x="317224" y="701044"/>
                    <a:pt x="335657" y="697328"/>
                    <a:pt x="350472" y="705008"/>
                  </a:cubicBezTo>
                  <a:cubicBezTo>
                    <a:pt x="363802" y="711945"/>
                    <a:pt x="370491" y="726513"/>
                    <a:pt x="369797" y="747473"/>
                  </a:cubicBezTo>
                  <a:cubicBezTo>
                    <a:pt x="370491" y="768086"/>
                    <a:pt x="363802" y="782654"/>
                    <a:pt x="350472" y="789542"/>
                  </a:cubicBezTo>
                  <a:cubicBezTo>
                    <a:pt x="335657" y="797271"/>
                    <a:pt x="317224" y="793506"/>
                    <a:pt x="307413" y="786073"/>
                  </a:cubicBezTo>
                  <a:cubicBezTo>
                    <a:pt x="296413" y="777798"/>
                    <a:pt x="284570" y="775370"/>
                    <a:pt x="274065" y="779185"/>
                  </a:cubicBezTo>
                  <a:cubicBezTo>
                    <a:pt x="264601" y="782654"/>
                    <a:pt x="257267" y="791127"/>
                    <a:pt x="254939" y="801285"/>
                  </a:cubicBezTo>
                  <a:cubicBezTo>
                    <a:pt x="251619" y="815754"/>
                    <a:pt x="253700" y="882647"/>
                    <a:pt x="254542" y="905391"/>
                  </a:cubicBezTo>
                  <a:cubicBezTo>
                    <a:pt x="220699" y="905441"/>
                    <a:pt x="198550" y="905837"/>
                    <a:pt x="192207" y="907274"/>
                  </a:cubicBezTo>
                  <a:cubicBezTo>
                    <a:pt x="181802" y="909653"/>
                    <a:pt x="173180" y="917085"/>
                    <a:pt x="169662" y="926748"/>
                  </a:cubicBezTo>
                  <a:cubicBezTo>
                    <a:pt x="165747" y="937450"/>
                    <a:pt x="168274" y="949541"/>
                    <a:pt x="176698" y="960739"/>
                  </a:cubicBezTo>
                  <a:cubicBezTo>
                    <a:pt x="184329" y="970798"/>
                    <a:pt x="188144" y="989677"/>
                    <a:pt x="180266" y="1004839"/>
                  </a:cubicBezTo>
                  <a:cubicBezTo>
                    <a:pt x="173180" y="1018516"/>
                    <a:pt x="158265" y="1025403"/>
                    <a:pt x="136810" y="1024660"/>
                  </a:cubicBezTo>
                  <a:cubicBezTo>
                    <a:pt x="115701" y="1025403"/>
                    <a:pt x="100786" y="1018516"/>
                    <a:pt x="93700" y="1004839"/>
                  </a:cubicBezTo>
                  <a:cubicBezTo>
                    <a:pt x="85822" y="989677"/>
                    <a:pt x="89637" y="970798"/>
                    <a:pt x="97219" y="960739"/>
                  </a:cubicBezTo>
                  <a:cubicBezTo>
                    <a:pt x="105692" y="949541"/>
                    <a:pt x="108169" y="937450"/>
                    <a:pt x="104304" y="926748"/>
                  </a:cubicBezTo>
                  <a:cubicBezTo>
                    <a:pt x="100786" y="917085"/>
                    <a:pt x="92115" y="909653"/>
                    <a:pt x="81759" y="907274"/>
                  </a:cubicBezTo>
                  <a:cubicBezTo>
                    <a:pt x="74277" y="905540"/>
                    <a:pt x="44744" y="905342"/>
                    <a:pt x="0" y="905342"/>
                  </a:cubicBezTo>
                  <a:lnTo>
                    <a:pt x="0" y="915252"/>
                  </a:lnTo>
                  <a:cubicBezTo>
                    <a:pt x="36618" y="915252"/>
                    <a:pt x="72691" y="915351"/>
                    <a:pt x="79529" y="916936"/>
                  </a:cubicBezTo>
                  <a:cubicBezTo>
                    <a:pt x="86664" y="918572"/>
                    <a:pt x="92610" y="923626"/>
                    <a:pt x="94989" y="930167"/>
                  </a:cubicBezTo>
                  <a:cubicBezTo>
                    <a:pt x="97665" y="937599"/>
                    <a:pt x="95682" y="946320"/>
                    <a:pt x="89340" y="954744"/>
                  </a:cubicBezTo>
                  <a:cubicBezTo>
                    <a:pt x="79876" y="967230"/>
                    <a:pt x="75119" y="990618"/>
                    <a:pt x="84880" y="1009398"/>
                  </a:cubicBezTo>
                  <a:cubicBezTo>
                    <a:pt x="89984" y="1019308"/>
                    <a:pt x="103660" y="1035660"/>
                    <a:pt x="136810" y="1034570"/>
                  </a:cubicBezTo>
                  <a:cubicBezTo>
                    <a:pt x="170405" y="1035660"/>
                    <a:pt x="183932" y="1019308"/>
                    <a:pt x="189086" y="1009398"/>
                  </a:cubicBezTo>
                  <a:cubicBezTo>
                    <a:pt x="198798" y="990618"/>
                    <a:pt x="194041" y="967230"/>
                    <a:pt x="184626" y="954744"/>
                  </a:cubicBezTo>
                  <a:cubicBezTo>
                    <a:pt x="178284" y="946320"/>
                    <a:pt x="176252" y="937599"/>
                    <a:pt x="178977" y="930167"/>
                  </a:cubicBezTo>
                  <a:cubicBezTo>
                    <a:pt x="181356" y="923626"/>
                    <a:pt x="187252" y="918572"/>
                    <a:pt x="194388" y="916936"/>
                  </a:cubicBezTo>
                  <a:cubicBezTo>
                    <a:pt x="200036" y="915648"/>
                    <a:pt x="225456" y="915301"/>
                    <a:pt x="254641" y="915301"/>
                  </a:cubicBezTo>
                  <a:cubicBezTo>
                    <a:pt x="253898" y="935320"/>
                    <a:pt x="251520" y="1006722"/>
                    <a:pt x="254939" y="1021687"/>
                  </a:cubicBezTo>
                  <a:cubicBezTo>
                    <a:pt x="257267" y="1031894"/>
                    <a:pt x="264601" y="1040367"/>
                    <a:pt x="274065" y="1043836"/>
                  </a:cubicBezTo>
                  <a:cubicBezTo>
                    <a:pt x="284570" y="1047651"/>
                    <a:pt x="296413" y="1045223"/>
                    <a:pt x="307413" y="1036899"/>
                  </a:cubicBezTo>
                  <a:cubicBezTo>
                    <a:pt x="317224" y="1029466"/>
                    <a:pt x="335657" y="1025750"/>
                    <a:pt x="350472" y="1033430"/>
                  </a:cubicBezTo>
                  <a:cubicBezTo>
                    <a:pt x="363802" y="1040367"/>
                    <a:pt x="370491" y="1054935"/>
                    <a:pt x="369797" y="1075895"/>
                  </a:cubicBezTo>
                  <a:cubicBezTo>
                    <a:pt x="370491" y="1096508"/>
                    <a:pt x="363802" y="1111076"/>
                    <a:pt x="350472" y="1117964"/>
                  </a:cubicBezTo>
                  <a:cubicBezTo>
                    <a:pt x="335657" y="1125694"/>
                    <a:pt x="317224" y="1121928"/>
                    <a:pt x="307413" y="1114545"/>
                  </a:cubicBezTo>
                  <a:cubicBezTo>
                    <a:pt x="296413" y="1106220"/>
                    <a:pt x="284570" y="1103792"/>
                    <a:pt x="274065" y="1107608"/>
                  </a:cubicBezTo>
                  <a:cubicBezTo>
                    <a:pt x="264601" y="1111076"/>
                    <a:pt x="257267" y="1119549"/>
                    <a:pt x="254939" y="1129707"/>
                  </a:cubicBezTo>
                  <a:cubicBezTo>
                    <a:pt x="251619" y="1144176"/>
                    <a:pt x="253700" y="1211070"/>
                    <a:pt x="254542" y="1233813"/>
                  </a:cubicBezTo>
                  <a:cubicBezTo>
                    <a:pt x="220699" y="1233863"/>
                    <a:pt x="198550" y="1234259"/>
                    <a:pt x="192207" y="1235696"/>
                  </a:cubicBezTo>
                  <a:cubicBezTo>
                    <a:pt x="181802" y="1238075"/>
                    <a:pt x="173180" y="1245507"/>
                    <a:pt x="169662" y="1255170"/>
                  </a:cubicBezTo>
                  <a:cubicBezTo>
                    <a:pt x="165747" y="1265873"/>
                    <a:pt x="168274" y="1277963"/>
                    <a:pt x="176698" y="1289162"/>
                  </a:cubicBezTo>
                  <a:cubicBezTo>
                    <a:pt x="184329" y="1299221"/>
                    <a:pt x="188144" y="1318099"/>
                    <a:pt x="180266" y="1333262"/>
                  </a:cubicBezTo>
                  <a:cubicBezTo>
                    <a:pt x="173180" y="1346938"/>
                    <a:pt x="158265" y="1353825"/>
                    <a:pt x="136810" y="1353082"/>
                  </a:cubicBezTo>
                  <a:cubicBezTo>
                    <a:pt x="115651" y="1353776"/>
                    <a:pt x="100786" y="1346938"/>
                    <a:pt x="93700" y="1333262"/>
                  </a:cubicBezTo>
                  <a:cubicBezTo>
                    <a:pt x="85822" y="1318099"/>
                    <a:pt x="89637" y="1299221"/>
                    <a:pt x="97219" y="1289162"/>
                  </a:cubicBezTo>
                  <a:cubicBezTo>
                    <a:pt x="105692" y="1277963"/>
                    <a:pt x="108169" y="1265873"/>
                    <a:pt x="104304" y="1255170"/>
                  </a:cubicBezTo>
                  <a:cubicBezTo>
                    <a:pt x="100786" y="1245507"/>
                    <a:pt x="92115" y="1238075"/>
                    <a:pt x="81759" y="1235696"/>
                  </a:cubicBezTo>
                  <a:cubicBezTo>
                    <a:pt x="74277" y="1233962"/>
                    <a:pt x="44744" y="1233764"/>
                    <a:pt x="0" y="1233764"/>
                  </a:cubicBezTo>
                  <a:lnTo>
                    <a:pt x="0" y="1243674"/>
                  </a:lnTo>
                  <a:cubicBezTo>
                    <a:pt x="36568" y="1243625"/>
                    <a:pt x="72691" y="1243773"/>
                    <a:pt x="79529" y="1245359"/>
                  </a:cubicBezTo>
                  <a:cubicBezTo>
                    <a:pt x="86664" y="1246994"/>
                    <a:pt x="92610" y="1252048"/>
                    <a:pt x="94989" y="1258589"/>
                  </a:cubicBezTo>
                  <a:cubicBezTo>
                    <a:pt x="97665" y="1266021"/>
                    <a:pt x="95682" y="1274742"/>
                    <a:pt x="89340" y="1283166"/>
                  </a:cubicBezTo>
                  <a:cubicBezTo>
                    <a:pt x="79876" y="1295653"/>
                    <a:pt x="75119" y="1319041"/>
                    <a:pt x="84880" y="1337820"/>
                  </a:cubicBezTo>
                  <a:cubicBezTo>
                    <a:pt x="89984" y="1347731"/>
                    <a:pt x="103660" y="1364181"/>
                    <a:pt x="136810" y="1362992"/>
                  </a:cubicBezTo>
                  <a:cubicBezTo>
                    <a:pt x="170455" y="1364132"/>
                    <a:pt x="183932" y="1347731"/>
                    <a:pt x="189086" y="1337820"/>
                  </a:cubicBezTo>
                  <a:cubicBezTo>
                    <a:pt x="198798" y="1319041"/>
                    <a:pt x="194041" y="1295653"/>
                    <a:pt x="184626" y="1283166"/>
                  </a:cubicBezTo>
                  <a:cubicBezTo>
                    <a:pt x="178284" y="1274742"/>
                    <a:pt x="176252" y="1266021"/>
                    <a:pt x="178977" y="1258589"/>
                  </a:cubicBezTo>
                  <a:cubicBezTo>
                    <a:pt x="181356" y="1252048"/>
                    <a:pt x="187252" y="1246994"/>
                    <a:pt x="194388" y="1245359"/>
                  </a:cubicBezTo>
                  <a:cubicBezTo>
                    <a:pt x="200036" y="1244071"/>
                    <a:pt x="225456" y="1243724"/>
                    <a:pt x="254641" y="1243724"/>
                  </a:cubicBezTo>
                  <a:cubicBezTo>
                    <a:pt x="253898" y="1263742"/>
                    <a:pt x="251520" y="1335145"/>
                    <a:pt x="254939" y="1350109"/>
                  </a:cubicBezTo>
                  <a:cubicBezTo>
                    <a:pt x="257267" y="1360317"/>
                    <a:pt x="264601" y="1368790"/>
                    <a:pt x="274065" y="1372258"/>
                  </a:cubicBezTo>
                  <a:cubicBezTo>
                    <a:pt x="284570" y="1376074"/>
                    <a:pt x="296413" y="1373646"/>
                    <a:pt x="307413" y="1365321"/>
                  </a:cubicBezTo>
                  <a:cubicBezTo>
                    <a:pt x="317224" y="1357889"/>
                    <a:pt x="335657" y="1354172"/>
                    <a:pt x="350472" y="1361853"/>
                  </a:cubicBezTo>
                  <a:cubicBezTo>
                    <a:pt x="363802" y="1368790"/>
                    <a:pt x="370491" y="1383358"/>
                    <a:pt x="369797" y="1404318"/>
                  </a:cubicBezTo>
                  <a:cubicBezTo>
                    <a:pt x="370491" y="1424931"/>
                    <a:pt x="363802" y="1439499"/>
                    <a:pt x="350472" y="1446436"/>
                  </a:cubicBezTo>
                  <a:cubicBezTo>
                    <a:pt x="335657" y="1454116"/>
                    <a:pt x="317224" y="1450350"/>
                    <a:pt x="307413" y="1442967"/>
                  </a:cubicBezTo>
                  <a:cubicBezTo>
                    <a:pt x="296413" y="1434643"/>
                    <a:pt x="284570" y="1432215"/>
                    <a:pt x="274065" y="1436030"/>
                  </a:cubicBezTo>
                  <a:cubicBezTo>
                    <a:pt x="264601" y="1439499"/>
                    <a:pt x="257267" y="1447972"/>
                    <a:pt x="254939" y="1458130"/>
                  </a:cubicBezTo>
                  <a:cubicBezTo>
                    <a:pt x="251619" y="1472599"/>
                    <a:pt x="253700" y="1539641"/>
                    <a:pt x="254542" y="1562285"/>
                  </a:cubicBezTo>
                  <a:cubicBezTo>
                    <a:pt x="225406" y="1562285"/>
                    <a:pt x="200036" y="1561938"/>
                    <a:pt x="194388" y="1560650"/>
                  </a:cubicBezTo>
                  <a:cubicBezTo>
                    <a:pt x="187252" y="1559015"/>
                    <a:pt x="181356" y="1553961"/>
                    <a:pt x="178977" y="1547420"/>
                  </a:cubicBezTo>
                  <a:cubicBezTo>
                    <a:pt x="176252" y="1539988"/>
                    <a:pt x="178284" y="1531267"/>
                    <a:pt x="184626" y="1522843"/>
                  </a:cubicBezTo>
                  <a:cubicBezTo>
                    <a:pt x="194041" y="1510356"/>
                    <a:pt x="198798" y="1486968"/>
                    <a:pt x="189086" y="1468188"/>
                  </a:cubicBezTo>
                  <a:cubicBezTo>
                    <a:pt x="183932" y="1458278"/>
                    <a:pt x="170256" y="1441828"/>
                    <a:pt x="137156" y="1443017"/>
                  </a:cubicBezTo>
                  <a:cubicBezTo>
                    <a:pt x="103611" y="1441828"/>
                    <a:pt x="89984" y="1458278"/>
                    <a:pt x="84880" y="1468188"/>
                  </a:cubicBezTo>
                  <a:cubicBezTo>
                    <a:pt x="75119" y="1486968"/>
                    <a:pt x="79876" y="1510356"/>
                    <a:pt x="89340" y="1522843"/>
                  </a:cubicBezTo>
                  <a:cubicBezTo>
                    <a:pt x="95682" y="1531267"/>
                    <a:pt x="97665" y="1539988"/>
                    <a:pt x="94989" y="1547420"/>
                  </a:cubicBezTo>
                  <a:cubicBezTo>
                    <a:pt x="92610" y="1553961"/>
                    <a:pt x="86664" y="1559015"/>
                    <a:pt x="79529" y="1560650"/>
                  </a:cubicBezTo>
                  <a:cubicBezTo>
                    <a:pt x="72691" y="1562236"/>
                    <a:pt x="36568" y="1562384"/>
                    <a:pt x="0" y="1562335"/>
                  </a:cubicBezTo>
                  <a:lnTo>
                    <a:pt x="0" y="1572245"/>
                  </a:lnTo>
                  <a:cubicBezTo>
                    <a:pt x="44744" y="1572245"/>
                    <a:pt x="74277" y="1572047"/>
                    <a:pt x="81759" y="1570313"/>
                  </a:cubicBezTo>
                  <a:cubicBezTo>
                    <a:pt x="92115" y="1567934"/>
                    <a:pt x="100786" y="1560501"/>
                    <a:pt x="104304" y="1550839"/>
                  </a:cubicBezTo>
                  <a:cubicBezTo>
                    <a:pt x="108169" y="1540136"/>
                    <a:pt x="105692" y="1528046"/>
                    <a:pt x="97219" y="1516847"/>
                  </a:cubicBezTo>
                  <a:cubicBezTo>
                    <a:pt x="89637" y="1506788"/>
                    <a:pt x="85822" y="1487910"/>
                    <a:pt x="93700" y="1472747"/>
                  </a:cubicBezTo>
                  <a:cubicBezTo>
                    <a:pt x="100786" y="1459071"/>
                    <a:pt x="115651" y="1452332"/>
                    <a:pt x="137156" y="1452927"/>
                  </a:cubicBezTo>
                  <a:cubicBezTo>
                    <a:pt x="158216" y="1452233"/>
                    <a:pt x="173180" y="1459071"/>
                    <a:pt x="180266" y="1472747"/>
                  </a:cubicBezTo>
                  <a:cubicBezTo>
                    <a:pt x="188144" y="1487910"/>
                    <a:pt x="184329" y="1506788"/>
                    <a:pt x="176698" y="1516847"/>
                  </a:cubicBezTo>
                  <a:cubicBezTo>
                    <a:pt x="168274" y="1528046"/>
                    <a:pt x="165747" y="1540136"/>
                    <a:pt x="169662" y="1550839"/>
                  </a:cubicBezTo>
                  <a:cubicBezTo>
                    <a:pt x="173180" y="1560501"/>
                    <a:pt x="181802" y="1567934"/>
                    <a:pt x="192207" y="1570313"/>
                  </a:cubicBezTo>
                  <a:cubicBezTo>
                    <a:pt x="198550" y="1571750"/>
                    <a:pt x="220749" y="1572146"/>
                    <a:pt x="254592" y="1572196"/>
                  </a:cubicBezTo>
                  <a:cubicBezTo>
                    <a:pt x="253848" y="1592363"/>
                    <a:pt x="251520" y="1663617"/>
                    <a:pt x="254939" y="1678531"/>
                  </a:cubicBezTo>
                  <a:cubicBezTo>
                    <a:pt x="257267" y="1688739"/>
                    <a:pt x="264601" y="1697212"/>
                    <a:pt x="274065" y="1700681"/>
                  </a:cubicBezTo>
                  <a:cubicBezTo>
                    <a:pt x="284570" y="1704496"/>
                    <a:pt x="296413" y="1702068"/>
                    <a:pt x="307413" y="1693743"/>
                  </a:cubicBezTo>
                  <a:cubicBezTo>
                    <a:pt x="317224" y="1686311"/>
                    <a:pt x="335657" y="1682595"/>
                    <a:pt x="350472" y="1690275"/>
                  </a:cubicBezTo>
                  <a:cubicBezTo>
                    <a:pt x="363802" y="1697212"/>
                    <a:pt x="370491" y="1711780"/>
                    <a:pt x="369797" y="1732740"/>
                  </a:cubicBezTo>
                  <a:cubicBezTo>
                    <a:pt x="370491" y="1753353"/>
                    <a:pt x="363802" y="1767921"/>
                    <a:pt x="350472" y="1774858"/>
                  </a:cubicBezTo>
                  <a:cubicBezTo>
                    <a:pt x="335657" y="1782538"/>
                    <a:pt x="317224" y="1778773"/>
                    <a:pt x="307413" y="1771389"/>
                  </a:cubicBezTo>
                  <a:cubicBezTo>
                    <a:pt x="296413" y="1763065"/>
                    <a:pt x="284570" y="1760637"/>
                    <a:pt x="274065" y="1764452"/>
                  </a:cubicBezTo>
                  <a:cubicBezTo>
                    <a:pt x="264601" y="1767921"/>
                    <a:pt x="257267" y="1776394"/>
                    <a:pt x="254939" y="1786602"/>
                  </a:cubicBezTo>
                  <a:cubicBezTo>
                    <a:pt x="251619" y="1801021"/>
                    <a:pt x="253700" y="1867914"/>
                    <a:pt x="254542" y="1890658"/>
                  </a:cubicBezTo>
                  <a:cubicBezTo>
                    <a:pt x="220699" y="1890708"/>
                    <a:pt x="198550" y="1891104"/>
                    <a:pt x="192207" y="1892541"/>
                  </a:cubicBezTo>
                  <a:cubicBezTo>
                    <a:pt x="181802" y="1894920"/>
                    <a:pt x="173180" y="1902402"/>
                    <a:pt x="169662" y="1912014"/>
                  </a:cubicBezTo>
                  <a:cubicBezTo>
                    <a:pt x="165747" y="1922767"/>
                    <a:pt x="168274" y="1934808"/>
                    <a:pt x="176698" y="1946006"/>
                  </a:cubicBezTo>
                  <a:cubicBezTo>
                    <a:pt x="184329" y="1956065"/>
                    <a:pt x="188144" y="1974944"/>
                    <a:pt x="180266" y="1990106"/>
                  </a:cubicBezTo>
                  <a:cubicBezTo>
                    <a:pt x="173180" y="2003783"/>
                    <a:pt x="158315" y="2010521"/>
                    <a:pt x="136810" y="2009927"/>
                  </a:cubicBezTo>
                  <a:cubicBezTo>
                    <a:pt x="115701" y="2010620"/>
                    <a:pt x="100786" y="2003783"/>
                    <a:pt x="93700" y="1990106"/>
                  </a:cubicBezTo>
                  <a:cubicBezTo>
                    <a:pt x="85822" y="1974944"/>
                    <a:pt x="89637" y="1956065"/>
                    <a:pt x="97219" y="1946006"/>
                  </a:cubicBezTo>
                  <a:cubicBezTo>
                    <a:pt x="105692" y="1934808"/>
                    <a:pt x="108169" y="1922767"/>
                    <a:pt x="104304" y="1912014"/>
                  </a:cubicBezTo>
                  <a:cubicBezTo>
                    <a:pt x="100786" y="1902402"/>
                    <a:pt x="92115" y="1894920"/>
                    <a:pt x="81759" y="1892541"/>
                  </a:cubicBezTo>
                  <a:cubicBezTo>
                    <a:pt x="74277" y="1890807"/>
                    <a:pt x="44744" y="1890608"/>
                    <a:pt x="0" y="1890658"/>
                  </a:cubicBezTo>
                  <a:lnTo>
                    <a:pt x="0" y="1900568"/>
                  </a:lnTo>
                  <a:cubicBezTo>
                    <a:pt x="36568" y="1900469"/>
                    <a:pt x="72691" y="1900618"/>
                    <a:pt x="79529" y="1902203"/>
                  </a:cubicBezTo>
                  <a:cubicBezTo>
                    <a:pt x="86664" y="1903839"/>
                    <a:pt x="92610" y="1908893"/>
                    <a:pt x="94989" y="1915433"/>
                  </a:cubicBezTo>
                  <a:cubicBezTo>
                    <a:pt x="97665" y="1922866"/>
                    <a:pt x="95682" y="1931587"/>
                    <a:pt x="89340" y="1940011"/>
                  </a:cubicBezTo>
                  <a:cubicBezTo>
                    <a:pt x="79876" y="1952497"/>
                    <a:pt x="75119" y="1975885"/>
                    <a:pt x="84880" y="1994715"/>
                  </a:cubicBezTo>
                  <a:cubicBezTo>
                    <a:pt x="89984" y="2004575"/>
                    <a:pt x="103611" y="2020927"/>
                    <a:pt x="136810" y="2019837"/>
                  </a:cubicBezTo>
                  <a:cubicBezTo>
                    <a:pt x="170355" y="2021026"/>
                    <a:pt x="183932" y="2004575"/>
                    <a:pt x="189086" y="1994715"/>
                  </a:cubicBezTo>
                  <a:cubicBezTo>
                    <a:pt x="198798" y="1975885"/>
                    <a:pt x="194041" y="1952497"/>
                    <a:pt x="184626" y="1940011"/>
                  </a:cubicBezTo>
                  <a:cubicBezTo>
                    <a:pt x="178284" y="1931587"/>
                    <a:pt x="176252" y="1922866"/>
                    <a:pt x="178977" y="1915433"/>
                  </a:cubicBezTo>
                  <a:cubicBezTo>
                    <a:pt x="181356" y="1908893"/>
                    <a:pt x="187252" y="1903839"/>
                    <a:pt x="194388" y="1902203"/>
                  </a:cubicBezTo>
                  <a:cubicBezTo>
                    <a:pt x="200036" y="1900915"/>
                    <a:pt x="225456" y="1900618"/>
                    <a:pt x="254641" y="1900568"/>
                  </a:cubicBezTo>
                  <a:cubicBezTo>
                    <a:pt x="253898" y="1920587"/>
                    <a:pt x="251520" y="1991989"/>
                    <a:pt x="254939" y="2006954"/>
                  </a:cubicBezTo>
                  <a:cubicBezTo>
                    <a:pt x="257267" y="2017161"/>
                    <a:pt x="264601" y="2025634"/>
                    <a:pt x="274065" y="2029103"/>
                  </a:cubicBezTo>
                  <a:cubicBezTo>
                    <a:pt x="284570" y="2032918"/>
                    <a:pt x="296413" y="2030490"/>
                    <a:pt x="307413" y="2022166"/>
                  </a:cubicBezTo>
                  <a:cubicBezTo>
                    <a:pt x="317224" y="2014733"/>
                    <a:pt x="335657" y="2011017"/>
                    <a:pt x="350472" y="2018697"/>
                  </a:cubicBezTo>
                  <a:cubicBezTo>
                    <a:pt x="363802" y="2025634"/>
                    <a:pt x="370491" y="2040202"/>
                    <a:pt x="369797" y="2061162"/>
                  </a:cubicBezTo>
                  <a:cubicBezTo>
                    <a:pt x="370491" y="2081775"/>
                    <a:pt x="363802" y="2096343"/>
                    <a:pt x="350472" y="2103280"/>
                  </a:cubicBezTo>
                  <a:cubicBezTo>
                    <a:pt x="335657" y="2110961"/>
                    <a:pt x="317224" y="2107195"/>
                    <a:pt x="307413" y="2099812"/>
                  </a:cubicBezTo>
                  <a:cubicBezTo>
                    <a:pt x="296413" y="2091487"/>
                    <a:pt x="284570" y="2089059"/>
                    <a:pt x="274065" y="2092875"/>
                  </a:cubicBezTo>
                  <a:cubicBezTo>
                    <a:pt x="264601" y="2096343"/>
                    <a:pt x="257267" y="2104816"/>
                    <a:pt x="254939" y="2115024"/>
                  </a:cubicBezTo>
                  <a:cubicBezTo>
                    <a:pt x="251619" y="2129443"/>
                    <a:pt x="253700" y="2196337"/>
                    <a:pt x="254542" y="2219080"/>
                  </a:cubicBezTo>
                  <a:cubicBezTo>
                    <a:pt x="220699" y="2219130"/>
                    <a:pt x="198550" y="2219526"/>
                    <a:pt x="192207" y="2220963"/>
                  </a:cubicBezTo>
                  <a:cubicBezTo>
                    <a:pt x="181802" y="2223342"/>
                    <a:pt x="173180" y="2230824"/>
                    <a:pt x="169662" y="2240437"/>
                  </a:cubicBezTo>
                  <a:cubicBezTo>
                    <a:pt x="165747" y="2251189"/>
                    <a:pt x="168274" y="2263230"/>
                    <a:pt x="176698" y="2274429"/>
                  </a:cubicBezTo>
                  <a:cubicBezTo>
                    <a:pt x="184329" y="2284487"/>
                    <a:pt x="188144" y="2303366"/>
                    <a:pt x="180266" y="2318529"/>
                  </a:cubicBezTo>
                  <a:cubicBezTo>
                    <a:pt x="173180" y="2332205"/>
                    <a:pt x="158315" y="2338993"/>
                    <a:pt x="136810" y="2338349"/>
                  </a:cubicBezTo>
                  <a:cubicBezTo>
                    <a:pt x="115701" y="2339043"/>
                    <a:pt x="100786" y="2332205"/>
                    <a:pt x="93700" y="2318529"/>
                  </a:cubicBezTo>
                  <a:cubicBezTo>
                    <a:pt x="85822" y="2303366"/>
                    <a:pt x="89637" y="2284487"/>
                    <a:pt x="97219" y="2274429"/>
                  </a:cubicBezTo>
                  <a:cubicBezTo>
                    <a:pt x="105692" y="2263230"/>
                    <a:pt x="108169" y="2251189"/>
                    <a:pt x="104304" y="2240437"/>
                  </a:cubicBezTo>
                  <a:cubicBezTo>
                    <a:pt x="100786" y="2230824"/>
                    <a:pt x="92115" y="2223342"/>
                    <a:pt x="81759" y="2220963"/>
                  </a:cubicBezTo>
                  <a:cubicBezTo>
                    <a:pt x="74277" y="2219229"/>
                    <a:pt x="44744" y="2219031"/>
                    <a:pt x="0" y="2219080"/>
                  </a:cubicBezTo>
                  <a:lnTo>
                    <a:pt x="0" y="2228991"/>
                  </a:lnTo>
                  <a:cubicBezTo>
                    <a:pt x="36618" y="2228941"/>
                    <a:pt x="72691" y="2229040"/>
                    <a:pt x="79529" y="2230626"/>
                  </a:cubicBezTo>
                  <a:cubicBezTo>
                    <a:pt x="86664" y="2232261"/>
                    <a:pt x="92610" y="2237315"/>
                    <a:pt x="94989" y="2243856"/>
                  </a:cubicBezTo>
                  <a:cubicBezTo>
                    <a:pt x="97665" y="2251288"/>
                    <a:pt x="95682" y="2260009"/>
                    <a:pt x="89340" y="2268433"/>
                  </a:cubicBezTo>
                  <a:cubicBezTo>
                    <a:pt x="79876" y="2280920"/>
                    <a:pt x="75119" y="2304308"/>
                    <a:pt x="84880" y="2323137"/>
                  </a:cubicBezTo>
                  <a:cubicBezTo>
                    <a:pt x="89984" y="2332998"/>
                    <a:pt x="103611" y="2349448"/>
                    <a:pt x="136810" y="2348259"/>
                  </a:cubicBezTo>
                  <a:cubicBezTo>
                    <a:pt x="170355" y="2349399"/>
                    <a:pt x="183932" y="2332998"/>
                    <a:pt x="189086" y="2323137"/>
                  </a:cubicBezTo>
                  <a:cubicBezTo>
                    <a:pt x="198798" y="2304308"/>
                    <a:pt x="194041" y="2280920"/>
                    <a:pt x="184626" y="2268433"/>
                  </a:cubicBezTo>
                  <a:cubicBezTo>
                    <a:pt x="178284" y="2260009"/>
                    <a:pt x="176252" y="2251288"/>
                    <a:pt x="178977" y="2243856"/>
                  </a:cubicBezTo>
                  <a:cubicBezTo>
                    <a:pt x="181356" y="2237315"/>
                    <a:pt x="187252" y="2232261"/>
                    <a:pt x="194388" y="2230626"/>
                  </a:cubicBezTo>
                  <a:cubicBezTo>
                    <a:pt x="200036" y="2229337"/>
                    <a:pt x="225456" y="2229040"/>
                    <a:pt x="254641" y="2228991"/>
                  </a:cubicBezTo>
                  <a:cubicBezTo>
                    <a:pt x="253898" y="2249009"/>
                    <a:pt x="251520" y="2320461"/>
                    <a:pt x="254939" y="2335376"/>
                  </a:cubicBezTo>
                  <a:cubicBezTo>
                    <a:pt x="257267" y="2345583"/>
                    <a:pt x="264601" y="2354057"/>
                    <a:pt x="274065" y="2357525"/>
                  </a:cubicBezTo>
                  <a:cubicBezTo>
                    <a:pt x="284570" y="2361341"/>
                    <a:pt x="296413" y="2358913"/>
                    <a:pt x="307413" y="2350588"/>
                  </a:cubicBezTo>
                  <a:cubicBezTo>
                    <a:pt x="317224" y="2343205"/>
                    <a:pt x="335657" y="2339439"/>
                    <a:pt x="350472" y="2347120"/>
                  </a:cubicBezTo>
                  <a:cubicBezTo>
                    <a:pt x="363802" y="2354057"/>
                    <a:pt x="370491" y="2368625"/>
                    <a:pt x="369797" y="2389585"/>
                  </a:cubicBezTo>
                  <a:cubicBezTo>
                    <a:pt x="370491" y="2410198"/>
                    <a:pt x="363802" y="2424766"/>
                    <a:pt x="350472" y="2431703"/>
                  </a:cubicBezTo>
                  <a:cubicBezTo>
                    <a:pt x="335657" y="2439383"/>
                    <a:pt x="317224" y="2435617"/>
                    <a:pt x="307413" y="2428234"/>
                  </a:cubicBezTo>
                  <a:cubicBezTo>
                    <a:pt x="296413" y="2419910"/>
                    <a:pt x="284570" y="2417482"/>
                    <a:pt x="274065" y="2421297"/>
                  </a:cubicBezTo>
                  <a:cubicBezTo>
                    <a:pt x="264601" y="2424766"/>
                    <a:pt x="257267" y="2433239"/>
                    <a:pt x="254939" y="2443446"/>
                  </a:cubicBezTo>
                  <a:cubicBezTo>
                    <a:pt x="253650" y="2448946"/>
                    <a:pt x="253155" y="2462127"/>
                    <a:pt x="253105" y="2477537"/>
                  </a:cubicBezTo>
                  <a:lnTo>
                    <a:pt x="263015" y="2477537"/>
                  </a:lnTo>
                  <a:cubicBezTo>
                    <a:pt x="263065" y="2462622"/>
                    <a:pt x="263511" y="2450383"/>
                    <a:pt x="264601" y="2445626"/>
                  </a:cubicBezTo>
                  <a:cubicBezTo>
                    <a:pt x="266187" y="2438689"/>
                    <a:pt x="271092" y="2432941"/>
                    <a:pt x="277484" y="2430613"/>
                  </a:cubicBezTo>
                  <a:cubicBezTo>
                    <a:pt x="284719" y="2427986"/>
                    <a:pt x="293241" y="2429919"/>
                    <a:pt x="301417" y="2436113"/>
                  </a:cubicBezTo>
                  <a:cubicBezTo>
                    <a:pt x="313656" y="2445379"/>
                    <a:pt x="336648" y="2450037"/>
                    <a:pt x="355031" y="2440473"/>
                  </a:cubicBezTo>
                  <a:cubicBezTo>
                    <a:pt x="364743" y="2435469"/>
                    <a:pt x="380798" y="2422139"/>
                    <a:pt x="379707" y="2389585"/>
                  </a:cubicBezTo>
                  <a:cubicBezTo>
                    <a:pt x="380798" y="2356683"/>
                    <a:pt x="364743" y="2343354"/>
                    <a:pt x="355031" y="2338349"/>
                  </a:cubicBezTo>
                  <a:cubicBezTo>
                    <a:pt x="336648" y="2328786"/>
                    <a:pt x="313706" y="2333444"/>
                    <a:pt x="301417" y="2342710"/>
                  </a:cubicBezTo>
                  <a:cubicBezTo>
                    <a:pt x="293241" y="2348903"/>
                    <a:pt x="284719" y="2350836"/>
                    <a:pt x="277484" y="2348210"/>
                  </a:cubicBezTo>
                  <a:cubicBezTo>
                    <a:pt x="271092" y="2345881"/>
                    <a:pt x="266187" y="2340133"/>
                    <a:pt x="264601" y="2333196"/>
                  </a:cubicBezTo>
                  <a:cubicBezTo>
                    <a:pt x="261777" y="2320808"/>
                    <a:pt x="263461" y="2257730"/>
                    <a:pt x="264601" y="2228991"/>
                  </a:cubicBezTo>
                  <a:cubicBezTo>
                    <a:pt x="273570" y="2228991"/>
                    <a:pt x="282687" y="2228991"/>
                    <a:pt x="291557" y="2229040"/>
                  </a:cubicBezTo>
                  <a:cubicBezTo>
                    <a:pt x="346062" y="2229139"/>
                    <a:pt x="382433" y="2229090"/>
                    <a:pt x="390856" y="2227157"/>
                  </a:cubicBezTo>
                  <a:cubicBezTo>
                    <a:pt x="401212" y="2224779"/>
                    <a:pt x="409834" y="2217346"/>
                    <a:pt x="413352" y="2207684"/>
                  </a:cubicBezTo>
                  <a:cubicBezTo>
                    <a:pt x="417267" y="2196981"/>
                    <a:pt x="414789" y="2184890"/>
                    <a:pt x="406316" y="2173692"/>
                  </a:cubicBezTo>
                  <a:cubicBezTo>
                    <a:pt x="398735" y="2163633"/>
                    <a:pt x="394870" y="2144754"/>
                    <a:pt x="402748" y="2129592"/>
                  </a:cubicBezTo>
                  <a:cubicBezTo>
                    <a:pt x="409834" y="2115916"/>
                    <a:pt x="424749" y="2109078"/>
                    <a:pt x="446254" y="2109772"/>
                  </a:cubicBezTo>
                  <a:cubicBezTo>
                    <a:pt x="467313" y="2109078"/>
                    <a:pt x="482277" y="2115916"/>
                    <a:pt x="489363" y="2129592"/>
                  </a:cubicBezTo>
                  <a:cubicBezTo>
                    <a:pt x="497242" y="2144754"/>
                    <a:pt x="493426" y="2163633"/>
                    <a:pt x="485796" y="2173692"/>
                  </a:cubicBezTo>
                  <a:cubicBezTo>
                    <a:pt x="477372" y="2184890"/>
                    <a:pt x="474845" y="2196981"/>
                    <a:pt x="478759" y="2207684"/>
                  </a:cubicBezTo>
                  <a:cubicBezTo>
                    <a:pt x="482277" y="2217346"/>
                    <a:pt x="490899" y="2224779"/>
                    <a:pt x="501305" y="2227157"/>
                  </a:cubicBezTo>
                  <a:cubicBezTo>
                    <a:pt x="507400" y="2228594"/>
                    <a:pt x="528360" y="2228991"/>
                    <a:pt x="560270" y="2229040"/>
                  </a:cubicBezTo>
                  <a:cubicBezTo>
                    <a:pt x="561360" y="2257829"/>
                    <a:pt x="563045" y="2320808"/>
                    <a:pt x="560221" y="2333196"/>
                  </a:cubicBezTo>
                  <a:cubicBezTo>
                    <a:pt x="558635" y="2340133"/>
                    <a:pt x="553680" y="2345881"/>
                    <a:pt x="547338" y="2348210"/>
                  </a:cubicBezTo>
                  <a:cubicBezTo>
                    <a:pt x="540103" y="2350836"/>
                    <a:pt x="531580" y="2348903"/>
                    <a:pt x="523355" y="2342710"/>
                  </a:cubicBezTo>
                  <a:cubicBezTo>
                    <a:pt x="511116" y="2333444"/>
                    <a:pt x="488174" y="2328786"/>
                    <a:pt x="469741" y="2338349"/>
                  </a:cubicBezTo>
                  <a:cubicBezTo>
                    <a:pt x="460079" y="2343354"/>
                    <a:pt x="443975" y="2356683"/>
                    <a:pt x="445114" y="2389238"/>
                  </a:cubicBezTo>
                  <a:cubicBezTo>
                    <a:pt x="443975" y="2422139"/>
                    <a:pt x="460079" y="2435469"/>
                    <a:pt x="469741" y="2440473"/>
                  </a:cubicBezTo>
                  <a:cubicBezTo>
                    <a:pt x="488174" y="2450037"/>
                    <a:pt x="511116" y="2445379"/>
                    <a:pt x="523355" y="2436113"/>
                  </a:cubicBezTo>
                  <a:cubicBezTo>
                    <a:pt x="531580" y="2429919"/>
                    <a:pt x="540054" y="2427986"/>
                    <a:pt x="547338" y="2430613"/>
                  </a:cubicBezTo>
                  <a:cubicBezTo>
                    <a:pt x="553680" y="2432941"/>
                    <a:pt x="558635" y="2438689"/>
                    <a:pt x="560221" y="2445626"/>
                  </a:cubicBezTo>
                  <a:cubicBezTo>
                    <a:pt x="561311" y="2450433"/>
                    <a:pt x="561707" y="2462672"/>
                    <a:pt x="561757" y="2477537"/>
                  </a:cubicBezTo>
                  <a:lnTo>
                    <a:pt x="571667" y="2477537"/>
                  </a:lnTo>
                  <a:cubicBezTo>
                    <a:pt x="571617" y="2462077"/>
                    <a:pt x="571122" y="2448946"/>
                    <a:pt x="569883" y="2443446"/>
                  </a:cubicBezTo>
                  <a:cubicBezTo>
                    <a:pt x="567554" y="2433239"/>
                    <a:pt x="560221" y="2424766"/>
                    <a:pt x="550707" y="2421297"/>
                  </a:cubicBezTo>
                  <a:cubicBezTo>
                    <a:pt x="540202" y="2417432"/>
                    <a:pt x="528360" y="2419910"/>
                    <a:pt x="517359" y="2428234"/>
                  </a:cubicBezTo>
                  <a:cubicBezTo>
                    <a:pt x="507548" y="2435617"/>
                    <a:pt x="489115" y="2439383"/>
                    <a:pt x="474300" y="2431703"/>
                  </a:cubicBezTo>
                  <a:cubicBezTo>
                    <a:pt x="460971" y="2424766"/>
                    <a:pt x="454331" y="2410198"/>
                    <a:pt x="455025" y="2389238"/>
                  </a:cubicBezTo>
                  <a:cubicBezTo>
                    <a:pt x="454331" y="2368625"/>
                    <a:pt x="460971" y="2354057"/>
                    <a:pt x="474300" y="2347120"/>
                  </a:cubicBezTo>
                  <a:cubicBezTo>
                    <a:pt x="489115" y="2339439"/>
                    <a:pt x="507548" y="2343205"/>
                    <a:pt x="517359" y="2350588"/>
                  </a:cubicBezTo>
                  <a:cubicBezTo>
                    <a:pt x="528360" y="2358913"/>
                    <a:pt x="540202" y="2361390"/>
                    <a:pt x="550707" y="2357525"/>
                  </a:cubicBezTo>
                  <a:cubicBezTo>
                    <a:pt x="560221" y="2354057"/>
                    <a:pt x="567554" y="2345583"/>
                    <a:pt x="569883" y="2335376"/>
                  </a:cubicBezTo>
                  <a:cubicBezTo>
                    <a:pt x="573302" y="2320461"/>
                    <a:pt x="570924" y="2249207"/>
                    <a:pt x="570180" y="2229040"/>
                  </a:cubicBezTo>
                  <a:lnTo>
                    <a:pt x="600555" y="2229040"/>
                  </a:lnTo>
                  <a:cubicBezTo>
                    <a:pt x="642326" y="2228941"/>
                    <a:pt x="689746" y="2228792"/>
                    <a:pt x="697675" y="2230626"/>
                  </a:cubicBezTo>
                  <a:cubicBezTo>
                    <a:pt x="704810" y="2232261"/>
                    <a:pt x="710706" y="2237315"/>
                    <a:pt x="713085" y="2243856"/>
                  </a:cubicBezTo>
                  <a:cubicBezTo>
                    <a:pt x="715810" y="2251288"/>
                    <a:pt x="713828" y="2260009"/>
                    <a:pt x="707436" y="2268433"/>
                  </a:cubicBezTo>
                  <a:cubicBezTo>
                    <a:pt x="698021" y="2280920"/>
                    <a:pt x="693265" y="2304308"/>
                    <a:pt x="703026" y="2323137"/>
                  </a:cubicBezTo>
                  <a:cubicBezTo>
                    <a:pt x="708130" y="2332998"/>
                    <a:pt x="721707" y="2349448"/>
                    <a:pt x="754955" y="2348259"/>
                  </a:cubicBezTo>
                  <a:cubicBezTo>
                    <a:pt x="788501" y="2349399"/>
                    <a:pt x="802078" y="2332998"/>
                    <a:pt x="807182" y="2323137"/>
                  </a:cubicBezTo>
                  <a:cubicBezTo>
                    <a:pt x="816943" y="2304308"/>
                    <a:pt x="812186" y="2280920"/>
                    <a:pt x="802772" y="2268433"/>
                  </a:cubicBezTo>
                  <a:cubicBezTo>
                    <a:pt x="796380" y="2260009"/>
                    <a:pt x="794398" y="2251288"/>
                    <a:pt x="797123" y="2243856"/>
                  </a:cubicBezTo>
                  <a:cubicBezTo>
                    <a:pt x="799501" y="2237315"/>
                    <a:pt x="805398" y="2232261"/>
                    <a:pt x="812533" y="2230626"/>
                  </a:cubicBezTo>
                  <a:cubicBezTo>
                    <a:pt x="816993" y="2229585"/>
                    <a:pt x="836466" y="2229189"/>
                    <a:pt x="861291" y="2229040"/>
                  </a:cubicBezTo>
                  <a:cubicBezTo>
                    <a:pt x="860548" y="2249158"/>
                    <a:pt x="858169" y="2320461"/>
                    <a:pt x="861588" y="2335376"/>
                  </a:cubicBezTo>
                  <a:cubicBezTo>
                    <a:pt x="863917" y="2345583"/>
                    <a:pt x="871251" y="2354057"/>
                    <a:pt x="880715" y="2357525"/>
                  </a:cubicBezTo>
                  <a:cubicBezTo>
                    <a:pt x="891269" y="2361341"/>
                    <a:pt x="903112" y="2358913"/>
                    <a:pt x="914063" y="2350588"/>
                  </a:cubicBezTo>
                  <a:cubicBezTo>
                    <a:pt x="923923" y="2343205"/>
                    <a:pt x="942356" y="2339439"/>
                    <a:pt x="957172" y="2347120"/>
                  </a:cubicBezTo>
                  <a:cubicBezTo>
                    <a:pt x="970501" y="2354057"/>
                    <a:pt x="977141" y="2368625"/>
                    <a:pt x="976447" y="2389585"/>
                  </a:cubicBezTo>
                  <a:cubicBezTo>
                    <a:pt x="977141" y="2410198"/>
                    <a:pt x="970501" y="2424766"/>
                    <a:pt x="957172" y="2431703"/>
                  </a:cubicBezTo>
                  <a:cubicBezTo>
                    <a:pt x="942356" y="2439383"/>
                    <a:pt x="923923" y="2435617"/>
                    <a:pt x="914063" y="2428234"/>
                  </a:cubicBezTo>
                  <a:cubicBezTo>
                    <a:pt x="903112" y="2419910"/>
                    <a:pt x="891269" y="2417482"/>
                    <a:pt x="880715" y="2421297"/>
                  </a:cubicBezTo>
                  <a:cubicBezTo>
                    <a:pt x="871251" y="2424766"/>
                    <a:pt x="863917" y="2433239"/>
                    <a:pt x="861588" y="2443446"/>
                  </a:cubicBezTo>
                  <a:cubicBezTo>
                    <a:pt x="860350" y="2448946"/>
                    <a:pt x="859854" y="2462077"/>
                    <a:pt x="859805" y="2477537"/>
                  </a:cubicBezTo>
                  <a:lnTo>
                    <a:pt x="869715" y="2477537"/>
                  </a:lnTo>
                  <a:cubicBezTo>
                    <a:pt x="869715" y="2462622"/>
                    <a:pt x="870161" y="2450383"/>
                    <a:pt x="871251" y="2445626"/>
                  </a:cubicBezTo>
                  <a:cubicBezTo>
                    <a:pt x="872836" y="2438689"/>
                    <a:pt x="877792" y="2432941"/>
                    <a:pt x="884134" y="2430613"/>
                  </a:cubicBezTo>
                  <a:cubicBezTo>
                    <a:pt x="891368" y="2427986"/>
                    <a:pt x="899891" y="2429919"/>
                    <a:pt x="908117" y="2436113"/>
                  </a:cubicBezTo>
                  <a:cubicBezTo>
                    <a:pt x="920356" y="2445379"/>
                    <a:pt x="943298" y="2450037"/>
                    <a:pt x="961730" y="2440473"/>
                  </a:cubicBezTo>
                  <a:cubicBezTo>
                    <a:pt x="971393" y="2435469"/>
                    <a:pt x="987497" y="2422139"/>
                    <a:pt x="986357" y="2389585"/>
                  </a:cubicBezTo>
                  <a:cubicBezTo>
                    <a:pt x="987497" y="2356683"/>
                    <a:pt x="971393" y="2343354"/>
                    <a:pt x="961730" y="2338349"/>
                  </a:cubicBezTo>
                  <a:cubicBezTo>
                    <a:pt x="943298" y="2328786"/>
                    <a:pt x="920356" y="2333444"/>
                    <a:pt x="908117" y="2342710"/>
                  </a:cubicBezTo>
                  <a:cubicBezTo>
                    <a:pt x="899891" y="2348903"/>
                    <a:pt x="891368" y="2350836"/>
                    <a:pt x="884134" y="2348210"/>
                  </a:cubicBezTo>
                  <a:cubicBezTo>
                    <a:pt x="877792" y="2345881"/>
                    <a:pt x="872836" y="2340133"/>
                    <a:pt x="871251" y="2333196"/>
                  </a:cubicBezTo>
                  <a:cubicBezTo>
                    <a:pt x="868426" y="2320808"/>
                    <a:pt x="870111" y="2257780"/>
                    <a:pt x="871201" y="2228991"/>
                  </a:cubicBezTo>
                  <a:cubicBezTo>
                    <a:pt x="887999" y="2228941"/>
                    <a:pt x="906481" y="2228991"/>
                    <a:pt x="924121" y="2229040"/>
                  </a:cubicBezTo>
                  <a:cubicBezTo>
                    <a:pt x="989231" y="2229189"/>
                    <a:pt x="1029417" y="2229090"/>
                    <a:pt x="1037840" y="2227157"/>
                  </a:cubicBezTo>
                  <a:cubicBezTo>
                    <a:pt x="1048197" y="2224779"/>
                    <a:pt x="1056868" y="2217346"/>
                    <a:pt x="1060337" y="2207684"/>
                  </a:cubicBezTo>
                  <a:cubicBezTo>
                    <a:pt x="1064251" y="2196981"/>
                    <a:pt x="1061773" y="2184890"/>
                    <a:pt x="1053300" y="2173692"/>
                  </a:cubicBezTo>
                  <a:cubicBezTo>
                    <a:pt x="1045719" y="2163633"/>
                    <a:pt x="1041854" y="2144754"/>
                    <a:pt x="1049733" y="2129592"/>
                  </a:cubicBezTo>
                  <a:cubicBezTo>
                    <a:pt x="1056868" y="2115916"/>
                    <a:pt x="1071733" y="2109078"/>
                    <a:pt x="1093238" y="2109772"/>
                  </a:cubicBezTo>
                  <a:cubicBezTo>
                    <a:pt x="1114347" y="2109078"/>
                    <a:pt x="1129262" y="2115916"/>
                    <a:pt x="1136347" y="2129592"/>
                  </a:cubicBezTo>
                  <a:cubicBezTo>
                    <a:pt x="1144226" y="2144754"/>
                    <a:pt x="1140411" y="2163633"/>
                    <a:pt x="1132780" y="2173692"/>
                  </a:cubicBezTo>
                  <a:cubicBezTo>
                    <a:pt x="1124356" y="2184890"/>
                    <a:pt x="1121829" y="2196981"/>
                    <a:pt x="1125744" y="2207684"/>
                  </a:cubicBezTo>
                  <a:cubicBezTo>
                    <a:pt x="1129262" y="2217346"/>
                    <a:pt x="1137883" y="2224779"/>
                    <a:pt x="1148289" y="2227157"/>
                  </a:cubicBezTo>
                  <a:cubicBezTo>
                    <a:pt x="1153789" y="2228446"/>
                    <a:pt x="1175294" y="2229288"/>
                    <a:pt x="1203092" y="2229783"/>
                  </a:cubicBezTo>
                  <a:cubicBezTo>
                    <a:pt x="1204182" y="2258919"/>
                    <a:pt x="1205768" y="2320907"/>
                    <a:pt x="1202993" y="2333196"/>
                  </a:cubicBezTo>
                  <a:cubicBezTo>
                    <a:pt x="1201408" y="2340133"/>
                    <a:pt x="1196452" y="2345881"/>
                    <a:pt x="1190110" y="2348210"/>
                  </a:cubicBezTo>
                  <a:cubicBezTo>
                    <a:pt x="1182876" y="2350836"/>
                    <a:pt x="1174353" y="2348903"/>
                    <a:pt x="1166127" y="2342710"/>
                  </a:cubicBezTo>
                  <a:cubicBezTo>
                    <a:pt x="1153888" y="2333444"/>
                    <a:pt x="1130946" y="2328786"/>
                    <a:pt x="1112513" y="2338349"/>
                  </a:cubicBezTo>
                  <a:cubicBezTo>
                    <a:pt x="1102851" y="2343354"/>
                    <a:pt x="1086797" y="2356683"/>
                    <a:pt x="1087887" y="2389238"/>
                  </a:cubicBezTo>
                  <a:cubicBezTo>
                    <a:pt x="1086797" y="2422139"/>
                    <a:pt x="1102851" y="2435469"/>
                    <a:pt x="1112513" y="2440473"/>
                  </a:cubicBezTo>
                  <a:cubicBezTo>
                    <a:pt x="1130946" y="2450037"/>
                    <a:pt x="1153888" y="2445379"/>
                    <a:pt x="1166127" y="2436113"/>
                  </a:cubicBezTo>
                  <a:cubicBezTo>
                    <a:pt x="1174353" y="2429919"/>
                    <a:pt x="1182876" y="2427986"/>
                    <a:pt x="1190110" y="2430613"/>
                  </a:cubicBezTo>
                  <a:cubicBezTo>
                    <a:pt x="1196452" y="2432941"/>
                    <a:pt x="1201408" y="2438689"/>
                    <a:pt x="1202993" y="2445626"/>
                  </a:cubicBezTo>
                  <a:cubicBezTo>
                    <a:pt x="1204083" y="2450383"/>
                    <a:pt x="1204480" y="2462622"/>
                    <a:pt x="1204529" y="2477537"/>
                  </a:cubicBezTo>
                  <a:lnTo>
                    <a:pt x="1214439" y="2477537"/>
                  </a:lnTo>
                  <a:cubicBezTo>
                    <a:pt x="1214439" y="2462127"/>
                    <a:pt x="1213894" y="2448946"/>
                    <a:pt x="1212656" y="2443446"/>
                  </a:cubicBezTo>
                  <a:cubicBezTo>
                    <a:pt x="1210327" y="2433239"/>
                    <a:pt x="1202993" y="2424766"/>
                    <a:pt x="1193529" y="2421297"/>
                  </a:cubicBezTo>
                  <a:cubicBezTo>
                    <a:pt x="1182975" y="2417432"/>
                    <a:pt x="1171132" y="2419910"/>
                    <a:pt x="1160181" y="2428234"/>
                  </a:cubicBezTo>
                  <a:cubicBezTo>
                    <a:pt x="1150370" y="2435617"/>
                    <a:pt x="1131888" y="2439383"/>
                    <a:pt x="1117122" y="2431703"/>
                  </a:cubicBezTo>
                  <a:cubicBezTo>
                    <a:pt x="1103793" y="2424766"/>
                    <a:pt x="1097103" y="2410198"/>
                    <a:pt x="1097797" y="2389238"/>
                  </a:cubicBezTo>
                  <a:cubicBezTo>
                    <a:pt x="1097103" y="2368625"/>
                    <a:pt x="1103793" y="2354057"/>
                    <a:pt x="1117122" y="2347120"/>
                  </a:cubicBezTo>
                  <a:cubicBezTo>
                    <a:pt x="1131937" y="2339439"/>
                    <a:pt x="1150370" y="2343205"/>
                    <a:pt x="1160181" y="2350588"/>
                  </a:cubicBezTo>
                  <a:cubicBezTo>
                    <a:pt x="1171132" y="2358913"/>
                    <a:pt x="1182975" y="2361341"/>
                    <a:pt x="1193529" y="2357525"/>
                  </a:cubicBezTo>
                  <a:cubicBezTo>
                    <a:pt x="1202993" y="2354057"/>
                    <a:pt x="1210327" y="2345583"/>
                    <a:pt x="1212656" y="2335376"/>
                  </a:cubicBezTo>
                  <a:cubicBezTo>
                    <a:pt x="1216025" y="2320659"/>
                    <a:pt x="1213795" y="2251189"/>
                    <a:pt x="1213002" y="2229932"/>
                  </a:cubicBezTo>
                  <a:cubicBezTo>
                    <a:pt x="1276279" y="2230824"/>
                    <a:pt x="1363835" y="2229882"/>
                    <a:pt x="1375777" y="2227157"/>
                  </a:cubicBezTo>
                  <a:cubicBezTo>
                    <a:pt x="1386133" y="2224779"/>
                    <a:pt x="1394804" y="2217346"/>
                    <a:pt x="1398322" y="2207684"/>
                  </a:cubicBezTo>
                  <a:cubicBezTo>
                    <a:pt x="1402187" y="2196981"/>
                    <a:pt x="1399710" y="2184890"/>
                    <a:pt x="1391236" y="2173692"/>
                  </a:cubicBezTo>
                  <a:cubicBezTo>
                    <a:pt x="1383655" y="2163633"/>
                    <a:pt x="1379840" y="2144754"/>
                    <a:pt x="1387718" y="2129592"/>
                  </a:cubicBezTo>
                  <a:cubicBezTo>
                    <a:pt x="1394804" y="2115916"/>
                    <a:pt x="1409719" y="2109078"/>
                    <a:pt x="1431174" y="2109772"/>
                  </a:cubicBezTo>
                  <a:cubicBezTo>
                    <a:pt x="1452333" y="2109078"/>
                    <a:pt x="1467198" y="2115916"/>
                    <a:pt x="1474283" y="2129592"/>
                  </a:cubicBezTo>
                  <a:cubicBezTo>
                    <a:pt x="1482162" y="2144754"/>
                    <a:pt x="1478347" y="2163633"/>
                    <a:pt x="1470765" y="2173692"/>
                  </a:cubicBezTo>
                  <a:cubicBezTo>
                    <a:pt x="1462292" y="2184890"/>
                    <a:pt x="1459765" y="2196981"/>
                    <a:pt x="1463680" y="2207684"/>
                  </a:cubicBezTo>
                  <a:cubicBezTo>
                    <a:pt x="1467198" y="2217346"/>
                    <a:pt x="1475820" y="2224779"/>
                    <a:pt x="1486225" y="2227157"/>
                  </a:cubicBezTo>
                  <a:cubicBezTo>
                    <a:pt x="1494649" y="2229090"/>
                    <a:pt x="1534785" y="2229189"/>
                    <a:pt x="1599944" y="2229040"/>
                  </a:cubicBezTo>
                  <a:cubicBezTo>
                    <a:pt x="1606336" y="2228991"/>
                    <a:pt x="1612877" y="2228991"/>
                    <a:pt x="1619418" y="2228991"/>
                  </a:cubicBezTo>
                  <a:cubicBezTo>
                    <a:pt x="1620508" y="2257730"/>
                    <a:pt x="1622192" y="2320808"/>
                    <a:pt x="1619368" y="2333196"/>
                  </a:cubicBezTo>
                  <a:cubicBezTo>
                    <a:pt x="1617782" y="2340133"/>
                    <a:pt x="1612827" y="2345881"/>
                    <a:pt x="1606485" y="2348210"/>
                  </a:cubicBezTo>
                  <a:cubicBezTo>
                    <a:pt x="1599250" y="2350836"/>
                    <a:pt x="1590728" y="2348903"/>
                    <a:pt x="1582502" y="2342710"/>
                  </a:cubicBezTo>
                  <a:cubicBezTo>
                    <a:pt x="1570263" y="2333444"/>
                    <a:pt x="1547321" y="2328786"/>
                    <a:pt x="1528888" y="2338349"/>
                  </a:cubicBezTo>
                  <a:cubicBezTo>
                    <a:pt x="1519226" y="2343354"/>
                    <a:pt x="1503171" y="2356683"/>
                    <a:pt x="1504262" y="2389238"/>
                  </a:cubicBezTo>
                  <a:cubicBezTo>
                    <a:pt x="1503171" y="2422139"/>
                    <a:pt x="1519226" y="2435469"/>
                    <a:pt x="1528888" y="2440473"/>
                  </a:cubicBezTo>
                  <a:cubicBezTo>
                    <a:pt x="1547321" y="2450037"/>
                    <a:pt x="1570263" y="2445379"/>
                    <a:pt x="1582502" y="2436113"/>
                  </a:cubicBezTo>
                  <a:cubicBezTo>
                    <a:pt x="1590728" y="2429919"/>
                    <a:pt x="1599250" y="2427986"/>
                    <a:pt x="1606485" y="2430613"/>
                  </a:cubicBezTo>
                  <a:cubicBezTo>
                    <a:pt x="1612827" y="2432941"/>
                    <a:pt x="1617782" y="2438689"/>
                    <a:pt x="1619368" y="2445626"/>
                  </a:cubicBezTo>
                  <a:cubicBezTo>
                    <a:pt x="1620458" y="2450383"/>
                    <a:pt x="1620855" y="2462622"/>
                    <a:pt x="1620904" y="2477537"/>
                  </a:cubicBezTo>
                  <a:lnTo>
                    <a:pt x="1630814" y="2477537"/>
                  </a:lnTo>
                  <a:cubicBezTo>
                    <a:pt x="1630765" y="2462127"/>
                    <a:pt x="1630269" y="2448946"/>
                    <a:pt x="1629031" y="2443446"/>
                  </a:cubicBezTo>
                  <a:cubicBezTo>
                    <a:pt x="1626702" y="2433239"/>
                    <a:pt x="1619368" y="2424766"/>
                    <a:pt x="1609904" y="2421297"/>
                  </a:cubicBezTo>
                  <a:cubicBezTo>
                    <a:pt x="1599350" y="2417432"/>
                    <a:pt x="1587507" y="2419910"/>
                    <a:pt x="1576556" y="2428234"/>
                  </a:cubicBezTo>
                  <a:cubicBezTo>
                    <a:pt x="1566745" y="2435667"/>
                    <a:pt x="1548312" y="2439383"/>
                    <a:pt x="1533497" y="2431703"/>
                  </a:cubicBezTo>
                  <a:cubicBezTo>
                    <a:pt x="1520168" y="2424766"/>
                    <a:pt x="1513478" y="2410198"/>
                    <a:pt x="1514172" y="2389238"/>
                  </a:cubicBezTo>
                  <a:cubicBezTo>
                    <a:pt x="1513478" y="2368625"/>
                    <a:pt x="1520168" y="2354057"/>
                    <a:pt x="1533497" y="2347120"/>
                  </a:cubicBezTo>
                  <a:cubicBezTo>
                    <a:pt x="1548312" y="2339489"/>
                    <a:pt x="1566745" y="2343205"/>
                    <a:pt x="1576556" y="2350588"/>
                  </a:cubicBezTo>
                  <a:cubicBezTo>
                    <a:pt x="1587507" y="2358913"/>
                    <a:pt x="1599350" y="2361390"/>
                    <a:pt x="1609904" y="2357525"/>
                  </a:cubicBezTo>
                  <a:cubicBezTo>
                    <a:pt x="1619368" y="2354057"/>
                    <a:pt x="1626702" y="2345583"/>
                    <a:pt x="1629031" y="2335376"/>
                  </a:cubicBezTo>
                  <a:cubicBezTo>
                    <a:pt x="1632450" y="2320461"/>
                    <a:pt x="1630071" y="2249009"/>
                    <a:pt x="1629328" y="2228991"/>
                  </a:cubicBezTo>
                  <a:cubicBezTo>
                    <a:pt x="1668572" y="2228941"/>
                    <a:pt x="1705140" y="2229189"/>
                    <a:pt x="1711532" y="2230626"/>
                  </a:cubicBezTo>
                  <a:cubicBezTo>
                    <a:pt x="1718668" y="2232261"/>
                    <a:pt x="1724564" y="2237315"/>
                    <a:pt x="1726943" y="2243856"/>
                  </a:cubicBezTo>
                  <a:cubicBezTo>
                    <a:pt x="1729668" y="2251288"/>
                    <a:pt x="1727636" y="2260009"/>
                    <a:pt x="1721294" y="2268433"/>
                  </a:cubicBezTo>
                  <a:cubicBezTo>
                    <a:pt x="1711879" y="2280920"/>
                    <a:pt x="1707073" y="2304308"/>
                    <a:pt x="1716834" y="2323137"/>
                  </a:cubicBezTo>
                  <a:cubicBezTo>
                    <a:pt x="1721988" y="2332998"/>
                    <a:pt x="1735416" y="2349448"/>
                    <a:pt x="1768764" y="2348259"/>
                  </a:cubicBezTo>
                  <a:cubicBezTo>
                    <a:pt x="1802359" y="2349399"/>
                    <a:pt x="1815886" y="2332998"/>
                    <a:pt x="1821040" y="2323137"/>
                  </a:cubicBezTo>
                  <a:cubicBezTo>
                    <a:pt x="1830801" y="2304308"/>
                    <a:pt x="1826044" y="2280920"/>
                    <a:pt x="1816580" y="2268433"/>
                  </a:cubicBezTo>
                  <a:cubicBezTo>
                    <a:pt x="1810237" y="2260009"/>
                    <a:pt x="1808206" y="2251288"/>
                    <a:pt x="1810931" y="2243856"/>
                  </a:cubicBezTo>
                  <a:cubicBezTo>
                    <a:pt x="1813310" y="2237315"/>
                    <a:pt x="1819206" y="2232261"/>
                    <a:pt x="1826341" y="2230626"/>
                  </a:cubicBezTo>
                  <a:cubicBezTo>
                    <a:pt x="1833378" y="2229040"/>
                    <a:pt x="1876933" y="2228892"/>
                    <a:pt x="1920438" y="2228991"/>
                  </a:cubicBezTo>
                  <a:cubicBezTo>
                    <a:pt x="1919695" y="2249009"/>
                    <a:pt x="1917317" y="2320461"/>
                    <a:pt x="1920736" y="2335376"/>
                  </a:cubicBezTo>
                  <a:cubicBezTo>
                    <a:pt x="1923065" y="2345583"/>
                    <a:pt x="1930398" y="2354057"/>
                    <a:pt x="1939862" y="2357525"/>
                  </a:cubicBezTo>
                  <a:cubicBezTo>
                    <a:pt x="1950417" y="2361341"/>
                    <a:pt x="1962259" y="2358913"/>
                    <a:pt x="1973210" y="2350588"/>
                  </a:cubicBezTo>
                  <a:cubicBezTo>
                    <a:pt x="1983071" y="2343205"/>
                    <a:pt x="2001503" y="2339439"/>
                    <a:pt x="2016319" y="2347120"/>
                  </a:cubicBezTo>
                  <a:cubicBezTo>
                    <a:pt x="2029648" y="2354057"/>
                    <a:pt x="2036288" y="2368625"/>
                    <a:pt x="2035594" y="2389585"/>
                  </a:cubicBezTo>
                  <a:cubicBezTo>
                    <a:pt x="2036288" y="2410198"/>
                    <a:pt x="2029648" y="2424766"/>
                    <a:pt x="2016319" y="2431703"/>
                  </a:cubicBezTo>
                  <a:cubicBezTo>
                    <a:pt x="2001454" y="2439383"/>
                    <a:pt x="1983071" y="2435617"/>
                    <a:pt x="1973210" y="2428234"/>
                  </a:cubicBezTo>
                  <a:cubicBezTo>
                    <a:pt x="1962259" y="2419910"/>
                    <a:pt x="1950417" y="2417482"/>
                    <a:pt x="1939862" y="2421297"/>
                  </a:cubicBezTo>
                  <a:cubicBezTo>
                    <a:pt x="1930398" y="2424766"/>
                    <a:pt x="1923065" y="2433239"/>
                    <a:pt x="1920736" y="2443446"/>
                  </a:cubicBezTo>
                  <a:cubicBezTo>
                    <a:pt x="1919497" y="2448996"/>
                    <a:pt x="1919001" y="2462127"/>
                    <a:pt x="1918952" y="2477537"/>
                  </a:cubicBezTo>
                  <a:lnTo>
                    <a:pt x="1928862" y="2477537"/>
                  </a:lnTo>
                  <a:cubicBezTo>
                    <a:pt x="1928862" y="2462622"/>
                    <a:pt x="1929308" y="2450383"/>
                    <a:pt x="1930398" y="2445626"/>
                  </a:cubicBezTo>
                  <a:cubicBezTo>
                    <a:pt x="1931984" y="2438689"/>
                    <a:pt x="1936939" y="2432941"/>
                    <a:pt x="1943281" y="2430613"/>
                  </a:cubicBezTo>
                  <a:cubicBezTo>
                    <a:pt x="1950516" y="2427986"/>
                    <a:pt x="1959038" y="2429919"/>
                    <a:pt x="1967264" y="2436113"/>
                  </a:cubicBezTo>
                  <a:cubicBezTo>
                    <a:pt x="1979503" y="2445379"/>
                    <a:pt x="2002445" y="2450037"/>
                    <a:pt x="2020878" y="2440473"/>
                  </a:cubicBezTo>
                  <a:cubicBezTo>
                    <a:pt x="2030540" y="2435469"/>
                    <a:pt x="2046644" y="2422139"/>
                    <a:pt x="2045504" y="2389585"/>
                  </a:cubicBezTo>
                  <a:cubicBezTo>
                    <a:pt x="2046644" y="2356683"/>
                    <a:pt x="2030540" y="2343354"/>
                    <a:pt x="2020878" y="2338349"/>
                  </a:cubicBezTo>
                  <a:cubicBezTo>
                    <a:pt x="2002445" y="2328786"/>
                    <a:pt x="1979503" y="2333444"/>
                    <a:pt x="1967264" y="2342710"/>
                  </a:cubicBezTo>
                  <a:cubicBezTo>
                    <a:pt x="1959038" y="2348903"/>
                    <a:pt x="1950516" y="2350836"/>
                    <a:pt x="1943281" y="2348210"/>
                  </a:cubicBezTo>
                  <a:cubicBezTo>
                    <a:pt x="1936939" y="2345881"/>
                    <a:pt x="1931984" y="2340133"/>
                    <a:pt x="1930398" y="2333196"/>
                  </a:cubicBezTo>
                  <a:cubicBezTo>
                    <a:pt x="1927574" y="2320808"/>
                    <a:pt x="1929258" y="2257780"/>
                    <a:pt x="1930349" y="2228991"/>
                  </a:cubicBezTo>
                  <a:cubicBezTo>
                    <a:pt x="1932876" y="2228991"/>
                    <a:pt x="1935452" y="2229040"/>
                    <a:pt x="1937930" y="2229040"/>
                  </a:cubicBezTo>
                  <a:cubicBezTo>
                    <a:pt x="2003089" y="2229189"/>
                    <a:pt x="2043225" y="2229090"/>
                    <a:pt x="2051649" y="2227157"/>
                  </a:cubicBezTo>
                  <a:cubicBezTo>
                    <a:pt x="2062054" y="2224779"/>
                    <a:pt x="2070676" y="2217346"/>
                    <a:pt x="2074194" y="2207684"/>
                  </a:cubicBezTo>
                  <a:cubicBezTo>
                    <a:pt x="2078109" y="2196981"/>
                    <a:pt x="2075582" y="2184890"/>
                    <a:pt x="2067158" y="2173692"/>
                  </a:cubicBezTo>
                  <a:cubicBezTo>
                    <a:pt x="2059527" y="2163633"/>
                    <a:pt x="2055712" y="2144754"/>
                    <a:pt x="2063590" y="2129592"/>
                  </a:cubicBezTo>
                  <a:cubicBezTo>
                    <a:pt x="2070676" y="2115916"/>
                    <a:pt x="2085542" y="2109078"/>
                    <a:pt x="2107047" y="2109772"/>
                  </a:cubicBezTo>
                  <a:cubicBezTo>
                    <a:pt x="2128205" y="2109028"/>
                    <a:pt x="2143070" y="2115916"/>
                    <a:pt x="2150156" y="2129592"/>
                  </a:cubicBezTo>
                  <a:cubicBezTo>
                    <a:pt x="2158084" y="2144754"/>
                    <a:pt x="2154219" y="2163633"/>
                    <a:pt x="2146638" y="2173692"/>
                  </a:cubicBezTo>
                  <a:cubicBezTo>
                    <a:pt x="2138165" y="2184890"/>
                    <a:pt x="2135687" y="2196981"/>
                    <a:pt x="2139552" y="2207684"/>
                  </a:cubicBezTo>
                  <a:cubicBezTo>
                    <a:pt x="2143070" y="2217346"/>
                    <a:pt x="2151741" y="2224779"/>
                    <a:pt x="2162097" y="2227157"/>
                  </a:cubicBezTo>
                  <a:cubicBezTo>
                    <a:pt x="2170521" y="2229090"/>
                    <a:pt x="2210707" y="2229189"/>
                    <a:pt x="2275816" y="2229040"/>
                  </a:cubicBezTo>
                  <a:cubicBezTo>
                    <a:pt x="2276907" y="2229040"/>
                    <a:pt x="2277997" y="2229040"/>
                    <a:pt x="2279087" y="2228991"/>
                  </a:cubicBezTo>
                  <a:cubicBezTo>
                    <a:pt x="2280177" y="2257780"/>
                    <a:pt x="2281862" y="2320808"/>
                    <a:pt x="2279037" y="2333196"/>
                  </a:cubicBezTo>
                  <a:cubicBezTo>
                    <a:pt x="2277452" y="2340133"/>
                    <a:pt x="2272497" y="2345881"/>
                    <a:pt x="2266154" y="2348210"/>
                  </a:cubicBezTo>
                  <a:cubicBezTo>
                    <a:pt x="2258920" y="2350836"/>
                    <a:pt x="2250397" y="2348903"/>
                    <a:pt x="2242171" y="2342710"/>
                  </a:cubicBezTo>
                  <a:cubicBezTo>
                    <a:pt x="2229982" y="2333444"/>
                    <a:pt x="2207040" y="2328786"/>
                    <a:pt x="2188607" y="2338349"/>
                  </a:cubicBezTo>
                  <a:cubicBezTo>
                    <a:pt x="2178895" y="2343354"/>
                    <a:pt x="2162841" y="2356683"/>
                    <a:pt x="2163931" y="2389238"/>
                  </a:cubicBezTo>
                  <a:cubicBezTo>
                    <a:pt x="2162841" y="2422139"/>
                    <a:pt x="2178895" y="2435469"/>
                    <a:pt x="2188607" y="2440473"/>
                  </a:cubicBezTo>
                  <a:cubicBezTo>
                    <a:pt x="2207040" y="2450037"/>
                    <a:pt x="2229982" y="2445379"/>
                    <a:pt x="2242171" y="2436113"/>
                  </a:cubicBezTo>
                  <a:cubicBezTo>
                    <a:pt x="2250397" y="2429919"/>
                    <a:pt x="2258920" y="2427986"/>
                    <a:pt x="2266154" y="2430613"/>
                  </a:cubicBezTo>
                  <a:cubicBezTo>
                    <a:pt x="2272497" y="2432941"/>
                    <a:pt x="2277452" y="2438689"/>
                    <a:pt x="2279037" y="2445626"/>
                  </a:cubicBezTo>
                  <a:cubicBezTo>
                    <a:pt x="2280127" y="2450383"/>
                    <a:pt x="2280573" y="2462622"/>
                    <a:pt x="2280623" y="2477537"/>
                  </a:cubicBezTo>
                  <a:lnTo>
                    <a:pt x="2290483" y="2477537"/>
                  </a:lnTo>
                  <a:cubicBezTo>
                    <a:pt x="2290434" y="2462127"/>
                    <a:pt x="2289938" y="2448946"/>
                    <a:pt x="2288700" y="2443446"/>
                  </a:cubicBezTo>
                  <a:cubicBezTo>
                    <a:pt x="2286371" y="2433239"/>
                    <a:pt x="2279037" y="2424766"/>
                    <a:pt x="2269573" y="2421297"/>
                  </a:cubicBezTo>
                  <a:cubicBezTo>
                    <a:pt x="2259068" y="2417432"/>
                    <a:pt x="2247226" y="2419910"/>
                    <a:pt x="2236225" y="2428234"/>
                  </a:cubicBezTo>
                  <a:cubicBezTo>
                    <a:pt x="2226414" y="2435617"/>
                    <a:pt x="2207981" y="2439383"/>
                    <a:pt x="2193166" y="2431703"/>
                  </a:cubicBezTo>
                  <a:cubicBezTo>
                    <a:pt x="2179837" y="2424766"/>
                    <a:pt x="2173147" y="2410198"/>
                    <a:pt x="2173841" y="2389238"/>
                  </a:cubicBezTo>
                  <a:cubicBezTo>
                    <a:pt x="2173147" y="2368625"/>
                    <a:pt x="2179837" y="2354057"/>
                    <a:pt x="2193166" y="2347120"/>
                  </a:cubicBezTo>
                  <a:cubicBezTo>
                    <a:pt x="2207981" y="2339489"/>
                    <a:pt x="2226414" y="2343205"/>
                    <a:pt x="2236225" y="2350588"/>
                  </a:cubicBezTo>
                  <a:cubicBezTo>
                    <a:pt x="2247226" y="2358913"/>
                    <a:pt x="2259068" y="2361390"/>
                    <a:pt x="2269573" y="2357525"/>
                  </a:cubicBezTo>
                  <a:cubicBezTo>
                    <a:pt x="2279037" y="2354057"/>
                    <a:pt x="2286371" y="2345583"/>
                    <a:pt x="2288700" y="2335376"/>
                  </a:cubicBezTo>
                  <a:cubicBezTo>
                    <a:pt x="2292119" y="2320461"/>
                    <a:pt x="2289740" y="2249059"/>
                    <a:pt x="2288997" y="2228991"/>
                  </a:cubicBezTo>
                  <a:cubicBezTo>
                    <a:pt x="2333890" y="2228892"/>
                    <a:pt x="2380170" y="2228991"/>
                    <a:pt x="2387405" y="2230626"/>
                  </a:cubicBezTo>
                  <a:cubicBezTo>
                    <a:pt x="2394540" y="2232261"/>
                    <a:pt x="2400437" y="2237315"/>
                    <a:pt x="2402815" y="2243856"/>
                  </a:cubicBezTo>
                  <a:cubicBezTo>
                    <a:pt x="2405540" y="2251288"/>
                    <a:pt x="2403558" y="2260009"/>
                    <a:pt x="2397166" y="2268433"/>
                  </a:cubicBezTo>
                  <a:cubicBezTo>
                    <a:pt x="2387752" y="2280920"/>
                    <a:pt x="2382995" y="2304308"/>
                    <a:pt x="2392756" y="2323137"/>
                  </a:cubicBezTo>
                  <a:cubicBezTo>
                    <a:pt x="2397711" y="2332651"/>
                    <a:pt x="2410545" y="2348309"/>
                    <a:pt x="2441465" y="2348309"/>
                  </a:cubicBezTo>
                  <a:cubicBezTo>
                    <a:pt x="2442505" y="2348309"/>
                    <a:pt x="2443546" y="2348309"/>
                    <a:pt x="2444685" y="2348259"/>
                  </a:cubicBezTo>
                  <a:cubicBezTo>
                    <a:pt x="2459006" y="2348755"/>
                    <a:pt x="2469659" y="2346079"/>
                    <a:pt x="2477587" y="2342065"/>
                  </a:cubicBezTo>
                  <a:lnTo>
                    <a:pt x="2477587" y="2330520"/>
                  </a:lnTo>
                  <a:cubicBezTo>
                    <a:pt x="2469510" y="2336070"/>
                    <a:pt x="2458411" y="2338745"/>
                    <a:pt x="2444685" y="2338349"/>
                  </a:cubicBezTo>
                  <a:cubicBezTo>
                    <a:pt x="2423527" y="2339043"/>
                    <a:pt x="2408612" y="2332205"/>
                    <a:pt x="2401527" y="2318529"/>
                  </a:cubicBezTo>
                  <a:cubicBezTo>
                    <a:pt x="2393648" y="2303366"/>
                    <a:pt x="2397464" y="2284487"/>
                    <a:pt x="2405094" y="2274429"/>
                  </a:cubicBezTo>
                  <a:cubicBezTo>
                    <a:pt x="2413518" y="2263230"/>
                    <a:pt x="2416045" y="2251189"/>
                    <a:pt x="2412130" y="2240437"/>
                  </a:cubicBezTo>
                  <a:cubicBezTo>
                    <a:pt x="2408612" y="2230824"/>
                    <a:pt x="2399991" y="2223342"/>
                    <a:pt x="2389585" y="2220963"/>
                  </a:cubicBezTo>
                  <a:cubicBezTo>
                    <a:pt x="2381657" y="2219130"/>
                    <a:pt x="2345485" y="2218981"/>
                    <a:pt x="2286767" y="2219080"/>
                  </a:cubicBezTo>
                  <a:cubicBezTo>
                    <a:pt x="2285677" y="2189400"/>
                    <a:pt x="2284141" y="2129245"/>
                    <a:pt x="2286916" y="2117204"/>
                  </a:cubicBezTo>
                  <a:cubicBezTo>
                    <a:pt x="2288501" y="2110267"/>
                    <a:pt x="2293407" y="2104519"/>
                    <a:pt x="2299749" y="2102190"/>
                  </a:cubicBezTo>
                  <a:cubicBezTo>
                    <a:pt x="2307033" y="2099564"/>
                    <a:pt x="2315556" y="2101496"/>
                    <a:pt x="2323732" y="2107690"/>
                  </a:cubicBezTo>
                  <a:cubicBezTo>
                    <a:pt x="2335971" y="2116956"/>
                    <a:pt x="2358913" y="2121614"/>
                    <a:pt x="2377346" y="2112051"/>
                  </a:cubicBezTo>
                  <a:cubicBezTo>
                    <a:pt x="2387008" y="2107046"/>
                    <a:pt x="2403112" y="2093717"/>
                    <a:pt x="2401973" y="2061162"/>
                  </a:cubicBezTo>
                  <a:cubicBezTo>
                    <a:pt x="2403112" y="2028260"/>
                    <a:pt x="2387008" y="2014931"/>
                    <a:pt x="2377346" y="2009927"/>
                  </a:cubicBezTo>
                  <a:cubicBezTo>
                    <a:pt x="2358913" y="2000363"/>
                    <a:pt x="2335971" y="2005021"/>
                    <a:pt x="2323732" y="2014287"/>
                  </a:cubicBezTo>
                  <a:cubicBezTo>
                    <a:pt x="2315556" y="2020481"/>
                    <a:pt x="2307033" y="2022413"/>
                    <a:pt x="2299749" y="2019787"/>
                  </a:cubicBezTo>
                  <a:cubicBezTo>
                    <a:pt x="2293407" y="2017458"/>
                    <a:pt x="2288501" y="2011711"/>
                    <a:pt x="2286916" y="2004773"/>
                  </a:cubicBezTo>
                  <a:cubicBezTo>
                    <a:pt x="2284042" y="1992386"/>
                    <a:pt x="2285727" y="1929407"/>
                    <a:pt x="2286817" y="1900618"/>
                  </a:cubicBezTo>
                  <a:cubicBezTo>
                    <a:pt x="2345534" y="1900717"/>
                    <a:pt x="2381657" y="1900568"/>
                    <a:pt x="2389585" y="1898735"/>
                  </a:cubicBezTo>
                  <a:cubicBezTo>
                    <a:pt x="2399991" y="1896356"/>
                    <a:pt x="2408612" y="1888924"/>
                    <a:pt x="2412130" y="1879261"/>
                  </a:cubicBezTo>
                  <a:cubicBezTo>
                    <a:pt x="2416045" y="1868558"/>
                    <a:pt x="2413518" y="1856468"/>
                    <a:pt x="2405094" y="1845270"/>
                  </a:cubicBezTo>
                  <a:cubicBezTo>
                    <a:pt x="2397464" y="1835211"/>
                    <a:pt x="2393648" y="1816332"/>
                    <a:pt x="2401527" y="1801169"/>
                  </a:cubicBezTo>
                  <a:cubicBezTo>
                    <a:pt x="2408612" y="1787493"/>
                    <a:pt x="2423626" y="1780755"/>
                    <a:pt x="2444983" y="1781349"/>
                  </a:cubicBezTo>
                  <a:cubicBezTo>
                    <a:pt x="2458609" y="1781002"/>
                    <a:pt x="2469609" y="1783628"/>
                    <a:pt x="2477587" y="1789178"/>
                  </a:cubicBezTo>
                  <a:lnTo>
                    <a:pt x="2477587" y="1777633"/>
                  </a:lnTo>
                  <a:cubicBezTo>
                    <a:pt x="2469709" y="1773619"/>
                    <a:pt x="2459154" y="1770943"/>
                    <a:pt x="2444983" y="1771439"/>
                  </a:cubicBezTo>
                  <a:cubicBezTo>
                    <a:pt x="2411437" y="1770250"/>
                    <a:pt x="2397860" y="1786750"/>
                    <a:pt x="2392756" y="1796611"/>
                  </a:cubicBezTo>
                  <a:cubicBezTo>
                    <a:pt x="2382995" y="1815390"/>
                    <a:pt x="2387752" y="1838778"/>
                    <a:pt x="2397166" y="1851265"/>
                  </a:cubicBezTo>
                  <a:cubicBezTo>
                    <a:pt x="2403558" y="1859689"/>
                    <a:pt x="2405540" y="1868410"/>
                    <a:pt x="2402815" y="1875892"/>
                  </a:cubicBezTo>
                  <a:cubicBezTo>
                    <a:pt x="2400437" y="1882383"/>
                    <a:pt x="2394540" y="1887437"/>
                    <a:pt x="2387405" y="1889072"/>
                  </a:cubicBezTo>
                  <a:cubicBezTo>
                    <a:pt x="2380022" y="1890757"/>
                    <a:pt x="2332304" y="1890807"/>
                    <a:pt x="2286767" y="1890708"/>
                  </a:cubicBezTo>
                  <a:cubicBezTo>
                    <a:pt x="2285677" y="1861027"/>
                    <a:pt x="2284141" y="1800872"/>
                    <a:pt x="2286916" y="1788782"/>
                  </a:cubicBezTo>
                  <a:cubicBezTo>
                    <a:pt x="2288501" y="1781845"/>
                    <a:pt x="2293407" y="1776097"/>
                    <a:pt x="2299749" y="1773768"/>
                  </a:cubicBezTo>
                  <a:cubicBezTo>
                    <a:pt x="2307033" y="1771142"/>
                    <a:pt x="2315556" y="1773074"/>
                    <a:pt x="2323732" y="1779268"/>
                  </a:cubicBezTo>
                  <a:cubicBezTo>
                    <a:pt x="2335971" y="1788534"/>
                    <a:pt x="2358913" y="1793192"/>
                    <a:pt x="2377346" y="1783628"/>
                  </a:cubicBezTo>
                  <a:cubicBezTo>
                    <a:pt x="2387008" y="1778624"/>
                    <a:pt x="2403112" y="1765295"/>
                    <a:pt x="2401973" y="1732740"/>
                  </a:cubicBezTo>
                  <a:cubicBezTo>
                    <a:pt x="2403112" y="1699838"/>
                    <a:pt x="2387008" y="1686509"/>
                    <a:pt x="2377346" y="1681504"/>
                  </a:cubicBezTo>
                  <a:cubicBezTo>
                    <a:pt x="2358913" y="1671941"/>
                    <a:pt x="2335971" y="1676599"/>
                    <a:pt x="2323732" y="1685865"/>
                  </a:cubicBezTo>
                  <a:cubicBezTo>
                    <a:pt x="2315556" y="1692059"/>
                    <a:pt x="2307033" y="1693991"/>
                    <a:pt x="2299749" y="1691365"/>
                  </a:cubicBezTo>
                  <a:cubicBezTo>
                    <a:pt x="2293407" y="1689036"/>
                    <a:pt x="2288501" y="1683288"/>
                    <a:pt x="2286916" y="1676351"/>
                  </a:cubicBezTo>
                  <a:cubicBezTo>
                    <a:pt x="2284091" y="1664162"/>
                    <a:pt x="2285677" y="1602719"/>
                    <a:pt x="2286767" y="1573385"/>
                  </a:cubicBezTo>
                  <a:cubicBezTo>
                    <a:pt x="2335277" y="1573286"/>
                    <a:pt x="2381211" y="1572245"/>
                    <a:pt x="2389585" y="1570313"/>
                  </a:cubicBezTo>
                  <a:cubicBezTo>
                    <a:pt x="2399991" y="1567934"/>
                    <a:pt x="2408612" y="1560501"/>
                    <a:pt x="2412130" y="1550839"/>
                  </a:cubicBezTo>
                  <a:cubicBezTo>
                    <a:pt x="2416045" y="1540136"/>
                    <a:pt x="2413518" y="1528046"/>
                    <a:pt x="2405094" y="1516847"/>
                  </a:cubicBezTo>
                  <a:cubicBezTo>
                    <a:pt x="2397464" y="1506788"/>
                    <a:pt x="2393648" y="1487910"/>
                    <a:pt x="2401527" y="1472747"/>
                  </a:cubicBezTo>
                  <a:cubicBezTo>
                    <a:pt x="2408612" y="1459071"/>
                    <a:pt x="2423626" y="1452332"/>
                    <a:pt x="2444983" y="1452927"/>
                  </a:cubicBezTo>
                  <a:cubicBezTo>
                    <a:pt x="2458609" y="1452531"/>
                    <a:pt x="2469609" y="1455206"/>
                    <a:pt x="2477587" y="1460756"/>
                  </a:cubicBezTo>
                  <a:lnTo>
                    <a:pt x="2477587" y="1449211"/>
                  </a:lnTo>
                  <a:cubicBezTo>
                    <a:pt x="2469709" y="1445197"/>
                    <a:pt x="2459154" y="1442521"/>
                    <a:pt x="2444983" y="1443017"/>
                  </a:cubicBezTo>
                  <a:cubicBezTo>
                    <a:pt x="2411437" y="1441877"/>
                    <a:pt x="2397860" y="1458278"/>
                    <a:pt x="2392756" y="1468188"/>
                  </a:cubicBezTo>
                  <a:cubicBezTo>
                    <a:pt x="2382995" y="1486968"/>
                    <a:pt x="2387752" y="1510356"/>
                    <a:pt x="2397166" y="1522843"/>
                  </a:cubicBezTo>
                  <a:cubicBezTo>
                    <a:pt x="2403558" y="1531267"/>
                    <a:pt x="2405540" y="1539988"/>
                    <a:pt x="2402815" y="1547420"/>
                  </a:cubicBezTo>
                  <a:cubicBezTo>
                    <a:pt x="2400437" y="1553961"/>
                    <a:pt x="2394540" y="1559015"/>
                    <a:pt x="2387405" y="1560650"/>
                  </a:cubicBezTo>
                  <a:cubicBezTo>
                    <a:pt x="2379774" y="1562384"/>
                    <a:pt x="2335971" y="1563376"/>
                    <a:pt x="2289046" y="1563524"/>
                  </a:cubicBezTo>
                  <a:cubicBezTo>
                    <a:pt x="2289839" y="1542168"/>
                    <a:pt x="2292069" y="1472846"/>
                    <a:pt x="2288700" y="1458130"/>
                  </a:cubicBezTo>
                  <a:cubicBezTo>
                    <a:pt x="2286371" y="1447972"/>
                    <a:pt x="2279037" y="1439499"/>
                    <a:pt x="2269573" y="1436030"/>
                  </a:cubicBezTo>
                  <a:cubicBezTo>
                    <a:pt x="2259019" y="1432215"/>
                    <a:pt x="2247176" y="1434643"/>
                    <a:pt x="2236225" y="1442967"/>
                  </a:cubicBezTo>
                  <a:cubicBezTo>
                    <a:pt x="2226414" y="1450350"/>
                    <a:pt x="2207981" y="1454116"/>
                    <a:pt x="2193166" y="1446436"/>
                  </a:cubicBezTo>
                  <a:cubicBezTo>
                    <a:pt x="2179837" y="1439499"/>
                    <a:pt x="2173147" y="1424931"/>
                    <a:pt x="2173841" y="1403971"/>
                  </a:cubicBezTo>
                  <a:cubicBezTo>
                    <a:pt x="2173147" y="1383358"/>
                    <a:pt x="2179837" y="1368790"/>
                    <a:pt x="2193166" y="1361853"/>
                  </a:cubicBezTo>
                  <a:cubicBezTo>
                    <a:pt x="2207981" y="1354172"/>
                    <a:pt x="2226414" y="1357938"/>
                    <a:pt x="2236225" y="1365321"/>
                  </a:cubicBezTo>
                  <a:cubicBezTo>
                    <a:pt x="2247226" y="1373596"/>
                    <a:pt x="2259019" y="1376074"/>
                    <a:pt x="2269573" y="1372258"/>
                  </a:cubicBezTo>
                  <a:cubicBezTo>
                    <a:pt x="2279037" y="1368790"/>
                    <a:pt x="2286371" y="1360317"/>
                    <a:pt x="2288700" y="1350109"/>
                  </a:cubicBezTo>
                  <a:cubicBezTo>
                    <a:pt x="2292119" y="1335145"/>
                    <a:pt x="2289740" y="1263792"/>
                    <a:pt x="2288997" y="1243724"/>
                  </a:cubicBezTo>
                  <a:cubicBezTo>
                    <a:pt x="2333890" y="1243625"/>
                    <a:pt x="2380170" y="1243674"/>
                    <a:pt x="2387405" y="1245359"/>
                  </a:cubicBezTo>
                  <a:cubicBezTo>
                    <a:pt x="2394540" y="1246994"/>
                    <a:pt x="2400437" y="1252048"/>
                    <a:pt x="2402815" y="1258589"/>
                  </a:cubicBezTo>
                  <a:cubicBezTo>
                    <a:pt x="2405540" y="1266021"/>
                    <a:pt x="2403558" y="1274742"/>
                    <a:pt x="2397166" y="1283166"/>
                  </a:cubicBezTo>
                  <a:cubicBezTo>
                    <a:pt x="2387752" y="1295653"/>
                    <a:pt x="2382995" y="1319041"/>
                    <a:pt x="2392756" y="1337820"/>
                  </a:cubicBezTo>
                  <a:cubicBezTo>
                    <a:pt x="2397860" y="1347731"/>
                    <a:pt x="2411288" y="1364132"/>
                    <a:pt x="2444685" y="1362992"/>
                  </a:cubicBezTo>
                  <a:cubicBezTo>
                    <a:pt x="2458956" y="1363488"/>
                    <a:pt x="2469659" y="1360762"/>
                    <a:pt x="2477587" y="1356699"/>
                  </a:cubicBezTo>
                  <a:lnTo>
                    <a:pt x="2477587" y="1345253"/>
                  </a:lnTo>
                  <a:cubicBezTo>
                    <a:pt x="2469560" y="1350852"/>
                    <a:pt x="2458460" y="1353478"/>
                    <a:pt x="2444685" y="1353082"/>
                  </a:cubicBezTo>
                  <a:cubicBezTo>
                    <a:pt x="2423478" y="1353776"/>
                    <a:pt x="2408612" y="1346938"/>
                    <a:pt x="2401527" y="1333262"/>
                  </a:cubicBezTo>
                  <a:cubicBezTo>
                    <a:pt x="2393648" y="1318099"/>
                    <a:pt x="2397464" y="1299221"/>
                    <a:pt x="2405094" y="1289162"/>
                  </a:cubicBezTo>
                  <a:cubicBezTo>
                    <a:pt x="2413518" y="1277963"/>
                    <a:pt x="2416045" y="1265873"/>
                    <a:pt x="2412130" y="1255170"/>
                  </a:cubicBezTo>
                  <a:cubicBezTo>
                    <a:pt x="2408612" y="1245507"/>
                    <a:pt x="2399991" y="1238075"/>
                    <a:pt x="2389585" y="1235696"/>
                  </a:cubicBezTo>
                  <a:cubicBezTo>
                    <a:pt x="2381657" y="1233863"/>
                    <a:pt x="2345485" y="1233714"/>
                    <a:pt x="2286767" y="1233813"/>
                  </a:cubicBezTo>
                  <a:cubicBezTo>
                    <a:pt x="2285677" y="1204133"/>
                    <a:pt x="2284141" y="1143978"/>
                    <a:pt x="2286916" y="1131937"/>
                  </a:cubicBezTo>
                  <a:cubicBezTo>
                    <a:pt x="2288501" y="1125000"/>
                    <a:pt x="2293407" y="1119252"/>
                    <a:pt x="2299749" y="1116923"/>
                  </a:cubicBezTo>
                  <a:cubicBezTo>
                    <a:pt x="2307033" y="1114297"/>
                    <a:pt x="2315556" y="1116230"/>
                    <a:pt x="2323732" y="1122423"/>
                  </a:cubicBezTo>
                  <a:cubicBezTo>
                    <a:pt x="2335971" y="1131689"/>
                    <a:pt x="2358913" y="1136347"/>
                    <a:pt x="2377346" y="1126784"/>
                  </a:cubicBezTo>
                  <a:cubicBezTo>
                    <a:pt x="2387008" y="1121779"/>
                    <a:pt x="2403112" y="1108401"/>
                    <a:pt x="2401973" y="1075895"/>
                  </a:cubicBezTo>
                  <a:cubicBezTo>
                    <a:pt x="2403112" y="1042994"/>
                    <a:pt x="2387008" y="1029664"/>
                    <a:pt x="2377346" y="1024660"/>
                  </a:cubicBezTo>
                  <a:cubicBezTo>
                    <a:pt x="2358913" y="1015096"/>
                    <a:pt x="2335971" y="1019754"/>
                    <a:pt x="2323732" y="1029020"/>
                  </a:cubicBezTo>
                  <a:cubicBezTo>
                    <a:pt x="2315556" y="1035214"/>
                    <a:pt x="2306984" y="1037147"/>
                    <a:pt x="2299749" y="1034520"/>
                  </a:cubicBezTo>
                  <a:cubicBezTo>
                    <a:pt x="2293407" y="1032191"/>
                    <a:pt x="2288501" y="1026444"/>
                    <a:pt x="2286916" y="1019507"/>
                  </a:cubicBezTo>
                  <a:cubicBezTo>
                    <a:pt x="2284042" y="1007119"/>
                    <a:pt x="2285727" y="944140"/>
                    <a:pt x="2286817" y="915351"/>
                  </a:cubicBezTo>
                  <a:cubicBezTo>
                    <a:pt x="2345485" y="915450"/>
                    <a:pt x="2381657" y="915301"/>
                    <a:pt x="2389585" y="913468"/>
                  </a:cubicBezTo>
                  <a:cubicBezTo>
                    <a:pt x="2399991" y="911089"/>
                    <a:pt x="2408612" y="903657"/>
                    <a:pt x="2412130" y="893994"/>
                  </a:cubicBezTo>
                  <a:cubicBezTo>
                    <a:pt x="2416045" y="883291"/>
                    <a:pt x="2413518" y="871201"/>
                    <a:pt x="2405094" y="860003"/>
                  </a:cubicBezTo>
                  <a:cubicBezTo>
                    <a:pt x="2397464" y="849944"/>
                    <a:pt x="2393648" y="831065"/>
                    <a:pt x="2401527" y="815903"/>
                  </a:cubicBezTo>
                  <a:cubicBezTo>
                    <a:pt x="2408612" y="802226"/>
                    <a:pt x="2423527" y="795389"/>
                    <a:pt x="2444983" y="796082"/>
                  </a:cubicBezTo>
                  <a:cubicBezTo>
                    <a:pt x="2458560" y="795686"/>
                    <a:pt x="2469560" y="798312"/>
                    <a:pt x="2477587" y="803862"/>
                  </a:cubicBezTo>
                  <a:lnTo>
                    <a:pt x="2477587" y="792415"/>
                  </a:lnTo>
                  <a:cubicBezTo>
                    <a:pt x="2469709" y="788402"/>
                    <a:pt x="2459105" y="785726"/>
                    <a:pt x="2444983" y="786172"/>
                  </a:cubicBezTo>
                  <a:cubicBezTo>
                    <a:pt x="2411586" y="785082"/>
                    <a:pt x="2397860" y="801434"/>
                    <a:pt x="2392756" y="811344"/>
                  </a:cubicBezTo>
                  <a:cubicBezTo>
                    <a:pt x="2382995" y="830124"/>
                    <a:pt x="2387752" y="853512"/>
                    <a:pt x="2397166" y="865998"/>
                  </a:cubicBezTo>
                  <a:cubicBezTo>
                    <a:pt x="2403558" y="874422"/>
                    <a:pt x="2405540" y="883143"/>
                    <a:pt x="2402815" y="890575"/>
                  </a:cubicBezTo>
                  <a:cubicBezTo>
                    <a:pt x="2400437" y="897116"/>
                    <a:pt x="2394540" y="902170"/>
                    <a:pt x="2387405" y="903805"/>
                  </a:cubicBezTo>
                  <a:cubicBezTo>
                    <a:pt x="2380022" y="905490"/>
                    <a:pt x="2332304" y="905540"/>
                    <a:pt x="2286767" y="905441"/>
                  </a:cubicBezTo>
                  <a:cubicBezTo>
                    <a:pt x="2285677" y="875760"/>
                    <a:pt x="2284141" y="815556"/>
                    <a:pt x="2286916" y="803515"/>
                  </a:cubicBezTo>
                  <a:cubicBezTo>
                    <a:pt x="2288501" y="796578"/>
                    <a:pt x="2293407" y="790830"/>
                    <a:pt x="2299749" y="788501"/>
                  </a:cubicBezTo>
                  <a:cubicBezTo>
                    <a:pt x="2307033" y="785875"/>
                    <a:pt x="2315556" y="787807"/>
                    <a:pt x="2323732" y="794001"/>
                  </a:cubicBezTo>
                  <a:cubicBezTo>
                    <a:pt x="2335971" y="803267"/>
                    <a:pt x="2358913" y="807925"/>
                    <a:pt x="2377346" y="798362"/>
                  </a:cubicBezTo>
                  <a:cubicBezTo>
                    <a:pt x="2387008" y="793357"/>
                    <a:pt x="2403112" y="779978"/>
                    <a:pt x="2401973" y="747473"/>
                  </a:cubicBezTo>
                  <a:cubicBezTo>
                    <a:pt x="2403112" y="714571"/>
                    <a:pt x="2387008" y="701242"/>
                    <a:pt x="2377346" y="696237"/>
                  </a:cubicBezTo>
                  <a:cubicBezTo>
                    <a:pt x="2358913" y="686674"/>
                    <a:pt x="2335971" y="691332"/>
                    <a:pt x="2323732" y="700598"/>
                  </a:cubicBezTo>
                  <a:cubicBezTo>
                    <a:pt x="2315556" y="706792"/>
                    <a:pt x="2307033" y="708724"/>
                    <a:pt x="2299749" y="706098"/>
                  </a:cubicBezTo>
                  <a:cubicBezTo>
                    <a:pt x="2293407" y="703769"/>
                    <a:pt x="2288501" y="698021"/>
                    <a:pt x="2286916" y="691084"/>
                  </a:cubicBezTo>
                  <a:cubicBezTo>
                    <a:pt x="2284091" y="678845"/>
                    <a:pt x="2285677" y="617402"/>
                    <a:pt x="2286767" y="588118"/>
                  </a:cubicBezTo>
                  <a:cubicBezTo>
                    <a:pt x="2335277" y="588019"/>
                    <a:pt x="2381211" y="586978"/>
                    <a:pt x="2389585" y="585046"/>
                  </a:cubicBezTo>
                  <a:cubicBezTo>
                    <a:pt x="2399991" y="582667"/>
                    <a:pt x="2408612" y="575185"/>
                    <a:pt x="2412130" y="565572"/>
                  </a:cubicBezTo>
                  <a:cubicBezTo>
                    <a:pt x="2416045" y="554869"/>
                    <a:pt x="2413518" y="542779"/>
                    <a:pt x="2405094" y="531580"/>
                  </a:cubicBezTo>
                  <a:cubicBezTo>
                    <a:pt x="2397464" y="521522"/>
                    <a:pt x="2393648" y="502643"/>
                    <a:pt x="2401527" y="487480"/>
                  </a:cubicBezTo>
                  <a:cubicBezTo>
                    <a:pt x="2408612" y="473804"/>
                    <a:pt x="2423527" y="466966"/>
                    <a:pt x="2444983" y="467660"/>
                  </a:cubicBezTo>
                  <a:cubicBezTo>
                    <a:pt x="2458560" y="467214"/>
                    <a:pt x="2469609" y="469890"/>
                    <a:pt x="2477587" y="475489"/>
                  </a:cubicBezTo>
                  <a:lnTo>
                    <a:pt x="2477587" y="463993"/>
                  </a:lnTo>
                  <a:cubicBezTo>
                    <a:pt x="2469709" y="459980"/>
                    <a:pt x="2459105" y="457304"/>
                    <a:pt x="2444983" y="457750"/>
                  </a:cubicBezTo>
                  <a:cubicBezTo>
                    <a:pt x="2411586" y="456610"/>
                    <a:pt x="2397860" y="473011"/>
                    <a:pt x="2392756" y="482922"/>
                  </a:cubicBezTo>
                  <a:cubicBezTo>
                    <a:pt x="2382995" y="501701"/>
                    <a:pt x="2387752" y="525089"/>
                    <a:pt x="2397166" y="537576"/>
                  </a:cubicBezTo>
                  <a:cubicBezTo>
                    <a:pt x="2403558" y="546000"/>
                    <a:pt x="2405540" y="554721"/>
                    <a:pt x="2402815" y="562153"/>
                  </a:cubicBezTo>
                  <a:cubicBezTo>
                    <a:pt x="2400437" y="568694"/>
                    <a:pt x="2394540" y="573748"/>
                    <a:pt x="2387405" y="575383"/>
                  </a:cubicBezTo>
                  <a:cubicBezTo>
                    <a:pt x="2379774" y="577118"/>
                    <a:pt x="2335971" y="578059"/>
                    <a:pt x="2289046" y="578208"/>
                  </a:cubicBezTo>
                  <a:cubicBezTo>
                    <a:pt x="2289839" y="556901"/>
                    <a:pt x="2292069" y="487579"/>
                    <a:pt x="2288700" y="472863"/>
                  </a:cubicBezTo>
                  <a:cubicBezTo>
                    <a:pt x="2286371" y="462705"/>
                    <a:pt x="2279037" y="454232"/>
                    <a:pt x="2269573" y="450763"/>
                  </a:cubicBezTo>
                  <a:cubicBezTo>
                    <a:pt x="2259068" y="446898"/>
                    <a:pt x="2247176" y="449376"/>
                    <a:pt x="2236225" y="457651"/>
                  </a:cubicBezTo>
                  <a:cubicBezTo>
                    <a:pt x="2226414" y="465083"/>
                    <a:pt x="2207981" y="468849"/>
                    <a:pt x="2193166" y="461119"/>
                  </a:cubicBezTo>
                  <a:cubicBezTo>
                    <a:pt x="2179837" y="454232"/>
                    <a:pt x="2173147" y="439664"/>
                    <a:pt x="2173841" y="418704"/>
                  </a:cubicBezTo>
                  <a:cubicBezTo>
                    <a:pt x="2173147" y="398091"/>
                    <a:pt x="2179837" y="383523"/>
                    <a:pt x="2193166" y="376586"/>
                  </a:cubicBezTo>
                  <a:cubicBezTo>
                    <a:pt x="2207981" y="368905"/>
                    <a:pt x="2226414" y="372622"/>
                    <a:pt x="2236225" y="380054"/>
                  </a:cubicBezTo>
                  <a:cubicBezTo>
                    <a:pt x="2247226" y="388329"/>
                    <a:pt x="2259019" y="390807"/>
                    <a:pt x="2269573" y="386991"/>
                  </a:cubicBezTo>
                  <a:cubicBezTo>
                    <a:pt x="2279037" y="383523"/>
                    <a:pt x="2286371" y="375050"/>
                    <a:pt x="2288700" y="364842"/>
                  </a:cubicBezTo>
                  <a:cubicBezTo>
                    <a:pt x="2292119" y="349878"/>
                    <a:pt x="2289740" y="278525"/>
                    <a:pt x="2288997" y="258457"/>
                  </a:cubicBezTo>
                  <a:cubicBezTo>
                    <a:pt x="2333890" y="258358"/>
                    <a:pt x="2380170" y="258407"/>
                    <a:pt x="2387405" y="260092"/>
                  </a:cubicBezTo>
                  <a:cubicBezTo>
                    <a:pt x="2394540" y="261727"/>
                    <a:pt x="2400437" y="266781"/>
                    <a:pt x="2402815" y="273272"/>
                  </a:cubicBezTo>
                  <a:cubicBezTo>
                    <a:pt x="2405540" y="280755"/>
                    <a:pt x="2403558" y="289475"/>
                    <a:pt x="2397166" y="297899"/>
                  </a:cubicBezTo>
                  <a:cubicBezTo>
                    <a:pt x="2387752" y="310386"/>
                    <a:pt x="2382995" y="333774"/>
                    <a:pt x="2392756" y="352554"/>
                  </a:cubicBezTo>
                  <a:close/>
                  <a:moveTo>
                    <a:pt x="1629278" y="258407"/>
                  </a:moveTo>
                  <a:cubicBezTo>
                    <a:pt x="1668522" y="258407"/>
                    <a:pt x="1705091" y="258605"/>
                    <a:pt x="1711483" y="260092"/>
                  </a:cubicBezTo>
                  <a:cubicBezTo>
                    <a:pt x="1718618" y="261727"/>
                    <a:pt x="1724515" y="266781"/>
                    <a:pt x="1726893" y="273272"/>
                  </a:cubicBezTo>
                  <a:cubicBezTo>
                    <a:pt x="1729618" y="280755"/>
                    <a:pt x="1727587" y="289475"/>
                    <a:pt x="1721244" y="297899"/>
                  </a:cubicBezTo>
                  <a:cubicBezTo>
                    <a:pt x="1711830" y="310386"/>
                    <a:pt x="1707023" y="333774"/>
                    <a:pt x="1716785" y="352554"/>
                  </a:cubicBezTo>
                  <a:cubicBezTo>
                    <a:pt x="1721938" y="362414"/>
                    <a:pt x="1735366" y="378815"/>
                    <a:pt x="1768714" y="377725"/>
                  </a:cubicBezTo>
                  <a:cubicBezTo>
                    <a:pt x="1802309" y="378766"/>
                    <a:pt x="1815837" y="362414"/>
                    <a:pt x="1820990" y="352554"/>
                  </a:cubicBezTo>
                  <a:cubicBezTo>
                    <a:pt x="1830752" y="333774"/>
                    <a:pt x="1825995" y="310386"/>
                    <a:pt x="1816531" y="297899"/>
                  </a:cubicBezTo>
                  <a:cubicBezTo>
                    <a:pt x="1810188" y="289475"/>
                    <a:pt x="1808156" y="280755"/>
                    <a:pt x="1810882" y="273272"/>
                  </a:cubicBezTo>
                  <a:cubicBezTo>
                    <a:pt x="1813260" y="266781"/>
                    <a:pt x="1819206" y="261727"/>
                    <a:pt x="1826292" y="260092"/>
                  </a:cubicBezTo>
                  <a:cubicBezTo>
                    <a:pt x="1833328" y="258457"/>
                    <a:pt x="1876883" y="258358"/>
                    <a:pt x="1920389" y="258457"/>
                  </a:cubicBezTo>
                  <a:cubicBezTo>
                    <a:pt x="1919646" y="278475"/>
                    <a:pt x="1917267" y="349878"/>
                    <a:pt x="1920686" y="364842"/>
                  </a:cubicBezTo>
                  <a:cubicBezTo>
                    <a:pt x="1923015" y="375050"/>
                    <a:pt x="1930349" y="383523"/>
                    <a:pt x="1939813" y="386991"/>
                  </a:cubicBezTo>
                  <a:cubicBezTo>
                    <a:pt x="1950367" y="390807"/>
                    <a:pt x="1962210" y="388329"/>
                    <a:pt x="1973160" y="380054"/>
                  </a:cubicBezTo>
                  <a:cubicBezTo>
                    <a:pt x="1983021" y="372622"/>
                    <a:pt x="2001454" y="368905"/>
                    <a:pt x="2016270" y="376586"/>
                  </a:cubicBezTo>
                  <a:cubicBezTo>
                    <a:pt x="2029599" y="383523"/>
                    <a:pt x="2036239" y="398091"/>
                    <a:pt x="2035545" y="419051"/>
                  </a:cubicBezTo>
                  <a:cubicBezTo>
                    <a:pt x="2036239" y="439664"/>
                    <a:pt x="2029599" y="454232"/>
                    <a:pt x="2016270" y="461119"/>
                  </a:cubicBezTo>
                  <a:cubicBezTo>
                    <a:pt x="2001454" y="468849"/>
                    <a:pt x="1983021" y="465083"/>
                    <a:pt x="1973160" y="457651"/>
                  </a:cubicBezTo>
                  <a:cubicBezTo>
                    <a:pt x="1962210" y="449376"/>
                    <a:pt x="1950367" y="446898"/>
                    <a:pt x="1939813" y="450763"/>
                  </a:cubicBezTo>
                  <a:cubicBezTo>
                    <a:pt x="1930349" y="454182"/>
                    <a:pt x="1923015" y="462705"/>
                    <a:pt x="1920686" y="472863"/>
                  </a:cubicBezTo>
                  <a:cubicBezTo>
                    <a:pt x="1917317" y="487579"/>
                    <a:pt x="1919547" y="556851"/>
                    <a:pt x="1920339" y="578208"/>
                  </a:cubicBezTo>
                  <a:cubicBezTo>
                    <a:pt x="1875100" y="578009"/>
                    <a:pt x="1833725" y="577068"/>
                    <a:pt x="1826292" y="575383"/>
                  </a:cubicBezTo>
                  <a:cubicBezTo>
                    <a:pt x="1819157" y="573748"/>
                    <a:pt x="1813260" y="568694"/>
                    <a:pt x="1810882" y="562153"/>
                  </a:cubicBezTo>
                  <a:cubicBezTo>
                    <a:pt x="1808156" y="554721"/>
                    <a:pt x="1810188" y="546000"/>
                    <a:pt x="1816531" y="537576"/>
                  </a:cubicBezTo>
                  <a:cubicBezTo>
                    <a:pt x="1825995" y="525089"/>
                    <a:pt x="1830752" y="501701"/>
                    <a:pt x="1820990" y="482922"/>
                  </a:cubicBezTo>
                  <a:cubicBezTo>
                    <a:pt x="1815837" y="473011"/>
                    <a:pt x="1802309" y="456610"/>
                    <a:pt x="1769061" y="457750"/>
                  </a:cubicBezTo>
                  <a:cubicBezTo>
                    <a:pt x="1735664" y="456610"/>
                    <a:pt x="1721938" y="473011"/>
                    <a:pt x="1716785" y="482922"/>
                  </a:cubicBezTo>
                  <a:cubicBezTo>
                    <a:pt x="1707023" y="501701"/>
                    <a:pt x="1711830" y="525089"/>
                    <a:pt x="1721244" y="537576"/>
                  </a:cubicBezTo>
                  <a:cubicBezTo>
                    <a:pt x="1727587" y="546000"/>
                    <a:pt x="1729618" y="554721"/>
                    <a:pt x="1726893" y="562153"/>
                  </a:cubicBezTo>
                  <a:cubicBezTo>
                    <a:pt x="1724515" y="568694"/>
                    <a:pt x="1718618" y="573748"/>
                    <a:pt x="1711483" y="575383"/>
                  </a:cubicBezTo>
                  <a:cubicBezTo>
                    <a:pt x="1705091" y="576820"/>
                    <a:pt x="1668572" y="577068"/>
                    <a:pt x="1629377" y="577018"/>
                  </a:cubicBezTo>
                  <a:cubicBezTo>
                    <a:pt x="1630170" y="554374"/>
                    <a:pt x="1632251" y="487332"/>
                    <a:pt x="1628981" y="472863"/>
                  </a:cubicBezTo>
                  <a:cubicBezTo>
                    <a:pt x="1626652" y="462705"/>
                    <a:pt x="1619318" y="454232"/>
                    <a:pt x="1609854" y="450763"/>
                  </a:cubicBezTo>
                  <a:cubicBezTo>
                    <a:pt x="1599300" y="446898"/>
                    <a:pt x="1587457" y="449376"/>
                    <a:pt x="1576507" y="457651"/>
                  </a:cubicBezTo>
                  <a:cubicBezTo>
                    <a:pt x="1566696" y="465083"/>
                    <a:pt x="1548263" y="468849"/>
                    <a:pt x="1533447" y="461119"/>
                  </a:cubicBezTo>
                  <a:cubicBezTo>
                    <a:pt x="1520118" y="454232"/>
                    <a:pt x="1513429" y="439664"/>
                    <a:pt x="1514122" y="418704"/>
                  </a:cubicBezTo>
                  <a:cubicBezTo>
                    <a:pt x="1513429" y="398091"/>
                    <a:pt x="1520118" y="383523"/>
                    <a:pt x="1533447" y="376586"/>
                  </a:cubicBezTo>
                  <a:cubicBezTo>
                    <a:pt x="1548213" y="368905"/>
                    <a:pt x="1566696" y="372622"/>
                    <a:pt x="1576507" y="380054"/>
                  </a:cubicBezTo>
                  <a:cubicBezTo>
                    <a:pt x="1587457" y="388329"/>
                    <a:pt x="1599300" y="390807"/>
                    <a:pt x="1609854" y="386991"/>
                  </a:cubicBezTo>
                  <a:cubicBezTo>
                    <a:pt x="1619318" y="383523"/>
                    <a:pt x="1626652" y="375050"/>
                    <a:pt x="1628981" y="364842"/>
                  </a:cubicBezTo>
                  <a:cubicBezTo>
                    <a:pt x="1632400" y="349878"/>
                    <a:pt x="1630021" y="278475"/>
                    <a:pt x="1629278" y="258407"/>
                  </a:cubicBezTo>
                  <a:close/>
                  <a:moveTo>
                    <a:pt x="1807710" y="747126"/>
                  </a:moveTo>
                  <a:cubicBezTo>
                    <a:pt x="1806620" y="779978"/>
                    <a:pt x="1822675" y="793357"/>
                    <a:pt x="1832387" y="798362"/>
                  </a:cubicBezTo>
                  <a:cubicBezTo>
                    <a:pt x="1850820" y="807925"/>
                    <a:pt x="1873762" y="803267"/>
                    <a:pt x="1885951" y="794001"/>
                  </a:cubicBezTo>
                  <a:cubicBezTo>
                    <a:pt x="1894176" y="787807"/>
                    <a:pt x="1902650" y="785825"/>
                    <a:pt x="1909934" y="788501"/>
                  </a:cubicBezTo>
                  <a:cubicBezTo>
                    <a:pt x="1916276" y="790830"/>
                    <a:pt x="1921231" y="796578"/>
                    <a:pt x="1922817" y="803515"/>
                  </a:cubicBezTo>
                  <a:cubicBezTo>
                    <a:pt x="1925592" y="815556"/>
                    <a:pt x="1924056" y="875760"/>
                    <a:pt x="1922965" y="905441"/>
                  </a:cubicBezTo>
                  <a:cubicBezTo>
                    <a:pt x="1878618" y="905540"/>
                    <a:pt x="1833477" y="905441"/>
                    <a:pt x="1826292" y="903805"/>
                  </a:cubicBezTo>
                  <a:cubicBezTo>
                    <a:pt x="1819206" y="902170"/>
                    <a:pt x="1813260" y="897116"/>
                    <a:pt x="1810882" y="890575"/>
                  </a:cubicBezTo>
                  <a:cubicBezTo>
                    <a:pt x="1808156" y="883143"/>
                    <a:pt x="1810188" y="874422"/>
                    <a:pt x="1816531" y="865998"/>
                  </a:cubicBezTo>
                  <a:cubicBezTo>
                    <a:pt x="1825995" y="853512"/>
                    <a:pt x="1830752" y="830124"/>
                    <a:pt x="1820990" y="811344"/>
                  </a:cubicBezTo>
                  <a:cubicBezTo>
                    <a:pt x="1815837" y="801434"/>
                    <a:pt x="1802309" y="785082"/>
                    <a:pt x="1769061" y="786172"/>
                  </a:cubicBezTo>
                  <a:cubicBezTo>
                    <a:pt x="1735664" y="785082"/>
                    <a:pt x="1721938" y="801434"/>
                    <a:pt x="1716785" y="811344"/>
                  </a:cubicBezTo>
                  <a:cubicBezTo>
                    <a:pt x="1707023" y="830124"/>
                    <a:pt x="1711830" y="853512"/>
                    <a:pt x="1721244" y="865998"/>
                  </a:cubicBezTo>
                  <a:cubicBezTo>
                    <a:pt x="1727587" y="874422"/>
                    <a:pt x="1729618" y="883143"/>
                    <a:pt x="1726893" y="890575"/>
                  </a:cubicBezTo>
                  <a:cubicBezTo>
                    <a:pt x="1724515" y="897116"/>
                    <a:pt x="1718618" y="902170"/>
                    <a:pt x="1711483" y="903805"/>
                  </a:cubicBezTo>
                  <a:cubicBezTo>
                    <a:pt x="1704744" y="905342"/>
                    <a:pt x="1669712" y="906283"/>
                    <a:pt x="1629328" y="906580"/>
                  </a:cubicBezTo>
                  <a:cubicBezTo>
                    <a:pt x="1630121" y="885125"/>
                    <a:pt x="1632350" y="816002"/>
                    <a:pt x="1628981" y="801285"/>
                  </a:cubicBezTo>
                  <a:cubicBezTo>
                    <a:pt x="1626652" y="791127"/>
                    <a:pt x="1619318" y="782654"/>
                    <a:pt x="1609854" y="779185"/>
                  </a:cubicBezTo>
                  <a:cubicBezTo>
                    <a:pt x="1599300" y="775370"/>
                    <a:pt x="1587457" y="777798"/>
                    <a:pt x="1576507" y="786073"/>
                  </a:cubicBezTo>
                  <a:cubicBezTo>
                    <a:pt x="1566696" y="793506"/>
                    <a:pt x="1548263" y="797271"/>
                    <a:pt x="1533447" y="789542"/>
                  </a:cubicBezTo>
                  <a:cubicBezTo>
                    <a:pt x="1520118" y="782654"/>
                    <a:pt x="1513429" y="768086"/>
                    <a:pt x="1514122" y="747126"/>
                  </a:cubicBezTo>
                  <a:cubicBezTo>
                    <a:pt x="1513429" y="726513"/>
                    <a:pt x="1520118" y="711945"/>
                    <a:pt x="1533447" y="705008"/>
                  </a:cubicBezTo>
                  <a:cubicBezTo>
                    <a:pt x="1548263" y="697328"/>
                    <a:pt x="1566696" y="701044"/>
                    <a:pt x="1576507" y="708476"/>
                  </a:cubicBezTo>
                  <a:cubicBezTo>
                    <a:pt x="1587457" y="716751"/>
                    <a:pt x="1599300" y="719229"/>
                    <a:pt x="1609854" y="715414"/>
                  </a:cubicBezTo>
                  <a:cubicBezTo>
                    <a:pt x="1619318" y="711945"/>
                    <a:pt x="1626652" y="703472"/>
                    <a:pt x="1628981" y="693264"/>
                  </a:cubicBezTo>
                  <a:cubicBezTo>
                    <a:pt x="1632400" y="678350"/>
                    <a:pt x="1630021" y="607096"/>
                    <a:pt x="1629278" y="586929"/>
                  </a:cubicBezTo>
                  <a:cubicBezTo>
                    <a:pt x="1677095" y="586929"/>
                    <a:pt x="1706577" y="586681"/>
                    <a:pt x="1713663" y="585046"/>
                  </a:cubicBezTo>
                  <a:cubicBezTo>
                    <a:pt x="1724069" y="582667"/>
                    <a:pt x="1732691" y="575185"/>
                    <a:pt x="1736209" y="565572"/>
                  </a:cubicBezTo>
                  <a:cubicBezTo>
                    <a:pt x="1740123" y="554869"/>
                    <a:pt x="1737596" y="542779"/>
                    <a:pt x="1729123" y="531580"/>
                  </a:cubicBezTo>
                  <a:cubicBezTo>
                    <a:pt x="1721542" y="521522"/>
                    <a:pt x="1717726" y="502643"/>
                    <a:pt x="1725605" y="487480"/>
                  </a:cubicBezTo>
                  <a:cubicBezTo>
                    <a:pt x="1732691" y="473804"/>
                    <a:pt x="1747605" y="466966"/>
                    <a:pt x="1769061" y="467660"/>
                  </a:cubicBezTo>
                  <a:cubicBezTo>
                    <a:pt x="1790169" y="466966"/>
                    <a:pt x="1805084" y="473804"/>
                    <a:pt x="1812170" y="487480"/>
                  </a:cubicBezTo>
                  <a:cubicBezTo>
                    <a:pt x="1820049" y="502643"/>
                    <a:pt x="1816233" y="521522"/>
                    <a:pt x="1808652" y="531580"/>
                  </a:cubicBezTo>
                  <a:cubicBezTo>
                    <a:pt x="1800179" y="542779"/>
                    <a:pt x="1797652" y="554869"/>
                    <a:pt x="1801566" y="565572"/>
                  </a:cubicBezTo>
                  <a:cubicBezTo>
                    <a:pt x="1805084" y="575185"/>
                    <a:pt x="1813706" y="582667"/>
                    <a:pt x="1824112" y="585046"/>
                  </a:cubicBezTo>
                  <a:cubicBezTo>
                    <a:pt x="1832288" y="586929"/>
                    <a:pt x="1875942" y="587920"/>
                    <a:pt x="1922916" y="588118"/>
                  </a:cubicBezTo>
                  <a:cubicBezTo>
                    <a:pt x="1924006" y="617402"/>
                    <a:pt x="1925592" y="678845"/>
                    <a:pt x="1922817" y="691084"/>
                  </a:cubicBezTo>
                  <a:cubicBezTo>
                    <a:pt x="1921231" y="698021"/>
                    <a:pt x="1916276" y="703769"/>
                    <a:pt x="1909934" y="706098"/>
                  </a:cubicBezTo>
                  <a:cubicBezTo>
                    <a:pt x="1902650" y="708724"/>
                    <a:pt x="1894176" y="706792"/>
                    <a:pt x="1885951" y="700598"/>
                  </a:cubicBezTo>
                  <a:cubicBezTo>
                    <a:pt x="1873762" y="691332"/>
                    <a:pt x="1850770" y="686674"/>
                    <a:pt x="1832387" y="696237"/>
                  </a:cubicBezTo>
                  <a:cubicBezTo>
                    <a:pt x="1822675" y="701242"/>
                    <a:pt x="1806620" y="714571"/>
                    <a:pt x="1807710" y="747126"/>
                  </a:cubicBezTo>
                  <a:close/>
                  <a:moveTo>
                    <a:pt x="1807710" y="1732393"/>
                  </a:moveTo>
                  <a:cubicBezTo>
                    <a:pt x="1806620" y="1765295"/>
                    <a:pt x="1822675" y="1778624"/>
                    <a:pt x="1832387" y="1783628"/>
                  </a:cubicBezTo>
                  <a:cubicBezTo>
                    <a:pt x="1850820" y="1793192"/>
                    <a:pt x="1873762" y="1788534"/>
                    <a:pt x="1885951" y="1779268"/>
                  </a:cubicBezTo>
                  <a:cubicBezTo>
                    <a:pt x="1894176" y="1773074"/>
                    <a:pt x="1902650" y="1771142"/>
                    <a:pt x="1909934" y="1773768"/>
                  </a:cubicBezTo>
                  <a:cubicBezTo>
                    <a:pt x="1916276" y="1776097"/>
                    <a:pt x="1921231" y="1781845"/>
                    <a:pt x="1922817" y="1788782"/>
                  </a:cubicBezTo>
                  <a:cubicBezTo>
                    <a:pt x="1925592" y="1800872"/>
                    <a:pt x="1924056" y="1861027"/>
                    <a:pt x="1922965" y="1890708"/>
                  </a:cubicBezTo>
                  <a:cubicBezTo>
                    <a:pt x="1878618" y="1890807"/>
                    <a:pt x="1833477" y="1890708"/>
                    <a:pt x="1826292" y="1889072"/>
                  </a:cubicBezTo>
                  <a:cubicBezTo>
                    <a:pt x="1819206" y="1887437"/>
                    <a:pt x="1813260" y="1882383"/>
                    <a:pt x="1810882" y="1875892"/>
                  </a:cubicBezTo>
                  <a:cubicBezTo>
                    <a:pt x="1808156" y="1868410"/>
                    <a:pt x="1810188" y="1859689"/>
                    <a:pt x="1816531" y="1851265"/>
                  </a:cubicBezTo>
                  <a:cubicBezTo>
                    <a:pt x="1825995" y="1838778"/>
                    <a:pt x="1830752" y="1815390"/>
                    <a:pt x="1820990" y="1796611"/>
                  </a:cubicBezTo>
                  <a:cubicBezTo>
                    <a:pt x="1815837" y="1786750"/>
                    <a:pt x="1802458" y="1770299"/>
                    <a:pt x="1769061" y="1771439"/>
                  </a:cubicBezTo>
                  <a:cubicBezTo>
                    <a:pt x="1735465" y="1770299"/>
                    <a:pt x="1721938" y="1786750"/>
                    <a:pt x="1716785" y="1796611"/>
                  </a:cubicBezTo>
                  <a:cubicBezTo>
                    <a:pt x="1707023" y="1815390"/>
                    <a:pt x="1711830" y="1838778"/>
                    <a:pt x="1721244" y="1851265"/>
                  </a:cubicBezTo>
                  <a:cubicBezTo>
                    <a:pt x="1727587" y="1859689"/>
                    <a:pt x="1729618" y="1868410"/>
                    <a:pt x="1726893" y="1875892"/>
                  </a:cubicBezTo>
                  <a:cubicBezTo>
                    <a:pt x="1724515" y="1882383"/>
                    <a:pt x="1718618" y="1887437"/>
                    <a:pt x="1711483" y="1889072"/>
                  </a:cubicBezTo>
                  <a:cubicBezTo>
                    <a:pt x="1704744" y="1890608"/>
                    <a:pt x="1669712" y="1891550"/>
                    <a:pt x="1629328" y="1891847"/>
                  </a:cubicBezTo>
                  <a:cubicBezTo>
                    <a:pt x="1630121" y="1870392"/>
                    <a:pt x="1632350" y="1801269"/>
                    <a:pt x="1628981" y="1786602"/>
                  </a:cubicBezTo>
                  <a:cubicBezTo>
                    <a:pt x="1626652" y="1776394"/>
                    <a:pt x="1619318" y="1767921"/>
                    <a:pt x="1609854" y="1764452"/>
                  </a:cubicBezTo>
                  <a:cubicBezTo>
                    <a:pt x="1599300" y="1760637"/>
                    <a:pt x="1587457" y="1763065"/>
                    <a:pt x="1576507" y="1771389"/>
                  </a:cubicBezTo>
                  <a:cubicBezTo>
                    <a:pt x="1566696" y="1778773"/>
                    <a:pt x="1548263" y="1782538"/>
                    <a:pt x="1533447" y="1774858"/>
                  </a:cubicBezTo>
                  <a:cubicBezTo>
                    <a:pt x="1520118" y="1767921"/>
                    <a:pt x="1513429" y="1753353"/>
                    <a:pt x="1514122" y="1732393"/>
                  </a:cubicBezTo>
                  <a:cubicBezTo>
                    <a:pt x="1513429" y="1711780"/>
                    <a:pt x="1520118" y="1697212"/>
                    <a:pt x="1533447" y="1690275"/>
                  </a:cubicBezTo>
                  <a:cubicBezTo>
                    <a:pt x="1548213" y="1682595"/>
                    <a:pt x="1566696" y="1686360"/>
                    <a:pt x="1576507" y="1693743"/>
                  </a:cubicBezTo>
                  <a:cubicBezTo>
                    <a:pt x="1587457" y="1702068"/>
                    <a:pt x="1599300" y="1704496"/>
                    <a:pt x="1609854" y="1700681"/>
                  </a:cubicBezTo>
                  <a:cubicBezTo>
                    <a:pt x="1619318" y="1697212"/>
                    <a:pt x="1626652" y="1688739"/>
                    <a:pt x="1628981" y="1678531"/>
                  </a:cubicBezTo>
                  <a:cubicBezTo>
                    <a:pt x="1632400" y="1663617"/>
                    <a:pt x="1630021" y="1592363"/>
                    <a:pt x="1629278" y="1572196"/>
                  </a:cubicBezTo>
                  <a:cubicBezTo>
                    <a:pt x="1677095" y="1572245"/>
                    <a:pt x="1706577" y="1571948"/>
                    <a:pt x="1713663" y="1570313"/>
                  </a:cubicBezTo>
                  <a:cubicBezTo>
                    <a:pt x="1724069" y="1567934"/>
                    <a:pt x="1732691" y="1560501"/>
                    <a:pt x="1736209" y="1550839"/>
                  </a:cubicBezTo>
                  <a:cubicBezTo>
                    <a:pt x="1740123" y="1540136"/>
                    <a:pt x="1737596" y="1528046"/>
                    <a:pt x="1729123" y="1516847"/>
                  </a:cubicBezTo>
                  <a:cubicBezTo>
                    <a:pt x="1721542" y="1506788"/>
                    <a:pt x="1717726" y="1487910"/>
                    <a:pt x="1725605" y="1472747"/>
                  </a:cubicBezTo>
                  <a:cubicBezTo>
                    <a:pt x="1732691" y="1459071"/>
                    <a:pt x="1747704" y="1452332"/>
                    <a:pt x="1769061" y="1452927"/>
                  </a:cubicBezTo>
                  <a:cubicBezTo>
                    <a:pt x="1790169" y="1452184"/>
                    <a:pt x="1805084" y="1459071"/>
                    <a:pt x="1812170" y="1472747"/>
                  </a:cubicBezTo>
                  <a:cubicBezTo>
                    <a:pt x="1820049" y="1487910"/>
                    <a:pt x="1816233" y="1506788"/>
                    <a:pt x="1808652" y="1516847"/>
                  </a:cubicBezTo>
                  <a:cubicBezTo>
                    <a:pt x="1800179" y="1528046"/>
                    <a:pt x="1797652" y="1540136"/>
                    <a:pt x="1801566" y="1550839"/>
                  </a:cubicBezTo>
                  <a:cubicBezTo>
                    <a:pt x="1805084" y="1560501"/>
                    <a:pt x="1813706" y="1567934"/>
                    <a:pt x="1824112" y="1570313"/>
                  </a:cubicBezTo>
                  <a:cubicBezTo>
                    <a:pt x="1832288" y="1572196"/>
                    <a:pt x="1875942" y="1573236"/>
                    <a:pt x="1922916" y="1573385"/>
                  </a:cubicBezTo>
                  <a:cubicBezTo>
                    <a:pt x="1924006" y="1602669"/>
                    <a:pt x="1925592" y="1664162"/>
                    <a:pt x="1922817" y="1676351"/>
                  </a:cubicBezTo>
                  <a:cubicBezTo>
                    <a:pt x="1921231" y="1683288"/>
                    <a:pt x="1916276" y="1689036"/>
                    <a:pt x="1909934" y="1691365"/>
                  </a:cubicBezTo>
                  <a:cubicBezTo>
                    <a:pt x="1902699" y="1693991"/>
                    <a:pt x="1894176" y="1692059"/>
                    <a:pt x="1885951" y="1685865"/>
                  </a:cubicBezTo>
                  <a:cubicBezTo>
                    <a:pt x="1873762" y="1676599"/>
                    <a:pt x="1850770" y="1671941"/>
                    <a:pt x="1832387" y="1681504"/>
                  </a:cubicBezTo>
                  <a:cubicBezTo>
                    <a:pt x="1822675" y="1686509"/>
                    <a:pt x="1806620" y="1699838"/>
                    <a:pt x="1807710" y="1732393"/>
                  </a:cubicBezTo>
                  <a:close/>
                  <a:moveTo>
                    <a:pt x="1483054" y="1796611"/>
                  </a:moveTo>
                  <a:cubicBezTo>
                    <a:pt x="1477901" y="1786750"/>
                    <a:pt x="1464472" y="1770299"/>
                    <a:pt x="1431125" y="1771439"/>
                  </a:cubicBezTo>
                  <a:cubicBezTo>
                    <a:pt x="1397579" y="1770250"/>
                    <a:pt x="1383952" y="1786701"/>
                    <a:pt x="1378849" y="1796611"/>
                  </a:cubicBezTo>
                  <a:cubicBezTo>
                    <a:pt x="1369087" y="1815390"/>
                    <a:pt x="1373844" y="1838778"/>
                    <a:pt x="1383308" y="1851265"/>
                  </a:cubicBezTo>
                  <a:cubicBezTo>
                    <a:pt x="1389651" y="1859689"/>
                    <a:pt x="1391682" y="1868410"/>
                    <a:pt x="1388957" y="1875892"/>
                  </a:cubicBezTo>
                  <a:cubicBezTo>
                    <a:pt x="1386579" y="1882383"/>
                    <a:pt x="1380633" y="1887437"/>
                    <a:pt x="1373497" y="1889072"/>
                  </a:cubicBezTo>
                  <a:cubicBezTo>
                    <a:pt x="1365569" y="1890906"/>
                    <a:pt x="1310518" y="1890757"/>
                    <a:pt x="1262008" y="1890708"/>
                  </a:cubicBezTo>
                  <a:cubicBezTo>
                    <a:pt x="1242535" y="1890658"/>
                    <a:pt x="1225340" y="1890608"/>
                    <a:pt x="1210525" y="1890658"/>
                  </a:cubicBezTo>
                  <a:cubicBezTo>
                    <a:pt x="1209484" y="1860977"/>
                    <a:pt x="1207948" y="1800823"/>
                    <a:pt x="1210674" y="1788782"/>
                  </a:cubicBezTo>
                  <a:cubicBezTo>
                    <a:pt x="1212259" y="1781845"/>
                    <a:pt x="1217214" y="1776097"/>
                    <a:pt x="1223557" y="1773768"/>
                  </a:cubicBezTo>
                  <a:cubicBezTo>
                    <a:pt x="1230791" y="1771142"/>
                    <a:pt x="1239314" y="1773074"/>
                    <a:pt x="1247539" y="1779268"/>
                  </a:cubicBezTo>
                  <a:cubicBezTo>
                    <a:pt x="1259778" y="1788534"/>
                    <a:pt x="1282720" y="1793192"/>
                    <a:pt x="1301153" y="1783628"/>
                  </a:cubicBezTo>
                  <a:cubicBezTo>
                    <a:pt x="1310816" y="1778624"/>
                    <a:pt x="1326920" y="1765295"/>
                    <a:pt x="1325780" y="1732740"/>
                  </a:cubicBezTo>
                  <a:cubicBezTo>
                    <a:pt x="1326920" y="1699838"/>
                    <a:pt x="1310816" y="1686509"/>
                    <a:pt x="1301153" y="1681504"/>
                  </a:cubicBezTo>
                  <a:cubicBezTo>
                    <a:pt x="1282720" y="1671941"/>
                    <a:pt x="1259778" y="1676599"/>
                    <a:pt x="1247539" y="1685865"/>
                  </a:cubicBezTo>
                  <a:cubicBezTo>
                    <a:pt x="1239314" y="1692059"/>
                    <a:pt x="1230791" y="1693991"/>
                    <a:pt x="1223557" y="1691365"/>
                  </a:cubicBezTo>
                  <a:cubicBezTo>
                    <a:pt x="1217214" y="1689036"/>
                    <a:pt x="1212259" y="1683288"/>
                    <a:pt x="1210674" y="1676351"/>
                  </a:cubicBezTo>
                  <a:cubicBezTo>
                    <a:pt x="1207849" y="1663815"/>
                    <a:pt x="1209583" y="1599547"/>
                    <a:pt x="1210674" y="1571254"/>
                  </a:cubicBezTo>
                  <a:cubicBezTo>
                    <a:pt x="1273107" y="1570362"/>
                    <a:pt x="1362299" y="1571204"/>
                    <a:pt x="1373497" y="1573781"/>
                  </a:cubicBezTo>
                  <a:cubicBezTo>
                    <a:pt x="1380633" y="1575416"/>
                    <a:pt x="1386579" y="1580470"/>
                    <a:pt x="1388957" y="1587011"/>
                  </a:cubicBezTo>
                  <a:cubicBezTo>
                    <a:pt x="1391682" y="1594444"/>
                    <a:pt x="1389651" y="1603165"/>
                    <a:pt x="1383308" y="1611588"/>
                  </a:cubicBezTo>
                  <a:cubicBezTo>
                    <a:pt x="1373844" y="1624075"/>
                    <a:pt x="1369087" y="1647463"/>
                    <a:pt x="1378849" y="1666243"/>
                  </a:cubicBezTo>
                  <a:cubicBezTo>
                    <a:pt x="1383804" y="1675806"/>
                    <a:pt x="1396687" y="1691464"/>
                    <a:pt x="1427557" y="1691464"/>
                  </a:cubicBezTo>
                  <a:cubicBezTo>
                    <a:pt x="1428598" y="1691464"/>
                    <a:pt x="1429688" y="1691415"/>
                    <a:pt x="1430778" y="1691415"/>
                  </a:cubicBezTo>
                  <a:cubicBezTo>
                    <a:pt x="1464373" y="1692604"/>
                    <a:pt x="1477901" y="1676153"/>
                    <a:pt x="1483054" y="1666243"/>
                  </a:cubicBezTo>
                  <a:cubicBezTo>
                    <a:pt x="1492815" y="1647463"/>
                    <a:pt x="1488009" y="1624075"/>
                    <a:pt x="1478594" y="1611588"/>
                  </a:cubicBezTo>
                  <a:cubicBezTo>
                    <a:pt x="1472252" y="1603165"/>
                    <a:pt x="1470220" y="1594444"/>
                    <a:pt x="1472946" y="1587011"/>
                  </a:cubicBezTo>
                  <a:cubicBezTo>
                    <a:pt x="1475324" y="1580470"/>
                    <a:pt x="1481221" y="1575416"/>
                    <a:pt x="1488356" y="1573781"/>
                  </a:cubicBezTo>
                  <a:cubicBezTo>
                    <a:pt x="1496334" y="1571948"/>
                    <a:pt x="1551335" y="1572047"/>
                    <a:pt x="1599895" y="1572196"/>
                  </a:cubicBezTo>
                  <a:lnTo>
                    <a:pt x="1619368" y="1572196"/>
                  </a:lnTo>
                  <a:cubicBezTo>
                    <a:pt x="1620458" y="1600985"/>
                    <a:pt x="1622143" y="1663963"/>
                    <a:pt x="1619318" y="1676351"/>
                  </a:cubicBezTo>
                  <a:cubicBezTo>
                    <a:pt x="1617733" y="1683288"/>
                    <a:pt x="1612778" y="1689036"/>
                    <a:pt x="1606435" y="1691365"/>
                  </a:cubicBezTo>
                  <a:cubicBezTo>
                    <a:pt x="1599201" y="1693991"/>
                    <a:pt x="1590678" y="1692059"/>
                    <a:pt x="1582453" y="1685865"/>
                  </a:cubicBezTo>
                  <a:cubicBezTo>
                    <a:pt x="1570214" y="1676599"/>
                    <a:pt x="1547272" y="1671941"/>
                    <a:pt x="1528839" y="1681504"/>
                  </a:cubicBezTo>
                  <a:cubicBezTo>
                    <a:pt x="1519176" y="1686509"/>
                    <a:pt x="1503122" y="1699838"/>
                    <a:pt x="1504212" y="1732393"/>
                  </a:cubicBezTo>
                  <a:cubicBezTo>
                    <a:pt x="1503122" y="1765295"/>
                    <a:pt x="1519176" y="1778624"/>
                    <a:pt x="1528839" y="1783628"/>
                  </a:cubicBezTo>
                  <a:cubicBezTo>
                    <a:pt x="1547272" y="1793192"/>
                    <a:pt x="1570214" y="1788534"/>
                    <a:pt x="1582453" y="1779268"/>
                  </a:cubicBezTo>
                  <a:cubicBezTo>
                    <a:pt x="1590678" y="1773074"/>
                    <a:pt x="1599201" y="1771142"/>
                    <a:pt x="1606435" y="1773768"/>
                  </a:cubicBezTo>
                  <a:cubicBezTo>
                    <a:pt x="1612778" y="1776097"/>
                    <a:pt x="1617733" y="1781845"/>
                    <a:pt x="1619318" y="1788782"/>
                  </a:cubicBezTo>
                  <a:cubicBezTo>
                    <a:pt x="1622093" y="1801021"/>
                    <a:pt x="1620508" y="1862662"/>
                    <a:pt x="1619418" y="1891897"/>
                  </a:cubicBezTo>
                  <a:cubicBezTo>
                    <a:pt x="1562087" y="1892194"/>
                    <a:pt x="1497770" y="1891253"/>
                    <a:pt x="1488356" y="1889072"/>
                  </a:cubicBezTo>
                  <a:cubicBezTo>
                    <a:pt x="1481221" y="1887437"/>
                    <a:pt x="1475324" y="1882383"/>
                    <a:pt x="1472946" y="1875892"/>
                  </a:cubicBezTo>
                  <a:cubicBezTo>
                    <a:pt x="1470220" y="1868410"/>
                    <a:pt x="1472252" y="1859689"/>
                    <a:pt x="1478594" y="1851265"/>
                  </a:cubicBezTo>
                  <a:cubicBezTo>
                    <a:pt x="1488009" y="1838778"/>
                    <a:pt x="1492815" y="1815390"/>
                    <a:pt x="1483054" y="1796611"/>
                  </a:cubicBezTo>
                  <a:close/>
                  <a:moveTo>
                    <a:pt x="1200615" y="1890708"/>
                  </a:moveTo>
                  <a:cubicBezTo>
                    <a:pt x="1171627" y="1890856"/>
                    <a:pt x="1153541" y="1891302"/>
                    <a:pt x="1148240" y="1892541"/>
                  </a:cubicBezTo>
                  <a:cubicBezTo>
                    <a:pt x="1137834" y="1894920"/>
                    <a:pt x="1129212" y="1902402"/>
                    <a:pt x="1125694" y="1912014"/>
                  </a:cubicBezTo>
                  <a:cubicBezTo>
                    <a:pt x="1121779" y="1922767"/>
                    <a:pt x="1124307" y="1934808"/>
                    <a:pt x="1132730" y="1946006"/>
                  </a:cubicBezTo>
                  <a:cubicBezTo>
                    <a:pt x="1140361" y="1956065"/>
                    <a:pt x="1144176" y="1974944"/>
                    <a:pt x="1136298" y="1990106"/>
                  </a:cubicBezTo>
                  <a:cubicBezTo>
                    <a:pt x="1129212" y="2003783"/>
                    <a:pt x="1114347" y="2010521"/>
                    <a:pt x="1092842" y="2009927"/>
                  </a:cubicBezTo>
                  <a:cubicBezTo>
                    <a:pt x="1071684" y="2010571"/>
                    <a:pt x="1056818" y="2003783"/>
                    <a:pt x="1049683" y="1990106"/>
                  </a:cubicBezTo>
                  <a:cubicBezTo>
                    <a:pt x="1041805" y="1974944"/>
                    <a:pt x="1045669" y="1956065"/>
                    <a:pt x="1053251" y="1946006"/>
                  </a:cubicBezTo>
                  <a:cubicBezTo>
                    <a:pt x="1061724" y="1934808"/>
                    <a:pt x="1064202" y="1922767"/>
                    <a:pt x="1060287" y="1912014"/>
                  </a:cubicBezTo>
                  <a:cubicBezTo>
                    <a:pt x="1056818" y="1902402"/>
                    <a:pt x="1048147" y="1894920"/>
                    <a:pt x="1037791" y="1892541"/>
                  </a:cubicBezTo>
                  <a:cubicBezTo>
                    <a:pt x="1029367" y="1890608"/>
                    <a:pt x="989182" y="1890559"/>
                    <a:pt x="924022" y="1890708"/>
                  </a:cubicBezTo>
                  <a:cubicBezTo>
                    <a:pt x="906382" y="1890708"/>
                    <a:pt x="887850" y="1890708"/>
                    <a:pt x="871053" y="1890708"/>
                  </a:cubicBezTo>
                  <a:cubicBezTo>
                    <a:pt x="869963" y="1861027"/>
                    <a:pt x="868476" y="1800872"/>
                    <a:pt x="871201" y="1788782"/>
                  </a:cubicBezTo>
                  <a:cubicBezTo>
                    <a:pt x="872787" y="1781845"/>
                    <a:pt x="877742" y="1776097"/>
                    <a:pt x="884084" y="1773768"/>
                  </a:cubicBezTo>
                  <a:cubicBezTo>
                    <a:pt x="891319" y="1771142"/>
                    <a:pt x="899842" y="1773074"/>
                    <a:pt x="908067" y="1779268"/>
                  </a:cubicBezTo>
                  <a:cubicBezTo>
                    <a:pt x="920306" y="1788534"/>
                    <a:pt x="943248" y="1793192"/>
                    <a:pt x="961681" y="1783628"/>
                  </a:cubicBezTo>
                  <a:cubicBezTo>
                    <a:pt x="971343" y="1778624"/>
                    <a:pt x="987447" y="1765295"/>
                    <a:pt x="986308" y="1732740"/>
                  </a:cubicBezTo>
                  <a:cubicBezTo>
                    <a:pt x="987447" y="1699838"/>
                    <a:pt x="971343" y="1686509"/>
                    <a:pt x="961681" y="1681504"/>
                  </a:cubicBezTo>
                  <a:cubicBezTo>
                    <a:pt x="943248" y="1671941"/>
                    <a:pt x="920306" y="1676599"/>
                    <a:pt x="908067" y="1685865"/>
                  </a:cubicBezTo>
                  <a:cubicBezTo>
                    <a:pt x="899842" y="1692059"/>
                    <a:pt x="891319" y="1693991"/>
                    <a:pt x="884084" y="1691365"/>
                  </a:cubicBezTo>
                  <a:cubicBezTo>
                    <a:pt x="877742" y="1689036"/>
                    <a:pt x="872787" y="1683288"/>
                    <a:pt x="871201" y="1676351"/>
                  </a:cubicBezTo>
                  <a:cubicBezTo>
                    <a:pt x="868377" y="1663963"/>
                    <a:pt x="870062" y="1600985"/>
                    <a:pt x="871152" y="1572196"/>
                  </a:cubicBezTo>
                  <a:cubicBezTo>
                    <a:pt x="886265" y="1572245"/>
                    <a:pt x="903954" y="1572196"/>
                    <a:pt x="924022" y="1572196"/>
                  </a:cubicBezTo>
                  <a:cubicBezTo>
                    <a:pt x="972582" y="1572047"/>
                    <a:pt x="1027633" y="1571948"/>
                    <a:pt x="1035561" y="1573781"/>
                  </a:cubicBezTo>
                  <a:cubicBezTo>
                    <a:pt x="1042696" y="1575416"/>
                    <a:pt x="1048643" y="1580470"/>
                    <a:pt x="1051021" y="1587011"/>
                  </a:cubicBezTo>
                  <a:cubicBezTo>
                    <a:pt x="1053697" y="1594444"/>
                    <a:pt x="1051715" y="1603165"/>
                    <a:pt x="1045372" y="1611588"/>
                  </a:cubicBezTo>
                  <a:cubicBezTo>
                    <a:pt x="1035908" y="1624075"/>
                    <a:pt x="1031151" y="1647463"/>
                    <a:pt x="1040913" y="1666243"/>
                  </a:cubicBezTo>
                  <a:cubicBezTo>
                    <a:pt x="1046016" y="1676153"/>
                    <a:pt x="1059742" y="1692604"/>
                    <a:pt x="1092842" y="1691415"/>
                  </a:cubicBezTo>
                  <a:cubicBezTo>
                    <a:pt x="1126437" y="1692604"/>
                    <a:pt x="1139965" y="1676153"/>
                    <a:pt x="1145118" y="1666243"/>
                  </a:cubicBezTo>
                  <a:cubicBezTo>
                    <a:pt x="1154830" y="1647463"/>
                    <a:pt x="1150073" y="1624075"/>
                    <a:pt x="1140658" y="1611588"/>
                  </a:cubicBezTo>
                  <a:cubicBezTo>
                    <a:pt x="1134316" y="1603165"/>
                    <a:pt x="1132284" y="1594444"/>
                    <a:pt x="1135009" y="1587011"/>
                  </a:cubicBezTo>
                  <a:cubicBezTo>
                    <a:pt x="1137388" y="1580470"/>
                    <a:pt x="1143284" y="1575416"/>
                    <a:pt x="1150420" y="1573781"/>
                  </a:cubicBezTo>
                  <a:cubicBezTo>
                    <a:pt x="1155325" y="1572641"/>
                    <a:pt x="1174997" y="1571898"/>
                    <a:pt x="1200763" y="1571403"/>
                  </a:cubicBezTo>
                  <a:cubicBezTo>
                    <a:pt x="1200020" y="1590331"/>
                    <a:pt x="1197543" y="1663369"/>
                    <a:pt x="1201011" y="1678531"/>
                  </a:cubicBezTo>
                  <a:cubicBezTo>
                    <a:pt x="1203340" y="1688739"/>
                    <a:pt x="1210674" y="1697212"/>
                    <a:pt x="1220187" y="1700681"/>
                  </a:cubicBezTo>
                  <a:cubicBezTo>
                    <a:pt x="1230692" y="1704496"/>
                    <a:pt x="1242535" y="1702068"/>
                    <a:pt x="1253485" y="1693743"/>
                  </a:cubicBezTo>
                  <a:cubicBezTo>
                    <a:pt x="1263296" y="1686311"/>
                    <a:pt x="1281729" y="1682595"/>
                    <a:pt x="1296595" y="1690275"/>
                  </a:cubicBezTo>
                  <a:cubicBezTo>
                    <a:pt x="1309924" y="1697212"/>
                    <a:pt x="1316564" y="1711780"/>
                    <a:pt x="1315870" y="1732740"/>
                  </a:cubicBezTo>
                  <a:cubicBezTo>
                    <a:pt x="1316564" y="1753353"/>
                    <a:pt x="1309924" y="1767921"/>
                    <a:pt x="1296595" y="1774858"/>
                  </a:cubicBezTo>
                  <a:cubicBezTo>
                    <a:pt x="1281779" y="1782538"/>
                    <a:pt x="1263346" y="1778773"/>
                    <a:pt x="1253485" y="1771389"/>
                  </a:cubicBezTo>
                  <a:cubicBezTo>
                    <a:pt x="1242535" y="1763065"/>
                    <a:pt x="1230692" y="1760637"/>
                    <a:pt x="1220187" y="1764452"/>
                  </a:cubicBezTo>
                  <a:cubicBezTo>
                    <a:pt x="1210674" y="1767921"/>
                    <a:pt x="1203340" y="1776394"/>
                    <a:pt x="1201011" y="1786602"/>
                  </a:cubicBezTo>
                  <a:cubicBezTo>
                    <a:pt x="1197741" y="1801021"/>
                    <a:pt x="1199822" y="1868013"/>
                    <a:pt x="1200615" y="1890708"/>
                  </a:cubicBezTo>
                  <a:close/>
                  <a:moveTo>
                    <a:pt x="861142" y="1890658"/>
                  </a:moveTo>
                  <a:cubicBezTo>
                    <a:pt x="836367" y="1890509"/>
                    <a:pt x="816943" y="1890113"/>
                    <a:pt x="812484" y="1889072"/>
                  </a:cubicBezTo>
                  <a:cubicBezTo>
                    <a:pt x="805348" y="1887437"/>
                    <a:pt x="799452" y="1882383"/>
                    <a:pt x="797073" y="1875892"/>
                  </a:cubicBezTo>
                  <a:cubicBezTo>
                    <a:pt x="794348" y="1868410"/>
                    <a:pt x="796330" y="1859689"/>
                    <a:pt x="802722" y="1851265"/>
                  </a:cubicBezTo>
                  <a:cubicBezTo>
                    <a:pt x="812137" y="1838778"/>
                    <a:pt x="816894" y="1815390"/>
                    <a:pt x="807132" y="1796611"/>
                  </a:cubicBezTo>
                  <a:cubicBezTo>
                    <a:pt x="802028" y="1786750"/>
                    <a:pt x="788352" y="1770299"/>
                    <a:pt x="755203" y="1771439"/>
                  </a:cubicBezTo>
                  <a:cubicBezTo>
                    <a:pt x="721657" y="1770349"/>
                    <a:pt x="708080" y="1786750"/>
                    <a:pt x="702976" y="1796611"/>
                  </a:cubicBezTo>
                  <a:cubicBezTo>
                    <a:pt x="693215" y="1815390"/>
                    <a:pt x="697972" y="1838778"/>
                    <a:pt x="707386" y="1851265"/>
                  </a:cubicBezTo>
                  <a:cubicBezTo>
                    <a:pt x="713779" y="1859689"/>
                    <a:pt x="715761" y="1868410"/>
                    <a:pt x="713035" y="1875892"/>
                  </a:cubicBezTo>
                  <a:cubicBezTo>
                    <a:pt x="710657" y="1882383"/>
                    <a:pt x="704760" y="1887437"/>
                    <a:pt x="697625" y="1889072"/>
                  </a:cubicBezTo>
                  <a:cubicBezTo>
                    <a:pt x="687418" y="1891401"/>
                    <a:pt x="620524" y="1892293"/>
                    <a:pt x="567802" y="1891699"/>
                  </a:cubicBezTo>
                  <a:cubicBezTo>
                    <a:pt x="566712" y="1862414"/>
                    <a:pt x="565126" y="1800971"/>
                    <a:pt x="567901" y="1788782"/>
                  </a:cubicBezTo>
                  <a:cubicBezTo>
                    <a:pt x="569487" y="1781845"/>
                    <a:pt x="574442" y="1776097"/>
                    <a:pt x="580784" y="1773768"/>
                  </a:cubicBezTo>
                  <a:cubicBezTo>
                    <a:pt x="588019" y="1771142"/>
                    <a:pt x="596541" y="1773074"/>
                    <a:pt x="604767" y="1779268"/>
                  </a:cubicBezTo>
                  <a:cubicBezTo>
                    <a:pt x="617006" y="1788534"/>
                    <a:pt x="639948" y="1793192"/>
                    <a:pt x="658331" y="1783628"/>
                  </a:cubicBezTo>
                  <a:cubicBezTo>
                    <a:pt x="668043" y="1778624"/>
                    <a:pt x="684098" y="1765295"/>
                    <a:pt x="683008" y="1732740"/>
                  </a:cubicBezTo>
                  <a:cubicBezTo>
                    <a:pt x="684098" y="1699838"/>
                    <a:pt x="668043" y="1686509"/>
                    <a:pt x="658331" y="1681504"/>
                  </a:cubicBezTo>
                  <a:cubicBezTo>
                    <a:pt x="639948" y="1671941"/>
                    <a:pt x="617006" y="1676599"/>
                    <a:pt x="604767" y="1685865"/>
                  </a:cubicBezTo>
                  <a:cubicBezTo>
                    <a:pt x="596541" y="1692059"/>
                    <a:pt x="588019" y="1693991"/>
                    <a:pt x="580784" y="1691365"/>
                  </a:cubicBezTo>
                  <a:cubicBezTo>
                    <a:pt x="574442" y="1689036"/>
                    <a:pt x="569487" y="1683288"/>
                    <a:pt x="567901" y="1676351"/>
                  </a:cubicBezTo>
                  <a:cubicBezTo>
                    <a:pt x="565077" y="1663963"/>
                    <a:pt x="566761" y="1600885"/>
                    <a:pt x="567852" y="1572146"/>
                  </a:cubicBezTo>
                  <a:cubicBezTo>
                    <a:pt x="578604" y="1572146"/>
                    <a:pt x="589753" y="1572146"/>
                    <a:pt x="600506" y="1572196"/>
                  </a:cubicBezTo>
                  <a:cubicBezTo>
                    <a:pt x="655061" y="1572295"/>
                    <a:pt x="691431" y="1572245"/>
                    <a:pt x="699855" y="1570313"/>
                  </a:cubicBezTo>
                  <a:cubicBezTo>
                    <a:pt x="710211" y="1567934"/>
                    <a:pt x="718833" y="1560501"/>
                    <a:pt x="722351" y="1550839"/>
                  </a:cubicBezTo>
                  <a:cubicBezTo>
                    <a:pt x="726265" y="1540136"/>
                    <a:pt x="723788" y="1528046"/>
                    <a:pt x="715315" y="1516847"/>
                  </a:cubicBezTo>
                  <a:cubicBezTo>
                    <a:pt x="707733" y="1506788"/>
                    <a:pt x="703868" y="1487910"/>
                    <a:pt x="711747" y="1472747"/>
                  </a:cubicBezTo>
                  <a:cubicBezTo>
                    <a:pt x="718833" y="1459071"/>
                    <a:pt x="733748" y="1452332"/>
                    <a:pt x="755203" y="1452927"/>
                  </a:cubicBezTo>
                  <a:cubicBezTo>
                    <a:pt x="776411" y="1452382"/>
                    <a:pt x="791276" y="1459071"/>
                    <a:pt x="798362" y="1472747"/>
                  </a:cubicBezTo>
                  <a:cubicBezTo>
                    <a:pt x="806240" y="1487910"/>
                    <a:pt x="802425" y="1506788"/>
                    <a:pt x="794794" y="1516847"/>
                  </a:cubicBezTo>
                  <a:cubicBezTo>
                    <a:pt x="786370" y="1528046"/>
                    <a:pt x="783843" y="1540136"/>
                    <a:pt x="787758" y="1550839"/>
                  </a:cubicBezTo>
                  <a:cubicBezTo>
                    <a:pt x="791276" y="1560501"/>
                    <a:pt x="799898" y="1567934"/>
                    <a:pt x="810254" y="1570313"/>
                  </a:cubicBezTo>
                  <a:cubicBezTo>
                    <a:pt x="815506" y="1571502"/>
                    <a:pt x="833047" y="1571997"/>
                    <a:pt x="861242" y="1572146"/>
                  </a:cubicBezTo>
                  <a:cubicBezTo>
                    <a:pt x="860498" y="1592214"/>
                    <a:pt x="858120" y="1663617"/>
                    <a:pt x="861539" y="1678531"/>
                  </a:cubicBezTo>
                  <a:cubicBezTo>
                    <a:pt x="863868" y="1688739"/>
                    <a:pt x="871201" y="1697212"/>
                    <a:pt x="880665" y="1700681"/>
                  </a:cubicBezTo>
                  <a:cubicBezTo>
                    <a:pt x="891220" y="1704496"/>
                    <a:pt x="903062" y="1702068"/>
                    <a:pt x="914013" y="1693743"/>
                  </a:cubicBezTo>
                  <a:cubicBezTo>
                    <a:pt x="923874" y="1686360"/>
                    <a:pt x="942307" y="1682595"/>
                    <a:pt x="957073" y="1690275"/>
                  </a:cubicBezTo>
                  <a:cubicBezTo>
                    <a:pt x="970451" y="1697212"/>
                    <a:pt x="977091" y="1711780"/>
                    <a:pt x="976398" y="1732740"/>
                  </a:cubicBezTo>
                  <a:cubicBezTo>
                    <a:pt x="977091" y="1753353"/>
                    <a:pt x="970451" y="1767921"/>
                    <a:pt x="957122" y="1774858"/>
                  </a:cubicBezTo>
                  <a:cubicBezTo>
                    <a:pt x="942307" y="1782538"/>
                    <a:pt x="923874" y="1778773"/>
                    <a:pt x="914013" y="1771389"/>
                  </a:cubicBezTo>
                  <a:cubicBezTo>
                    <a:pt x="903062" y="1763065"/>
                    <a:pt x="891220" y="1760637"/>
                    <a:pt x="880715" y="1764452"/>
                  </a:cubicBezTo>
                  <a:cubicBezTo>
                    <a:pt x="871201" y="1767921"/>
                    <a:pt x="863868" y="1776394"/>
                    <a:pt x="861539" y="1786602"/>
                  </a:cubicBezTo>
                  <a:cubicBezTo>
                    <a:pt x="858269" y="1801021"/>
                    <a:pt x="860350" y="1867964"/>
                    <a:pt x="861142" y="1890658"/>
                  </a:cubicBezTo>
                  <a:close/>
                  <a:moveTo>
                    <a:pt x="683008" y="1075895"/>
                  </a:moveTo>
                  <a:cubicBezTo>
                    <a:pt x="684098" y="1042994"/>
                    <a:pt x="668043" y="1029664"/>
                    <a:pt x="658331" y="1024660"/>
                  </a:cubicBezTo>
                  <a:cubicBezTo>
                    <a:pt x="639948" y="1015096"/>
                    <a:pt x="617006" y="1019754"/>
                    <a:pt x="604767" y="1029020"/>
                  </a:cubicBezTo>
                  <a:cubicBezTo>
                    <a:pt x="596541" y="1035214"/>
                    <a:pt x="588019" y="1037147"/>
                    <a:pt x="580784" y="1034520"/>
                  </a:cubicBezTo>
                  <a:cubicBezTo>
                    <a:pt x="574442" y="1032191"/>
                    <a:pt x="569487" y="1026444"/>
                    <a:pt x="567901" y="1019507"/>
                  </a:cubicBezTo>
                  <a:cubicBezTo>
                    <a:pt x="565126" y="1007267"/>
                    <a:pt x="566712" y="945527"/>
                    <a:pt x="567802" y="916292"/>
                  </a:cubicBezTo>
                  <a:cubicBezTo>
                    <a:pt x="621416" y="916936"/>
                    <a:pt x="688855" y="915995"/>
                    <a:pt x="699855" y="913468"/>
                  </a:cubicBezTo>
                  <a:cubicBezTo>
                    <a:pt x="710211" y="911089"/>
                    <a:pt x="718833" y="903657"/>
                    <a:pt x="722351" y="893994"/>
                  </a:cubicBezTo>
                  <a:cubicBezTo>
                    <a:pt x="726265" y="883291"/>
                    <a:pt x="723788" y="871201"/>
                    <a:pt x="715315" y="860003"/>
                  </a:cubicBezTo>
                  <a:cubicBezTo>
                    <a:pt x="707733" y="849944"/>
                    <a:pt x="703868" y="831065"/>
                    <a:pt x="711747" y="815903"/>
                  </a:cubicBezTo>
                  <a:cubicBezTo>
                    <a:pt x="718833" y="802226"/>
                    <a:pt x="733797" y="795389"/>
                    <a:pt x="755203" y="796082"/>
                  </a:cubicBezTo>
                  <a:cubicBezTo>
                    <a:pt x="776361" y="795339"/>
                    <a:pt x="791276" y="802226"/>
                    <a:pt x="798362" y="815903"/>
                  </a:cubicBezTo>
                  <a:cubicBezTo>
                    <a:pt x="806240" y="831065"/>
                    <a:pt x="802425" y="849944"/>
                    <a:pt x="794794" y="860003"/>
                  </a:cubicBezTo>
                  <a:cubicBezTo>
                    <a:pt x="786370" y="871201"/>
                    <a:pt x="783843" y="883291"/>
                    <a:pt x="787758" y="893994"/>
                  </a:cubicBezTo>
                  <a:cubicBezTo>
                    <a:pt x="791276" y="903657"/>
                    <a:pt x="799898" y="911089"/>
                    <a:pt x="810254" y="913468"/>
                  </a:cubicBezTo>
                  <a:cubicBezTo>
                    <a:pt x="815506" y="914657"/>
                    <a:pt x="833047" y="915153"/>
                    <a:pt x="861242" y="915301"/>
                  </a:cubicBezTo>
                  <a:cubicBezTo>
                    <a:pt x="860498" y="935369"/>
                    <a:pt x="858120" y="1006722"/>
                    <a:pt x="861539" y="1021687"/>
                  </a:cubicBezTo>
                  <a:cubicBezTo>
                    <a:pt x="863868" y="1031894"/>
                    <a:pt x="871201" y="1040367"/>
                    <a:pt x="880665" y="1043836"/>
                  </a:cubicBezTo>
                  <a:cubicBezTo>
                    <a:pt x="891220" y="1047651"/>
                    <a:pt x="903062" y="1045223"/>
                    <a:pt x="914013" y="1036899"/>
                  </a:cubicBezTo>
                  <a:cubicBezTo>
                    <a:pt x="923874" y="1029466"/>
                    <a:pt x="942257" y="1025750"/>
                    <a:pt x="957122" y="1033430"/>
                  </a:cubicBezTo>
                  <a:cubicBezTo>
                    <a:pt x="970451" y="1040367"/>
                    <a:pt x="977091" y="1054935"/>
                    <a:pt x="976398" y="1075895"/>
                  </a:cubicBezTo>
                  <a:cubicBezTo>
                    <a:pt x="977091" y="1096508"/>
                    <a:pt x="970451" y="1111076"/>
                    <a:pt x="957122" y="1117964"/>
                  </a:cubicBezTo>
                  <a:cubicBezTo>
                    <a:pt x="942257" y="1125694"/>
                    <a:pt x="923874" y="1121928"/>
                    <a:pt x="914013" y="1114545"/>
                  </a:cubicBezTo>
                  <a:cubicBezTo>
                    <a:pt x="903062" y="1106220"/>
                    <a:pt x="891220" y="1103792"/>
                    <a:pt x="880665" y="1107608"/>
                  </a:cubicBezTo>
                  <a:cubicBezTo>
                    <a:pt x="871201" y="1111076"/>
                    <a:pt x="863868" y="1119549"/>
                    <a:pt x="861539" y="1129707"/>
                  </a:cubicBezTo>
                  <a:cubicBezTo>
                    <a:pt x="858269" y="1144176"/>
                    <a:pt x="860350" y="1211169"/>
                    <a:pt x="861142" y="1233863"/>
                  </a:cubicBezTo>
                  <a:cubicBezTo>
                    <a:pt x="833047" y="1234012"/>
                    <a:pt x="815506" y="1234507"/>
                    <a:pt x="810303" y="1235696"/>
                  </a:cubicBezTo>
                  <a:cubicBezTo>
                    <a:pt x="799898" y="1238075"/>
                    <a:pt x="791276" y="1245507"/>
                    <a:pt x="787758" y="1255170"/>
                  </a:cubicBezTo>
                  <a:cubicBezTo>
                    <a:pt x="783843" y="1265873"/>
                    <a:pt x="786370" y="1277963"/>
                    <a:pt x="794794" y="1289162"/>
                  </a:cubicBezTo>
                  <a:cubicBezTo>
                    <a:pt x="802425" y="1299221"/>
                    <a:pt x="806240" y="1318099"/>
                    <a:pt x="798362" y="1333262"/>
                  </a:cubicBezTo>
                  <a:cubicBezTo>
                    <a:pt x="791276" y="1346938"/>
                    <a:pt x="776361" y="1353825"/>
                    <a:pt x="754906" y="1353082"/>
                  </a:cubicBezTo>
                  <a:cubicBezTo>
                    <a:pt x="733797" y="1353776"/>
                    <a:pt x="718833" y="1346938"/>
                    <a:pt x="711747" y="1333262"/>
                  </a:cubicBezTo>
                  <a:cubicBezTo>
                    <a:pt x="703868" y="1318099"/>
                    <a:pt x="707733" y="1299221"/>
                    <a:pt x="715315" y="1289162"/>
                  </a:cubicBezTo>
                  <a:cubicBezTo>
                    <a:pt x="723788" y="1277963"/>
                    <a:pt x="726265" y="1265873"/>
                    <a:pt x="722351" y="1255170"/>
                  </a:cubicBezTo>
                  <a:cubicBezTo>
                    <a:pt x="718833" y="1245507"/>
                    <a:pt x="710211" y="1238075"/>
                    <a:pt x="699855" y="1235696"/>
                  </a:cubicBezTo>
                  <a:cubicBezTo>
                    <a:pt x="691431" y="1233764"/>
                    <a:pt x="655011" y="1233714"/>
                    <a:pt x="600506" y="1233813"/>
                  </a:cubicBezTo>
                  <a:cubicBezTo>
                    <a:pt x="589703" y="1233863"/>
                    <a:pt x="578555" y="1233913"/>
                    <a:pt x="567753" y="1233863"/>
                  </a:cubicBezTo>
                  <a:cubicBezTo>
                    <a:pt x="566662" y="1204232"/>
                    <a:pt x="565126" y="1143978"/>
                    <a:pt x="567901" y="1131937"/>
                  </a:cubicBezTo>
                  <a:cubicBezTo>
                    <a:pt x="569487" y="1125000"/>
                    <a:pt x="574442" y="1119252"/>
                    <a:pt x="580784" y="1116923"/>
                  </a:cubicBezTo>
                  <a:cubicBezTo>
                    <a:pt x="588019" y="1114248"/>
                    <a:pt x="596541" y="1116230"/>
                    <a:pt x="604767" y="1122423"/>
                  </a:cubicBezTo>
                  <a:cubicBezTo>
                    <a:pt x="617006" y="1131689"/>
                    <a:pt x="639948" y="1136347"/>
                    <a:pt x="658331" y="1126784"/>
                  </a:cubicBezTo>
                  <a:cubicBezTo>
                    <a:pt x="668043" y="1121779"/>
                    <a:pt x="684098" y="1108401"/>
                    <a:pt x="683008" y="1075895"/>
                  </a:cubicBezTo>
                  <a:close/>
                  <a:moveTo>
                    <a:pt x="683008" y="747473"/>
                  </a:moveTo>
                  <a:cubicBezTo>
                    <a:pt x="684098" y="714571"/>
                    <a:pt x="668043" y="701242"/>
                    <a:pt x="658331" y="696237"/>
                  </a:cubicBezTo>
                  <a:cubicBezTo>
                    <a:pt x="639948" y="686674"/>
                    <a:pt x="617006" y="691332"/>
                    <a:pt x="604767" y="700598"/>
                  </a:cubicBezTo>
                  <a:cubicBezTo>
                    <a:pt x="596541" y="706792"/>
                    <a:pt x="588019" y="708724"/>
                    <a:pt x="580784" y="706098"/>
                  </a:cubicBezTo>
                  <a:cubicBezTo>
                    <a:pt x="574442" y="703769"/>
                    <a:pt x="569487" y="698021"/>
                    <a:pt x="567901" y="691084"/>
                  </a:cubicBezTo>
                  <a:cubicBezTo>
                    <a:pt x="565077" y="678697"/>
                    <a:pt x="566761" y="615618"/>
                    <a:pt x="567852" y="586829"/>
                  </a:cubicBezTo>
                  <a:cubicBezTo>
                    <a:pt x="578604" y="586829"/>
                    <a:pt x="589703" y="586879"/>
                    <a:pt x="600506" y="586879"/>
                  </a:cubicBezTo>
                  <a:cubicBezTo>
                    <a:pt x="655011" y="587028"/>
                    <a:pt x="691431" y="586978"/>
                    <a:pt x="699855" y="585046"/>
                  </a:cubicBezTo>
                  <a:cubicBezTo>
                    <a:pt x="710211" y="582667"/>
                    <a:pt x="718833" y="575185"/>
                    <a:pt x="722351" y="565572"/>
                  </a:cubicBezTo>
                  <a:cubicBezTo>
                    <a:pt x="726265" y="554820"/>
                    <a:pt x="723788" y="542779"/>
                    <a:pt x="715315" y="531580"/>
                  </a:cubicBezTo>
                  <a:cubicBezTo>
                    <a:pt x="707733" y="521522"/>
                    <a:pt x="703868" y="502643"/>
                    <a:pt x="711747" y="487480"/>
                  </a:cubicBezTo>
                  <a:cubicBezTo>
                    <a:pt x="718833" y="473804"/>
                    <a:pt x="733748" y="466917"/>
                    <a:pt x="755203" y="467660"/>
                  </a:cubicBezTo>
                  <a:cubicBezTo>
                    <a:pt x="776312" y="466966"/>
                    <a:pt x="791276" y="473804"/>
                    <a:pt x="798362" y="487480"/>
                  </a:cubicBezTo>
                  <a:cubicBezTo>
                    <a:pt x="806240" y="502643"/>
                    <a:pt x="802425" y="521522"/>
                    <a:pt x="794794" y="531580"/>
                  </a:cubicBezTo>
                  <a:cubicBezTo>
                    <a:pt x="786370" y="542779"/>
                    <a:pt x="783843" y="554820"/>
                    <a:pt x="787758" y="565572"/>
                  </a:cubicBezTo>
                  <a:cubicBezTo>
                    <a:pt x="791276" y="575185"/>
                    <a:pt x="799898" y="582667"/>
                    <a:pt x="810254" y="585046"/>
                  </a:cubicBezTo>
                  <a:cubicBezTo>
                    <a:pt x="815506" y="586235"/>
                    <a:pt x="833047" y="586730"/>
                    <a:pt x="861242" y="586879"/>
                  </a:cubicBezTo>
                  <a:cubicBezTo>
                    <a:pt x="860498" y="606947"/>
                    <a:pt x="858120" y="678300"/>
                    <a:pt x="861539" y="693264"/>
                  </a:cubicBezTo>
                  <a:cubicBezTo>
                    <a:pt x="863868" y="703472"/>
                    <a:pt x="871201" y="711945"/>
                    <a:pt x="880665" y="715414"/>
                  </a:cubicBezTo>
                  <a:cubicBezTo>
                    <a:pt x="891220" y="719229"/>
                    <a:pt x="903062" y="716801"/>
                    <a:pt x="914013" y="708476"/>
                  </a:cubicBezTo>
                  <a:cubicBezTo>
                    <a:pt x="923874" y="701044"/>
                    <a:pt x="942257" y="697328"/>
                    <a:pt x="957122" y="705008"/>
                  </a:cubicBezTo>
                  <a:cubicBezTo>
                    <a:pt x="970451" y="711945"/>
                    <a:pt x="977091" y="726513"/>
                    <a:pt x="976398" y="747473"/>
                  </a:cubicBezTo>
                  <a:cubicBezTo>
                    <a:pt x="977091" y="768086"/>
                    <a:pt x="970451" y="782654"/>
                    <a:pt x="957122" y="789542"/>
                  </a:cubicBezTo>
                  <a:cubicBezTo>
                    <a:pt x="942257" y="797271"/>
                    <a:pt x="923874" y="793506"/>
                    <a:pt x="914013" y="786073"/>
                  </a:cubicBezTo>
                  <a:cubicBezTo>
                    <a:pt x="903062" y="777798"/>
                    <a:pt x="891220" y="775370"/>
                    <a:pt x="880665" y="779185"/>
                  </a:cubicBezTo>
                  <a:cubicBezTo>
                    <a:pt x="871201" y="782654"/>
                    <a:pt x="863868" y="791127"/>
                    <a:pt x="861539" y="801285"/>
                  </a:cubicBezTo>
                  <a:cubicBezTo>
                    <a:pt x="858269" y="815754"/>
                    <a:pt x="860350" y="882697"/>
                    <a:pt x="861142" y="905391"/>
                  </a:cubicBezTo>
                  <a:cubicBezTo>
                    <a:pt x="836367" y="905243"/>
                    <a:pt x="816943" y="904846"/>
                    <a:pt x="812484" y="903805"/>
                  </a:cubicBezTo>
                  <a:cubicBezTo>
                    <a:pt x="805348" y="902170"/>
                    <a:pt x="799452" y="897116"/>
                    <a:pt x="797073" y="890575"/>
                  </a:cubicBezTo>
                  <a:cubicBezTo>
                    <a:pt x="794348" y="883143"/>
                    <a:pt x="796330" y="874422"/>
                    <a:pt x="802722" y="865998"/>
                  </a:cubicBezTo>
                  <a:cubicBezTo>
                    <a:pt x="812137" y="853512"/>
                    <a:pt x="816894" y="830124"/>
                    <a:pt x="807132" y="811344"/>
                  </a:cubicBezTo>
                  <a:cubicBezTo>
                    <a:pt x="802028" y="801434"/>
                    <a:pt x="788402" y="785082"/>
                    <a:pt x="755203" y="786172"/>
                  </a:cubicBezTo>
                  <a:cubicBezTo>
                    <a:pt x="721707" y="785131"/>
                    <a:pt x="708080" y="801434"/>
                    <a:pt x="702976" y="811344"/>
                  </a:cubicBezTo>
                  <a:cubicBezTo>
                    <a:pt x="693215" y="830124"/>
                    <a:pt x="697972" y="853512"/>
                    <a:pt x="707386" y="865998"/>
                  </a:cubicBezTo>
                  <a:cubicBezTo>
                    <a:pt x="713779" y="874422"/>
                    <a:pt x="715761" y="883143"/>
                    <a:pt x="713035" y="890575"/>
                  </a:cubicBezTo>
                  <a:cubicBezTo>
                    <a:pt x="710657" y="897116"/>
                    <a:pt x="704760" y="902170"/>
                    <a:pt x="697625" y="903805"/>
                  </a:cubicBezTo>
                  <a:cubicBezTo>
                    <a:pt x="687418" y="906134"/>
                    <a:pt x="620524" y="907026"/>
                    <a:pt x="567802" y="906432"/>
                  </a:cubicBezTo>
                  <a:cubicBezTo>
                    <a:pt x="566712" y="877147"/>
                    <a:pt x="565126" y="815704"/>
                    <a:pt x="567901" y="803515"/>
                  </a:cubicBezTo>
                  <a:cubicBezTo>
                    <a:pt x="569487" y="796578"/>
                    <a:pt x="574442" y="790830"/>
                    <a:pt x="580784" y="788501"/>
                  </a:cubicBezTo>
                  <a:cubicBezTo>
                    <a:pt x="588019" y="785825"/>
                    <a:pt x="596541" y="787807"/>
                    <a:pt x="604767" y="794001"/>
                  </a:cubicBezTo>
                  <a:cubicBezTo>
                    <a:pt x="617006" y="803267"/>
                    <a:pt x="639948" y="807925"/>
                    <a:pt x="658331" y="798362"/>
                  </a:cubicBezTo>
                  <a:cubicBezTo>
                    <a:pt x="668043" y="793357"/>
                    <a:pt x="684098" y="779978"/>
                    <a:pt x="683008" y="747473"/>
                  </a:cubicBezTo>
                  <a:close/>
                  <a:moveTo>
                    <a:pt x="1040913" y="680976"/>
                  </a:moveTo>
                  <a:cubicBezTo>
                    <a:pt x="1046016" y="690886"/>
                    <a:pt x="1059643" y="707287"/>
                    <a:pt x="1092842" y="706148"/>
                  </a:cubicBezTo>
                  <a:cubicBezTo>
                    <a:pt x="1126437" y="707188"/>
                    <a:pt x="1139965" y="690886"/>
                    <a:pt x="1145118" y="680976"/>
                  </a:cubicBezTo>
                  <a:cubicBezTo>
                    <a:pt x="1154830" y="662196"/>
                    <a:pt x="1150073" y="638808"/>
                    <a:pt x="1140658" y="626321"/>
                  </a:cubicBezTo>
                  <a:cubicBezTo>
                    <a:pt x="1134316" y="617898"/>
                    <a:pt x="1132284" y="609177"/>
                    <a:pt x="1135009" y="601744"/>
                  </a:cubicBezTo>
                  <a:cubicBezTo>
                    <a:pt x="1137388" y="595204"/>
                    <a:pt x="1143284" y="590149"/>
                    <a:pt x="1150420" y="588514"/>
                  </a:cubicBezTo>
                  <a:cubicBezTo>
                    <a:pt x="1155276" y="587375"/>
                    <a:pt x="1174997" y="586582"/>
                    <a:pt x="1200763" y="586136"/>
                  </a:cubicBezTo>
                  <a:cubicBezTo>
                    <a:pt x="1200020" y="605064"/>
                    <a:pt x="1197543" y="678102"/>
                    <a:pt x="1201011" y="693264"/>
                  </a:cubicBezTo>
                  <a:cubicBezTo>
                    <a:pt x="1203340" y="703472"/>
                    <a:pt x="1210674" y="711945"/>
                    <a:pt x="1220187" y="715414"/>
                  </a:cubicBezTo>
                  <a:cubicBezTo>
                    <a:pt x="1230692" y="719229"/>
                    <a:pt x="1242535" y="716751"/>
                    <a:pt x="1253485" y="708476"/>
                  </a:cubicBezTo>
                  <a:cubicBezTo>
                    <a:pt x="1263296" y="701044"/>
                    <a:pt x="1281729" y="697328"/>
                    <a:pt x="1296595" y="705008"/>
                  </a:cubicBezTo>
                  <a:cubicBezTo>
                    <a:pt x="1309924" y="711945"/>
                    <a:pt x="1316564" y="726513"/>
                    <a:pt x="1315870" y="747473"/>
                  </a:cubicBezTo>
                  <a:cubicBezTo>
                    <a:pt x="1316564" y="768086"/>
                    <a:pt x="1309924" y="782654"/>
                    <a:pt x="1296595" y="789542"/>
                  </a:cubicBezTo>
                  <a:cubicBezTo>
                    <a:pt x="1281729" y="797271"/>
                    <a:pt x="1263296" y="793506"/>
                    <a:pt x="1253485" y="786073"/>
                  </a:cubicBezTo>
                  <a:cubicBezTo>
                    <a:pt x="1242535" y="777798"/>
                    <a:pt x="1230692" y="775370"/>
                    <a:pt x="1220187" y="779185"/>
                  </a:cubicBezTo>
                  <a:cubicBezTo>
                    <a:pt x="1210674" y="782654"/>
                    <a:pt x="1203340" y="791127"/>
                    <a:pt x="1201011" y="801285"/>
                  </a:cubicBezTo>
                  <a:cubicBezTo>
                    <a:pt x="1197741" y="815754"/>
                    <a:pt x="1199822" y="882746"/>
                    <a:pt x="1200615" y="905441"/>
                  </a:cubicBezTo>
                  <a:cubicBezTo>
                    <a:pt x="1171627" y="905589"/>
                    <a:pt x="1153541" y="906035"/>
                    <a:pt x="1148240" y="907274"/>
                  </a:cubicBezTo>
                  <a:cubicBezTo>
                    <a:pt x="1137834" y="909653"/>
                    <a:pt x="1129212" y="917085"/>
                    <a:pt x="1125694" y="926748"/>
                  </a:cubicBezTo>
                  <a:cubicBezTo>
                    <a:pt x="1121779" y="937450"/>
                    <a:pt x="1124307" y="949541"/>
                    <a:pt x="1132730" y="960739"/>
                  </a:cubicBezTo>
                  <a:cubicBezTo>
                    <a:pt x="1140361" y="970798"/>
                    <a:pt x="1144176" y="989677"/>
                    <a:pt x="1136298" y="1004839"/>
                  </a:cubicBezTo>
                  <a:cubicBezTo>
                    <a:pt x="1129212" y="1018516"/>
                    <a:pt x="1114297" y="1025403"/>
                    <a:pt x="1092842" y="1024660"/>
                  </a:cubicBezTo>
                  <a:cubicBezTo>
                    <a:pt x="1071733" y="1025403"/>
                    <a:pt x="1056818" y="1018516"/>
                    <a:pt x="1049683" y="1004839"/>
                  </a:cubicBezTo>
                  <a:cubicBezTo>
                    <a:pt x="1041805" y="989677"/>
                    <a:pt x="1045669" y="970798"/>
                    <a:pt x="1053251" y="960739"/>
                  </a:cubicBezTo>
                  <a:cubicBezTo>
                    <a:pt x="1061724" y="949541"/>
                    <a:pt x="1064202" y="937450"/>
                    <a:pt x="1060287" y="926748"/>
                  </a:cubicBezTo>
                  <a:cubicBezTo>
                    <a:pt x="1056818" y="917085"/>
                    <a:pt x="1048147" y="909653"/>
                    <a:pt x="1037791" y="907274"/>
                  </a:cubicBezTo>
                  <a:cubicBezTo>
                    <a:pt x="1029367" y="905342"/>
                    <a:pt x="989182" y="905292"/>
                    <a:pt x="924022" y="905391"/>
                  </a:cubicBezTo>
                  <a:cubicBezTo>
                    <a:pt x="906382" y="905441"/>
                    <a:pt x="887850" y="905490"/>
                    <a:pt x="871053" y="905441"/>
                  </a:cubicBezTo>
                  <a:cubicBezTo>
                    <a:pt x="869963" y="875760"/>
                    <a:pt x="868476" y="815556"/>
                    <a:pt x="871201" y="803515"/>
                  </a:cubicBezTo>
                  <a:cubicBezTo>
                    <a:pt x="872787" y="796578"/>
                    <a:pt x="877742" y="790830"/>
                    <a:pt x="884084" y="788501"/>
                  </a:cubicBezTo>
                  <a:cubicBezTo>
                    <a:pt x="891368" y="785825"/>
                    <a:pt x="899842" y="787807"/>
                    <a:pt x="908067" y="794001"/>
                  </a:cubicBezTo>
                  <a:cubicBezTo>
                    <a:pt x="920306" y="803267"/>
                    <a:pt x="943248" y="807925"/>
                    <a:pt x="961681" y="798362"/>
                  </a:cubicBezTo>
                  <a:cubicBezTo>
                    <a:pt x="971343" y="793357"/>
                    <a:pt x="987447" y="779978"/>
                    <a:pt x="986308" y="747473"/>
                  </a:cubicBezTo>
                  <a:cubicBezTo>
                    <a:pt x="987447" y="714571"/>
                    <a:pt x="971343" y="701242"/>
                    <a:pt x="961681" y="696237"/>
                  </a:cubicBezTo>
                  <a:cubicBezTo>
                    <a:pt x="943248" y="686674"/>
                    <a:pt x="920306" y="691332"/>
                    <a:pt x="908067" y="700598"/>
                  </a:cubicBezTo>
                  <a:cubicBezTo>
                    <a:pt x="899842" y="706792"/>
                    <a:pt x="891319" y="708724"/>
                    <a:pt x="884084" y="706098"/>
                  </a:cubicBezTo>
                  <a:cubicBezTo>
                    <a:pt x="877742" y="703769"/>
                    <a:pt x="872787" y="698021"/>
                    <a:pt x="871201" y="691084"/>
                  </a:cubicBezTo>
                  <a:cubicBezTo>
                    <a:pt x="868377" y="678697"/>
                    <a:pt x="870062" y="615718"/>
                    <a:pt x="871152" y="586929"/>
                  </a:cubicBezTo>
                  <a:cubicBezTo>
                    <a:pt x="886265" y="586929"/>
                    <a:pt x="903954" y="586929"/>
                    <a:pt x="924072" y="586879"/>
                  </a:cubicBezTo>
                  <a:cubicBezTo>
                    <a:pt x="972632" y="586780"/>
                    <a:pt x="1027633" y="586681"/>
                    <a:pt x="1035561" y="588514"/>
                  </a:cubicBezTo>
                  <a:cubicBezTo>
                    <a:pt x="1042696" y="590149"/>
                    <a:pt x="1048643" y="595204"/>
                    <a:pt x="1051021" y="601744"/>
                  </a:cubicBezTo>
                  <a:cubicBezTo>
                    <a:pt x="1053697" y="609177"/>
                    <a:pt x="1051715" y="617898"/>
                    <a:pt x="1045372" y="626321"/>
                  </a:cubicBezTo>
                  <a:cubicBezTo>
                    <a:pt x="1035908" y="638808"/>
                    <a:pt x="1031151" y="662196"/>
                    <a:pt x="1040913" y="680976"/>
                  </a:cubicBezTo>
                  <a:close/>
                  <a:moveTo>
                    <a:pt x="1378849" y="680976"/>
                  </a:moveTo>
                  <a:cubicBezTo>
                    <a:pt x="1383804" y="690539"/>
                    <a:pt x="1396687" y="706197"/>
                    <a:pt x="1427557" y="706197"/>
                  </a:cubicBezTo>
                  <a:cubicBezTo>
                    <a:pt x="1428598" y="706197"/>
                    <a:pt x="1429688" y="706197"/>
                    <a:pt x="1430778" y="706197"/>
                  </a:cubicBezTo>
                  <a:cubicBezTo>
                    <a:pt x="1464225" y="707238"/>
                    <a:pt x="1477901" y="690936"/>
                    <a:pt x="1483054" y="681025"/>
                  </a:cubicBezTo>
                  <a:cubicBezTo>
                    <a:pt x="1492815" y="662246"/>
                    <a:pt x="1488009" y="638858"/>
                    <a:pt x="1478594" y="626371"/>
                  </a:cubicBezTo>
                  <a:cubicBezTo>
                    <a:pt x="1472252" y="617947"/>
                    <a:pt x="1470220" y="609226"/>
                    <a:pt x="1472946" y="601794"/>
                  </a:cubicBezTo>
                  <a:cubicBezTo>
                    <a:pt x="1475324" y="595253"/>
                    <a:pt x="1481221" y="590199"/>
                    <a:pt x="1488356" y="588564"/>
                  </a:cubicBezTo>
                  <a:cubicBezTo>
                    <a:pt x="1496334" y="586730"/>
                    <a:pt x="1551335" y="586829"/>
                    <a:pt x="1599895" y="586929"/>
                  </a:cubicBezTo>
                  <a:cubicBezTo>
                    <a:pt x="1606683" y="586978"/>
                    <a:pt x="1613125" y="586978"/>
                    <a:pt x="1619368" y="586978"/>
                  </a:cubicBezTo>
                  <a:cubicBezTo>
                    <a:pt x="1620458" y="615767"/>
                    <a:pt x="1622143" y="678746"/>
                    <a:pt x="1619318" y="691134"/>
                  </a:cubicBezTo>
                  <a:cubicBezTo>
                    <a:pt x="1617733" y="698071"/>
                    <a:pt x="1612778" y="703819"/>
                    <a:pt x="1606435" y="706148"/>
                  </a:cubicBezTo>
                  <a:cubicBezTo>
                    <a:pt x="1599201" y="708774"/>
                    <a:pt x="1590678" y="706841"/>
                    <a:pt x="1582453" y="700647"/>
                  </a:cubicBezTo>
                  <a:cubicBezTo>
                    <a:pt x="1570214" y="691382"/>
                    <a:pt x="1547272" y="686724"/>
                    <a:pt x="1528839" y="696287"/>
                  </a:cubicBezTo>
                  <a:cubicBezTo>
                    <a:pt x="1519176" y="701292"/>
                    <a:pt x="1503122" y="714621"/>
                    <a:pt x="1504212" y="747176"/>
                  </a:cubicBezTo>
                  <a:cubicBezTo>
                    <a:pt x="1503122" y="780028"/>
                    <a:pt x="1519176" y="793406"/>
                    <a:pt x="1528839" y="798411"/>
                  </a:cubicBezTo>
                  <a:cubicBezTo>
                    <a:pt x="1547272" y="807974"/>
                    <a:pt x="1570214" y="803317"/>
                    <a:pt x="1582453" y="794051"/>
                  </a:cubicBezTo>
                  <a:cubicBezTo>
                    <a:pt x="1590678" y="787857"/>
                    <a:pt x="1599201" y="785875"/>
                    <a:pt x="1606435" y="788551"/>
                  </a:cubicBezTo>
                  <a:cubicBezTo>
                    <a:pt x="1612778" y="790879"/>
                    <a:pt x="1617733" y="796627"/>
                    <a:pt x="1619318" y="803564"/>
                  </a:cubicBezTo>
                  <a:cubicBezTo>
                    <a:pt x="1622093" y="815803"/>
                    <a:pt x="1620508" y="877445"/>
                    <a:pt x="1619418" y="906679"/>
                  </a:cubicBezTo>
                  <a:cubicBezTo>
                    <a:pt x="1562087" y="906927"/>
                    <a:pt x="1497770" y="906035"/>
                    <a:pt x="1488356" y="903855"/>
                  </a:cubicBezTo>
                  <a:cubicBezTo>
                    <a:pt x="1481221" y="902220"/>
                    <a:pt x="1475324" y="897166"/>
                    <a:pt x="1472946" y="890625"/>
                  </a:cubicBezTo>
                  <a:cubicBezTo>
                    <a:pt x="1470220" y="883192"/>
                    <a:pt x="1472252" y="874471"/>
                    <a:pt x="1478594" y="866048"/>
                  </a:cubicBezTo>
                  <a:cubicBezTo>
                    <a:pt x="1488009" y="853561"/>
                    <a:pt x="1492815" y="830173"/>
                    <a:pt x="1483054" y="811393"/>
                  </a:cubicBezTo>
                  <a:cubicBezTo>
                    <a:pt x="1477901" y="801483"/>
                    <a:pt x="1464373" y="785131"/>
                    <a:pt x="1431125" y="786222"/>
                  </a:cubicBezTo>
                  <a:cubicBezTo>
                    <a:pt x="1397678" y="785131"/>
                    <a:pt x="1383952" y="801483"/>
                    <a:pt x="1378849" y="811393"/>
                  </a:cubicBezTo>
                  <a:cubicBezTo>
                    <a:pt x="1369087" y="830173"/>
                    <a:pt x="1373844" y="853561"/>
                    <a:pt x="1383308" y="866048"/>
                  </a:cubicBezTo>
                  <a:cubicBezTo>
                    <a:pt x="1389651" y="874471"/>
                    <a:pt x="1391682" y="883192"/>
                    <a:pt x="1388957" y="890625"/>
                  </a:cubicBezTo>
                  <a:cubicBezTo>
                    <a:pt x="1386579" y="897166"/>
                    <a:pt x="1380633" y="902220"/>
                    <a:pt x="1373497" y="903855"/>
                  </a:cubicBezTo>
                  <a:cubicBezTo>
                    <a:pt x="1365569" y="905688"/>
                    <a:pt x="1310518" y="905540"/>
                    <a:pt x="1261958" y="905441"/>
                  </a:cubicBezTo>
                  <a:cubicBezTo>
                    <a:pt x="1242535" y="905441"/>
                    <a:pt x="1225340" y="905391"/>
                    <a:pt x="1210525" y="905441"/>
                  </a:cubicBezTo>
                  <a:cubicBezTo>
                    <a:pt x="1209484" y="875760"/>
                    <a:pt x="1207948" y="815605"/>
                    <a:pt x="1210674" y="803564"/>
                  </a:cubicBezTo>
                  <a:cubicBezTo>
                    <a:pt x="1212259" y="796627"/>
                    <a:pt x="1217214" y="790879"/>
                    <a:pt x="1223557" y="788551"/>
                  </a:cubicBezTo>
                  <a:cubicBezTo>
                    <a:pt x="1230791" y="785875"/>
                    <a:pt x="1239314" y="787857"/>
                    <a:pt x="1247539" y="794051"/>
                  </a:cubicBezTo>
                  <a:cubicBezTo>
                    <a:pt x="1259778" y="803317"/>
                    <a:pt x="1282720" y="807974"/>
                    <a:pt x="1301153" y="798411"/>
                  </a:cubicBezTo>
                  <a:cubicBezTo>
                    <a:pt x="1310816" y="793406"/>
                    <a:pt x="1326920" y="780028"/>
                    <a:pt x="1325780" y="747522"/>
                  </a:cubicBezTo>
                  <a:cubicBezTo>
                    <a:pt x="1326920" y="714621"/>
                    <a:pt x="1310816" y="701292"/>
                    <a:pt x="1301153" y="696287"/>
                  </a:cubicBezTo>
                  <a:cubicBezTo>
                    <a:pt x="1282720" y="686724"/>
                    <a:pt x="1259778" y="691382"/>
                    <a:pt x="1247539" y="700647"/>
                  </a:cubicBezTo>
                  <a:cubicBezTo>
                    <a:pt x="1239314" y="706841"/>
                    <a:pt x="1230791" y="708774"/>
                    <a:pt x="1223557" y="706148"/>
                  </a:cubicBezTo>
                  <a:cubicBezTo>
                    <a:pt x="1217214" y="703819"/>
                    <a:pt x="1212259" y="698071"/>
                    <a:pt x="1210674" y="691134"/>
                  </a:cubicBezTo>
                  <a:cubicBezTo>
                    <a:pt x="1207849" y="678597"/>
                    <a:pt x="1209583" y="614330"/>
                    <a:pt x="1210674" y="586037"/>
                  </a:cubicBezTo>
                  <a:cubicBezTo>
                    <a:pt x="1273107" y="585145"/>
                    <a:pt x="1362299" y="585987"/>
                    <a:pt x="1373497" y="588564"/>
                  </a:cubicBezTo>
                  <a:cubicBezTo>
                    <a:pt x="1380633" y="590199"/>
                    <a:pt x="1386579" y="595253"/>
                    <a:pt x="1388957" y="601794"/>
                  </a:cubicBezTo>
                  <a:cubicBezTo>
                    <a:pt x="1391682" y="609226"/>
                    <a:pt x="1389651" y="617947"/>
                    <a:pt x="1383308" y="626371"/>
                  </a:cubicBezTo>
                  <a:cubicBezTo>
                    <a:pt x="1373844" y="638858"/>
                    <a:pt x="1369087" y="662246"/>
                    <a:pt x="1378849" y="681025"/>
                  </a:cubicBezTo>
                  <a:close/>
                  <a:moveTo>
                    <a:pt x="1504212" y="1075548"/>
                  </a:moveTo>
                  <a:cubicBezTo>
                    <a:pt x="1503122" y="1108401"/>
                    <a:pt x="1519176" y="1121779"/>
                    <a:pt x="1528839" y="1126784"/>
                  </a:cubicBezTo>
                  <a:cubicBezTo>
                    <a:pt x="1547272" y="1136347"/>
                    <a:pt x="1570214" y="1131689"/>
                    <a:pt x="1582453" y="1122423"/>
                  </a:cubicBezTo>
                  <a:cubicBezTo>
                    <a:pt x="1590678" y="1116230"/>
                    <a:pt x="1599201" y="1114248"/>
                    <a:pt x="1606435" y="1116923"/>
                  </a:cubicBezTo>
                  <a:cubicBezTo>
                    <a:pt x="1612778" y="1119252"/>
                    <a:pt x="1617733" y="1125000"/>
                    <a:pt x="1619318" y="1131937"/>
                  </a:cubicBezTo>
                  <a:cubicBezTo>
                    <a:pt x="1622044" y="1143978"/>
                    <a:pt x="1620557" y="1204133"/>
                    <a:pt x="1619467" y="1233813"/>
                  </a:cubicBezTo>
                  <a:lnTo>
                    <a:pt x="1599895" y="1233813"/>
                  </a:lnTo>
                  <a:cubicBezTo>
                    <a:pt x="1551335" y="1233913"/>
                    <a:pt x="1496334" y="1234061"/>
                    <a:pt x="1488356" y="1232228"/>
                  </a:cubicBezTo>
                  <a:cubicBezTo>
                    <a:pt x="1481221" y="1230593"/>
                    <a:pt x="1475324" y="1225539"/>
                    <a:pt x="1472946" y="1218998"/>
                  </a:cubicBezTo>
                  <a:cubicBezTo>
                    <a:pt x="1470220" y="1211565"/>
                    <a:pt x="1472252" y="1202844"/>
                    <a:pt x="1478594" y="1194421"/>
                  </a:cubicBezTo>
                  <a:cubicBezTo>
                    <a:pt x="1488009" y="1181934"/>
                    <a:pt x="1492815" y="1158546"/>
                    <a:pt x="1483054" y="1139766"/>
                  </a:cubicBezTo>
                  <a:cubicBezTo>
                    <a:pt x="1477901" y="1129856"/>
                    <a:pt x="1464373" y="1113554"/>
                    <a:pt x="1431125" y="1114594"/>
                  </a:cubicBezTo>
                  <a:cubicBezTo>
                    <a:pt x="1397678" y="1113554"/>
                    <a:pt x="1384002" y="1129856"/>
                    <a:pt x="1378849" y="1139766"/>
                  </a:cubicBezTo>
                  <a:cubicBezTo>
                    <a:pt x="1369087" y="1158546"/>
                    <a:pt x="1373844" y="1181934"/>
                    <a:pt x="1383308" y="1194421"/>
                  </a:cubicBezTo>
                  <a:cubicBezTo>
                    <a:pt x="1389651" y="1202844"/>
                    <a:pt x="1391682" y="1211565"/>
                    <a:pt x="1388957" y="1218998"/>
                  </a:cubicBezTo>
                  <a:cubicBezTo>
                    <a:pt x="1386579" y="1225539"/>
                    <a:pt x="1380633" y="1230593"/>
                    <a:pt x="1373497" y="1232228"/>
                  </a:cubicBezTo>
                  <a:cubicBezTo>
                    <a:pt x="1362299" y="1234804"/>
                    <a:pt x="1273058" y="1235647"/>
                    <a:pt x="1210574" y="1234755"/>
                  </a:cubicBezTo>
                  <a:cubicBezTo>
                    <a:pt x="1209484" y="1205421"/>
                    <a:pt x="1207899" y="1144127"/>
                    <a:pt x="1210674" y="1131937"/>
                  </a:cubicBezTo>
                  <a:cubicBezTo>
                    <a:pt x="1212259" y="1125000"/>
                    <a:pt x="1217214" y="1119252"/>
                    <a:pt x="1223557" y="1116923"/>
                  </a:cubicBezTo>
                  <a:cubicBezTo>
                    <a:pt x="1230791" y="1114248"/>
                    <a:pt x="1239314" y="1116230"/>
                    <a:pt x="1247539" y="1122423"/>
                  </a:cubicBezTo>
                  <a:cubicBezTo>
                    <a:pt x="1259778" y="1131689"/>
                    <a:pt x="1282720" y="1136347"/>
                    <a:pt x="1301153" y="1126784"/>
                  </a:cubicBezTo>
                  <a:cubicBezTo>
                    <a:pt x="1310816" y="1121779"/>
                    <a:pt x="1326920" y="1108401"/>
                    <a:pt x="1325780" y="1075895"/>
                  </a:cubicBezTo>
                  <a:cubicBezTo>
                    <a:pt x="1326920" y="1042994"/>
                    <a:pt x="1310816" y="1029664"/>
                    <a:pt x="1301153" y="1024660"/>
                  </a:cubicBezTo>
                  <a:cubicBezTo>
                    <a:pt x="1282720" y="1015096"/>
                    <a:pt x="1259778" y="1019754"/>
                    <a:pt x="1247539" y="1029020"/>
                  </a:cubicBezTo>
                  <a:cubicBezTo>
                    <a:pt x="1239314" y="1035214"/>
                    <a:pt x="1230841" y="1037147"/>
                    <a:pt x="1223557" y="1034520"/>
                  </a:cubicBezTo>
                  <a:cubicBezTo>
                    <a:pt x="1217214" y="1032191"/>
                    <a:pt x="1212259" y="1026444"/>
                    <a:pt x="1210674" y="1019507"/>
                  </a:cubicBezTo>
                  <a:cubicBezTo>
                    <a:pt x="1207849" y="1007119"/>
                    <a:pt x="1209534" y="944041"/>
                    <a:pt x="1210674" y="915301"/>
                  </a:cubicBezTo>
                  <a:cubicBezTo>
                    <a:pt x="1227025" y="915252"/>
                    <a:pt x="1244913" y="915301"/>
                    <a:pt x="1262008" y="915301"/>
                  </a:cubicBezTo>
                  <a:cubicBezTo>
                    <a:pt x="1327118" y="915450"/>
                    <a:pt x="1367353" y="915400"/>
                    <a:pt x="1375777" y="913468"/>
                  </a:cubicBezTo>
                  <a:cubicBezTo>
                    <a:pt x="1386133" y="911089"/>
                    <a:pt x="1394804" y="903657"/>
                    <a:pt x="1398322" y="893994"/>
                  </a:cubicBezTo>
                  <a:cubicBezTo>
                    <a:pt x="1402187" y="883291"/>
                    <a:pt x="1399710" y="871201"/>
                    <a:pt x="1391236" y="860003"/>
                  </a:cubicBezTo>
                  <a:cubicBezTo>
                    <a:pt x="1383655" y="849944"/>
                    <a:pt x="1379840" y="831065"/>
                    <a:pt x="1387718" y="815903"/>
                  </a:cubicBezTo>
                  <a:cubicBezTo>
                    <a:pt x="1394804" y="802226"/>
                    <a:pt x="1409719" y="795339"/>
                    <a:pt x="1431174" y="796082"/>
                  </a:cubicBezTo>
                  <a:cubicBezTo>
                    <a:pt x="1452333" y="795438"/>
                    <a:pt x="1467198" y="802226"/>
                    <a:pt x="1474283" y="815903"/>
                  </a:cubicBezTo>
                  <a:cubicBezTo>
                    <a:pt x="1482162" y="831065"/>
                    <a:pt x="1478347" y="849944"/>
                    <a:pt x="1470765" y="860003"/>
                  </a:cubicBezTo>
                  <a:cubicBezTo>
                    <a:pt x="1462292" y="871201"/>
                    <a:pt x="1459765" y="883291"/>
                    <a:pt x="1463680" y="893994"/>
                  </a:cubicBezTo>
                  <a:cubicBezTo>
                    <a:pt x="1467198" y="903657"/>
                    <a:pt x="1475820" y="911089"/>
                    <a:pt x="1486225" y="913468"/>
                  </a:cubicBezTo>
                  <a:cubicBezTo>
                    <a:pt x="1496383" y="915797"/>
                    <a:pt x="1561344" y="916788"/>
                    <a:pt x="1619467" y="916540"/>
                  </a:cubicBezTo>
                  <a:cubicBezTo>
                    <a:pt x="1620557" y="945825"/>
                    <a:pt x="1622143" y="1007267"/>
                    <a:pt x="1619368" y="1019507"/>
                  </a:cubicBezTo>
                  <a:cubicBezTo>
                    <a:pt x="1617782" y="1026444"/>
                    <a:pt x="1612827" y="1032191"/>
                    <a:pt x="1606485" y="1034520"/>
                  </a:cubicBezTo>
                  <a:cubicBezTo>
                    <a:pt x="1599250" y="1037147"/>
                    <a:pt x="1590728" y="1035214"/>
                    <a:pt x="1582502" y="1029020"/>
                  </a:cubicBezTo>
                  <a:cubicBezTo>
                    <a:pt x="1570263" y="1019754"/>
                    <a:pt x="1547321" y="1015096"/>
                    <a:pt x="1528888" y="1024660"/>
                  </a:cubicBezTo>
                  <a:cubicBezTo>
                    <a:pt x="1519226" y="1029664"/>
                    <a:pt x="1503171" y="1042994"/>
                    <a:pt x="1504262" y="1075548"/>
                  </a:cubicBezTo>
                  <a:close/>
                  <a:moveTo>
                    <a:pt x="1504212" y="1403971"/>
                  </a:moveTo>
                  <a:cubicBezTo>
                    <a:pt x="1503122" y="1436872"/>
                    <a:pt x="1519176" y="1450202"/>
                    <a:pt x="1528839" y="1455206"/>
                  </a:cubicBezTo>
                  <a:cubicBezTo>
                    <a:pt x="1547272" y="1464769"/>
                    <a:pt x="1570214" y="1460112"/>
                    <a:pt x="1582453" y="1450846"/>
                  </a:cubicBezTo>
                  <a:cubicBezTo>
                    <a:pt x="1590678" y="1444652"/>
                    <a:pt x="1599201" y="1442719"/>
                    <a:pt x="1606435" y="1445346"/>
                  </a:cubicBezTo>
                  <a:cubicBezTo>
                    <a:pt x="1612778" y="1447675"/>
                    <a:pt x="1617733" y="1453422"/>
                    <a:pt x="1619318" y="1460359"/>
                  </a:cubicBezTo>
                  <a:cubicBezTo>
                    <a:pt x="1622044" y="1472450"/>
                    <a:pt x="1620557" y="1532654"/>
                    <a:pt x="1619467" y="1562285"/>
                  </a:cubicBezTo>
                  <a:lnTo>
                    <a:pt x="1599944" y="1562285"/>
                  </a:lnTo>
                  <a:cubicBezTo>
                    <a:pt x="1534735" y="1562137"/>
                    <a:pt x="1494599" y="1562186"/>
                    <a:pt x="1486176" y="1564119"/>
                  </a:cubicBezTo>
                  <a:cubicBezTo>
                    <a:pt x="1475770" y="1566497"/>
                    <a:pt x="1467148" y="1573930"/>
                    <a:pt x="1463630" y="1583592"/>
                  </a:cubicBezTo>
                  <a:cubicBezTo>
                    <a:pt x="1459716" y="1594295"/>
                    <a:pt x="1462243" y="1606386"/>
                    <a:pt x="1470716" y="1617584"/>
                  </a:cubicBezTo>
                  <a:cubicBezTo>
                    <a:pt x="1478297" y="1627643"/>
                    <a:pt x="1482112" y="1646522"/>
                    <a:pt x="1474234" y="1661684"/>
                  </a:cubicBezTo>
                  <a:cubicBezTo>
                    <a:pt x="1467148" y="1675360"/>
                    <a:pt x="1452134" y="1682099"/>
                    <a:pt x="1430778" y="1681504"/>
                  </a:cubicBezTo>
                  <a:cubicBezTo>
                    <a:pt x="1409669" y="1682149"/>
                    <a:pt x="1394755" y="1675360"/>
                    <a:pt x="1387669" y="1661684"/>
                  </a:cubicBezTo>
                  <a:cubicBezTo>
                    <a:pt x="1379790" y="1646522"/>
                    <a:pt x="1383606" y="1627643"/>
                    <a:pt x="1391187" y="1617584"/>
                  </a:cubicBezTo>
                  <a:cubicBezTo>
                    <a:pt x="1399660" y="1606386"/>
                    <a:pt x="1402138" y="1594295"/>
                    <a:pt x="1398273" y="1583592"/>
                  </a:cubicBezTo>
                  <a:cubicBezTo>
                    <a:pt x="1394755" y="1573930"/>
                    <a:pt x="1386083" y="1566497"/>
                    <a:pt x="1375727" y="1564119"/>
                  </a:cubicBezTo>
                  <a:cubicBezTo>
                    <a:pt x="1363785" y="1561393"/>
                    <a:pt x="1276279" y="1560452"/>
                    <a:pt x="1213052" y="1561344"/>
                  </a:cubicBezTo>
                  <a:cubicBezTo>
                    <a:pt x="1213845" y="1537807"/>
                    <a:pt x="1215876" y="1472400"/>
                    <a:pt x="1212606" y="1458130"/>
                  </a:cubicBezTo>
                  <a:cubicBezTo>
                    <a:pt x="1210277" y="1447972"/>
                    <a:pt x="1202944" y="1439499"/>
                    <a:pt x="1193479" y="1436030"/>
                  </a:cubicBezTo>
                  <a:cubicBezTo>
                    <a:pt x="1182925" y="1432215"/>
                    <a:pt x="1171082" y="1434643"/>
                    <a:pt x="1160132" y="1442967"/>
                  </a:cubicBezTo>
                  <a:cubicBezTo>
                    <a:pt x="1150321" y="1450350"/>
                    <a:pt x="1131838" y="1454116"/>
                    <a:pt x="1117072" y="1446436"/>
                  </a:cubicBezTo>
                  <a:cubicBezTo>
                    <a:pt x="1103743" y="1439499"/>
                    <a:pt x="1097054" y="1424931"/>
                    <a:pt x="1097747" y="1403971"/>
                  </a:cubicBezTo>
                  <a:cubicBezTo>
                    <a:pt x="1097054" y="1383358"/>
                    <a:pt x="1103743" y="1368790"/>
                    <a:pt x="1117072" y="1361853"/>
                  </a:cubicBezTo>
                  <a:cubicBezTo>
                    <a:pt x="1131888" y="1354172"/>
                    <a:pt x="1150321" y="1357938"/>
                    <a:pt x="1160132" y="1365321"/>
                  </a:cubicBezTo>
                  <a:cubicBezTo>
                    <a:pt x="1171082" y="1373646"/>
                    <a:pt x="1182925" y="1376074"/>
                    <a:pt x="1193479" y="1372258"/>
                  </a:cubicBezTo>
                  <a:cubicBezTo>
                    <a:pt x="1202944" y="1368790"/>
                    <a:pt x="1210277" y="1360317"/>
                    <a:pt x="1212606" y="1350109"/>
                  </a:cubicBezTo>
                  <a:cubicBezTo>
                    <a:pt x="1215975" y="1335393"/>
                    <a:pt x="1213746" y="1265873"/>
                    <a:pt x="1212953" y="1244665"/>
                  </a:cubicBezTo>
                  <a:cubicBezTo>
                    <a:pt x="1276229" y="1245557"/>
                    <a:pt x="1363785" y="1244616"/>
                    <a:pt x="1375727" y="1241890"/>
                  </a:cubicBezTo>
                  <a:cubicBezTo>
                    <a:pt x="1386083" y="1239512"/>
                    <a:pt x="1394755" y="1232079"/>
                    <a:pt x="1398273" y="1222417"/>
                  </a:cubicBezTo>
                  <a:cubicBezTo>
                    <a:pt x="1402138" y="1211714"/>
                    <a:pt x="1399660" y="1199624"/>
                    <a:pt x="1391187" y="1188425"/>
                  </a:cubicBezTo>
                  <a:cubicBezTo>
                    <a:pt x="1383606" y="1178366"/>
                    <a:pt x="1379790" y="1159487"/>
                    <a:pt x="1387669" y="1144325"/>
                  </a:cubicBezTo>
                  <a:cubicBezTo>
                    <a:pt x="1394755" y="1130649"/>
                    <a:pt x="1409669" y="1123811"/>
                    <a:pt x="1431125" y="1124505"/>
                  </a:cubicBezTo>
                  <a:cubicBezTo>
                    <a:pt x="1452233" y="1123761"/>
                    <a:pt x="1467148" y="1130649"/>
                    <a:pt x="1474234" y="1144325"/>
                  </a:cubicBezTo>
                  <a:cubicBezTo>
                    <a:pt x="1482112" y="1159487"/>
                    <a:pt x="1478297" y="1178366"/>
                    <a:pt x="1470716" y="1188425"/>
                  </a:cubicBezTo>
                  <a:cubicBezTo>
                    <a:pt x="1462243" y="1199624"/>
                    <a:pt x="1459716" y="1211714"/>
                    <a:pt x="1463630" y="1222417"/>
                  </a:cubicBezTo>
                  <a:cubicBezTo>
                    <a:pt x="1467148" y="1232079"/>
                    <a:pt x="1475770" y="1239512"/>
                    <a:pt x="1486176" y="1241890"/>
                  </a:cubicBezTo>
                  <a:cubicBezTo>
                    <a:pt x="1494599" y="1243823"/>
                    <a:pt x="1534785" y="1243872"/>
                    <a:pt x="1599895" y="1243724"/>
                  </a:cubicBezTo>
                  <a:lnTo>
                    <a:pt x="1619368" y="1243724"/>
                  </a:lnTo>
                  <a:cubicBezTo>
                    <a:pt x="1620458" y="1272463"/>
                    <a:pt x="1622143" y="1335541"/>
                    <a:pt x="1619318" y="1347929"/>
                  </a:cubicBezTo>
                  <a:cubicBezTo>
                    <a:pt x="1617733" y="1354866"/>
                    <a:pt x="1612778" y="1360614"/>
                    <a:pt x="1606435" y="1362943"/>
                  </a:cubicBezTo>
                  <a:cubicBezTo>
                    <a:pt x="1599201" y="1365569"/>
                    <a:pt x="1590678" y="1363636"/>
                    <a:pt x="1582453" y="1357443"/>
                  </a:cubicBezTo>
                  <a:cubicBezTo>
                    <a:pt x="1570214" y="1348177"/>
                    <a:pt x="1547272" y="1343519"/>
                    <a:pt x="1528839" y="1353082"/>
                  </a:cubicBezTo>
                  <a:cubicBezTo>
                    <a:pt x="1519176" y="1358087"/>
                    <a:pt x="1503122" y="1371416"/>
                    <a:pt x="1504212" y="1403971"/>
                  </a:cubicBezTo>
                  <a:close/>
                  <a:moveTo>
                    <a:pt x="1132730" y="1617584"/>
                  </a:moveTo>
                  <a:cubicBezTo>
                    <a:pt x="1140361" y="1627643"/>
                    <a:pt x="1144176" y="1646522"/>
                    <a:pt x="1136298" y="1661684"/>
                  </a:cubicBezTo>
                  <a:cubicBezTo>
                    <a:pt x="1129212" y="1675360"/>
                    <a:pt x="1114297" y="1682099"/>
                    <a:pt x="1092842" y="1681504"/>
                  </a:cubicBezTo>
                  <a:cubicBezTo>
                    <a:pt x="1071684" y="1682149"/>
                    <a:pt x="1056769" y="1675360"/>
                    <a:pt x="1049683" y="1661684"/>
                  </a:cubicBezTo>
                  <a:cubicBezTo>
                    <a:pt x="1041805" y="1646522"/>
                    <a:pt x="1045669" y="1627643"/>
                    <a:pt x="1053251" y="1617584"/>
                  </a:cubicBezTo>
                  <a:cubicBezTo>
                    <a:pt x="1061724" y="1606386"/>
                    <a:pt x="1064202" y="1594295"/>
                    <a:pt x="1060287" y="1583592"/>
                  </a:cubicBezTo>
                  <a:cubicBezTo>
                    <a:pt x="1056769" y="1573930"/>
                    <a:pt x="1048147" y="1566497"/>
                    <a:pt x="1037791" y="1564119"/>
                  </a:cubicBezTo>
                  <a:cubicBezTo>
                    <a:pt x="1029367" y="1562186"/>
                    <a:pt x="989182" y="1562137"/>
                    <a:pt x="924022" y="1562285"/>
                  </a:cubicBezTo>
                  <a:cubicBezTo>
                    <a:pt x="906382" y="1562285"/>
                    <a:pt x="887850" y="1562335"/>
                    <a:pt x="871053" y="1562285"/>
                  </a:cubicBezTo>
                  <a:cubicBezTo>
                    <a:pt x="869963" y="1532604"/>
                    <a:pt x="868476" y="1472400"/>
                    <a:pt x="871201" y="1460359"/>
                  </a:cubicBezTo>
                  <a:cubicBezTo>
                    <a:pt x="872787" y="1453422"/>
                    <a:pt x="877742" y="1447675"/>
                    <a:pt x="884084" y="1445346"/>
                  </a:cubicBezTo>
                  <a:cubicBezTo>
                    <a:pt x="891319" y="1442670"/>
                    <a:pt x="899842" y="1444652"/>
                    <a:pt x="908067" y="1450846"/>
                  </a:cubicBezTo>
                  <a:cubicBezTo>
                    <a:pt x="920306" y="1460112"/>
                    <a:pt x="943248" y="1464769"/>
                    <a:pt x="961681" y="1455206"/>
                  </a:cubicBezTo>
                  <a:cubicBezTo>
                    <a:pt x="971343" y="1450202"/>
                    <a:pt x="987447" y="1436872"/>
                    <a:pt x="986308" y="1404318"/>
                  </a:cubicBezTo>
                  <a:cubicBezTo>
                    <a:pt x="987447" y="1371416"/>
                    <a:pt x="971343" y="1358087"/>
                    <a:pt x="961681" y="1353082"/>
                  </a:cubicBezTo>
                  <a:cubicBezTo>
                    <a:pt x="943248" y="1343519"/>
                    <a:pt x="920306" y="1348177"/>
                    <a:pt x="908067" y="1357443"/>
                  </a:cubicBezTo>
                  <a:cubicBezTo>
                    <a:pt x="899842" y="1363636"/>
                    <a:pt x="891319" y="1365569"/>
                    <a:pt x="884084" y="1362943"/>
                  </a:cubicBezTo>
                  <a:cubicBezTo>
                    <a:pt x="877742" y="1360614"/>
                    <a:pt x="872787" y="1354866"/>
                    <a:pt x="871201" y="1347929"/>
                  </a:cubicBezTo>
                  <a:cubicBezTo>
                    <a:pt x="868377" y="1335541"/>
                    <a:pt x="870062" y="1272513"/>
                    <a:pt x="871152" y="1243724"/>
                  </a:cubicBezTo>
                  <a:cubicBezTo>
                    <a:pt x="887949" y="1243674"/>
                    <a:pt x="906382" y="1243724"/>
                    <a:pt x="924022" y="1243724"/>
                  </a:cubicBezTo>
                  <a:cubicBezTo>
                    <a:pt x="989182" y="1243872"/>
                    <a:pt x="1029367" y="1243823"/>
                    <a:pt x="1037791" y="1241890"/>
                  </a:cubicBezTo>
                  <a:cubicBezTo>
                    <a:pt x="1048147" y="1239512"/>
                    <a:pt x="1056818" y="1232079"/>
                    <a:pt x="1060287" y="1222417"/>
                  </a:cubicBezTo>
                  <a:cubicBezTo>
                    <a:pt x="1064202" y="1211714"/>
                    <a:pt x="1061724" y="1199624"/>
                    <a:pt x="1053251" y="1188425"/>
                  </a:cubicBezTo>
                  <a:cubicBezTo>
                    <a:pt x="1045669" y="1178366"/>
                    <a:pt x="1041805" y="1159487"/>
                    <a:pt x="1049683" y="1144325"/>
                  </a:cubicBezTo>
                  <a:cubicBezTo>
                    <a:pt x="1056818" y="1130649"/>
                    <a:pt x="1071684" y="1123761"/>
                    <a:pt x="1093189" y="1124505"/>
                  </a:cubicBezTo>
                  <a:cubicBezTo>
                    <a:pt x="1114248" y="1123811"/>
                    <a:pt x="1129212" y="1130649"/>
                    <a:pt x="1136298" y="1144325"/>
                  </a:cubicBezTo>
                  <a:cubicBezTo>
                    <a:pt x="1144176" y="1159487"/>
                    <a:pt x="1140361" y="1178366"/>
                    <a:pt x="1132730" y="1188425"/>
                  </a:cubicBezTo>
                  <a:cubicBezTo>
                    <a:pt x="1124307" y="1199624"/>
                    <a:pt x="1121779" y="1211714"/>
                    <a:pt x="1125694" y="1222417"/>
                  </a:cubicBezTo>
                  <a:cubicBezTo>
                    <a:pt x="1129212" y="1232079"/>
                    <a:pt x="1137834" y="1239512"/>
                    <a:pt x="1148240" y="1241890"/>
                  </a:cubicBezTo>
                  <a:cubicBezTo>
                    <a:pt x="1153740" y="1243129"/>
                    <a:pt x="1175245" y="1244021"/>
                    <a:pt x="1203043" y="1244516"/>
                  </a:cubicBezTo>
                  <a:cubicBezTo>
                    <a:pt x="1204133" y="1273603"/>
                    <a:pt x="1205718" y="1335640"/>
                    <a:pt x="1202944" y="1347929"/>
                  </a:cubicBezTo>
                  <a:cubicBezTo>
                    <a:pt x="1201358" y="1354866"/>
                    <a:pt x="1196403" y="1360614"/>
                    <a:pt x="1190060" y="1362943"/>
                  </a:cubicBezTo>
                  <a:cubicBezTo>
                    <a:pt x="1182826" y="1365569"/>
                    <a:pt x="1174303" y="1363636"/>
                    <a:pt x="1166078" y="1357443"/>
                  </a:cubicBezTo>
                  <a:cubicBezTo>
                    <a:pt x="1153839" y="1348177"/>
                    <a:pt x="1130897" y="1343519"/>
                    <a:pt x="1112464" y="1353082"/>
                  </a:cubicBezTo>
                  <a:cubicBezTo>
                    <a:pt x="1102802" y="1358087"/>
                    <a:pt x="1086747" y="1371416"/>
                    <a:pt x="1087837" y="1403971"/>
                  </a:cubicBezTo>
                  <a:cubicBezTo>
                    <a:pt x="1086747" y="1436872"/>
                    <a:pt x="1102802" y="1450202"/>
                    <a:pt x="1112464" y="1455206"/>
                  </a:cubicBezTo>
                  <a:cubicBezTo>
                    <a:pt x="1130897" y="1464769"/>
                    <a:pt x="1153839" y="1460112"/>
                    <a:pt x="1166078" y="1450846"/>
                  </a:cubicBezTo>
                  <a:cubicBezTo>
                    <a:pt x="1174303" y="1444652"/>
                    <a:pt x="1182826" y="1442670"/>
                    <a:pt x="1190060" y="1445346"/>
                  </a:cubicBezTo>
                  <a:cubicBezTo>
                    <a:pt x="1196403" y="1447675"/>
                    <a:pt x="1201358" y="1453422"/>
                    <a:pt x="1202944" y="1460359"/>
                  </a:cubicBezTo>
                  <a:cubicBezTo>
                    <a:pt x="1205669" y="1472301"/>
                    <a:pt x="1204182" y="1531564"/>
                    <a:pt x="1203092" y="1561493"/>
                  </a:cubicBezTo>
                  <a:cubicBezTo>
                    <a:pt x="1175294" y="1561988"/>
                    <a:pt x="1153740" y="1562880"/>
                    <a:pt x="1148240" y="1564119"/>
                  </a:cubicBezTo>
                  <a:cubicBezTo>
                    <a:pt x="1137834" y="1566497"/>
                    <a:pt x="1129212" y="1573930"/>
                    <a:pt x="1125694" y="1583592"/>
                  </a:cubicBezTo>
                  <a:cubicBezTo>
                    <a:pt x="1121779" y="1594295"/>
                    <a:pt x="1124307" y="1606386"/>
                    <a:pt x="1132730" y="1617584"/>
                  </a:cubicBezTo>
                  <a:close/>
                  <a:moveTo>
                    <a:pt x="986308" y="1075895"/>
                  </a:moveTo>
                  <a:cubicBezTo>
                    <a:pt x="987447" y="1042994"/>
                    <a:pt x="971343" y="1029664"/>
                    <a:pt x="961681" y="1024660"/>
                  </a:cubicBezTo>
                  <a:cubicBezTo>
                    <a:pt x="943248" y="1015096"/>
                    <a:pt x="920306" y="1019754"/>
                    <a:pt x="908067" y="1029020"/>
                  </a:cubicBezTo>
                  <a:cubicBezTo>
                    <a:pt x="899842" y="1035214"/>
                    <a:pt x="891319" y="1037147"/>
                    <a:pt x="884084" y="1034520"/>
                  </a:cubicBezTo>
                  <a:cubicBezTo>
                    <a:pt x="877742" y="1032191"/>
                    <a:pt x="872787" y="1026444"/>
                    <a:pt x="871201" y="1019507"/>
                  </a:cubicBezTo>
                  <a:cubicBezTo>
                    <a:pt x="868377" y="1007119"/>
                    <a:pt x="870062" y="944140"/>
                    <a:pt x="871152" y="915351"/>
                  </a:cubicBezTo>
                  <a:cubicBezTo>
                    <a:pt x="886265" y="915400"/>
                    <a:pt x="903954" y="915351"/>
                    <a:pt x="924072" y="915301"/>
                  </a:cubicBezTo>
                  <a:cubicBezTo>
                    <a:pt x="972632" y="915202"/>
                    <a:pt x="1027633" y="915103"/>
                    <a:pt x="1035561" y="916936"/>
                  </a:cubicBezTo>
                  <a:cubicBezTo>
                    <a:pt x="1042696" y="918572"/>
                    <a:pt x="1048643" y="923626"/>
                    <a:pt x="1051021" y="930167"/>
                  </a:cubicBezTo>
                  <a:cubicBezTo>
                    <a:pt x="1053697" y="937599"/>
                    <a:pt x="1051715" y="946320"/>
                    <a:pt x="1045372" y="954744"/>
                  </a:cubicBezTo>
                  <a:cubicBezTo>
                    <a:pt x="1035908" y="967230"/>
                    <a:pt x="1031151" y="990618"/>
                    <a:pt x="1040913" y="1009398"/>
                  </a:cubicBezTo>
                  <a:cubicBezTo>
                    <a:pt x="1046016" y="1019308"/>
                    <a:pt x="1059692" y="1035710"/>
                    <a:pt x="1092842" y="1034570"/>
                  </a:cubicBezTo>
                  <a:cubicBezTo>
                    <a:pt x="1126437" y="1035660"/>
                    <a:pt x="1139965" y="1019308"/>
                    <a:pt x="1145118" y="1009398"/>
                  </a:cubicBezTo>
                  <a:cubicBezTo>
                    <a:pt x="1154830" y="990618"/>
                    <a:pt x="1150073" y="967230"/>
                    <a:pt x="1140658" y="954744"/>
                  </a:cubicBezTo>
                  <a:cubicBezTo>
                    <a:pt x="1134316" y="946320"/>
                    <a:pt x="1132284" y="937599"/>
                    <a:pt x="1135009" y="930167"/>
                  </a:cubicBezTo>
                  <a:cubicBezTo>
                    <a:pt x="1137388" y="923626"/>
                    <a:pt x="1143284" y="918572"/>
                    <a:pt x="1150420" y="916936"/>
                  </a:cubicBezTo>
                  <a:cubicBezTo>
                    <a:pt x="1154978" y="915896"/>
                    <a:pt x="1175195" y="915499"/>
                    <a:pt x="1200714" y="915351"/>
                  </a:cubicBezTo>
                  <a:cubicBezTo>
                    <a:pt x="1199971" y="935468"/>
                    <a:pt x="1197592" y="1006772"/>
                    <a:pt x="1201011" y="1021687"/>
                  </a:cubicBezTo>
                  <a:cubicBezTo>
                    <a:pt x="1203340" y="1031894"/>
                    <a:pt x="1210674" y="1040367"/>
                    <a:pt x="1220187" y="1043836"/>
                  </a:cubicBezTo>
                  <a:cubicBezTo>
                    <a:pt x="1230692" y="1047651"/>
                    <a:pt x="1242535" y="1045223"/>
                    <a:pt x="1253485" y="1036899"/>
                  </a:cubicBezTo>
                  <a:cubicBezTo>
                    <a:pt x="1263296" y="1029466"/>
                    <a:pt x="1281729" y="1025750"/>
                    <a:pt x="1296595" y="1033430"/>
                  </a:cubicBezTo>
                  <a:cubicBezTo>
                    <a:pt x="1309924" y="1040367"/>
                    <a:pt x="1316564" y="1054935"/>
                    <a:pt x="1315870" y="1075895"/>
                  </a:cubicBezTo>
                  <a:cubicBezTo>
                    <a:pt x="1316564" y="1096508"/>
                    <a:pt x="1309924" y="1111076"/>
                    <a:pt x="1296595" y="1117964"/>
                  </a:cubicBezTo>
                  <a:cubicBezTo>
                    <a:pt x="1281729" y="1125694"/>
                    <a:pt x="1263296" y="1121928"/>
                    <a:pt x="1253485" y="1114545"/>
                  </a:cubicBezTo>
                  <a:cubicBezTo>
                    <a:pt x="1242535" y="1106220"/>
                    <a:pt x="1230692" y="1103792"/>
                    <a:pt x="1220138" y="1107608"/>
                  </a:cubicBezTo>
                  <a:cubicBezTo>
                    <a:pt x="1210674" y="1111076"/>
                    <a:pt x="1203340" y="1119549"/>
                    <a:pt x="1201011" y="1129707"/>
                  </a:cubicBezTo>
                  <a:cubicBezTo>
                    <a:pt x="1197691" y="1144325"/>
                    <a:pt x="1199871" y="1212705"/>
                    <a:pt x="1200664" y="1234606"/>
                  </a:cubicBezTo>
                  <a:cubicBezTo>
                    <a:pt x="1174947" y="1234111"/>
                    <a:pt x="1155276" y="1233368"/>
                    <a:pt x="1150420" y="1232228"/>
                  </a:cubicBezTo>
                  <a:cubicBezTo>
                    <a:pt x="1143284" y="1230593"/>
                    <a:pt x="1137388" y="1225539"/>
                    <a:pt x="1135009" y="1218998"/>
                  </a:cubicBezTo>
                  <a:cubicBezTo>
                    <a:pt x="1132284" y="1211565"/>
                    <a:pt x="1134316" y="1202844"/>
                    <a:pt x="1140658" y="1194421"/>
                  </a:cubicBezTo>
                  <a:cubicBezTo>
                    <a:pt x="1150073" y="1181934"/>
                    <a:pt x="1154830" y="1158546"/>
                    <a:pt x="1145118" y="1139766"/>
                  </a:cubicBezTo>
                  <a:cubicBezTo>
                    <a:pt x="1139965" y="1129856"/>
                    <a:pt x="1126338" y="1113554"/>
                    <a:pt x="1093189" y="1114594"/>
                  </a:cubicBezTo>
                  <a:cubicBezTo>
                    <a:pt x="1059593" y="1113554"/>
                    <a:pt x="1046016" y="1129856"/>
                    <a:pt x="1040913" y="1139766"/>
                  </a:cubicBezTo>
                  <a:cubicBezTo>
                    <a:pt x="1031151" y="1158546"/>
                    <a:pt x="1035908" y="1181934"/>
                    <a:pt x="1045372" y="1194421"/>
                  </a:cubicBezTo>
                  <a:cubicBezTo>
                    <a:pt x="1051715" y="1202844"/>
                    <a:pt x="1053697" y="1211565"/>
                    <a:pt x="1051021" y="1218998"/>
                  </a:cubicBezTo>
                  <a:cubicBezTo>
                    <a:pt x="1048643" y="1225539"/>
                    <a:pt x="1042696" y="1230593"/>
                    <a:pt x="1035561" y="1232228"/>
                  </a:cubicBezTo>
                  <a:cubicBezTo>
                    <a:pt x="1027633" y="1234061"/>
                    <a:pt x="972632" y="1233962"/>
                    <a:pt x="924072" y="1233813"/>
                  </a:cubicBezTo>
                  <a:cubicBezTo>
                    <a:pt x="903954" y="1233813"/>
                    <a:pt x="886215" y="1233764"/>
                    <a:pt x="871053" y="1233813"/>
                  </a:cubicBezTo>
                  <a:cubicBezTo>
                    <a:pt x="869963" y="1204133"/>
                    <a:pt x="868476" y="1143978"/>
                    <a:pt x="871201" y="1131937"/>
                  </a:cubicBezTo>
                  <a:cubicBezTo>
                    <a:pt x="872787" y="1125000"/>
                    <a:pt x="877742" y="1119252"/>
                    <a:pt x="884084" y="1116923"/>
                  </a:cubicBezTo>
                  <a:cubicBezTo>
                    <a:pt x="891319" y="1114248"/>
                    <a:pt x="899842" y="1116230"/>
                    <a:pt x="908067" y="1122423"/>
                  </a:cubicBezTo>
                  <a:cubicBezTo>
                    <a:pt x="920306" y="1131689"/>
                    <a:pt x="943248" y="1136347"/>
                    <a:pt x="961681" y="1126784"/>
                  </a:cubicBezTo>
                  <a:cubicBezTo>
                    <a:pt x="971343" y="1121779"/>
                    <a:pt x="987447" y="1108401"/>
                    <a:pt x="986308" y="1075895"/>
                  </a:cubicBezTo>
                  <a:close/>
                  <a:moveTo>
                    <a:pt x="569834" y="1350109"/>
                  </a:moveTo>
                  <a:cubicBezTo>
                    <a:pt x="573253" y="1335194"/>
                    <a:pt x="570874" y="1263940"/>
                    <a:pt x="570131" y="1243773"/>
                  </a:cubicBezTo>
                  <a:cubicBezTo>
                    <a:pt x="579496" y="1243773"/>
                    <a:pt x="589654" y="1243773"/>
                    <a:pt x="600506" y="1243724"/>
                  </a:cubicBezTo>
                  <a:cubicBezTo>
                    <a:pt x="642326" y="1243625"/>
                    <a:pt x="689697" y="1243525"/>
                    <a:pt x="697625" y="1245359"/>
                  </a:cubicBezTo>
                  <a:cubicBezTo>
                    <a:pt x="704760" y="1246994"/>
                    <a:pt x="710657" y="1252048"/>
                    <a:pt x="713035" y="1258589"/>
                  </a:cubicBezTo>
                  <a:cubicBezTo>
                    <a:pt x="715761" y="1266021"/>
                    <a:pt x="713779" y="1274742"/>
                    <a:pt x="707386" y="1283166"/>
                  </a:cubicBezTo>
                  <a:cubicBezTo>
                    <a:pt x="697972" y="1295653"/>
                    <a:pt x="693215" y="1319041"/>
                    <a:pt x="702976" y="1337820"/>
                  </a:cubicBezTo>
                  <a:cubicBezTo>
                    <a:pt x="707932" y="1347384"/>
                    <a:pt x="720815" y="1363042"/>
                    <a:pt x="751685" y="1363042"/>
                  </a:cubicBezTo>
                  <a:cubicBezTo>
                    <a:pt x="752725" y="1363042"/>
                    <a:pt x="753816" y="1363042"/>
                    <a:pt x="754906" y="1363042"/>
                  </a:cubicBezTo>
                  <a:cubicBezTo>
                    <a:pt x="788452" y="1364181"/>
                    <a:pt x="802028" y="1347780"/>
                    <a:pt x="807132" y="1337870"/>
                  </a:cubicBezTo>
                  <a:cubicBezTo>
                    <a:pt x="816894" y="1319090"/>
                    <a:pt x="812137" y="1295702"/>
                    <a:pt x="802722" y="1283216"/>
                  </a:cubicBezTo>
                  <a:cubicBezTo>
                    <a:pt x="796330" y="1274792"/>
                    <a:pt x="794348" y="1266071"/>
                    <a:pt x="797073" y="1258638"/>
                  </a:cubicBezTo>
                  <a:cubicBezTo>
                    <a:pt x="799452" y="1252098"/>
                    <a:pt x="805348" y="1247044"/>
                    <a:pt x="812484" y="1245408"/>
                  </a:cubicBezTo>
                  <a:cubicBezTo>
                    <a:pt x="816993" y="1244368"/>
                    <a:pt x="836417" y="1243971"/>
                    <a:pt x="861242" y="1243823"/>
                  </a:cubicBezTo>
                  <a:cubicBezTo>
                    <a:pt x="860498" y="1263940"/>
                    <a:pt x="858120" y="1335244"/>
                    <a:pt x="861539" y="1350159"/>
                  </a:cubicBezTo>
                  <a:cubicBezTo>
                    <a:pt x="863868" y="1360366"/>
                    <a:pt x="871201" y="1368839"/>
                    <a:pt x="880715" y="1372308"/>
                  </a:cubicBezTo>
                  <a:cubicBezTo>
                    <a:pt x="891220" y="1376123"/>
                    <a:pt x="903062" y="1373695"/>
                    <a:pt x="914013" y="1365371"/>
                  </a:cubicBezTo>
                  <a:cubicBezTo>
                    <a:pt x="923874" y="1357938"/>
                    <a:pt x="942307" y="1354222"/>
                    <a:pt x="957122" y="1361902"/>
                  </a:cubicBezTo>
                  <a:cubicBezTo>
                    <a:pt x="970451" y="1368839"/>
                    <a:pt x="977091" y="1383407"/>
                    <a:pt x="976398" y="1404367"/>
                  </a:cubicBezTo>
                  <a:cubicBezTo>
                    <a:pt x="977091" y="1424980"/>
                    <a:pt x="970451" y="1439548"/>
                    <a:pt x="957073" y="1446485"/>
                  </a:cubicBezTo>
                  <a:cubicBezTo>
                    <a:pt x="942307" y="1454166"/>
                    <a:pt x="923874" y="1450400"/>
                    <a:pt x="914013" y="1443017"/>
                  </a:cubicBezTo>
                  <a:cubicBezTo>
                    <a:pt x="903062" y="1434692"/>
                    <a:pt x="891220" y="1432264"/>
                    <a:pt x="880665" y="1436080"/>
                  </a:cubicBezTo>
                  <a:cubicBezTo>
                    <a:pt x="871201" y="1439548"/>
                    <a:pt x="863868" y="1448021"/>
                    <a:pt x="861539" y="1458179"/>
                  </a:cubicBezTo>
                  <a:cubicBezTo>
                    <a:pt x="858269" y="1472648"/>
                    <a:pt x="860350" y="1539591"/>
                    <a:pt x="861142" y="1562285"/>
                  </a:cubicBezTo>
                  <a:cubicBezTo>
                    <a:pt x="836367" y="1562137"/>
                    <a:pt x="816943" y="1561740"/>
                    <a:pt x="812484" y="1560700"/>
                  </a:cubicBezTo>
                  <a:cubicBezTo>
                    <a:pt x="805348" y="1559065"/>
                    <a:pt x="799452" y="1554010"/>
                    <a:pt x="797073" y="1547470"/>
                  </a:cubicBezTo>
                  <a:cubicBezTo>
                    <a:pt x="794348" y="1540037"/>
                    <a:pt x="796330" y="1531316"/>
                    <a:pt x="802722" y="1522892"/>
                  </a:cubicBezTo>
                  <a:cubicBezTo>
                    <a:pt x="812137" y="1510406"/>
                    <a:pt x="816894" y="1487018"/>
                    <a:pt x="807132" y="1468238"/>
                  </a:cubicBezTo>
                  <a:cubicBezTo>
                    <a:pt x="802028" y="1458328"/>
                    <a:pt x="788402" y="1441877"/>
                    <a:pt x="755203" y="1443066"/>
                  </a:cubicBezTo>
                  <a:cubicBezTo>
                    <a:pt x="721707" y="1441927"/>
                    <a:pt x="708080" y="1458328"/>
                    <a:pt x="702976" y="1468238"/>
                  </a:cubicBezTo>
                  <a:cubicBezTo>
                    <a:pt x="693215" y="1487018"/>
                    <a:pt x="697972" y="1510406"/>
                    <a:pt x="707386" y="1522892"/>
                  </a:cubicBezTo>
                  <a:cubicBezTo>
                    <a:pt x="713779" y="1531316"/>
                    <a:pt x="715761" y="1540037"/>
                    <a:pt x="713035" y="1547470"/>
                  </a:cubicBezTo>
                  <a:cubicBezTo>
                    <a:pt x="710657" y="1554010"/>
                    <a:pt x="704760" y="1559065"/>
                    <a:pt x="697625" y="1560700"/>
                  </a:cubicBezTo>
                  <a:cubicBezTo>
                    <a:pt x="689697" y="1562533"/>
                    <a:pt x="642326" y="1562434"/>
                    <a:pt x="600555" y="1562335"/>
                  </a:cubicBezTo>
                  <a:cubicBezTo>
                    <a:pt x="589654" y="1562285"/>
                    <a:pt x="579546" y="1562285"/>
                    <a:pt x="570230" y="1562285"/>
                  </a:cubicBezTo>
                  <a:cubicBezTo>
                    <a:pt x="571023" y="1539542"/>
                    <a:pt x="573104" y="1472648"/>
                    <a:pt x="569834" y="1458179"/>
                  </a:cubicBezTo>
                  <a:cubicBezTo>
                    <a:pt x="567505" y="1448021"/>
                    <a:pt x="560171" y="1439548"/>
                    <a:pt x="550657" y="1436080"/>
                  </a:cubicBezTo>
                  <a:cubicBezTo>
                    <a:pt x="540153" y="1432264"/>
                    <a:pt x="528310" y="1434692"/>
                    <a:pt x="517310" y="1443017"/>
                  </a:cubicBezTo>
                  <a:cubicBezTo>
                    <a:pt x="507499" y="1450400"/>
                    <a:pt x="489066" y="1454166"/>
                    <a:pt x="474250" y="1446485"/>
                  </a:cubicBezTo>
                  <a:cubicBezTo>
                    <a:pt x="460921" y="1439548"/>
                    <a:pt x="454281" y="1424980"/>
                    <a:pt x="454975" y="1404020"/>
                  </a:cubicBezTo>
                  <a:cubicBezTo>
                    <a:pt x="454281" y="1383407"/>
                    <a:pt x="460921" y="1368839"/>
                    <a:pt x="474250" y="1361902"/>
                  </a:cubicBezTo>
                  <a:cubicBezTo>
                    <a:pt x="489066" y="1354222"/>
                    <a:pt x="507499" y="1357988"/>
                    <a:pt x="517310" y="1365371"/>
                  </a:cubicBezTo>
                  <a:cubicBezTo>
                    <a:pt x="528310" y="1373695"/>
                    <a:pt x="540153" y="1376123"/>
                    <a:pt x="550657" y="1372308"/>
                  </a:cubicBezTo>
                  <a:cubicBezTo>
                    <a:pt x="560171" y="1368839"/>
                    <a:pt x="567505" y="1360366"/>
                    <a:pt x="569834" y="1350159"/>
                  </a:cubicBezTo>
                  <a:close/>
                  <a:moveTo>
                    <a:pt x="1920686" y="1458130"/>
                  </a:moveTo>
                  <a:cubicBezTo>
                    <a:pt x="1917317" y="1472846"/>
                    <a:pt x="1919547" y="1542118"/>
                    <a:pt x="1920339" y="1563475"/>
                  </a:cubicBezTo>
                  <a:cubicBezTo>
                    <a:pt x="1875100" y="1563276"/>
                    <a:pt x="1833725" y="1562335"/>
                    <a:pt x="1826292" y="1560650"/>
                  </a:cubicBezTo>
                  <a:cubicBezTo>
                    <a:pt x="1819157" y="1559015"/>
                    <a:pt x="1813260" y="1553961"/>
                    <a:pt x="1810882" y="1547420"/>
                  </a:cubicBezTo>
                  <a:cubicBezTo>
                    <a:pt x="1808156" y="1539988"/>
                    <a:pt x="1810188" y="1531267"/>
                    <a:pt x="1816531" y="1522843"/>
                  </a:cubicBezTo>
                  <a:cubicBezTo>
                    <a:pt x="1825995" y="1510356"/>
                    <a:pt x="1830752" y="1486968"/>
                    <a:pt x="1820990" y="1468188"/>
                  </a:cubicBezTo>
                  <a:cubicBezTo>
                    <a:pt x="1815837" y="1458278"/>
                    <a:pt x="1802458" y="1441877"/>
                    <a:pt x="1769061" y="1443017"/>
                  </a:cubicBezTo>
                  <a:cubicBezTo>
                    <a:pt x="1735465" y="1441927"/>
                    <a:pt x="1721938" y="1458328"/>
                    <a:pt x="1716785" y="1468188"/>
                  </a:cubicBezTo>
                  <a:cubicBezTo>
                    <a:pt x="1707023" y="1486968"/>
                    <a:pt x="1711830" y="1510356"/>
                    <a:pt x="1721244" y="1522843"/>
                  </a:cubicBezTo>
                  <a:cubicBezTo>
                    <a:pt x="1727587" y="1531267"/>
                    <a:pt x="1729618" y="1539988"/>
                    <a:pt x="1726893" y="1547420"/>
                  </a:cubicBezTo>
                  <a:cubicBezTo>
                    <a:pt x="1724515" y="1553961"/>
                    <a:pt x="1718618" y="1559015"/>
                    <a:pt x="1711483" y="1560650"/>
                  </a:cubicBezTo>
                  <a:cubicBezTo>
                    <a:pt x="1705091" y="1562137"/>
                    <a:pt x="1668572" y="1562335"/>
                    <a:pt x="1629377" y="1562285"/>
                  </a:cubicBezTo>
                  <a:cubicBezTo>
                    <a:pt x="1630170" y="1539641"/>
                    <a:pt x="1632251" y="1472599"/>
                    <a:pt x="1628981" y="1458130"/>
                  </a:cubicBezTo>
                  <a:cubicBezTo>
                    <a:pt x="1626652" y="1447972"/>
                    <a:pt x="1619318" y="1439499"/>
                    <a:pt x="1609854" y="1436030"/>
                  </a:cubicBezTo>
                  <a:cubicBezTo>
                    <a:pt x="1599300" y="1432215"/>
                    <a:pt x="1587457" y="1434643"/>
                    <a:pt x="1576507" y="1442967"/>
                  </a:cubicBezTo>
                  <a:cubicBezTo>
                    <a:pt x="1566696" y="1450350"/>
                    <a:pt x="1548263" y="1454116"/>
                    <a:pt x="1533447" y="1446436"/>
                  </a:cubicBezTo>
                  <a:cubicBezTo>
                    <a:pt x="1520118" y="1439499"/>
                    <a:pt x="1513429" y="1424931"/>
                    <a:pt x="1514122" y="1403971"/>
                  </a:cubicBezTo>
                  <a:cubicBezTo>
                    <a:pt x="1513429" y="1383358"/>
                    <a:pt x="1520118" y="1368790"/>
                    <a:pt x="1533447" y="1361853"/>
                  </a:cubicBezTo>
                  <a:cubicBezTo>
                    <a:pt x="1548263" y="1354172"/>
                    <a:pt x="1566696" y="1357938"/>
                    <a:pt x="1576507" y="1365321"/>
                  </a:cubicBezTo>
                  <a:cubicBezTo>
                    <a:pt x="1587457" y="1373596"/>
                    <a:pt x="1599300" y="1376074"/>
                    <a:pt x="1609854" y="1372258"/>
                  </a:cubicBezTo>
                  <a:cubicBezTo>
                    <a:pt x="1619318" y="1368790"/>
                    <a:pt x="1626652" y="1360317"/>
                    <a:pt x="1628981" y="1350109"/>
                  </a:cubicBezTo>
                  <a:cubicBezTo>
                    <a:pt x="1632400" y="1335145"/>
                    <a:pt x="1630021" y="1263742"/>
                    <a:pt x="1629278" y="1243724"/>
                  </a:cubicBezTo>
                  <a:cubicBezTo>
                    <a:pt x="1668522" y="1243674"/>
                    <a:pt x="1705091" y="1243872"/>
                    <a:pt x="1711483" y="1245359"/>
                  </a:cubicBezTo>
                  <a:cubicBezTo>
                    <a:pt x="1718618" y="1246994"/>
                    <a:pt x="1724515" y="1252048"/>
                    <a:pt x="1726893" y="1258589"/>
                  </a:cubicBezTo>
                  <a:cubicBezTo>
                    <a:pt x="1729618" y="1266021"/>
                    <a:pt x="1727587" y="1274742"/>
                    <a:pt x="1721244" y="1283166"/>
                  </a:cubicBezTo>
                  <a:cubicBezTo>
                    <a:pt x="1711830" y="1295653"/>
                    <a:pt x="1707023" y="1319041"/>
                    <a:pt x="1716785" y="1337820"/>
                  </a:cubicBezTo>
                  <a:cubicBezTo>
                    <a:pt x="1721938" y="1347731"/>
                    <a:pt x="1735267" y="1364132"/>
                    <a:pt x="1768714" y="1362992"/>
                  </a:cubicBezTo>
                  <a:cubicBezTo>
                    <a:pt x="1802062" y="1364132"/>
                    <a:pt x="1815837" y="1347731"/>
                    <a:pt x="1820990" y="1337820"/>
                  </a:cubicBezTo>
                  <a:cubicBezTo>
                    <a:pt x="1830752" y="1319041"/>
                    <a:pt x="1825995" y="1295653"/>
                    <a:pt x="1816531" y="1283166"/>
                  </a:cubicBezTo>
                  <a:cubicBezTo>
                    <a:pt x="1810188" y="1274742"/>
                    <a:pt x="1808156" y="1266021"/>
                    <a:pt x="1810882" y="1258589"/>
                  </a:cubicBezTo>
                  <a:cubicBezTo>
                    <a:pt x="1813260" y="1252048"/>
                    <a:pt x="1819206" y="1246994"/>
                    <a:pt x="1826292" y="1245359"/>
                  </a:cubicBezTo>
                  <a:cubicBezTo>
                    <a:pt x="1833328" y="1243773"/>
                    <a:pt x="1876883" y="1243625"/>
                    <a:pt x="1920389" y="1243724"/>
                  </a:cubicBezTo>
                  <a:cubicBezTo>
                    <a:pt x="1919646" y="1263742"/>
                    <a:pt x="1917267" y="1335145"/>
                    <a:pt x="1920686" y="1350109"/>
                  </a:cubicBezTo>
                  <a:cubicBezTo>
                    <a:pt x="1923015" y="1360317"/>
                    <a:pt x="1930349" y="1368790"/>
                    <a:pt x="1939813" y="1372258"/>
                  </a:cubicBezTo>
                  <a:cubicBezTo>
                    <a:pt x="1950367" y="1376074"/>
                    <a:pt x="1962210" y="1373646"/>
                    <a:pt x="1973160" y="1365321"/>
                  </a:cubicBezTo>
                  <a:cubicBezTo>
                    <a:pt x="1983021" y="1357889"/>
                    <a:pt x="2001454" y="1354172"/>
                    <a:pt x="2016270" y="1361853"/>
                  </a:cubicBezTo>
                  <a:cubicBezTo>
                    <a:pt x="2029599" y="1368790"/>
                    <a:pt x="2036239" y="1383358"/>
                    <a:pt x="2035545" y="1404318"/>
                  </a:cubicBezTo>
                  <a:cubicBezTo>
                    <a:pt x="2036239" y="1424931"/>
                    <a:pt x="2029599" y="1439499"/>
                    <a:pt x="2016220" y="1446436"/>
                  </a:cubicBezTo>
                  <a:cubicBezTo>
                    <a:pt x="2001454" y="1454116"/>
                    <a:pt x="1983021" y="1450350"/>
                    <a:pt x="1973160" y="1442967"/>
                  </a:cubicBezTo>
                  <a:cubicBezTo>
                    <a:pt x="1962210" y="1434643"/>
                    <a:pt x="1950367" y="1432215"/>
                    <a:pt x="1939813" y="1436030"/>
                  </a:cubicBezTo>
                  <a:cubicBezTo>
                    <a:pt x="1930349" y="1439499"/>
                    <a:pt x="1923015" y="1447972"/>
                    <a:pt x="1920686" y="1458130"/>
                  </a:cubicBezTo>
                  <a:close/>
                  <a:moveTo>
                    <a:pt x="1920290" y="1233813"/>
                  </a:moveTo>
                  <a:cubicBezTo>
                    <a:pt x="1865536" y="1233714"/>
                    <a:pt x="1831743" y="1233962"/>
                    <a:pt x="1824112" y="1235696"/>
                  </a:cubicBezTo>
                  <a:cubicBezTo>
                    <a:pt x="1813706" y="1238075"/>
                    <a:pt x="1805084" y="1245507"/>
                    <a:pt x="1801566" y="1255170"/>
                  </a:cubicBezTo>
                  <a:cubicBezTo>
                    <a:pt x="1797652" y="1265873"/>
                    <a:pt x="1800179" y="1277963"/>
                    <a:pt x="1808652" y="1289162"/>
                  </a:cubicBezTo>
                  <a:cubicBezTo>
                    <a:pt x="1816233" y="1299221"/>
                    <a:pt x="1820049" y="1318099"/>
                    <a:pt x="1812170" y="1333262"/>
                  </a:cubicBezTo>
                  <a:cubicBezTo>
                    <a:pt x="1805084" y="1346938"/>
                    <a:pt x="1790169" y="1353726"/>
                    <a:pt x="1768714" y="1353082"/>
                  </a:cubicBezTo>
                  <a:cubicBezTo>
                    <a:pt x="1747605" y="1353776"/>
                    <a:pt x="1732691" y="1346938"/>
                    <a:pt x="1725605" y="1333262"/>
                  </a:cubicBezTo>
                  <a:cubicBezTo>
                    <a:pt x="1717726" y="1318099"/>
                    <a:pt x="1721542" y="1299221"/>
                    <a:pt x="1729123" y="1289162"/>
                  </a:cubicBezTo>
                  <a:cubicBezTo>
                    <a:pt x="1737596" y="1277963"/>
                    <a:pt x="1740123" y="1265873"/>
                    <a:pt x="1736209" y="1255170"/>
                  </a:cubicBezTo>
                  <a:cubicBezTo>
                    <a:pt x="1732691" y="1245507"/>
                    <a:pt x="1724069" y="1238075"/>
                    <a:pt x="1713663" y="1235696"/>
                  </a:cubicBezTo>
                  <a:cubicBezTo>
                    <a:pt x="1706577" y="1234061"/>
                    <a:pt x="1677144" y="1233764"/>
                    <a:pt x="1629377" y="1233813"/>
                  </a:cubicBezTo>
                  <a:cubicBezTo>
                    <a:pt x="1630170" y="1211070"/>
                    <a:pt x="1632251" y="1144176"/>
                    <a:pt x="1628981" y="1129707"/>
                  </a:cubicBezTo>
                  <a:cubicBezTo>
                    <a:pt x="1626652" y="1119549"/>
                    <a:pt x="1619318" y="1111076"/>
                    <a:pt x="1609854" y="1107608"/>
                  </a:cubicBezTo>
                  <a:cubicBezTo>
                    <a:pt x="1599300" y="1103743"/>
                    <a:pt x="1587457" y="1106220"/>
                    <a:pt x="1576507" y="1114545"/>
                  </a:cubicBezTo>
                  <a:cubicBezTo>
                    <a:pt x="1566696" y="1121928"/>
                    <a:pt x="1548263" y="1125694"/>
                    <a:pt x="1533447" y="1117964"/>
                  </a:cubicBezTo>
                  <a:cubicBezTo>
                    <a:pt x="1520118" y="1111076"/>
                    <a:pt x="1513429" y="1096508"/>
                    <a:pt x="1514122" y="1075548"/>
                  </a:cubicBezTo>
                  <a:cubicBezTo>
                    <a:pt x="1513429" y="1054935"/>
                    <a:pt x="1520118" y="1040367"/>
                    <a:pt x="1533447" y="1033430"/>
                  </a:cubicBezTo>
                  <a:cubicBezTo>
                    <a:pt x="1548263" y="1025750"/>
                    <a:pt x="1566696" y="1029466"/>
                    <a:pt x="1576507" y="1036899"/>
                  </a:cubicBezTo>
                  <a:cubicBezTo>
                    <a:pt x="1587457" y="1045223"/>
                    <a:pt x="1599300" y="1047651"/>
                    <a:pt x="1609854" y="1043836"/>
                  </a:cubicBezTo>
                  <a:cubicBezTo>
                    <a:pt x="1619318" y="1040367"/>
                    <a:pt x="1626652" y="1031894"/>
                    <a:pt x="1628981" y="1021687"/>
                  </a:cubicBezTo>
                  <a:cubicBezTo>
                    <a:pt x="1632301" y="1007020"/>
                    <a:pt x="1630121" y="937896"/>
                    <a:pt x="1629328" y="916441"/>
                  </a:cubicBezTo>
                  <a:cubicBezTo>
                    <a:pt x="1670554" y="916144"/>
                    <a:pt x="1706330" y="915153"/>
                    <a:pt x="1713663" y="913468"/>
                  </a:cubicBezTo>
                  <a:cubicBezTo>
                    <a:pt x="1724069" y="911089"/>
                    <a:pt x="1732691" y="903657"/>
                    <a:pt x="1736209" y="893994"/>
                  </a:cubicBezTo>
                  <a:cubicBezTo>
                    <a:pt x="1740123" y="883291"/>
                    <a:pt x="1737596" y="871201"/>
                    <a:pt x="1729123" y="860003"/>
                  </a:cubicBezTo>
                  <a:cubicBezTo>
                    <a:pt x="1721542" y="849944"/>
                    <a:pt x="1717726" y="831065"/>
                    <a:pt x="1725605" y="815903"/>
                  </a:cubicBezTo>
                  <a:cubicBezTo>
                    <a:pt x="1732691" y="802226"/>
                    <a:pt x="1747605" y="795339"/>
                    <a:pt x="1769061" y="796082"/>
                  </a:cubicBezTo>
                  <a:cubicBezTo>
                    <a:pt x="1790169" y="795339"/>
                    <a:pt x="1805084" y="802226"/>
                    <a:pt x="1812170" y="815903"/>
                  </a:cubicBezTo>
                  <a:cubicBezTo>
                    <a:pt x="1820049" y="831065"/>
                    <a:pt x="1816233" y="849944"/>
                    <a:pt x="1808652" y="860003"/>
                  </a:cubicBezTo>
                  <a:cubicBezTo>
                    <a:pt x="1800179" y="871201"/>
                    <a:pt x="1797652" y="883291"/>
                    <a:pt x="1801566" y="893994"/>
                  </a:cubicBezTo>
                  <a:cubicBezTo>
                    <a:pt x="1805084" y="903657"/>
                    <a:pt x="1813706" y="911089"/>
                    <a:pt x="1824112" y="913468"/>
                  </a:cubicBezTo>
                  <a:cubicBezTo>
                    <a:pt x="1831743" y="915202"/>
                    <a:pt x="1865586" y="915450"/>
                    <a:pt x="1920389" y="915351"/>
                  </a:cubicBezTo>
                  <a:cubicBezTo>
                    <a:pt x="1919646" y="935518"/>
                    <a:pt x="1917267" y="1006772"/>
                    <a:pt x="1920686" y="1021687"/>
                  </a:cubicBezTo>
                  <a:cubicBezTo>
                    <a:pt x="1923015" y="1031894"/>
                    <a:pt x="1930349" y="1040367"/>
                    <a:pt x="1939813" y="1043836"/>
                  </a:cubicBezTo>
                  <a:cubicBezTo>
                    <a:pt x="1950367" y="1047651"/>
                    <a:pt x="1962210" y="1045223"/>
                    <a:pt x="1973160" y="1036899"/>
                  </a:cubicBezTo>
                  <a:cubicBezTo>
                    <a:pt x="1983021" y="1029466"/>
                    <a:pt x="2001454" y="1025750"/>
                    <a:pt x="2016270" y="1033430"/>
                  </a:cubicBezTo>
                  <a:cubicBezTo>
                    <a:pt x="2029599" y="1040367"/>
                    <a:pt x="2036239" y="1054935"/>
                    <a:pt x="2035545" y="1075895"/>
                  </a:cubicBezTo>
                  <a:cubicBezTo>
                    <a:pt x="2036239" y="1096508"/>
                    <a:pt x="2029599" y="1111076"/>
                    <a:pt x="2016270" y="1117964"/>
                  </a:cubicBezTo>
                  <a:cubicBezTo>
                    <a:pt x="2001454" y="1125694"/>
                    <a:pt x="1983021" y="1121928"/>
                    <a:pt x="1973160" y="1114545"/>
                  </a:cubicBezTo>
                  <a:cubicBezTo>
                    <a:pt x="1962210" y="1106220"/>
                    <a:pt x="1950367" y="1103792"/>
                    <a:pt x="1939813" y="1107608"/>
                  </a:cubicBezTo>
                  <a:cubicBezTo>
                    <a:pt x="1930349" y="1111076"/>
                    <a:pt x="1923015" y="1119549"/>
                    <a:pt x="1920686" y="1129707"/>
                  </a:cubicBezTo>
                  <a:cubicBezTo>
                    <a:pt x="1917416" y="1144176"/>
                    <a:pt x="1919497" y="1211070"/>
                    <a:pt x="1920290" y="1233813"/>
                  </a:cubicBezTo>
                  <a:close/>
                  <a:moveTo>
                    <a:pt x="1212606" y="364842"/>
                  </a:moveTo>
                  <a:cubicBezTo>
                    <a:pt x="1215975" y="350126"/>
                    <a:pt x="1213746" y="280606"/>
                    <a:pt x="1212953" y="259398"/>
                  </a:cubicBezTo>
                  <a:cubicBezTo>
                    <a:pt x="1276229" y="260290"/>
                    <a:pt x="1363785" y="259349"/>
                    <a:pt x="1375727" y="256623"/>
                  </a:cubicBezTo>
                  <a:cubicBezTo>
                    <a:pt x="1386083" y="254245"/>
                    <a:pt x="1394755" y="246763"/>
                    <a:pt x="1398273" y="237150"/>
                  </a:cubicBezTo>
                  <a:cubicBezTo>
                    <a:pt x="1402138" y="226397"/>
                    <a:pt x="1399660" y="214357"/>
                    <a:pt x="1391187" y="203158"/>
                  </a:cubicBezTo>
                  <a:cubicBezTo>
                    <a:pt x="1383606" y="193099"/>
                    <a:pt x="1379790" y="174220"/>
                    <a:pt x="1387669" y="159058"/>
                  </a:cubicBezTo>
                  <a:cubicBezTo>
                    <a:pt x="1394755" y="145382"/>
                    <a:pt x="1409669" y="138494"/>
                    <a:pt x="1431125" y="139238"/>
                  </a:cubicBezTo>
                  <a:cubicBezTo>
                    <a:pt x="1452283" y="138544"/>
                    <a:pt x="1467148" y="145382"/>
                    <a:pt x="1474234" y="159058"/>
                  </a:cubicBezTo>
                  <a:cubicBezTo>
                    <a:pt x="1482112" y="174220"/>
                    <a:pt x="1478297" y="193099"/>
                    <a:pt x="1470716" y="203158"/>
                  </a:cubicBezTo>
                  <a:cubicBezTo>
                    <a:pt x="1462243" y="214357"/>
                    <a:pt x="1459716" y="226397"/>
                    <a:pt x="1463630" y="237150"/>
                  </a:cubicBezTo>
                  <a:cubicBezTo>
                    <a:pt x="1467148" y="246763"/>
                    <a:pt x="1475770" y="254245"/>
                    <a:pt x="1486176" y="256623"/>
                  </a:cubicBezTo>
                  <a:cubicBezTo>
                    <a:pt x="1494599" y="258556"/>
                    <a:pt x="1534785" y="258605"/>
                    <a:pt x="1599895" y="258457"/>
                  </a:cubicBezTo>
                  <a:lnTo>
                    <a:pt x="1619368" y="258457"/>
                  </a:lnTo>
                  <a:cubicBezTo>
                    <a:pt x="1620458" y="287196"/>
                    <a:pt x="1622143" y="350274"/>
                    <a:pt x="1619318" y="362662"/>
                  </a:cubicBezTo>
                  <a:cubicBezTo>
                    <a:pt x="1617733" y="369599"/>
                    <a:pt x="1612778" y="375347"/>
                    <a:pt x="1606435" y="377676"/>
                  </a:cubicBezTo>
                  <a:cubicBezTo>
                    <a:pt x="1599201" y="380302"/>
                    <a:pt x="1590678" y="378369"/>
                    <a:pt x="1582453" y="372126"/>
                  </a:cubicBezTo>
                  <a:cubicBezTo>
                    <a:pt x="1570214" y="362910"/>
                    <a:pt x="1547272" y="358252"/>
                    <a:pt x="1528839" y="367815"/>
                  </a:cubicBezTo>
                  <a:cubicBezTo>
                    <a:pt x="1519176" y="372820"/>
                    <a:pt x="1503122" y="386149"/>
                    <a:pt x="1504212" y="418704"/>
                  </a:cubicBezTo>
                  <a:cubicBezTo>
                    <a:pt x="1503122" y="451556"/>
                    <a:pt x="1519176" y="464935"/>
                    <a:pt x="1528839" y="469939"/>
                  </a:cubicBezTo>
                  <a:cubicBezTo>
                    <a:pt x="1547272" y="479503"/>
                    <a:pt x="1570214" y="474845"/>
                    <a:pt x="1582453" y="465579"/>
                  </a:cubicBezTo>
                  <a:cubicBezTo>
                    <a:pt x="1590678" y="459385"/>
                    <a:pt x="1599201" y="457452"/>
                    <a:pt x="1606435" y="460079"/>
                  </a:cubicBezTo>
                  <a:cubicBezTo>
                    <a:pt x="1612778" y="462358"/>
                    <a:pt x="1617733" y="468155"/>
                    <a:pt x="1619318" y="475092"/>
                  </a:cubicBezTo>
                  <a:cubicBezTo>
                    <a:pt x="1622044" y="487133"/>
                    <a:pt x="1620557" y="547338"/>
                    <a:pt x="1619467" y="577018"/>
                  </a:cubicBezTo>
                  <a:cubicBezTo>
                    <a:pt x="1612927" y="577018"/>
                    <a:pt x="1606336" y="577018"/>
                    <a:pt x="1599895" y="576969"/>
                  </a:cubicBezTo>
                  <a:cubicBezTo>
                    <a:pt x="1534785" y="576820"/>
                    <a:pt x="1494599" y="576919"/>
                    <a:pt x="1486176" y="578852"/>
                  </a:cubicBezTo>
                  <a:cubicBezTo>
                    <a:pt x="1475770" y="581230"/>
                    <a:pt x="1467148" y="588663"/>
                    <a:pt x="1463630" y="598325"/>
                  </a:cubicBezTo>
                  <a:cubicBezTo>
                    <a:pt x="1459716" y="609028"/>
                    <a:pt x="1462243" y="621119"/>
                    <a:pt x="1470716" y="632317"/>
                  </a:cubicBezTo>
                  <a:cubicBezTo>
                    <a:pt x="1478297" y="642376"/>
                    <a:pt x="1482112" y="661255"/>
                    <a:pt x="1474234" y="676417"/>
                  </a:cubicBezTo>
                  <a:cubicBezTo>
                    <a:pt x="1467148" y="690093"/>
                    <a:pt x="1452233" y="696931"/>
                    <a:pt x="1430778" y="696237"/>
                  </a:cubicBezTo>
                  <a:cubicBezTo>
                    <a:pt x="1409620" y="696882"/>
                    <a:pt x="1394755" y="690093"/>
                    <a:pt x="1387669" y="676417"/>
                  </a:cubicBezTo>
                  <a:cubicBezTo>
                    <a:pt x="1379790" y="661255"/>
                    <a:pt x="1383606" y="642376"/>
                    <a:pt x="1391187" y="632317"/>
                  </a:cubicBezTo>
                  <a:cubicBezTo>
                    <a:pt x="1399660" y="621119"/>
                    <a:pt x="1402138" y="609028"/>
                    <a:pt x="1398273" y="598325"/>
                  </a:cubicBezTo>
                  <a:cubicBezTo>
                    <a:pt x="1394755" y="588663"/>
                    <a:pt x="1386083" y="581230"/>
                    <a:pt x="1375727" y="578852"/>
                  </a:cubicBezTo>
                  <a:cubicBezTo>
                    <a:pt x="1363785" y="576126"/>
                    <a:pt x="1276279" y="575185"/>
                    <a:pt x="1213052" y="576077"/>
                  </a:cubicBezTo>
                  <a:cubicBezTo>
                    <a:pt x="1213845" y="552540"/>
                    <a:pt x="1215876" y="487133"/>
                    <a:pt x="1212606" y="472863"/>
                  </a:cubicBezTo>
                  <a:cubicBezTo>
                    <a:pt x="1210277" y="462705"/>
                    <a:pt x="1202944" y="454232"/>
                    <a:pt x="1193479" y="450763"/>
                  </a:cubicBezTo>
                  <a:cubicBezTo>
                    <a:pt x="1182925" y="446898"/>
                    <a:pt x="1171082" y="449376"/>
                    <a:pt x="1160132" y="457651"/>
                  </a:cubicBezTo>
                  <a:cubicBezTo>
                    <a:pt x="1150321" y="465083"/>
                    <a:pt x="1131838" y="468800"/>
                    <a:pt x="1117072" y="461119"/>
                  </a:cubicBezTo>
                  <a:cubicBezTo>
                    <a:pt x="1103743" y="454232"/>
                    <a:pt x="1097054" y="439664"/>
                    <a:pt x="1097747" y="418704"/>
                  </a:cubicBezTo>
                  <a:cubicBezTo>
                    <a:pt x="1097054" y="398091"/>
                    <a:pt x="1103743" y="383523"/>
                    <a:pt x="1117072" y="376586"/>
                  </a:cubicBezTo>
                  <a:cubicBezTo>
                    <a:pt x="1131888" y="368905"/>
                    <a:pt x="1150321" y="372622"/>
                    <a:pt x="1160132" y="380054"/>
                  </a:cubicBezTo>
                  <a:cubicBezTo>
                    <a:pt x="1171082" y="388379"/>
                    <a:pt x="1182925" y="390807"/>
                    <a:pt x="1193479" y="386991"/>
                  </a:cubicBezTo>
                  <a:cubicBezTo>
                    <a:pt x="1202944" y="383523"/>
                    <a:pt x="1210277" y="375050"/>
                    <a:pt x="1212606" y="364842"/>
                  </a:cubicBezTo>
                  <a:close/>
                  <a:moveTo>
                    <a:pt x="871152" y="258457"/>
                  </a:moveTo>
                  <a:cubicBezTo>
                    <a:pt x="887949" y="258407"/>
                    <a:pt x="906382" y="258457"/>
                    <a:pt x="924022" y="258457"/>
                  </a:cubicBezTo>
                  <a:cubicBezTo>
                    <a:pt x="989182" y="258605"/>
                    <a:pt x="1029367" y="258556"/>
                    <a:pt x="1037791" y="256623"/>
                  </a:cubicBezTo>
                  <a:cubicBezTo>
                    <a:pt x="1048147" y="254245"/>
                    <a:pt x="1056818" y="246763"/>
                    <a:pt x="1060287" y="237150"/>
                  </a:cubicBezTo>
                  <a:cubicBezTo>
                    <a:pt x="1064202" y="226397"/>
                    <a:pt x="1061724" y="214357"/>
                    <a:pt x="1053251" y="203158"/>
                  </a:cubicBezTo>
                  <a:cubicBezTo>
                    <a:pt x="1045669" y="193099"/>
                    <a:pt x="1041805" y="174220"/>
                    <a:pt x="1049683" y="159058"/>
                  </a:cubicBezTo>
                  <a:cubicBezTo>
                    <a:pt x="1056818" y="145382"/>
                    <a:pt x="1071684" y="138494"/>
                    <a:pt x="1093189" y="139238"/>
                  </a:cubicBezTo>
                  <a:cubicBezTo>
                    <a:pt x="1114248" y="138494"/>
                    <a:pt x="1129212" y="145382"/>
                    <a:pt x="1136298" y="159058"/>
                  </a:cubicBezTo>
                  <a:cubicBezTo>
                    <a:pt x="1144176" y="174220"/>
                    <a:pt x="1140361" y="193099"/>
                    <a:pt x="1132730" y="203158"/>
                  </a:cubicBezTo>
                  <a:cubicBezTo>
                    <a:pt x="1124307" y="214357"/>
                    <a:pt x="1121779" y="226397"/>
                    <a:pt x="1125694" y="237150"/>
                  </a:cubicBezTo>
                  <a:cubicBezTo>
                    <a:pt x="1129212" y="246763"/>
                    <a:pt x="1137834" y="254245"/>
                    <a:pt x="1148240" y="256623"/>
                  </a:cubicBezTo>
                  <a:cubicBezTo>
                    <a:pt x="1153740" y="257862"/>
                    <a:pt x="1175245" y="258754"/>
                    <a:pt x="1203043" y="259249"/>
                  </a:cubicBezTo>
                  <a:cubicBezTo>
                    <a:pt x="1204133" y="288336"/>
                    <a:pt x="1205718" y="350373"/>
                    <a:pt x="1202944" y="362662"/>
                  </a:cubicBezTo>
                  <a:cubicBezTo>
                    <a:pt x="1201358" y="369599"/>
                    <a:pt x="1196403" y="375347"/>
                    <a:pt x="1190060" y="377676"/>
                  </a:cubicBezTo>
                  <a:cubicBezTo>
                    <a:pt x="1182826" y="380302"/>
                    <a:pt x="1174303" y="378369"/>
                    <a:pt x="1166078" y="372126"/>
                  </a:cubicBezTo>
                  <a:cubicBezTo>
                    <a:pt x="1153839" y="362910"/>
                    <a:pt x="1130897" y="358252"/>
                    <a:pt x="1112464" y="367815"/>
                  </a:cubicBezTo>
                  <a:cubicBezTo>
                    <a:pt x="1102802" y="372820"/>
                    <a:pt x="1086747" y="386149"/>
                    <a:pt x="1087837" y="418704"/>
                  </a:cubicBezTo>
                  <a:cubicBezTo>
                    <a:pt x="1086747" y="451556"/>
                    <a:pt x="1102802" y="464935"/>
                    <a:pt x="1112464" y="469939"/>
                  </a:cubicBezTo>
                  <a:cubicBezTo>
                    <a:pt x="1130897" y="479503"/>
                    <a:pt x="1153839" y="474845"/>
                    <a:pt x="1166078" y="465579"/>
                  </a:cubicBezTo>
                  <a:cubicBezTo>
                    <a:pt x="1174303" y="459385"/>
                    <a:pt x="1182826" y="457403"/>
                    <a:pt x="1190060" y="460079"/>
                  </a:cubicBezTo>
                  <a:cubicBezTo>
                    <a:pt x="1196403" y="462358"/>
                    <a:pt x="1201358" y="468155"/>
                    <a:pt x="1202944" y="475092"/>
                  </a:cubicBezTo>
                  <a:cubicBezTo>
                    <a:pt x="1205669" y="487034"/>
                    <a:pt x="1204182" y="546297"/>
                    <a:pt x="1203092" y="576226"/>
                  </a:cubicBezTo>
                  <a:cubicBezTo>
                    <a:pt x="1175294" y="576721"/>
                    <a:pt x="1153740" y="577563"/>
                    <a:pt x="1148240" y="578852"/>
                  </a:cubicBezTo>
                  <a:cubicBezTo>
                    <a:pt x="1137834" y="581230"/>
                    <a:pt x="1129212" y="588663"/>
                    <a:pt x="1125694" y="598325"/>
                  </a:cubicBezTo>
                  <a:cubicBezTo>
                    <a:pt x="1121779" y="609028"/>
                    <a:pt x="1124307" y="621119"/>
                    <a:pt x="1132730" y="632317"/>
                  </a:cubicBezTo>
                  <a:cubicBezTo>
                    <a:pt x="1140361" y="642376"/>
                    <a:pt x="1144176" y="661255"/>
                    <a:pt x="1136298" y="676417"/>
                  </a:cubicBezTo>
                  <a:cubicBezTo>
                    <a:pt x="1129212" y="690093"/>
                    <a:pt x="1114297" y="696981"/>
                    <a:pt x="1092842" y="696237"/>
                  </a:cubicBezTo>
                  <a:cubicBezTo>
                    <a:pt x="1071684" y="696882"/>
                    <a:pt x="1056769" y="690093"/>
                    <a:pt x="1049683" y="676417"/>
                  </a:cubicBezTo>
                  <a:cubicBezTo>
                    <a:pt x="1041805" y="661255"/>
                    <a:pt x="1045669" y="642376"/>
                    <a:pt x="1053251" y="632317"/>
                  </a:cubicBezTo>
                  <a:cubicBezTo>
                    <a:pt x="1061724" y="621119"/>
                    <a:pt x="1064202" y="609028"/>
                    <a:pt x="1060287" y="598325"/>
                  </a:cubicBezTo>
                  <a:cubicBezTo>
                    <a:pt x="1056818" y="588663"/>
                    <a:pt x="1048147" y="581230"/>
                    <a:pt x="1037791" y="578852"/>
                  </a:cubicBezTo>
                  <a:cubicBezTo>
                    <a:pt x="1029367" y="576919"/>
                    <a:pt x="989182" y="576870"/>
                    <a:pt x="924022" y="576969"/>
                  </a:cubicBezTo>
                  <a:cubicBezTo>
                    <a:pt x="906382" y="577018"/>
                    <a:pt x="887850" y="577068"/>
                    <a:pt x="871053" y="577018"/>
                  </a:cubicBezTo>
                  <a:cubicBezTo>
                    <a:pt x="869963" y="547338"/>
                    <a:pt x="868476" y="487133"/>
                    <a:pt x="871201" y="475092"/>
                  </a:cubicBezTo>
                  <a:cubicBezTo>
                    <a:pt x="872787" y="468155"/>
                    <a:pt x="877742" y="462358"/>
                    <a:pt x="884084" y="460079"/>
                  </a:cubicBezTo>
                  <a:cubicBezTo>
                    <a:pt x="891319" y="457452"/>
                    <a:pt x="899842" y="459385"/>
                    <a:pt x="908067" y="465579"/>
                  </a:cubicBezTo>
                  <a:cubicBezTo>
                    <a:pt x="920306" y="474845"/>
                    <a:pt x="943248" y="479503"/>
                    <a:pt x="961681" y="469939"/>
                  </a:cubicBezTo>
                  <a:cubicBezTo>
                    <a:pt x="971343" y="464935"/>
                    <a:pt x="987447" y="451556"/>
                    <a:pt x="986308" y="419051"/>
                  </a:cubicBezTo>
                  <a:cubicBezTo>
                    <a:pt x="987447" y="386149"/>
                    <a:pt x="971343" y="372820"/>
                    <a:pt x="961681" y="367815"/>
                  </a:cubicBezTo>
                  <a:cubicBezTo>
                    <a:pt x="943248" y="358252"/>
                    <a:pt x="920306" y="362910"/>
                    <a:pt x="908067" y="372126"/>
                  </a:cubicBezTo>
                  <a:cubicBezTo>
                    <a:pt x="899842" y="378369"/>
                    <a:pt x="891319" y="380302"/>
                    <a:pt x="884084" y="377676"/>
                  </a:cubicBezTo>
                  <a:cubicBezTo>
                    <a:pt x="877742" y="375347"/>
                    <a:pt x="872787" y="369599"/>
                    <a:pt x="871201" y="362662"/>
                  </a:cubicBezTo>
                  <a:cubicBezTo>
                    <a:pt x="868377" y="350274"/>
                    <a:pt x="870062" y="287196"/>
                    <a:pt x="871152" y="258457"/>
                  </a:cubicBezTo>
                  <a:close/>
                  <a:moveTo>
                    <a:pt x="569834" y="364842"/>
                  </a:moveTo>
                  <a:cubicBezTo>
                    <a:pt x="573253" y="349927"/>
                    <a:pt x="570874" y="278673"/>
                    <a:pt x="570131" y="258506"/>
                  </a:cubicBezTo>
                  <a:cubicBezTo>
                    <a:pt x="579496" y="258506"/>
                    <a:pt x="589654" y="258506"/>
                    <a:pt x="600506" y="258457"/>
                  </a:cubicBezTo>
                  <a:cubicBezTo>
                    <a:pt x="642326" y="258358"/>
                    <a:pt x="689697" y="258258"/>
                    <a:pt x="697625" y="260092"/>
                  </a:cubicBezTo>
                  <a:cubicBezTo>
                    <a:pt x="704760" y="261727"/>
                    <a:pt x="710657" y="266781"/>
                    <a:pt x="713035" y="273272"/>
                  </a:cubicBezTo>
                  <a:cubicBezTo>
                    <a:pt x="715761" y="280755"/>
                    <a:pt x="713779" y="289475"/>
                    <a:pt x="707386" y="297899"/>
                  </a:cubicBezTo>
                  <a:cubicBezTo>
                    <a:pt x="697972" y="310386"/>
                    <a:pt x="693215" y="333774"/>
                    <a:pt x="702976" y="352554"/>
                  </a:cubicBezTo>
                  <a:cubicBezTo>
                    <a:pt x="707932" y="362117"/>
                    <a:pt x="720815" y="377775"/>
                    <a:pt x="751685" y="377775"/>
                  </a:cubicBezTo>
                  <a:cubicBezTo>
                    <a:pt x="752725" y="377775"/>
                    <a:pt x="753816" y="377725"/>
                    <a:pt x="754906" y="377725"/>
                  </a:cubicBezTo>
                  <a:cubicBezTo>
                    <a:pt x="788452" y="378766"/>
                    <a:pt x="802028" y="362414"/>
                    <a:pt x="807132" y="352554"/>
                  </a:cubicBezTo>
                  <a:cubicBezTo>
                    <a:pt x="816894" y="333774"/>
                    <a:pt x="812137" y="310386"/>
                    <a:pt x="802722" y="297899"/>
                  </a:cubicBezTo>
                  <a:cubicBezTo>
                    <a:pt x="796330" y="289475"/>
                    <a:pt x="794348" y="280755"/>
                    <a:pt x="797073" y="273272"/>
                  </a:cubicBezTo>
                  <a:cubicBezTo>
                    <a:pt x="799452" y="266781"/>
                    <a:pt x="805348" y="261727"/>
                    <a:pt x="812484" y="260092"/>
                  </a:cubicBezTo>
                  <a:cubicBezTo>
                    <a:pt x="816993" y="259051"/>
                    <a:pt x="836417" y="258655"/>
                    <a:pt x="861242" y="258506"/>
                  </a:cubicBezTo>
                  <a:cubicBezTo>
                    <a:pt x="860498" y="278624"/>
                    <a:pt x="858120" y="349927"/>
                    <a:pt x="861539" y="364842"/>
                  </a:cubicBezTo>
                  <a:cubicBezTo>
                    <a:pt x="863868" y="375050"/>
                    <a:pt x="871201" y="383523"/>
                    <a:pt x="880665" y="386991"/>
                  </a:cubicBezTo>
                  <a:cubicBezTo>
                    <a:pt x="891220" y="390807"/>
                    <a:pt x="903062" y="388329"/>
                    <a:pt x="914013" y="380054"/>
                  </a:cubicBezTo>
                  <a:cubicBezTo>
                    <a:pt x="923874" y="372622"/>
                    <a:pt x="942307" y="368905"/>
                    <a:pt x="957122" y="376586"/>
                  </a:cubicBezTo>
                  <a:cubicBezTo>
                    <a:pt x="970451" y="383523"/>
                    <a:pt x="977091" y="398091"/>
                    <a:pt x="976398" y="419051"/>
                  </a:cubicBezTo>
                  <a:cubicBezTo>
                    <a:pt x="977091" y="439664"/>
                    <a:pt x="970451" y="454232"/>
                    <a:pt x="957122" y="461119"/>
                  </a:cubicBezTo>
                  <a:cubicBezTo>
                    <a:pt x="942307" y="468849"/>
                    <a:pt x="923874" y="465083"/>
                    <a:pt x="914013" y="457651"/>
                  </a:cubicBezTo>
                  <a:cubicBezTo>
                    <a:pt x="903062" y="449376"/>
                    <a:pt x="891220" y="446948"/>
                    <a:pt x="880665" y="450763"/>
                  </a:cubicBezTo>
                  <a:cubicBezTo>
                    <a:pt x="871201" y="454232"/>
                    <a:pt x="863868" y="462705"/>
                    <a:pt x="861539" y="472863"/>
                  </a:cubicBezTo>
                  <a:cubicBezTo>
                    <a:pt x="858269" y="487332"/>
                    <a:pt x="860350" y="554275"/>
                    <a:pt x="861142" y="576969"/>
                  </a:cubicBezTo>
                  <a:cubicBezTo>
                    <a:pt x="836367" y="576820"/>
                    <a:pt x="816943" y="576424"/>
                    <a:pt x="812484" y="575383"/>
                  </a:cubicBezTo>
                  <a:cubicBezTo>
                    <a:pt x="805348" y="573748"/>
                    <a:pt x="799452" y="568694"/>
                    <a:pt x="797073" y="562153"/>
                  </a:cubicBezTo>
                  <a:cubicBezTo>
                    <a:pt x="794348" y="554721"/>
                    <a:pt x="796330" y="546000"/>
                    <a:pt x="802722" y="537576"/>
                  </a:cubicBezTo>
                  <a:cubicBezTo>
                    <a:pt x="812137" y="525089"/>
                    <a:pt x="816894" y="501701"/>
                    <a:pt x="807132" y="482922"/>
                  </a:cubicBezTo>
                  <a:cubicBezTo>
                    <a:pt x="802028" y="473011"/>
                    <a:pt x="788402" y="456660"/>
                    <a:pt x="755203" y="457750"/>
                  </a:cubicBezTo>
                  <a:cubicBezTo>
                    <a:pt x="721707" y="456660"/>
                    <a:pt x="708080" y="473011"/>
                    <a:pt x="702976" y="482922"/>
                  </a:cubicBezTo>
                  <a:cubicBezTo>
                    <a:pt x="693215" y="501701"/>
                    <a:pt x="697972" y="525089"/>
                    <a:pt x="707386" y="537576"/>
                  </a:cubicBezTo>
                  <a:cubicBezTo>
                    <a:pt x="713779" y="546000"/>
                    <a:pt x="715761" y="554721"/>
                    <a:pt x="713035" y="562153"/>
                  </a:cubicBezTo>
                  <a:cubicBezTo>
                    <a:pt x="710657" y="568694"/>
                    <a:pt x="704760" y="573748"/>
                    <a:pt x="697625" y="575383"/>
                  </a:cubicBezTo>
                  <a:cubicBezTo>
                    <a:pt x="689697" y="577217"/>
                    <a:pt x="642326" y="577068"/>
                    <a:pt x="600506" y="576969"/>
                  </a:cubicBezTo>
                  <a:lnTo>
                    <a:pt x="570230" y="576969"/>
                  </a:lnTo>
                  <a:cubicBezTo>
                    <a:pt x="571023" y="554225"/>
                    <a:pt x="573104" y="487282"/>
                    <a:pt x="569834" y="472863"/>
                  </a:cubicBezTo>
                  <a:cubicBezTo>
                    <a:pt x="567505" y="462705"/>
                    <a:pt x="560171" y="454182"/>
                    <a:pt x="550657" y="450763"/>
                  </a:cubicBezTo>
                  <a:cubicBezTo>
                    <a:pt x="540153" y="446898"/>
                    <a:pt x="528310" y="449376"/>
                    <a:pt x="517310" y="457651"/>
                  </a:cubicBezTo>
                  <a:cubicBezTo>
                    <a:pt x="507499" y="465083"/>
                    <a:pt x="489066" y="468849"/>
                    <a:pt x="474250" y="461119"/>
                  </a:cubicBezTo>
                  <a:cubicBezTo>
                    <a:pt x="460921" y="454232"/>
                    <a:pt x="454281" y="439664"/>
                    <a:pt x="454975" y="418704"/>
                  </a:cubicBezTo>
                  <a:cubicBezTo>
                    <a:pt x="454281" y="398091"/>
                    <a:pt x="460921" y="383523"/>
                    <a:pt x="474250" y="376586"/>
                  </a:cubicBezTo>
                  <a:cubicBezTo>
                    <a:pt x="489066" y="368905"/>
                    <a:pt x="507499" y="372622"/>
                    <a:pt x="517310" y="380054"/>
                  </a:cubicBezTo>
                  <a:cubicBezTo>
                    <a:pt x="528310" y="388329"/>
                    <a:pt x="540153" y="390807"/>
                    <a:pt x="550657" y="386991"/>
                  </a:cubicBezTo>
                  <a:cubicBezTo>
                    <a:pt x="560171" y="383523"/>
                    <a:pt x="567505" y="375050"/>
                    <a:pt x="569834" y="364842"/>
                  </a:cubicBezTo>
                  <a:close/>
                  <a:moveTo>
                    <a:pt x="264601" y="475092"/>
                  </a:moveTo>
                  <a:cubicBezTo>
                    <a:pt x="266187" y="468155"/>
                    <a:pt x="271092" y="462358"/>
                    <a:pt x="277484" y="460079"/>
                  </a:cubicBezTo>
                  <a:cubicBezTo>
                    <a:pt x="284719" y="457452"/>
                    <a:pt x="293241" y="459385"/>
                    <a:pt x="301417" y="465579"/>
                  </a:cubicBezTo>
                  <a:cubicBezTo>
                    <a:pt x="313656" y="474845"/>
                    <a:pt x="336648" y="479503"/>
                    <a:pt x="355031" y="469939"/>
                  </a:cubicBezTo>
                  <a:cubicBezTo>
                    <a:pt x="364743" y="464935"/>
                    <a:pt x="380798" y="451556"/>
                    <a:pt x="379707" y="419051"/>
                  </a:cubicBezTo>
                  <a:cubicBezTo>
                    <a:pt x="380798" y="386149"/>
                    <a:pt x="364743" y="372820"/>
                    <a:pt x="355031" y="367815"/>
                  </a:cubicBezTo>
                  <a:cubicBezTo>
                    <a:pt x="336648" y="358252"/>
                    <a:pt x="313656" y="362910"/>
                    <a:pt x="301417" y="372126"/>
                  </a:cubicBezTo>
                  <a:cubicBezTo>
                    <a:pt x="293241" y="378320"/>
                    <a:pt x="284719" y="380302"/>
                    <a:pt x="277484" y="377676"/>
                  </a:cubicBezTo>
                  <a:cubicBezTo>
                    <a:pt x="271092" y="375347"/>
                    <a:pt x="266187" y="369599"/>
                    <a:pt x="264601" y="362662"/>
                  </a:cubicBezTo>
                  <a:cubicBezTo>
                    <a:pt x="261777" y="350274"/>
                    <a:pt x="263461" y="287147"/>
                    <a:pt x="264601" y="258407"/>
                  </a:cubicBezTo>
                  <a:cubicBezTo>
                    <a:pt x="273520" y="258407"/>
                    <a:pt x="282687" y="258457"/>
                    <a:pt x="291557" y="258457"/>
                  </a:cubicBezTo>
                  <a:cubicBezTo>
                    <a:pt x="346062" y="258605"/>
                    <a:pt x="382433" y="258556"/>
                    <a:pt x="390856" y="256623"/>
                  </a:cubicBezTo>
                  <a:cubicBezTo>
                    <a:pt x="401212" y="254245"/>
                    <a:pt x="409834" y="246763"/>
                    <a:pt x="413352" y="237150"/>
                  </a:cubicBezTo>
                  <a:cubicBezTo>
                    <a:pt x="417267" y="226397"/>
                    <a:pt x="414789" y="214357"/>
                    <a:pt x="406316" y="203158"/>
                  </a:cubicBezTo>
                  <a:cubicBezTo>
                    <a:pt x="398735" y="193099"/>
                    <a:pt x="394870" y="174220"/>
                    <a:pt x="402748" y="159058"/>
                  </a:cubicBezTo>
                  <a:cubicBezTo>
                    <a:pt x="409834" y="145382"/>
                    <a:pt x="424749" y="138494"/>
                    <a:pt x="446254" y="139238"/>
                  </a:cubicBezTo>
                  <a:cubicBezTo>
                    <a:pt x="467363" y="138494"/>
                    <a:pt x="482277" y="145382"/>
                    <a:pt x="489363" y="159058"/>
                  </a:cubicBezTo>
                  <a:cubicBezTo>
                    <a:pt x="497242" y="174220"/>
                    <a:pt x="493426" y="193099"/>
                    <a:pt x="485796" y="203158"/>
                  </a:cubicBezTo>
                  <a:cubicBezTo>
                    <a:pt x="477372" y="214357"/>
                    <a:pt x="474845" y="226397"/>
                    <a:pt x="478759" y="237150"/>
                  </a:cubicBezTo>
                  <a:cubicBezTo>
                    <a:pt x="482277" y="246763"/>
                    <a:pt x="490899" y="254245"/>
                    <a:pt x="501305" y="256623"/>
                  </a:cubicBezTo>
                  <a:cubicBezTo>
                    <a:pt x="507400" y="258011"/>
                    <a:pt x="528360" y="258457"/>
                    <a:pt x="560270" y="258506"/>
                  </a:cubicBezTo>
                  <a:cubicBezTo>
                    <a:pt x="561360" y="287295"/>
                    <a:pt x="563045" y="350274"/>
                    <a:pt x="560221" y="362662"/>
                  </a:cubicBezTo>
                  <a:cubicBezTo>
                    <a:pt x="558635" y="369599"/>
                    <a:pt x="553680" y="375347"/>
                    <a:pt x="547338" y="377676"/>
                  </a:cubicBezTo>
                  <a:cubicBezTo>
                    <a:pt x="540054" y="380302"/>
                    <a:pt x="531580" y="378369"/>
                    <a:pt x="523355" y="372126"/>
                  </a:cubicBezTo>
                  <a:cubicBezTo>
                    <a:pt x="511116" y="362910"/>
                    <a:pt x="488174" y="358252"/>
                    <a:pt x="469741" y="367815"/>
                  </a:cubicBezTo>
                  <a:cubicBezTo>
                    <a:pt x="460079" y="372820"/>
                    <a:pt x="443975" y="386149"/>
                    <a:pt x="445114" y="418704"/>
                  </a:cubicBezTo>
                  <a:cubicBezTo>
                    <a:pt x="443975" y="451556"/>
                    <a:pt x="460079" y="464935"/>
                    <a:pt x="469741" y="469939"/>
                  </a:cubicBezTo>
                  <a:cubicBezTo>
                    <a:pt x="488174" y="479503"/>
                    <a:pt x="511116" y="474845"/>
                    <a:pt x="523355" y="465579"/>
                  </a:cubicBezTo>
                  <a:cubicBezTo>
                    <a:pt x="531580" y="459385"/>
                    <a:pt x="540054" y="457452"/>
                    <a:pt x="547338" y="460079"/>
                  </a:cubicBezTo>
                  <a:cubicBezTo>
                    <a:pt x="553680" y="462358"/>
                    <a:pt x="558635" y="468155"/>
                    <a:pt x="560221" y="475092"/>
                  </a:cubicBezTo>
                  <a:cubicBezTo>
                    <a:pt x="562946" y="487133"/>
                    <a:pt x="561410" y="547288"/>
                    <a:pt x="560369" y="576969"/>
                  </a:cubicBezTo>
                  <a:cubicBezTo>
                    <a:pt x="528409" y="577018"/>
                    <a:pt x="507400" y="577415"/>
                    <a:pt x="501305" y="578852"/>
                  </a:cubicBezTo>
                  <a:cubicBezTo>
                    <a:pt x="490899" y="581230"/>
                    <a:pt x="482277" y="588663"/>
                    <a:pt x="478759" y="598325"/>
                  </a:cubicBezTo>
                  <a:cubicBezTo>
                    <a:pt x="474845" y="609028"/>
                    <a:pt x="477372" y="621119"/>
                    <a:pt x="485796" y="632317"/>
                  </a:cubicBezTo>
                  <a:cubicBezTo>
                    <a:pt x="493426" y="642376"/>
                    <a:pt x="497242" y="661255"/>
                    <a:pt x="489363" y="676417"/>
                  </a:cubicBezTo>
                  <a:cubicBezTo>
                    <a:pt x="482277" y="690093"/>
                    <a:pt x="467313" y="696931"/>
                    <a:pt x="445907" y="696237"/>
                  </a:cubicBezTo>
                  <a:cubicBezTo>
                    <a:pt x="424799" y="696882"/>
                    <a:pt x="409834" y="690093"/>
                    <a:pt x="402748" y="676417"/>
                  </a:cubicBezTo>
                  <a:cubicBezTo>
                    <a:pt x="394870" y="661255"/>
                    <a:pt x="398735" y="642376"/>
                    <a:pt x="406316" y="632317"/>
                  </a:cubicBezTo>
                  <a:cubicBezTo>
                    <a:pt x="414789" y="621119"/>
                    <a:pt x="417267" y="609028"/>
                    <a:pt x="413352" y="598325"/>
                  </a:cubicBezTo>
                  <a:cubicBezTo>
                    <a:pt x="409834" y="588663"/>
                    <a:pt x="401212" y="581230"/>
                    <a:pt x="390856" y="578852"/>
                  </a:cubicBezTo>
                  <a:cubicBezTo>
                    <a:pt x="382433" y="576919"/>
                    <a:pt x="346062" y="576870"/>
                    <a:pt x="291557" y="576969"/>
                  </a:cubicBezTo>
                  <a:cubicBezTo>
                    <a:pt x="282637" y="577018"/>
                    <a:pt x="273471" y="577018"/>
                    <a:pt x="264502" y="577018"/>
                  </a:cubicBezTo>
                  <a:cubicBezTo>
                    <a:pt x="263412" y="547387"/>
                    <a:pt x="261876" y="487133"/>
                    <a:pt x="264651" y="475092"/>
                  </a:cubicBezTo>
                  <a:close/>
                  <a:moveTo>
                    <a:pt x="264601" y="803515"/>
                  </a:moveTo>
                  <a:cubicBezTo>
                    <a:pt x="266187" y="796578"/>
                    <a:pt x="271092" y="790830"/>
                    <a:pt x="277484" y="788501"/>
                  </a:cubicBezTo>
                  <a:cubicBezTo>
                    <a:pt x="284719" y="785825"/>
                    <a:pt x="293241" y="787807"/>
                    <a:pt x="301417" y="794001"/>
                  </a:cubicBezTo>
                  <a:cubicBezTo>
                    <a:pt x="313656" y="803267"/>
                    <a:pt x="336648" y="807925"/>
                    <a:pt x="355031" y="798362"/>
                  </a:cubicBezTo>
                  <a:cubicBezTo>
                    <a:pt x="364743" y="793357"/>
                    <a:pt x="380798" y="779978"/>
                    <a:pt x="379707" y="747473"/>
                  </a:cubicBezTo>
                  <a:cubicBezTo>
                    <a:pt x="380798" y="714571"/>
                    <a:pt x="364743" y="701242"/>
                    <a:pt x="355031" y="696237"/>
                  </a:cubicBezTo>
                  <a:cubicBezTo>
                    <a:pt x="336648" y="686674"/>
                    <a:pt x="313656" y="691332"/>
                    <a:pt x="301417" y="700598"/>
                  </a:cubicBezTo>
                  <a:cubicBezTo>
                    <a:pt x="293241" y="706792"/>
                    <a:pt x="284719" y="708724"/>
                    <a:pt x="277484" y="706098"/>
                  </a:cubicBezTo>
                  <a:cubicBezTo>
                    <a:pt x="271092" y="703769"/>
                    <a:pt x="266187" y="698021"/>
                    <a:pt x="264601" y="691084"/>
                  </a:cubicBezTo>
                  <a:cubicBezTo>
                    <a:pt x="261777" y="678697"/>
                    <a:pt x="263461" y="615718"/>
                    <a:pt x="264601" y="586929"/>
                  </a:cubicBezTo>
                  <a:cubicBezTo>
                    <a:pt x="272975" y="586929"/>
                    <a:pt x="281993" y="586929"/>
                    <a:pt x="291557" y="586879"/>
                  </a:cubicBezTo>
                  <a:cubicBezTo>
                    <a:pt x="333328" y="586780"/>
                    <a:pt x="380698" y="586681"/>
                    <a:pt x="388627" y="588514"/>
                  </a:cubicBezTo>
                  <a:cubicBezTo>
                    <a:pt x="395762" y="590149"/>
                    <a:pt x="401708" y="595204"/>
                    <a:pt x="404086" y="601744"/>
                  </a:cubicBezTo>
                  <a:cubicBezTo>
                    <a:pt x="406762" y="609177"/>
                    <a:pt x="404780" y="617898"/>
                    <a:pt x="398438" y="626321"/>
                  </a:cubicBezTo>
                  <a:cubicBezTo>
                    <a:pt x="388973" y="638808"/>
                    <a:pt x="384217" y="662196"/>
                    <a:pt x="393978" y="680976"/>
                  </a:cubicBezTo>
                  <a:cubicBezTo>
                    <a:pt x="399082" y="690886"/>
                    <a:pt x="412758" y="707287"/>
                    <a:pt x="445907" y="706148"/>
                  </a:cubicBezTo>
                  <a:cubicBezTo>
                    <a:pt x="479503" y="707188"/>
                    <a:pt x="493030" y="690886"/>
                    <a:pt x="498183" y="680976"/>
                  </a:cubicBezTo>
                  <a:cubicBezTo>
                    <a:pt x="507895" y="662196"/>
                    <a:pt x="503138" y="638808"/>
                    <a:pt x="493724" y="626321"/>
                  </a:cubicBezTo>
                  <a:cubicBezTo>
                    <a:pt x="487381" y="617898"/>
                    <a:pt x="485350" y="609177"/>
                    <a:pt x="488075" y="601744"/>
                  </a:cubicBezTo>
                  <a:cubicBezTo>
                    <a:pt x="490453" y="595204"/>
                    <a:pt x="496350" y="590149"/>
                    <a:pt x="503485" y="588514"/>
                  </a:cubicBezTo>
                  <a:cubicBezTo>
                    <a:pt x="508738" y="587325"/>
                    <a:pt x="531283" y="586929"/>
                    <a:pt x="557991" y="586879"/>
                  </a:cubicBezTo>
                  <a:cubicBezTo>
                    <a:pt x="557248" y="606947"/>
                    <a:pt x="554869" y="678300"/>
                    <a:pt x="558288" y="693264"/>
                  </a:cubicBezTo>
                  <a:cubicBezTo>
                    <a:pt x="560617" y="703472"/>
                    <a:pt x="567951" y="711945"/>
                    <a:pt x="577415" y="715414"/>
                  </a:cubicBezTo>
                  <a:cubicBezTo>
                    <a:pt x="587969" y="719229"/>
                    <a:pt x="599812" y="716801"/>
                    <a:pt x="610763" y="708476"/>
                  </a:cubicBezTo>
                  <a:cubicBezTo>
                    <a:pt x="620574" y="701044"/>
                    <a:pt x="639007" y="697328"/>
                    <a:pt x="653822" y="705008"/>
                  </a:cubicBezTo>
                  <a:cubicBezTo>
                    <a:pt x="667151" y="711945"/>
                    <a:pt x="673841" y="726513"/>
                    <a:pt x="673147" y="747473"/>
                  </a:cubicBezTo>
                  <a:cubicBezTo>
                    <a:pt x="673841" y="768086"/>
                    <a:pt x="667151" y="782654"/>
                    <a:pt x="653822" y="789542"/>
                  </a:cubicBezTo>
                  <a:cubicBezTo>
                    <a:pt x="639007" y="797271"/>
                    <a:pt x="620574" y="793506"/>
                    <a:pt x="610763" y="786073"/>
                  </a:cubicBezTo>
                  <a:cubicBezTo>
                    <a:pt x="599812" y="777798"/>
                    <a:pt x="587969" y="775370"/>
                    <a:pt x="577415" y="779185"/>
                  </a:cubicBezTo>
                  <a:cubicBezTo>
                    <a:pt x="567951" y="782654"/>
                    <a:pt x="560617" y="791127"/>
                    <a:pt x="558288" y="801285"/>
                  </a:cubicBezTo>
                  <a:cubicBezTo>
                    <a:pt x="554968" y="815952"/>
                    <a:pt x="557149" y="884580"/>
                    <a:pt x="557941" y="906283"/>
                  </a:cubicBezTo>
                  <a:cubicBezTo>
                    <a:pt x="530788" y="905887"/>
                    <a:pt x="508985" y="905044"/>
                    <a:pt x="503485" y="903805"/>
                  </a:cubicBezTo>
                  <a:cubicBezTo>
                    <a:pt x="496350" y="902170"/>
                    <a:pt x="490453" y="897116"/>
                    <a:pt x="488075" y="890575"/>
                  </a:cubicBezTo>
                  <a:cubicBezTo>
                    <a:pt x="485350" y="883143"/>
                    <a:pt x="487381" y="874422"/>
                    <a:pt x="493724" y="865998"/>
                  </a:cubicBezTo>
                  <a:cubicBezTo>
                    <a:pt x="503138" y="853512"/>
                    <a:pt x="507895" y="830124"/>
                    <a:pt x="498183" y="811344"/>
                  </a:cubicBezTo>
                  <a:cubicBezTo>
                    <a:pt x="493030" y="801434"/>
                    <a:pt x="479404" y="785082"/>
                    <a:pt x="446254" y="786172"/>
                  </a:cubicBezTo>
                  <a:cubicBezTo>
                    <a:pt x="412659" y="785131"/>
                    <a:pt x="399082" y="801434"/>
                    <a:pt x="393978" y="811344"/>
                  </a:cubicBezTo>
                  <a:cubicBezTo>
                    <a:pt x="384217" y="830124"/>
                    <a:pt x="388973" y="853512"/>
                    <a:pt x="398438" y="865998"/>
                  </a:cubicBezTo>
                  <a:cubicBezTo>
                    <a:pt x="404780" y="874422"/>
                    <a:pt x="406762" y="883143"/>
                    <a:pt x="404037" y="890575"/>
                  </a:cubicBezTo>
                  <a:cubicBezTo>
                    <a:pt x="401708" y="897116"/>
                    <a:pt x="395762" y="902170"/>
                    <a:pt x="388627" y="903805"/>
                  </a:cubicBezTo>
                  <a:cubicBezTo>
                    <a:pt x="380698" y="905639"/>
                    <a:pt x="333328" y="905540"/>
                    <a:pt x="291557" y="905391"/>
                  </a:cubicBezTo>
                  <a:lnTo>
                    <a:pt x="264502" y="905391"/>
                  </a:lnTo>
                  <a:cubicBezTo>
                    <a:pt x="263412" y="875661"/>
                    <a:pt x="261876" y="815556"/>
                    <a:pt x="264651" y="803515"/>
                  </a:cubicBezTo>
                  <a:close/>
                  <a:moveTo>
                    <a:pt x="264601" y="1131937"/>
                  </a:moveTo>
                  <a:cubicBezTo>
                    <a:pt x="266187" y="1125000"/>
                    <a:pt x="271092" y="1119252"/>
                    <a:pt x="277484" y="1116923"/>
                  </a:cubicBezTo>
                  <a:cubicBezTo>
                    <a:pt x="284719" y="1114248"/>
                    <a:pt x="293241" y="1116230"/>
                    <a:pt x="301417" y="1122423"/>
                  </a:cubicBezTo>
                  <a:cubicBezTo>
                    <a:pt x="313656" y="1131689"/>
                    <a:pt x="336648" y="1136347"/>
                    <a:pt x="355031" y="1126784"/>
                  </a:cubicBezTo>
                  <a:cubicBezTo>
                    <a:pt x="364743" y="1121779"/>
                    <a:pt x="380798" y="1108401"/>
                    <a:pt x="379707" y="1075895"/>
                  </a:cubicBezTo>
                  <a:cubicBezTo>
                    <a:pt x="380798" y="1042994"/>
                    <a:pt x="364743" y="1029664"/>
                    <a:pt x="355031" y="1024660"/>
                  </a:cubicBezTo>
                  <a:cubicBezTo>
                    <a:pt x="336648" y="1015096"/>
                    <a:pt x="313656" y="1019754"/>
                    <a:pt x="301417" y="1029020"/>
                  </a:cubicBezTo>
                  <a:cubicBezTo>
                    <a:pt x="293241" y="1035214"/>
                    <a:pt x="284719" y="1037147"/>
                    <a:pt x="277484" y="1034520"/>
                  </a:cubicBezTo>
                  <a:cubicBezTo>
                    <a:pt x="271092" y="1032191"/>
                    <a:pt x="266187" y="1026444"/>
                    <a:pt x="264601" y="1019507"/>
                  </a:cubicBezTo>
                  <a:cubicBezTo>
                    <a:pt x="261777" y="1007119"/>
                    <a:pt x="263461" y="944041"/>
                    <a:pt x="264601" y="915301"/>
                  </a:cubicBezTo>
                  <a:lnTo>
                    <a:pt x="291507" y="915301"/>
                  </a:lnTo>
                  <a:cubicBezTo>
                    <a:pt x="346062" y="915450"/>
                    <a:pt x="382433" y="915400"/>
                    <a:pt x="390856" y="913468"/>
                  </a:cubicBezTo>
                  <a:cubicBezTo>
                    <a:pt x="401212" y="911089"/>
                    <a:pt x="409834" y="903657"/>
                    <a:pt x="413352" y="893994"/>
                  </a:cubicBezTo>
                  <a:cubicBezTo>
                    <a:pt x="417267" y="883291"/>
                    <a:pt x="414789" y="871201"/>
                    <a:pt x="406316" y="860003"/>
                  </a:cubicBezTo>
                  <a:cubicBezTo>
                    <a:pt x="398735" y="849944"/>
                    <a:pt x="394870" y="831065"/>
                    <a:pt x="402748" y="815903"/>
                  </a:cubicBezTo>
                  <a:cubicBezTo>
                    <a:pt x="409834" y="802226"/>
                    <a:pt x="424749" y="795339"/>
                    <a:pt x="446254" y="796082"/>
                  </a:cubicBezTo>
                  <a:cubicBezTo>
                    <a:pt x="467363" y="795339"/>
                    <a:pt x="482277" y="802226"/>
                    <a:pt x="489363" y="815903"/>
                  </a:cubicBezTo>
                  <a:cubicBezTo>
                    <a:pt x="497242" y="831065"/>
                    <a:pt x="493426" y="849944"/>
                    <a:pt x="485796" y="860003"/>
                  </a:cubicBezTo>
                  <a:cubicBezTo>
                    <a:pt x="477372" y="871201"/>
                    <a:pt x="474845" y="883291"/>
                    <a:pt x="478759" y="893994"/>
                  </a:cubicBezTo>
                  <a:cubicBezTo>
                    <a:pt x="482277" y="903657"/>
                    <a:pt x="490899" y="911089"/>
                    <a:pt x="501305" y="913468"/>
                  </a:cubicBezTo>
                  <a:cubicBezTo>
                    <a:pt x="507251" y="914855"/>
                    <a:pt x="529896" y="915747"/>
                    <a:pt x="557941" y="916193"/>
                  </a:cubicBezTo>
                  <a:cubicBezTo>
                    <a:pt x="557149" y="937302"/>
                    <a:pt x="554919" y="1006921"/>
                    <a:pt x="558288" y="1021687"/>
                  </a:cubicBezTo>
                  <a:cubicBezTo>
                    <a:pt x="560617" y="1031894"/>
                    <a:pt x="567951" y="1040367"/>
                    <a:pt x="577415" y="1043836"/>
                  </a:cubicBezTo>
                  <a:cubicBezTo>
                    <a:pt x="587969" y="1047651"/>
                    <a:pt x="599812" y="1045223"/>
                    <a:pt x="610763" y="1036899"/>
                  </a:cubicBezTo>
                  <a:cubicBezTo>
                    <a:pt x="620574" y="1029466"/>
                    <a:pt x="639007" y="1025750"/>
                    <a:pt x="653822" y="1033430"/>
                  </a:cubicBezTo>
                  <a:cubicBezTo>
                    <a:pt x="667151" y="1040367"/>
                    <a:pt x="673841" y="1054935"/>
                    <a:pt x="673147" y="1075895"/>
                  </a:cubicBezTo>
                  <a:cubicBezTo>
                    <a:pt x="673841" y="1096508"/>
                    <a:pt x="667151" y="1111076"/>
                    <a:pt x="653822" y="1117964"/>
                  </a:cubicBezTo>
                  <a:cubicBezTo>
                    <a:pt x="639007" y="1125694"/>
                    <a:pt x="620574" y="1121928"/>
                    <a:pt x="610763" y="1114545"/>
                  </a:cubicBezTo>
                  <a:cubicBezTo>
                    <a:pt x="599812" y="1106220"/>
                    <a:pt x="587969" y="1103792"/>
                    <a:pt x="577415" y="1107608"/>
                  </a:cubicBezTo>
                  <a:cubicBezTo>
                    <a:pt x="567951" y="1111076"/>
                    <a:pt x="560617" y="1119549"/>
                    <a:pt x="558288" y="1129707"/>
                  </a:cubicBezTo>
                  <a:cubicBezTo>
                    <a:pt x="554968" y="1144176"/>
                    <a:pt x="557099" y="1211218"/>
                    <a:pt x="557892" y="1233863"/>
                  </a:cubicBezTo>
                  <a:cubicBezTo>
                    <a:pt x="531234" y="1233813"/>
                    <a:pt x="508738" y="1233417"/>
                    <a:pt x="503485" y="1232228"/>
                  </a:cubicBezTo>
                  <a:cubicBezTo>
                    <a:pt x="496350" y="1230593"/>
                    <a:pt x="490453" y="1225539"/>
                    <a:pt x="488075" y="1218998"/>
                  </a:cubicBezTo>
                  <a:cubicBezTo>
                    <a:pt x="485350" y="1211565"/>
                    <a:pt x="487381" y="1202844"/>
                    <a:pt x="493724" y="1194421"/>
                  </a:cubicBezTo>
                  <a:cubicBezTo>
                    <a:pt x="503138" y="1181934"/>
                    <a:pt x="507895" y="1158546"/>
                    <a:pt x="498183" y="1139766"/>
                  </a:cubicBezTo>
                  <a:cubicBezTo>
                    <a:pt x="493030" y="1129856"/>
                    <a:pt x="479404" y="1113554"/>
                    <a:pt x="446254" y="1114594"/>
                  </a:cubicBezTo>
                  <a:cubicBezTo>
                    <a:pt x="412659" y="1113554"/>
                    <a:pt x="399082" y="1129856"/>
                    <a:pt x="393978" y="1139766"/>
                  </a:cubicBezTo>
                  <a:cubicBezTo>
                    <a:pt x="384217" y="1158546"/>
                    <a:pt x="388973" y="1181934"/>
                    <a:pt x="398438" y="1194421"/>
                  </a:cubicBezTo>
                  <a:cubicBezTo>
                    <a:pt x="404780" y="1202844"/>
                    <a:pt x="406762" y="1211565"/>
                    <a:pt x="404086" y="1218998"/>
                  </a:cubicBezTo>
                  <a:cubicBezTo>
                    <a:pt x="401708" y="1225539"/>
                    <a:pt x="395762" y="1230593"/>
                    <a:pt x="388627" y="1232228"/>
                  </a:cubicBezTo>
                  <a:cubicBezTo>
                    <a:pt x="380698" y="1234061"/>
                    <a:pt x="333377" y="1233962"/>
                    <a:pt x="291557" y="1233813"/>
                  </a:cubicBezTo>
                  <a:lnTo>
                    <a:pt x="264502" y="1233813"/>
                  </a:lnTo>
                  <a:cubicBezTo>
                    <a:pt x="263412" y="1204083"/>
                    <a:pt x="261876" y="1143978"/>
                    <a:pt x="264651" y="1131937"/>
                  </a:cubicBezTo>
                  <a:close/>
                  <a:moveTo>
                    <a:pt x="264601" y="1460359"/>
                  </a:moveTo>
                  <a:cubicBezTo>
                    <a:pt x="266187" y="1453422"/>
                    <a:pt x="271092" y="1447675"/>
                    <a:pt x="277484" y="1445346"/>
                  </a:cubicBezTo>
                  <a:cubicBezTo>
                    <a:pt x="284719" y="1442670"/>
                    <a:pt x="293241" y="1444652"/>
                    <a:pt x="301417" y="1450846"/>
                  </a:cubicBezTo>
                  <a:cubicBezTo>
                    <a:pt x="313656" y="1460112"/>
                    <a:pt x="336598" y="1464769"/>
                    <a:pt x="355031" y="1455206"/>
                  </a:cubicBezTo>
                  <a:cubicBezTo>
                    <a:pt x="364743" y="1450202"/>
                    <a:pt x="380798" y="1436872"/>
                    <a:pt x="379707" y="1404318"/>
                  </a:cubicBezTo>
                  <a:cubicBezTo>
                    <a:pt x="380798" y="1371416"/>
                    <a:pt x="364743" y="1358087"/>
                    <a:pt x="355031" y="1353082"/>
                  </a:cubicBezTo>
                  <a:cubicBezTo>
                    <a:pt x="336648" y="1343519"/>
                    <a:pt x="313706" y="1348177"/>
                    <a:pt x="301417" y="1357443"/>
                  </a:cubicBezTo>
                  <a:cubicBezTo>
                    <a:pt x="293241" y="1363636"/>
                    <a:pt x="284719" y="1365569"/>
                    <a:pt x="277484" y="1362943"/>
                  </a:cubicBezTo>
                  <a:cubicBezTo>
                    <a:pt x="271092" y="1360614"/>
                    <a:pt x="266187" y="1354866"/>
                    <a:pt x="264601" y="1347929"/>
                  </a:cubicBezTo>
                  <a:cubicBezTo>
                    <a:pt x="261777" y="1335541"/>
                    <a:pt x="263461" y="1272463"/>
                    <a:pt x="264601" y="1243724"/>
                  </a:cubicBezTo>
                  <a:lnTo>
                    <a:pt x="291557" y="1243724"/>
                  </a:lnTo>
                  <a:cubicBezTo>
                    <a:pt x="346062" y="1243872"/>
                    <a:pt x="382433" y="1243823"/>
                    <a:pt x="390856" y="1241890"/>
                  </a:cubicBezTo>
                  <a:cubicBezTo>
                    <a:pt x="401212" y="1239512"/>
                    <a:pt x="409834" y="1232079"/>
                    <a:pt x="413352" y="1222417"/>
                  </a:cubicBezTo>
                  <a:cubicBezTo>
                    <a:pt x="417267" y="1211714"/>
                    <a:pt x="414789" y="1199624"/>
                    <a:pt x="406316" y="1188425"/>
                  </a:cubicBezTo>
                  <a:cubicBezTo>
                    <a:pt x="398735" y="1178366"/>
                    <a:pt x="394870" y="1159487"/>
                    <a:pt x="402748" y="1144325"/>
                  </a:cubicBezTo>
                  <a:cubicBezTo>
                    <a:pt x="409834" y="1130649"/>
                    <a:pt x="424749" y="1123761"/>
                    <a:pt x="446254" y="1124505"/>
                  </a:cubicBezTo>
                  <a:cubicBezTo>
                    <a:pt x="467363" y="1123811"/>
                    <a:pt x="482277" y="1130649"/>
                    <a:pt x="489363" y="1144325"/>
                  </a:cubicBezTo>
                  <a:cubicBezTo>
                    <a:pt x="497242" y="1159487"/>
                    <a:pt x="493426" y="1178366"/>
                    <a:pt x="485796" y="1188425"/>
                  </a:cubicBezTo>
                  <a:cubicBezTo>
                    <a:pt x="477372" y="1199624"/>
                    <a:pt x="474845" y="1211714"/>
                    <a:pt x="478759" y="1222417"/>
                  </a:cubicBezTo>
                  <a:cubicBezTo>
                    <a:pt x="482277" y="1232079"/>
                    <a:pt x="490899" y="1239512"/>
                    <a:pt x="501305" y="1241890"/>
                  </a:cubicBezTo>
                  <a:cubicBezTo>
                    <a:pt x="507400" y="1243278"/>
                    <a:pt x="528360" y="1243724"/>
                    <a:pt x="560270" y="1243773"/>
                  </a:cubicBezTo>
                  <a:cubicBezTo>
                    <a:pt x="561360" y="1272562"/>
                    <a:pt x="563045" y="1335541"/>
                    <a:pt x="560221" y="1347929"/>
                  </a:cubicBezTo>
                  <a:cubicBezTo>
                    <a:pt x="558635" y="1354866"/>
                    <a:pt x="553680" y="1360614"/>
                    <a:pt x="547338" y="1362943"/>
                  </a:cubicBezTo>
                  <a:cubicBezTo>
                    <a:pt x="540054" y="1365569"/>
                    <a:pt x="531580" y="1363636"/>
                    <a:pt x="523355" y="1357443"/>
                  </a:cubicBezTo>
                  <a:cubicBezTo>
                    <a:pt x="511116" y="1348177"/>
                    <a:pt x="488174" y="1343519"/>
                    <a:pt x="469741" y="1353082"/>
                  </a:cubicBezTo>
                  <a:cubicBezTo>
                    <a:pt x="460079" y="1358087"/>
                    <a:pt x="443975" y="1371416"/>
                    <a:pt x="445114" y="1403971"/>
                  </a:cubicBezTo>
                  <a:cubicBezTo>
                    <a:pt x="443975" y="1436872"/>
                    <a:pt x="460079" y="1450202"/>
                    <a:pt x="469741" y="1455206"/>
                  </a:cubicBezTo>
                  <a:cubicBezTo>
                    <a:pt x="488174" y="1464769"/>
                    <a:pt x="511116" y="1460112"/>
                    <a:pt x="523355" y="1450846"/>
                  </a:cubicBezTo>
                  <a:cubicBezTo>
                    <a:pt x="531580" y="1444652"/>
                    <a:pt x="540054" y="1442670"/>
                    <a:pt x="547338" y="1445346"/>
                  </a:cubicBezTo>
                  <a:cubicBezTo>
                    <a:pt x="553680" y="1447675"/>
                    <a:pt x="558635" y="1453422"/>
                    <a:pt x="560221" y="1460359"/>
                  </a:cubicBezTo>
                  <a:cubicBezTo>
                    <a:pt x="562946" y="1472400"/>
                    <a:pt x="561410" y="1532555"/>
                    <a:pt x="560369" y="1562236"/>
                  </a:cubicBezTo>
                  <a:cubicBezTo>
                    <a:pt x="528409" y="1562285"/>
                    <a:pt x="507400" y="1562731"/>
                    <a:pt x="501305" y="1564119"/>
                  </a:cubicBezTo>
                  <a:cubicBezTo>
                    <a:pt x="490899" y="1566497"/>
                    <a:pt x="482277" y="1573930"/>
                    <a:pt x="478759" y="1583592"/>
                  </a:cubicBezTo>
                  <a:cubicBezTo>
                    <a:pt x="474845" y="1594295"/>
                    <a:pt x="477372" y="1606386"/>
                    <a:pt x="485796" y="1617584"/>
                  </a:cubicBezTo>
                  <a:cubicBezTo>
                    <a:pt x="493426" y="1627643"/>
                    <a:pt x="497242" y="1646522"/>
                    <a:pt x="489363" y="1661684"/>
                  </a:cubicBezTo>
                  <a:cubicBezTo>
                    <a:pt x="482277" y="1675360"/>
                    <a:pt x="467313" y="1682099"/>
                    <a:pt x="445907" y="1681504"/>
                  </a:cubicBezTo>
                  <a:cubicBezTo>
                    <a:pt x="424749" y="1682149"/>
                    <a:pt x="409834" y="1675360"/>
                    <a:pt x="402748" y="1661684"/>
                  </a:cubicBezTo>
                  <a:cubicBezTo>
                    <a:pt x="394870" y="1646522"/>
                    <a:pt x="398735" y="1627643"/>
                    <a:pt x="406316" y="1617584"/>
                  </a:cubicBezTo>
                  <a:cubicBezTo>
                    <a:pt x="414789" y="1606386"/>
                    <a:pt x="417267" y="1594295"/>
                    <a:pt x="413352" y="1583592"/>
                  </a:cubicBezTo>
                  <a:cubicBezTo>
                    <a:pt x="409834" y="1573930"/>
                    <a:pt x="401212" y="1566497"/>
                    <a:pt x="390856" y="1564119"/>
                  </a:cubicBezTo>
                  <a:cubicBezTo>
                    <a:pt x="382433" y="1562186"/>
                    <a:pt x="346062" y="1562137"/>
                    <a:pt x="291557" y="1562285"/>
                  </a:cubicBezTo>
                  <a:lnTo>
                    <a:pt x="264502" y="1562285"/>
                  </a:lnTo>
                  <a:cubicBezTo>
                    <a:pt x="263412" y="1532654"/>
                    <a:pt x="261876" y="1472450"/>
                    <a:pt x="264651" y="1460359"/>
                  </a:cubicBezTo>
                  <a:close/>
                  <a:moveTo>
                    <a:pt x="264601" y="1788782"/>
                  </a:moveTo>
                  <a:cubicBezTo>
                    <a:pt x="266187" y="1781845"/>
                    <a:pt x="271092" y="1776097"/>
                    <a:pt x="277484" y="1773768"/>
                  </a:cubicBezTo>
                  <a:cubicBezTo>
                    <a:pt x="284719" y="1771142"/>
                    <a:pt x="293241" y="1773074"/>
                    <a:pt x="301417" y="1779268"/>
                  </a:cubicBezTo>
                  <a:cubicBezTo>
                    <a:pt x="313656" y="1788534"/>
                    <a:pt x="336648" y="1793192"/>
                    <a:pt x="355031" y="1783628"/>
                  </a:cubicBezTo>
                  <a:cubicBezTo>
                    <a:pt x="364743" y="1778624"/>
                    <a:pt x="380798" y="1765295"/>
                    <a:pt x="379707" y="1732740"/>
                  </a:cubicBezTo>
                  <a:cubicBezTo>
                    <a:pt x="380798" y="1699838"/>
                    <a:pt x="364743" y="1686509"/>
                    <a:pt x="355031" y="1681504"/>
                  </a:cubicBezTo>
                  <a:cubicBezTo>
                    <a:pt x="336598" y="1671941"/>
                    <a:pt x="313656" y="1676599"/>
                    <a:pt x="301417" y="1685865"/>
                  </a:cubicBezTo>
                  <a:cubicBezTo>
                    <a:pt x="293241" y="1692059"/>
                    <a:pt x="284719" y="1693991"/>
                    <a:pt x="277484" y="1691365"/>
                  </a:cubicBezTo>
                  <a:cubicBezTo>
                    <a:pt x="271092" y="1689036"/>
                    <a:pt x="266187" y="1683288"/>
                    <a:pt x="264601" y="1676351"/>
                  </a:cubicBezTo>
                  <a:cubicBezTo>
                    <a:pt x="261777" y="1663963"/>
                    <a:pt x="263461" y="1600985"/>
                    <a:pt x="264601" y="1572196"/>
                  </a:cubicBezTo>
                  <a:lnTo>
                    <a:pt x="291557" y="1572196"/>
                  </a:lnTo>
                  <a:cubicBezTo>
                    <a:pt x="333328" y="1572096"/>
                    <a:pt x="380698" y="1571948"/>
                    <a:pt x="388627" y="1573781"/>
                  </a:cubicBezTo>
                  <a:cubicBezTo>
                    <a:pt x="395762" y="1575416"/>
                    <a:pt x="401658" y="1580470"/>
                    <a:pt x="404037" y="1587011"/>
                  </a:cubicBezTo>
                  <a:cubicBezTo>
                    <a:pt x="406762" y="1594444"/>
                    <a:pt x="404780" y="1603165"/>
                    <a:pt x="398438" y="1611588"/>
                  </a:cubicBezTo>
                  <a:cubicBezTo>
                    <a:pt x="388973" y="1624075"/>
                    <a:pt x="384217" y="1647463"/>
                    <a:pt x="393978" y="1666243"/>
                  </a:cubicBezTo>
                  <a:cubicBezTo>
                    <a:pt x="399082" y="1676153"/>
                    <a:pt x="412807" y="1692604"/>
                    <a:pt x="445907" y="1691415"/>
                  </a:cubicBezTo>
                  <a:cubicBezTo>
                    <a:pt x="479503" y="1692604"/>
                    <a:pt x="493030" y="1676153"/>
                    <a:pt x="498183" y="1666243"/>
                  </a:cubicBezTo>
                  <a:cubicBezTo>
                    <a:pt x="507895" y="1647463"/>
                    <a:pt x="503138" y="1624075"/>
                    <a:pt x="493724" y="1611588"/>
                  </a:cubicBezTo>
                  <a:cubicBezTo>
                    <a:pt x="487381" y="1603165"/>
                    <a:pt x="485350" y="1594444"/>
                    <a:pt x="488075" y="1587011"/>
                  </a:cubicBezTo>
                  <a:cubicBezTo>
                    <a:pt x="490453" y="1580470"/>
                    <a:pt x="496350" y="1575416"/>
                    <a:pt x="503485" y="1573781"/>
                  </a:cubicBezTo>
                  <a:cubicBezTo>
                    <a:pt x="508738" y="1572592"/>
                    <a:pt x="531283" y="1572196"/>
                    <a:pt x="557991" y="1572146"/>
                  </a:cubicBezTo>
                  <a:cubicBezTo>
                    <a:pt x="557248" y="1592214"/>
                    <a:pt x="554869" y="1663567"/>
                    <a:pt x="558288" y="1678531"/>
                  </a:cubicBezTo>
                  <a:cubicBezTo>
                    <a:pt x="560617" y="1688739"/>
                    <a:pt x="567951" y="1697212"/>
                    <a:pt x="577415" y="1700681"/>
                  </a:cubicBezTo>
                  <a:cubicBezTo>
                    <a:pt x="587969" y="1704496"/>
                    <a:pt x="599812" y="1702068"/>
                    <a:pt x="610763" y="1693743"/>
                  </a:cubicBezTo>
                  <a:cubicBezTo>
                    <a:pt x="620574" y="1686360"/>
                    <a:pt x="639007" y="1682595"/>
                    <a:pt x="653822" y="1690275"/>
                  </a:cubicBezTo>
                  <a:cubicBezTo>
                    <a:pt x="667151" y="1697212"/>
                    <a:pt x="673841" y="1711780"/>
                    <a:pt x="673147" y="1732740"/>
                  </a:cubicBezTo>
                  <a:cubicBezTo>
                    <a:pt x="673841" y="1753353"/>
                    <a:pt x="667151" y="1767921"/>
                    <a:pt x="653822" y="1774858"/>
                  </a:cubicBezTo>
                  <a:cubicBezTo>
                    <a:pt x="639007" y="1782538"/>
                    <a:pt x="620574" y="1778773"/>
                    <a:pt x="610763" y="1771389"/>
                  </a:cubicBezTo>
                  <a:cubicBezTo>
                    <a:pt x="599812" y="1763065"/>
                    <a:pt x="587969" y="1760637"/>
                    <a:pt x="577415" y="1764452"/>
                  </a:cubicBezTo>
                  <a:cubicBezTo>
                    <a:pt x="567951" y="1767921"/>
                    <a:pt x="560617" y="1776394"/>
                    <a:pt x="558288" y="1786602"/>
                  </a:cubicBezTo>
                  <a:cubicBezTo>
                    <a:pt x="554968" y="1801219"/>
                    <a:pt x="557149" y="1869847"/>
                    <a:pt x="557941" y="1891600"/>
                  </a:cubicBezTo>
                  <a:cubicBezTo>
                    <a:pt x="530788" y="1891154"/>
                    <a:pt x="508985" y="1890361"/>
                    <a:pt x="503485" y="1889072"/>
                  </a:cubicBezTo>
                  <a:cubicBezTo>
                    <a:pt x="496350" y="1887437"/>
                    <a:pt x="490453" y="1882383"/>
                    <a:pt x="488075" y="1875892"/>
                  </a:cubicBezTo>
                  <a:cubicBezTo>
                    <a:pt x="485350" y="1868410"/>
                    <a:pt x="487381" y="1859689"/>
                    <a:pt x="493724" y="1851265"/>
                  </a:cubicBezTo>
                  <a:cubicBezTo>
                    <a:pt x="503138" y="1838778"/>
                    <a:pt x="507895" y="1815390"/>
                    <a:pt x="498183" y="1796611"/>
                  </a:cubicBezTo>
                  <a:cubicBezTo>
                    <a:pt x="493030" y="1786750"/>
                    <a:pt x="479304" y="1770299"/>
                    <a:pt x="446254" y="1771439"/>
                  </a:cubicBezTo>
                  <a:cubicBezTo>
                    <a:pt x="412659" y="1770349"/>
                    <a:pt x="399082" y="1786750"/>
                    <a:pt x="393978" y="1796611"/>
                  </a:cubicBezTo>
                  <a:cubicBezTo>
                    <a:pt x="384217" y="1815390"/>
                    <a:pt x="388973" y="1838778"/>
                    <a:pt x="398438" y="1851265"/>
                  </a:cubicBezTo>
                  <a:cubicBezTo>
                    <a:pt x="404780" y="1859689"/>
                    <a:pt x="406762" y="1868410"/>
                    <a:pt x="404037" y="1875892"/>
                  </a:cubicBezTo>
                  <a:cubicBezTo>
                    <a:pt x="401658" y="1882383"/>
                    <a:pt x="395762" y="1887437"/>
                    <a:pt x="388627" y="1889072"/>
                  </a:cubicBezTo>
                  <a:cubicBezTo>
                    <a:pt x="380698" y="1890906"/>
                    <a:pt x="333328" y="1890807"/>
                    <a:pt x="291557" y="1890708"/>
                  </a:cubicBezTo>
                  <a:cubicBezTo>
                    <a:pt x="281944" y="1890658"/>
                    <a:pt x="272926" y="1890658"/>
                    <a:pt x="264502" y="1890658"/>
                  </a:cubicBezTo>
                  <a:cubicBezTo>
                    <a:pt x="263412" y="1860928"/>
                    <a:pt x="261876" y="1800823"/>
                    <a:pt x="264651" y="1788782"/>
                  </a:cubicBezTo>
                  <a:close/>
                  <a:moveTo>
                    <a:pt x="558239" y="2115024"/>
                  </a:moveTo>
                  <a:cubicBezTo>
                    <a:pt x="554919" y="2129443"/>
                    <a:pt x="557050" y="2196485"/>
                    <a:pt x="557842" y="2219130"/>
                  </a:cubicBezTo>
                  <a:cubicBezTo>
                    <a:pt x="531184" y="2219080"/>
                    <a:pt x="508688" y="2218734"/>
                    <a:pt x="503436" y="2217495"/>
                  </a:cubicBezTo>
                  <a:cubicBezTo>
                    <a:pt x="496300" y="2215860"/>
                    <a:pt x="490404" y="2210806"/>
                    <a:pt x="488025" y="2204314"/>
                  </a:cubicBezTo>
                  <a:cubicBezTo>
                    <a:pt x="485300" y="2196832"/>
                    <a:pt x="487332" y="2188111"/>
                    <a:pt x="493674" y="2179688"/>
                  </a:cubicBezTo>
                  <a:cubicBezTo>
                    <a:pt x="503089" y="2167201"/>
                    <a:pt x="507846" y="2143813"/>
                    <a:pt x="498134" y="2125033"/>
                  </a:cubicBezTo>
                  <a:cubicBezTo>
                    <a:pt x="492980" y="2115173"/>
                    <a:pt x="479354" y="2098722"/>
                    <a:pt x="446205" y="2099911"/>
                  </a:cubicBezTo>
                  <a:cubicBezTo>
                    <a:pt x="412510" y="2098722"/>
                    <a:pt x="399032" y="2115173"/>
                    <a:pt x="393928" y="2125033"/>
                  </a:cubicBezTo>
                  <a:cubicBezTo>
                    <a:pt x="384167" y="2143813"/>
                    <a:pt x="388924" y="2167201"/>
                    <a:pt x="398388" y="2179688"/>
                  </a:cubicBezTo>
                  <a:cubicBezTo>
                    <a:pt x="404731" y="2188111"/>
                    <a:pt x="406713" y="2196832"/>
                    <a:pt x="403987" y="2204314"/>
                  </a:cubicBezTo>
                  <a:cubicBezTo>
                    <a:pt x="401658" y="2210806"/>
                    <a:pt x="395712" y="2215860"/>
                    <a:pt x="388577" y="2217495"/>
                  </a:cubicBezTo>
                  <a:cubicBezTo>
                    <a:pt x="380649" y="2219328"/>
                    <a:pt x="333328" y="2219229"/>
                    <a:pt x="291557" y="2219130"/>
                  </a:cubicBezTo>
                  <a:cubicBezTo>
                    <a:pt x="281944" y="2219080"/>
                    <a:pt x="272876" y="2219080"/>
                    <a:pt x="264452" y="2219080"/>
                  </a:cubicBezTo>
                  <a:cubicBezTo>
                    <a:pt x="263362" y="2189400"/>
                    <a:pt x="261826" y="2129245"/>
                    <a:pt x="264601" y="2117204"/>
                  </a:cubicBezTo>
                  <a:cubicBezTo>
                    <a:pt x="266187" y="2110267"/>
                    <a:pt x="271092" y="2104519"/>
                    <a:pt x="277484" y="2102190"/>
                  </a:cubicBezTo>
                  <a:cubicBezTo>
                    <a:pt x="284719" y="2099564"/>
                    <a:pt x="293241" y="2101496"/>
                    <a:pt x="301417" y="2107690"/>
                  </a:cubicBezTo>
                  <a:cubicBezTo>
                    <a:pt x="313656" y="2116956"/>
                    <a:pt x="336648" y="2121614"/>
                    <a:pt x="355031" y="2112051"/>
                  </a:cubicBezTo>
                  <a:cubicBezTo>
                    <a:pt x="364743" y="2107046"/>
                    <a:pt x="380798" y="2093717"/>
                    <a:pt x="379707" y="2061162"/>
                  </a:cubicBezTo>
                  <a:cubicBezTo>
                    <a:pt x="380798" y="2028260"/>
                    <a:pt x="364743" y="2014931"/>
                    <a:pt x="355031" y="2009927"/>
                  </a:cubicBezTo>
                  <a:cubicBezTo>
                    <a:pt x="336598" y="2000363"/>
                    <a:pt x="313656" y="2005021"/>
                    <a:pt x="301417" y="2014287"/>
                  </a:cubicBezTo>
                  <a:cubicBezTo>
                    <a:pt x="293241" y="2020481"/>
                    <a:pt x="284719" y="2022413"/>
                    <a:pt x="277484" y="2019787"/>
                  </a:cubicBezTo>
                  <a:cubicBezTo>
                    <a:pt x="271092" y="2017458"/>
                    <a:pt x="266187" y="2011711"/>
                    <a:pt x="264601" y="2004773"/>
                  </a:cubicBezTo>
                  <a:cubicBezTo>
                    <a:pt x="261777" y="1992386"/>
                    <a:pt x="263461" y="1929308"/>
                    <a:pt x="264601" y="1900568"/>
                  </a:cubicBezTo>
                  <a:cubicBezTo>
                    <a:pt x="273520" y="1900568"/>
                    <a:pt x="282637" y="1900568"/>
                    <a:pt x="291557" y="1900618"/>
                  </a:cubicBezTo>
                  <a:cubicBezTo>
                    <a:pt x="346062" y="1900717"/>
                    <a:pt x="382433" y="1900618"/>
                    <a:pt x="390856" y="1898735"/>
                  </a:cubicBezTo>
                  <a:cubicBezTo>
                    <a:pt x="401212" y="1896356"/>
                    <a:pt x="409834" y="1888924"/>
                    <a:pt x="413352" y="1879261"/>
                  </a:cubicBezTo>
                  <a:cubicBezTo>
                    <a:pt x="417267" y="1868558"/>
                    <a:pt x="414789" y="1856468"/>
                    <a:pt x="406316" y="1845270"/>
                  </a:cubicBezTo>
                  <a:cubicBezTo>
                    <a:pt x="398735" y="1835211"/>
                    <a:pt x="394870" y="1816332"/>
                    <a:pt x="402748" y="1801169"/>
                  </a:cubicBezTo>
                  <a:cubicBezTo>
                    <a:pt x="409834" y="1787493"/>
                    <a:pt x="424749" y="1780755"/>
                    <a:pt x="446254" y="1781349"/>
                  </a:cubicBezTo>
                  <a:cubicBezTo>
                    <a:pt x="467412" y="1780804"/>
                    <a:pt x="482277" y="1787493"/>
                    <a:pt x="489363" y="1801169"/>
                  </a:cubicBezTo>
                  <a:cubicBezTo>
                    <a:pt x="497242" y="1816332"/>
                    <a:pt x="493426" y="1835211"/>
                    <a:pt x="485796" y="1845270"/>
                  </a:cubicBezTo>
                  <a:cubicBezTo>
                    <a:pt x="477372" y="1856468"/>
                    <a:pt x="474845" y="1868558"/>
                    <a:pt x="478759" y="1879261"/>
                  </a:cubicBezTo>
                  <a:cubicBezTo>
                    <a:pt x="482277" y="1888924"/>
                    <a:pt x="490899" y="1896356"/>
                    <a:pt x="501305" y="1898735"/>
                  </a:cubicBezTo>
                  <a:cubicBezTo>
                    <a:pt x="507251" y="1900122"/>
                    <a:pt x="529896" y="1901014"/>
                    <a:pt x="557941" y="1901460"/>
                  </a:cubicBezTo>
                  <a:cubicBezTo>
                    <a:pt x="557149" y="1922618"/>
                    <a:pt x="554919" y="1992237"/>
                    <a:pt x="558288" y="2006954"/>
                  </a:cubicBezTo>
                  <a:cubicBezTo>
                    <a:pt x="560617" y="2017161"/>
                    <a:pt x="567951" y="2025634"/>
                    <a:pt x="577415" y="2029103"/>
                  </a:cubicBezTo>
                  <a:cubicBezTo>
                    <a:pt x="587969" y="2032918"/>
                    <a:pt x="599812" y="2030490"/>
                    <a:pt x="610763" y="2022166"/>
                  </a:cubicBezTo>
                  <a:cubicBezTo>
                    <a:pt x="620574" y="2014783"/>
                    <a:pt x="639007" y="2011017"/>
                    <a:pt x="653822" y="2018697"/>
                  </a:cubicBezTo>
                  <a:cubicBezTo>
                    <a:pt x="667151" y="2025634"/>
                    <a:pt x="673841" y="2040202"/>
                    <a:pt x="673147" y="2061162"/>
                  </a:cubicBezTo>
                  <a:cubicBezTo>
                    <a:pt x="673841" y="2081775"/>
                    <a:pt x="667151" y="2096343"/>
                    <a:pt x="653822" y="2103280"/>
                  </a:cubicBezTo>
                  <a:cubicBezTo>
                    <a:pt x="639007" y="2110961"/>
                    <a:pt x="620574" y="2107195"/>
                    <a:pt x="610763" y="2099812"/>
                  </a:cubicBezTo>
                  <a:cubicBezTo>
                    <a:pt x="599812" y="2091487"/>
                    <a:pt x="587969" y="2089059"/>
                    <a:pt x="577415" y="2092875"/>
                  </a:cubicBezTo>
                  <a:cubicBezTo>
                    <a:pt x="567951" y="2096343"/>
                    <a:pt x="560617" y="2104816"/>
                    <a:pt x="558288" y="2115024"/>
                  </a:cubicBezTo>
                  <a:close/>
                  <a:moveTo>
                    <a:pt x="861539" y="2115024"/>
                  </a:moveTo>
                  <a:cubicBezTo>
                    <a:pt x="858269" y="2129443"/>
                    <a:pt x="860350" y="2196436"/>
                    <a:pt x="861142" y="2219130"/>
                  </a:cubicBezTo>
                  <a:cubicBezTo>
                    <a:pt x="833047" y="2219279"/>
                    <a:pt x="815506" y="2219774"/>
                    <a:pt x="810254" y="2220963"/>
                  </a:cubicBezTo>
                  <a:cubicBezTo>
                    <a:pt x="799898" y="2223342"/>
                    <a:pt x="791276" y="2230824"/>
                    <a:pt x="787758" y="2240437"/>
                  </a:cubicBezTo>
                  <a:cubicBezTo>
                    <a:pt x="783843" y="2251189"/>
                    <a:pt x="786370" y="2263230"/>
                    <a:pt x="794794" y="2274429"/>
                  </a:cubicBezTo>
                  <a:cubicBezTo>
                    <a:pt x="802425" y="2284487"/>
                    <a:pt x="806240" y="2303366"/>
                    <a:pt x="798362" y="2318529"/>
                  </a:cubicBezTo>
                  <a:cubicBezTo>
                    <a:pt x="791276" y="2332205"/>
                    <a:pt x="776411" y="2338944"/>
                    <a:pt x="754906" y="2338349"/>
                  </a:cubicBezTo>
                  <a:cubicBezTo>
                    <a:pt x="733797" y="2339043"/>
                    <a:pt x="718833" y="2332205"/>
                    <a:pt x="711747" y="2318529"/>
                  </a:cubicBezTo>
                  <a:cubicBezTo>
                    <a:pt x="703868" y="2303366"/>
                    <a:pt x="707733" y="2284487"/>
                    <a:pt x="715315" y="2274429"/>
                  </a:cubicBezTo>
                  <a:cubicBezTo>
                    <a:pt x="723788" y="2263230"/>
                    <a:pt x="726265" y="2251189"/>
                    <a:pt x="722351" y="2240437"/>
                  </a:cubicBezTo>
                  <a:cubicBezTo>
                    <a:pt x="718833" y="2230824"/>
                    <a:pt x="710211" y="2223342"/>
                    <a:pt x="699855" y="2220963"/>
                  </a:cubicBezTo>
                  <a:cubicBezTo>
                    <a:pt x="691431" y="2219031"/>
                    <a:pt x="655011" y="2218981"/>
                    <a:pt x="600506" y="2219130"/>
                  </a:cubicBezTo>
                  <a:cubicBezTo>
                    <a:pt x="589703" y="2219130"/>
                    <a:pt x="578505" y="2219179"/>
                    <a:pt x="567753" y="2219179"/>
                  </a:cubicBezTo>
                  <a:cubicBezTo>
                    <a:pt x="566662" y="2189499"/>
                    <a:pt x="565126" y="2129295"/>
                    <a:pt x="567901" y="2117204"/>
                  </a:cubicBezTo>
                  <a:cubicBezTo>
                    <a:pt x="569487" y="2110267"/>
                    <a:pt x="574442" y="2104519"/>
                    <a:pt x="580784" y="2102190"/>
                  </a:cubicBezTo>
                  <a:cubicBezTo>
                    <a:pt x="588019" y="2099564"/>
                    <a:pt x="596541" y="2101496"/>
                    <a:pt x="604767" y="2107690"/>
                  </a:cubicBezTo>
                  <a:cubicBezTo>
                    <a:pt x="617006" y="2116956"/>
                    <a:pt x="639948" y="2121614"/>
                    <a:pt x="658331" y="2112051"/>
                  </a:cubicBezTo>
                  <a:cubicBezTo>
                    <a:pt x="668043" y="2107046"/>
                    <a:pt x="684098" y="2093717"/>
                    <a:pt x="683008" y="2061162"/>
                  </a:cubicBezTo>
                  <a:cubicBezTo>
                    <a:pt x="684098" y="2028260"/>
                    <a:pt x="668043" y="2014931"/>
                    <a:pt x="658331" y="2009927"/>
                  </a:cubicBezTo>
                  <a:cubicBezTo>
                    <a:pt x="639948" y="2000363"/>
                    <a:pt x="617006" y="2005021"/>
                    <a:pt x="604767" y="2014287"/>
                  </a:cubicBezTo>
                  <a:cubicBezTo>
                    <a:pt x="596541" y="2020481"/>
                    <a:pt x="588019" y="2022413"/>
                    <a:pt x="580784" y="2019787"/>
                  </a:cubicBezTo>
                  <a:cubicBezTo>
                    <a:pt x="574442" y="2017458"/>
                    <a:pt x="569487" y="2011711"/>
                    <a:pt x="567901" y="2004773"/>
                  </a:cubicBezTo>
                  <a:cubicBezTo>
                    <a:pt x="565126" y="1992534"/>
                    <a:pt x="566712" y="1930794"/>
                    <a:pt x="567802" y="1901609"/>
                  </a:cubicBezTo>
                  <a:cubicBezTo>
                    <a:pt x="621416" y="1902203"/>
                    <a:pt x="688855" y="1901262"/>
                    <a:pt x="699855" y="1898735"/>
                  </a:cubicBezTo>
                  <a:cubicBezTo>
                    <a:pt x="710211" y="1896356"/>
                    <a:pt x="718833" y="1888924"/>
                    <a:pt x="722351" y="1879261"/>
                  </a:cubicBezTo>
                  <a:cubicBezTo>
                    <a:pt x="726265" y="1868558"/>
                    <a:pt x="723788" y="1856468"/>
                    <a:pt x="715315" y="1845270"/>
                  </a:cubicBezTo>
                  <a:cubicBezTo>
                    <a:pt x="707733" y="1835211"/>
                    <a:pt x="703868" y="1816332"/>
                    <a:pt x="711747" y="1801169"/>
                  </a:cubicBezTo>
                  <a:cubicBezTo>
                    <a:pt x="718833" y="1787493"/>
                    <a:pt x="733797" y="1780755"/>
                    <a:pt x="755203" y="1781349"/>
                  </a:cubicBezTo>
                  <a:cubicBezTo>
                    <a:pt x="776411" y="1780804"/>
                    <a:pt x="791276" y="1787493"/>
                    <a:pt x="798362" y="1801169"/>
                  </a:cubicBezTo>
                  <a:cubicBezTo>
                    <a:pt x="806240" y="1816332"/>
                    <a:pt x="802425" y="1835211"/>
                    <a:pt x="794794" y="1845270"/>
                  </a:cubicBezTo>
                  <a:cubicBezTo>
                    <a:pt x="786370" y="1856468"/>
                    <a:pt x="783843" y="1868558"/>
                    <a:pt x="787758" y="1879261"/>
                  </a:cubicBezTo>
                  <a:cubicBezTo>
                    <a:pt x="791276" y="1888924"/>
                    <a:pt x="799898" y="1896356"/>
                    <a:pt x="810254" y="1898735"/>
                  </a:cubicBezTo>
                  <a:cubicBezTo>
                    <a:pt x="815506" y="1899924"/>
                    <a:pt x="833047" y="1900420"/>
                    <a:pt x="861242" y="1900568"/>
                  </a:cubicBezTo>
                  <a:cubicBezTo>
                    <a:pt x="860498" y="1920636"/>
                    <a:pt x="858120" y="1992039"/>
                    <a:pt x="861539" y="2006954"/>
                  </a:cubicBezTo>
                  <a:cubicBezTo>
                    <a:pt x="863868" y="2017161"/>
                    <a:pt x="871201" y="2025634"/>
                    <a:pt x="880665" y="2029103"/>
                  </a:cubicBezTo>
                  <a:cubicBezTo>
                    <a:pt x="891220" y="2032918"/>
                    <a:pt x="903062" y="2030490"/>
                    <a:pt x="914013" y="2022166"/>
                  </a:cubicBezTo>
                  <a:cubicBezTo>
                    <a:pt x="923874" y="2014783"/>
                    <a:pt x="942307" y="2011017"/>
                    <a:pt x="957073" y="2018697"/>
                  </a:cubicBezTo>
                  <a:cubicBezTo>
                    <a:pt x="970451" y="2025634"/>
                    <a:pt x="977091" y="2040202"/>
                    <a:pt x="976398" y="2061162"/>
                  </a:cubicBezTo>
                  <a:cubicBezTo>
                    <a:pt x="977091" y="2081775"/>
                    <a:pt x="970451" y="2096343"/>
                    <a:pt x="957122" y="2103280"/>
                  </a:cubicBezTo>
                  <a:cubicBezTo>
                    <a:pt x="942307" y="2110961"/>
                    <a:pt x="923874" y="2107195"/>
                    <a:pt x="914013" y="2099812"/>
                  </a:cubicBezTo>
                  <a:cubicBezTo>
                    <a:pt x="903062" y="2091487"/>
                    <a:pt x="891220" y="2089059"/>
                    <a:pt x="880715" y="2092875"/>
                  </a:cubicBezTo>
                  <a:cubicBezTo>
                    <a:pt x="871201" y="2096343"/>
                    <a:pt x="863868" y="2104816"/>
                    <a:pt x="861539" y="2115024"/>
                  </a:cubicBezTo>
                  <a:close/>
                  <a:moveTo>
                    <a:pt x="1201011" y="2115024"/>
                  </a:moveTo>
                  <a:cubicBezTo>
                    <a:pt x="1197691" y="2129592"/>
                    <a:pt x="1199871" y="2197972"/>
                    <a:pt x="1200664" y="2219873"/>
                  </a:cubicBezTo>
                  <a:cubicBezTo>
                    <a:pt x="1174947" y="2219427"/>
                    <a:pt x="1155276" y="2218635"/>
                    <a:pt x="1150420" y="2217495"/>
                  </a:cubicBezTo>
                  <a:cubicBezTo>
                    <a:pt x="1143284" y="2215860"/>
                    <a:pt x="1137388" y="2210806"/>
                    <a:pt x="1135009" y="2204314"/>
                  </a:cubicBezTo>
                  <a:cubicBezTo>
                    <a:pt x="1132284" y="2196832"/>
                    <a:pt x="1134316" y="2188111"/>
                    <a:pt x="1140658" y="2179688"/>
                  </a:cubicBezTo>
                  <a:cubicBezTo>
                    <a:pt x="1150073" y="2167201"/>
                    <a:pt x="1154830" y="2143813"/>
                    <a:pt x="1145118" y="2125033"/>
                  </a:cubicBezTo>
                  <a:cubicBezTo>
                    <a:pt x="1139965" y="2115173"/>
                    <a:pt x="1126338" y="2098722"/>
                    <a:pt x="1093189" y="2099911"/>
                  </a:cubicBezTo>
                  <a:cubicBezTo>
                    <a:pt x="1059494" y="2098722"/>
                    <a:pt x="1046016" y="2115173"/>
                    <a:pt x="1040913" y="2125033"/>
                  </a:cubicBezTo>
                  <a:cubicBezTo>
                    <a:pt x="1031151" y="2143813"/>
                    <a:pt x="1035908" y="2167201"/>
                    <a:pt x="1045372" y="2179688"/>
                  </a:cubicBezTo>
                  <a:cubicBezTo>
                    <a:pt x="1051715" y="2188111"/>
                    <a:pt x="1053697" y="2196832"/>
                    <a:pt x="1051021" y="2204314"/>
                  </a:cubicBezTo>
                  <a:cubicBezTo>
                    <a:pt x="1048643" y="2210806"/>
                    <a:pt x="1042696" y="2215860"/>
                    <a:pt x="1035561" y="2217495"/>
                  </a:cubicBezTo>
                  <a:cubicBezTo>
                    <a:pt x="1027633" y="2219328"/>
                    <a:pt x="972632" y="2219229"/>
                    <a:pt x="924072" y="2219130"/>
                  </a:cubicBezTo>
                  <a:cubicBezTo>
                    <a:pt x="903954" y="2219080"/>
                    <a:pt x="886215" y="2219031"/>
                    <a:pt x="871053" y="2219080"/>
                  </a:cubicBezTo>
                  <a:cubicBezTo>
                    <a:pt x="869963" y="2189400"/>
                    <a:pt x="868476" y="2129245"/>
                    <a:pt x="871201" y="2117204"/>
                  </a:cubicBezTo>
                  <a:cubicBezTo>
                    <a:pt x="872787" y="2110267"/>
                    <a:pt x="877742" y="2104519"/>
                    <a:pt x="884084" y="2102190"/>
                  </a:cubicBezTo>
                  <a:cubicBezTo>
                    <a:pt x="891319" y="2099564"/>
                    <a:pt x="899842" y="2101496"/>
                    <a:pt x="908067" y="2107690"/>
                  </a:cubicBezTo>
                  <a:cubicBezTo>
                    <a:pt x="920306" y="2116956"/>
                    <a:pt x="943248" y="2121614"/>
                    <a:pt x="961681" y="2112051"/>
                  </a:cubicBezTo>
                  <a:cubicBezTo>
                    <a:pt x="971343" y="2107046"/>
                    <a:pt x="987447" y="2093717"/>
                    <a:pt x="986308" y="2061162"/>
                  </a:cubicBezTo>
                  <a:cubicBezTo>
                    <a:pt x="987447" y="2028260"/>
                    <a:pt x="971343" y="2014931"/>
                    <a:pt x="961681" y="2009927"/>
                  </a:cubicBezTo>
                  <a:cubicBezTo>
                    <a:pt x="943248" y="2000363"/>
                    <a:pt x="920306" y="2005021"/>
                    <a:pt x="908067" y="2014287"/>
                  </a:cubicBezTo>
                  <a:cubicBezTo>
                    <a:pt x="899842" y="2020481"/>
                    <a:pt x="891319" y="2022413"/>
                    <a:pt x="884084" y="2019787"/>
                  </a:cubicBezTo>
                  <a:cubicBezTo>
                    <a:pt x="877742" y="2017458"/>
                    <a:pt x="872787" y="2011711"/>
                    <a:pt x="871201" y="2004773"/>
                  </a:cubicBezTo>
                  <a:cubicBezTo>
                    <a:pt x="868377" y="1992386"/>
                    <a:pt x="870062" y="1929407"/>
                    <a:pt x="871152" y="1900618"/>
                  </a:cubicBezTo>
                  <a:cubicBezTo>
                    <a:pt x="886265" y="1900618"/>
                    <a:pt x="903954" y="1900618"/>
                    <a:pt x="924022" y="1900618"/>
                  </a:cubicBezTo>
                  <a:cubicBezTo>
                    <a:pt x="972582" y="1900469"/>
                    <a:pt x="1027633" y="1900370"/>
                    <a:pt x="1035561" y="1902203"/>
                  </a:cubicBezTo>
                  <a:cubicBezTo>
                    <a:pt x="1042696" y="1903839"/>
                    <a:pt x="1048643" y="1908893"/>
                    <a:pt x="1051021" y="1915433"/>
                  </a:cubicBezTo>
                  <a:cubicBezTo>
                    <a:pt x="1053697" y="1922866"/>
                    <a:pt x="1051715" y="1931587"/>
                    <a:pt x="1045372" y="1940011"/>
                  </a:cubicBezTo>
                  <a:cubicBezTo>
                    <a:pt x="1035908" y="1952497"/>
                    <a:pt x="1031151" y="1975885"/>
                    <a:pt x="1040913" y="1994715"/>
                  </a:cubicBezTo>
                  <a:cubicBezTo>
                    <a:pt x="1046016" y="2004575"/>
                    <a:pt x="1059742" y="2021026"/>
                    <a:pt x="1092842" y="2019837"/>
                  </a:cubicBezTo>
                  <a:cubicBezTo>
                    <a:pt x="1126289" y="2020976"/>
                    <a:pt x="1139965" y="2004575"/>
                    <a:pt x="1145118" y="1994715"/>
                  </a:cubicBezTo>
                  <a:cubicBezTo>
                    <a:pt x="1154830" y="1975885"/>
                    <a:pt x="1150073" y="1952497"/>
                    <a:pt x="1140658" y="1940011"/>
                  </a:cubicBezTo>
                  <a:cubicBezTo>
                    <a:pt x="1134316" y="1931587"/>
                    <a:pt x="1132284" y="1922866"/>
                    <a:pt x="1135009" y="1915433"/>
                  </a:cubicBezTo>
                  <a:cubicBezTo>
                    <a:pt x="1137388" y="1908893"/>
                    <a:pt x="1143284" y="1903839"/>
                    <a:pt x="1150420" y="1902203"/>
                  </a:cubicBezTo>
                  <a:cubicBezTo>
                    <a:pt x="1154978" y="1901163"/>
                    <a:pt x="1175195" y="1900766"/>
                    <a:pt x="1200714" y="1900618"/>
                  </a:cubicBezTo>
                  <a:cubicBezTo>
                    <a:pt x="1199971" y="1920735"/>
                    <a:pt x="1197592" y="1992039"/>
                    <a:pt x="1201011" y="2006954"/>
                  </a:cubicBezTo>
                  <a:cubicBezTo>
                    <a:pt x="1203340" y="2017161"/>
                    <a:pt x="1210674" y="2025634"/>
                    <a:pt x="1220187" y="2029103"/>
                  </a:cubicBezTo>
                  <a:cubicBezTo>
                    <a:pt x="1230692" y="2032918"/>
                    <a:pt x="1242535" y="2030490"/>
                    <a:pt x="1253485" y="2022166"/>
                  </a:cubicBezTo>
                  <a:cubicBezTo>
                    <a:pt x="1263296" y="2014733"/>
                    <a:pt x="1281729" y="2011017"/>
                    <a:pt x="1296595" y="2018697"/>
                  </a:cubicBezTo>
                  <a:cubicBezTo>
                    <a:pt x="1309924" y="2025634"/>
                    <a:pt x="1316564" y="2040202"/>
                    <a:pt x="1315870" y="2061162"/>
                  </a:cubicBezTo>
                  <a:cubicBezTo>
                    <a:pt x="1316564" y="2081775"/>
                    <a:pt x="1309924" y="2096343"/>
                    <a:pt x="1296595" y="2103280"/>
                  </a:cubicBezTo>
                  <a:cubicBezTo>
                    <a:pt x="1281779" y="2110961"/>
                    <a:pt x="1263346" y="2107244"/>
                    <a:pt x="1253485" y="2099812"/>
                  </a:cubicBezTo>
                  <a:cubicBezTo>
                    <a:pt x="1242535" y="2091487"/>
                    <a:pt x="1230692" y="2089059"/>
                    <a:pt x="1220187" y="2092875"/>
                  </a:cubicBezTo>
                  <a:cubicBezTo>
                    <a:pt x="1210674" y="2096343"/>
                    <a:pt x="1203340" y="2104816"/>
                    <a:pt x="1201011" y="2115024"/>
                  </a:cubicBezTo>
                  <a:close/>
                  <a:moveTo>
                    <a:pt x="1619467" y="2219080"/>
                  </a:moveTo>
                  <a:cubicBezTo>
                    <a:pt x="1613174" y="2219080"/>
                    <a:pt x="1606683" y="2219080"/>
                    <a:pt x="1599845" y="2219130"/>
                  </a:cubicBezTo>
                  <a:cubicBezTo>
                    <a:pt x="1551335" y="2219229"/>
                    <a:pt x="1496334" y="2219328"/>
                    <a:pt x="1488356" y="2217495"/>
                  </a:cubicBezTo>
                  <a:cubicBezTo>
                    <a:pt x="1481221" y="2215860"/>
                    <a:pt x="1475324" y="2210806"/>
                    <a:pt x="1472946" y="2204314"/>
                  </a:cubicBezTo>
                  <a:cubicBezTo>
                    <a:pt x="1470220" y="2196832"/>
                    <a:pt x="1472252" y="2188111"/>
                    <a:pt x="1478594" y="2179688"/>
                  </a:cubicBezTo>
                  <a:cubicBezTo>
                    <a:pt x="1488009" y="2167201"/>
                    <a:pt x="1492815" y="2143813"/>
                    <a:pt x="1483054" y="2125033"/>
                  </a:cubicBezTo>
                  <a:cubicBezTo>
                    <a:pt x="1477901" y="2115173"/>
                    <a:pt x="1464472" y="2098672"/>
                    <a:pt x="1431125" y="2099911"/>
                  </a:cubicBezTo>
                  <a:cubicBezTo>
                    <a:pt x="1397728" y="2098672"/>
                    <a:pt x="1383952" y="2115123"/>
                    <a:pt x="1378849" y="2125033"/>
                  </a:cubicBezTo>
                  <a:cubicBezTo>
                    <a:pt x="1369087" y="2143813"/>
                    <a:pt x="1373844" y="2167201"/>
                    <a:pt x="1383308" y="2179688"/>
                  </a:cubicBezTo>
                  <a:cubicBezTo>
                    <a:pt x="1389651" y="2188111"/>
                    <a:pt x="1391682" y="2196832"/>
                    <a:pt x="1388957" y="2204314"/>
                  </a:cubicBezTo>
                  <a:cubicBezTo>
                    <a:pt x="1386579" y="2210806"/>
                    <a:pt x="1380633" y="2215860"/>
                    <a:pt x="1373497" y="2217495"/>
                  </a:cubicBezTo>
                  <a:cubicBezTo>
                    <a:pt x="1362299" y="2220072"/>
                    <a:pt x="1273058" y="2220914"/>
                    <a:pt x="1210574" y="2220022"/>
                  </a:cubicBezTo>
                  <a:cubicBezTo>
                    <a:pt x="1209484" y="2190688"/>
                    <a:pt x="1207899" y="2129394"/>
                    <a:pt x="1210674" y="2117204"/>
                  </a:cubicBezTo>
                  <a:cubicBezTo>
                    <a:pt x="1212259" y="2110267"/>
                    <a:pt x="1217214" y="2104519"/>
                    <a:pt x="1223557" y="2102190"/>
                  </a:cubicBezTo>
                  <a:cubicBezTo>
                    <a:pt x="1230791" y="2099564"/>
                    <a:pt x="1239314" y="2101496"/>
                    <a:pt x="1247539" y="2107690"/>
                  </a:cubicBezTo>
                  <a:cubicBezTo>
                    <a:pt x="1259778" y="2116956"/>
                    <a:pt x="1282720" y="2121614"/>
                    <a:pt x="1301153" y="2112051"/>
                  </a:cubicBezTo>
                  <a:cubicBezTo>
                    <a:pt x="1310816" y="2107046"/>
                    <a:pt x="1326920" y="2093717"/>
                    <a:pt x="1325780" y="2061162"/>
                  </a:cubicBezTo>
                  <a:cubicBezTo>
                    <a:pt x="1326920" y="2028260"/>
                    <a:pt x="1310816" y="2014931"/>
                    <a:pt x="1301153" y="2009927"/>
                  </a:cubicBezTo>
                  <a:cubicBezTo>
                    <a:pt x="1282720" y="2000363"/>
                    <a:pt x="1259778" y="2005021"/>
                    <a:pt x="1247539" y="2014287"/>
                  </a:cubicBezTo>
                  <a:cubicBezTo>
                    <a:pt x="1239314" y="2020481"/>
                    <a:pt x="1230791" y="2022413"/>
                    <a:pt x="1223557" y="2019787"/>
                  </a:cubicBezTo>
                  <a:cubicBezTo>
                    <a:pt x="1217214" y="2017458"/>
                    <a:pt x="1212259" y="2011711"/>
                    <a:pt x="1210674" y="2004773"/>
                  </a:cubicBezTo>
                  <a:cubicBezTo>
                    <a:pt x="1207849" y="1992386"/>
                    <a:pt x="1209534" y="1929308"/>
                    <a:pt x="1210674" y="1900568"/>
                  </a:cubicBezTo>
                  <a:cubicBezTo>
                    <a:pt x="1227025" y="1900519"/>
                    <a:pt x="1244913" y="1900568"/>
                    <a:pt x="1262008" y="1900618"/>
                  </a:cubicBezTo>
                  <a:cubicBezTo>
                    <a:pt x="1327167" y="1900717"/>
                    <a:pt x="1367353" y="1900618"/>
                    <a:pt x="1375777" y="1898735"/>
                  </a:cubicBezTo>
                  <a:cubicBezTo>
                    <a:pt x="1386133" y="1896356"/>
                    <a:pt x="1394804" y="1888924"/>
                    <a:pt x="1398322" y="1879261"/>
                  </a:cubicBezTo>
                  <a:cubicBezTo>
                    <a:pt x="1402187" y="1868558"/>
                    <a:pt x="1399710" y="1856468"/>
                    <a:pt x="1391236" y="1845270"/>
                  </a:cubicBezTo>
                  <a:cubicBezTo>
                    <a:pt x="1383655" y="1835211"/>
                    <a:pt x="1379840" y="1816332"/>
                    <a:pt x="1387718" y="1801169"/>
                  </a:cubicBezTo>
                  <a:cubicBezTo>
                    <a:pt x="1394804" y="1787493"/>
                    <a:pt x="1409818" y="1780755"/>
                    <a:pt x="1431174" y="1781349"/>
                  </a:cubicBezTo>
                  <a:cubicBezTo>
                    <a:pt x="1452333" y="1780804"/>
                    <a:pt x="1467198" y="1787493"/>
                    <a:pt x="1474283" y="1801169"/>
                  </a:cubicBezTo>
                  <a:cubicBezTo>
                    <a:pt x="1482162" y="1816332"/>
                    <a:pt x="1478347" y="1835211"/>
                    <a:pt x="1470765" y="1845270"/>
                  </a:cubicBezTo>
                  <a:cubicBezTo>
                    <a:pt x="1462292" y="1856468"/>
                    <a:pt x="1459765" y="1868558"/>
                    <a:pt x="1463680" y="1879261"/>
                  </a:cubicBezTo>
                  <a:cubicBezTo>
                    <a:pt x="1467198" y="1888924"/>
                    <a:pt x="1475820" y="1896356"/>
                    <a:pt x="1486225" y="1898735"/>
                  </a:cubicBezTo>
                  <a:cubicBezTo>
                    <a:pt x="1496383" y="1901064"/>
                    <a:pt x="1561344" y="1902104"/>
                    <a:pt x="1619467" y="1901807"/>
                  </a:cubicBezTo>
                  <a:cubicBezTo>
                    <a:pt x="1620557" y="1931092"/>
                    <a:pt x="1622143" y="1992584"/>
                    <a:pt x="1619368" y="2004773"/>
                  </a:cubicBezTo>
                  <a:cubicBezTo>
                    <a:pt x="1617782" y="2011711"/>
                    <a:pt x="1612827" y="2017458"/>
                    <a:pt x="1606485" y="2019787"/>
                  </a:cubicBezTo>
                  <a:cubicBezTo>
                    <a:pt x="1599250" y="2022413"/>
                    <a:pt x="1590728" y="2020481"/>
                    <a:pt x="1582502" y="2014287"/>
                  </a:cubicBezTo>
                  <a:cubicBezTo>
                    <a:pt x="1570263" y="2005021"/>
                    <a:pt x="1547321" y="2000363"/>
                    <a:pt x="1528888" y="2009927"/>
                  </a:cubicBezTo>
                  <a:cubicBezTo>
                    <a:pt x="1519226" y="2014931"/>
                    <a:pt x="1503171" y="2028260"/>
                    <a:pt x="1504262" y="2060815"/>
                  </a:cubicBezTo>
                  <a:cubicBezTo>
                    <a:pt x="1503171" y="2093717"/>
                    <a:pt x="1519226" y="2107046"/>
                    <a:pt x="1528888" y="2112051"/>
                  </a:cubicBezTo>
                  <a:cubicBezTo>
                    <a:pt x="1547321" y="2121614"/>
                    <a:pt x="1570263" y="2116956"/>
                    <a:pt x="1582502" y="2107690"/>
                  </a:cubicBezTo>
                  <a:cubicBezTo>
                    <a:pt x="1590728" y="2101496"/>
                    <a:pt x="1599250" y="2099564"/>
                    <a:pt x="1606485" y="2102190"/>
                  </a:cubicBezTo>
                  <a:cubicBezTo>
                    <a:pt x="1612827" y="2104519"/>
                    <a:pt x="1617782" y="2110267"/>
                    <a:pt x="1619368" y="2117204"/>
                  </a:cubicBezTo>
                  <a:cubicBezTo>
                    <a:pt x="1622093" y="2129245"/>
                    <a:pt x="1620607" y="2189400"/>
                    <a:pt x="1619517" y="2219080"/>
                  </a:cubicBezTo>
                  <a:close/>
                  <a:moveTo>
                    <a:pt x="1922965" y="2219080"/>
                  </a:moveTo>
                  <a:cubicBezTo>
                    <a:pt x="1866626" y="2218981"/>
                    <a:pt x="1831891" y="2219179"/>
                    <a:pt x="1824112" y="2220963"/>
                  </a:cubicBezTo>
                  <a:cubicBezTo>
                    <a:pt x="1813706" y="2223342"/>
                    <a:pt x="1805084" y="2230824"/>
                    <a:pt x="1801566" y="2240437"/>
                  </a:cubicBezTo>
                  <a:cubicBezTo>
                    <a:pt x="1797652" y="2251189"/>
                    <a:pt x="1800179" y="2263230"/>
                    <a:pt x="1808652" y="2274429"/>
                  </a:cubicBezTo>
                  <a:cubicBezTo>
                    <a:pt x="1816233" y="2284487"/>
                    <a:pt x="1820049" y="2303366"/>
                    <a:pt x="1812170" y="2318529"/>
                  </a:cubicBezTo>
                  <a:cubicBezTo>
                    <a:pt x="1805084" y="2332205"/>
                    <a:pt x="1790070" y="2338944"/>
                    <a:pt x="1768714" y="2338349"/>
                  </a:cubicBezTo>
                  <a:cubicBezTo>
                    <a:pt x="1747605" y="2338993"/>
                    <a:pt x="1732691" y="2332205"/>
                    <a:pt x="1725605" y="2318529"/>
                  </a:cubicBezTo>
                  <a:cubicBezTo>
                    <a:pt x="1717726" y="2303366"/>
                    <a:pt x="1721542" y="2284487"/>
                    <a:pt x="1729123" y="2274429"/>
                  </a:cubicBezTo>
                  <a:cubicBezTo>
                    <a:pt x="1737596" y="2263230"/>
                    <a:pt x="1740123" y="2251189"/>
                    <a:pt x="1736209" y="2240437"/>
                  </a:cubicBezTo>
                  <a:cubicBezTo>
                    <a:pt x="1732691" y="2230824"/>
                    <a:pt x="1724069" y="2223342"/>
                    <a:pt x="1713663" y="2220963"/>
                  </a:cubicBezTo>
                  <a:cubicBezTo>
                    <a:pt x="1706577" y="2219328"/>
                    <a:pt x="1677144" y="2219031"/>
                    <a:pt x="1629377" y="2219080"/>
                  </a:cubicBezTo>
                  <a:cubicBezTo>
                    <a:pt x="1630170" y="2196337"/>
                    <a:pt x="1632251" y="2129443"/>
                    <a:pt x="1628981" y="2115024"/>
                  </a:cubicBezTo>
                  <a:cubicBezTo>
                    <a:pt x="1626652" y="2104816"/>
                    <a:pt x="1619318" y="2096343"/>
                    <a:pt x="1609854" y="2092875"/>
                  </a:cubicBezTo>
                  <a:cubicBezTo>
                    <a:pt x="1599300" y="2089059"/>
                    <a:pt x="1587457" y="2091487"/>
                    <a:pt x="1576507" y="2099812"/>
                  </a:cubicBezTo>
                  <a:cubicBezTo>
                    <a:pt x="1566696" y="2107244"/>
                    <a:pt x="1548263" y="2110961"/>
                    <a:pt x="1533447" y="2103280"/>
                  </a:cubicBezTo>
                  <a:cubicBezTo>
                    <a:pt x="1520118" y="2096343"/>
                    <a:pt x="1513429" y="2081775"/>
                    <a:pt x="1514122" y="2060815"/>
                  </a:cubicBezTo>
                  <a:cubicBezTo>
                    <a:pt x="1513429" y="2040202"/>
                    <a:pt x="1520118" y="2025634"/>
                    <a:pt x="1533447" y="2018697"/>
                  </a:cubicBezTo>
                  <a:cubicBezTo>
                    <a:pt x="1548213" y="2011017"/>
                    <a:pt x="1566696" y="2014783"/>
                    <a:pt x="1576507" y="2022166"/>
                  </a:cubicBezTo>
                  <a:cubicBezTo>
                    <a:pt x="1587457" y="2030490"/>
                    <a:pt x="1599300" y="2032918"/>
                    <a:pt x="1609854" y="2029103"/>
                  </a:cubicBezTo>
                  <a:cubicBezTo>
                    <a:pt x="1619318" y="2025634"/>
                    <a:pt x="1626652" y="2017161"/>
                    <a:pt x="1628981" y="2006954"/>
                  </a:cubicBezTo>
                  <a:cubicBezTo>
                    <a:pt x="1632301" y="1992287"/>
                    <a:pt x="1630121" y="1923213"/>
                    <a:pt x="1629328" y="1901757"/>
                  </a:cubicBezTo>
                  <a:cubicBezTo>
                    <a:pt x="1670554" y="1901411"/>
                    <a:pt x="1706330" y="1900420"/>
                    <a:pt x="1713663" y="1898735"/>
                  </a:cubicBezTo>
                  <a:cubicBezTo>
                    <a:pt x="1724069" y="1896356"/>
                    <a:pt x="1732691" y="1888924"/>
                    <a:pt x="1736209" y="1879261"/>
                  </a:cubicBezTo>
                  <a:cubicBezTo>
                    <a:pt x="1740123" y="1868558"/>
                    <a:pt x="1737596" y="1856468"/>
                    <a:pt x="1729123" y="1845270"/>
                  </a:cubicBezTo>
                  <a:cubicBezTo>
                    <a:pt x="1721542" y="1835211"/>
                    <a:pt x="1717726" y="1816332"/>
                    <a:pt x="1725605" y="1801169"/>
                  </a:cubicBezTo>
                  <a:cubicBezTo>
                    <a:pt x="1732691" y="1787493"/>
                    <a:pt x="1747704" y="1780755"/>
                    <a:pt x="1769061" y="1781349"/>
                  </a:cubicBezTo>
                  <a:cubicBezTo>
                    <a:pt x="1790219" y="1780804"/>
                    <a:pt x="1805084" y="1787493"/>
                    <a:pt x="1812170" y="1801169"/>
                  </a:cubicBezTo>
                  <a:cubicBezTo>
                    <a:pt x="1820049" y="1816332"/>
                    <a:pt x="1816233" y="1835211"/>
                    <a:pt x="1808652" y="1845270"/>
                  </a:cubicBezTo>
                  <a:cubicBezTo>
                    <a:pt x="1800179" y="1856468"/>
                    <a:pt x="1797652" y="1868558"/>
                    <a:pt x="1801566" y="1879261"/>
                  </a:cubicBezTo>
                  <a:cubicBezTo>
                    <a:pt x="1805084" y="1888924"/>
                    <a:pt x="1813756" y="1896356"/>
                    <a:pt x="1824112" y="1898735"/>
                  </a:cubicBezTo>
                  <a:cubicBezTo>
                    <a:pt x="1831891" y="1900519"/>
                    <a:pt x="1866577" y="1900717"/>
                    <a:pt x="1922866" y="1900618"/>
                  </a:cubicBezTo>
                  <a:cubicBezTo>
                    <a:pt x="1923957" y="1929407"/>
                    <a:pt x="1925641" y="1992386"/>
                    <a:pt x="1922817" y="2004773"/>
                  </a:cubicBezTo>
                  <a:cubicBezTo>
                    <a:pt x="1921231" y="2011711"/>
                    <a:pt x="1916276" y="2017458"/>
                    <a:pt x="1909934" y="2019787"/>
                  </a:cubicBezTo>
                  <a:cubicBezTo>
                    <a:pt x="1902699" y="2022413"/>
                    <a:pt x="1894176" y="2020481"/>
                    <a:pt x="1885951" y="2014287"/>
                  </a:cubicBezTo>
                  <a:cubicBezTo>
                    <a:pt x="1873762" y="2005021"/>
                    <a:pt x="1850770" y="2000363"/>
                    <a:pt x="1832387" y="2009927"/>
                  </a:cubicBezTo>
                  <a:cubicBezTo>
                    <a:pt x="1822675" y="2014931"/>
                    <a:pt x="1806620" y="2028260"/>
                    <a:pt x="1807710" y="2060815"/>
                  </a:cubicBezTo>
                  <a:cubicBezTo>
                    <a:pt x="1806620" y="2093717"/>
                    <a:pt x="1822675" y="2107046"/>
                    <a:pt x="1832387" y="2112051"/>
                  </a:cubicBezTo>
                  <a:cubicBezTo>
                    <a:pt x="1850820" y="2121614"/>
                    <a:pt x="1873762" y="2116956"/>
                    <a:pt x="1885951" y="2107690"/>
                  </a:cubicBezTo>
                  <a:cubicBezTo>
                    <a:pt x="1894176" y="2101496"/>
                    <a:pt x="1902650" y="2099564"/>
                    <a:pt x="1909934" y="2102190"/>
                  </a:cubicBezTo>
                  <a:cubicBezTo>
                    <a:pt x="1916276" y="2104519"/>
                    <a:pt x="1921231" y="2110267"/>
                    <a:pt x="1922817" y="2117204"/>
                  </a:cubicBezTo>
                  <a:cubicBezTo>
                    <a:pt x="1925592" y="2129245"/>
                    <a:pt x="1924056" y="2189400"/>
                    <a:pt x="1922965" y="2219080"/>
                  </a:cubicBezTo>
                  <a:close/>
                  <a:moveTo>
                    <a:pt x="2296330" y="2029103"/>
                  </a:moveTo>
                  <a:cubicBezTo>
                    <a:pt x="2306835" y="2032918"/>
                    <a:pt x="2318678" y="2030490"/>
                    <a:pt x="2329678" y="2022166"/>
                  </a:cubicBezTo>
                  <a:cubicBezTo>
                    <a:pt x="2339489" y="2014733"/>
                    <a:pt x="2357922" y="2011017"/>
                    <a:pt x="2372738" y="2018697"/>
                  </a:cubicBezTo>
                  <a:cubicBezTo>
                    <a:pt x="2386067" y="2025634"/>
                    <a:pt x="2392756" y="2040202"/>
                    <a:pt x="2392062" y="2061162"/>
                  </a:cubicBezTo>
                  <a:cubicBezTo>
                    <a:pt x="2392756" y="2081775"/>
                    <a:pt x="2386067" y="2096343"/>
                    <a:pt x="2372738" y="2103280"/>
                  </a:cubicBezTo>
                  <a:cubicBezTo>
                    <a:pt x="2357922" y="2110961"/>
                    <a:pt x="2339489" y="2107244"/>
                    <a:pt x="2329678" y="2099812"/>
                  </a:cubicBezTo>
                  <a:cubicBezTo>
                    <a:pt x="2318678" y="2091487"/>
                    <a:pt x="2306835" y="2089059"/>
                    <a:pt x="2296330" y="2092875"/>
                  </a:cubicBezTo>
                  <a:cubicBezTo>
                    <a:pt x="2286866" y="2096343"/>
                    <a:pt x="2279533" y="2104816"/>
                    <a:pt x="2277204" y="2115024"/>
                  </a:cubicBezTo>
                  <a:cubicBezTo>
                    <a:pt x="2273884" y="2129443"/>
                    <a:pt x="2275965" y="2196386"/>
                    <a:pt x="2276758" y="2219130"/>
                  </a:cubicBezTo>
                  <a:lnTo>
                    <a:pt x="2275767" y="2219130"/>
                  </a:lnTo>
                  <a:cubicBezTo>
                    <a:pt x="2227207" y="2219229"/>
                    <a:pt x="2172206" y="2219328"/>
                    <a:pt x="2164278" y="2217495"/>
                  </a:cubicBezTo>
                  <a:cubicBezTo>
                    <a:pt x="2157142" y="2215860"/>
                    <a:pt x="2151196" y="2210806"/>
                    <a:pt x="2148818" y="2204314"/>
                  </a:cubicBezTo>
                  <a:cubicBezTo>
                    <a:pt x="2146142" y="2196832"/>
                    <a:pt x="2148124" y="2188111"/>
                    <a:pt x="2154467" y="2179688"/>
                  </a:cubicBezTo>
                  <a:cubicBezTo>
                    <a:pt x="2163931" y="2167201"/>
                    <a:pt x="2168688" y="2143813"/>
                    <a:pt x="2158926" y="2125033"/>
                  </a:cubicBezTo>
                  <a:cubicBezTo>
                    <a:pt x="2153823" y="2115173"/>
                    <a:pt x="2140345" y="2098672"/>
                    <a:pt x="2106997" y="2099911"/>
                  </a:cubicBezTo>
                  <a:cubicBezTo>
                    <a:pt x="2073550" y="2098672"/>
                    <a:pt x="2059874" y="2115123"/>
                    <a:pt x="2054721" y="2125033"/>
                  </a:cubicBezTo>
                  <a:cubicBezTo>
                    <a:pt x="2045009" y="2143813"/>
                    <a:pt x="2049766" y="2167201"/>
                    <a:pt x="2059181" y="2179688"/>
                  </a:cubicBezTo>
                  <a:cubicBezTo>
                    <a:pt x="2065523" y="2188111"/>
                    <a:pt x="2067555" y="2196832"/>
                    <a:pt x="2064829" y="2204314"/>
                  </a:cubicBezTo>
                  <a:cubicBezTo>
                    <a:pt x="2062451" y="2210806"/>
                    <a:pt x="2056554" y="2215860"/>
                    <a:pt x="2049419" y="2217495"/>
                  </a:cubicBezTo>
                  <a:cubicBezTo>
                    <a:pt x="2041441" y="2219328"/>
                    <a:pt x="1986440" y="2219229"/>
                    <a:pt x="1937930" y="2219130"/>
                  </a:cubicBezTo>
                  <a:cubicBezTo>
                    <a:pt x="1936196" y="2219130"/>
                    <a:pt x="1934560" y="2219080"/>
                    <a:pt x="1932876" y="2219080"/>
                  </a:cubicBezTo>
                  <a:cubicBezTo>
                    <a:pt x="1933668" y="2196386"/>
                    <a:pt x="1935750" y="2129443"/>
                    <a:pt x="1932479" y="2115024"/>
                  </a:cubicBezTo>
                  <a:cubicBezTo>
                    <a:pt x="1930150" y="2104816"/>
                    <a:pt x="1922817" y="2096343"/>
                    <a:pt x="1913353" y="2092875"/>
                  </a:cubicBezTo>
                  <a:cubicBezTo>
                    <a:pt x="1902798" y="2089059"/>
                    <a:pt x="1890956" y="2091487"/>
                    <a:pt x="1880005" y="2099812"/>
                  </a:cubicBezTo>
                  <a:cubicBezTo>
                    <a:pt x="1870194" y="2107195"/>
                    <a:pt x="1851761" y="2110961"/>
                    <a:pt x="1836945" y="2103280"/>
                  </a:cubicBezTo>
                  <a:cubicBezTo>
                    <a:pt x="1823616" y="2096343"/>
                    <a:pt x="1816927" y="2081775"/>
                    <a:pt x="1817621" y="2060815"/>
                  </a:cubicBezTo>
                  <a:cubicBezTo>
                    <a:pt x="1816927" y="2040202"/>
                    <a:pt x="1823616" y="2025634"/>
                    <a:pt x="1836945" y="2018697"/>
                  </a:cubicBezTo>
                  <a:cubicBezTo>
                    <a:pt x="1851761" y="2011017"/>
                    <a:pt x="1870194" y="2014783"/>
                    <a:pt x="1880005" y="2022166"/>
                  </a:cubicBezTo>
                  <a:cubicBezTo>
                    <a:pt x="1890956" y="2030490"/>
                    <a:pt x="1902798" y="2032918"/>
                    <a:pt x="1913353" y="2029103"/>
                  </a:cubicBezTo>
                  <a:cubicBezTo>
                    <a:pt x="1922817" y="2025634"/>
                    <a:pt x="1930150" y="2017161"/>
                    <a:pt x="1932479" y="2006954"/>
                  </a:cubicBezTo>
                  <a:cubicBezTo>
                    <a:pt x="1935898" y="1992039"/>
                    <a:pt x="1933520" y="1920735"/>
                    <a:pt x="1932777" y="1900618"/>
                  </a:cubicBezTo>
                  <a:lnTo>
                    <a:pt x="1937880" y="1900618"/>
                  </a:lnTo>
                  <a:cubicBezTo>
                    <a:pt x="1986440" y="1900469"/>
                    <a:pt x="2041441" y="1900370"/>
                    <a:pt x="2049419" y="1902203"/>
                  </a:cubicBezTo>
                  <a:cubicBezTo>
                    <a:pt x="2056554" y="1903839"/>
                    <a:pt x="2062451" y="1908893"/>
                    <a:pt x="2064829" y="1915433"/>
                  </a:cubicBezTo>
                  <a:cubicBezTo>
                    <a:pt x="2067555" y="1922866"/>
                    <a:pt x="2065523" y="1931587"/>
                    <a:pt x="2059181" y="1940011"/>
                  </a:cubicBezTo>
                  <a:cubicBezTo>
                    <a:pt x="2049766" y="1952497"/>
                    <a:pt x="2045009" y="1975885"/>
                    <a:pt x="2054721" y="1994715"/>
                  </a:cubicBezTo>
                  <a:cubicBezTo>
                    <a:pt x="2059874" y="2004575"/>
                    <a:pt x="2073253" y="2020976"/>
                    <a:pt x="2106650" y="2019837"/>
                  </a:cubicBezTo>
                  <a:cubicBezTo>
                    <a:pt x="2107790" y="2019837"/>
                    <a:pt x="2108830" y="2019837"/>
                    <a:pt x="2109921" y="2019837"/>
                  </a:cubicBezTo>
                  <a:cubicBezTo>
                    <a:pt x="2141088" y="2019837"/>
                    <a:pt x="2153971" y="2004179"/>
                    <a:pt x="2158926" y="1994665"/>
                  </a:cubicBezTo>
                  <a:cubicBezTo>
                    <a:pt x="2168688" y="1975836"/>
                    <a:pt x="2163931" y="1952448"/>
                    <a:pt x="2154467" y="1939961"/>
                  </a:cubicBezTo>
                  <a:cubicBezTo>
                    <a:pt x="2148124" y="1931537"/>
                    <a:pt x="2146142" y="1922816"/>
                    <a:pt x="2148818" y="1915384"/>
                  </a:cubicBezTo>
                  <a:cubicBezTo>
                    <a:pt x="2151196" y="1908843"/>
                    <a:pt x="2157142" y="1903789"/>
                    <a:pt x="2164278" y="1902154"/>
                  </a:cubicBezTo>
                  <a:cubicBezTo>
                    <a:pt x="2172206" y="1900321"/>
                    <a:pt x="2227257" y="1900420"/>
                    <a:pt x="2275816" y="1900568"/>
                  </a:cubicBezTo>
                  <a:lnTo>
                    <a:pt x="2276857" y="1900568"/>
                  </a:lnTo>
                  <a:cubicBezTo>
                    <a:pt x="2276114" y="1920636"/>
                    <a:pt x="2273785" y="1991989"/>
                    <a:pt x="2277204" y="2006904"/>
                  </a:cubicBezTo>
                  <a:cubicBezTo>
                    <a:pt x="2279533" y="2017112"/>
                    <a:pt x="2286866" y="2025585"/>
                    <a:pt x="2296330" y="2029053"/>
                  </a:cubicBezTo>
                  <a:close/>
                  <a:moveTo>
                    <a:pt x="2296330" y="1700681"/>
                  </a:moveTo>
                  <a:cubicBezTo>
                    <a:pt x="2306835" y="1704496"/>
                    <a:pt x="2318678" y="1702068"/>
                    <a:pt x="2329678" y="1693743"/>
                  </a:cubicBezTo>
                  <a:cubicBezTo>
                    <a:pt x="2339489" y="1686360"/>
                    <a:pt x="2357922" y="1682595"/>
                    <a:pt x="2372738" y="1690275"/>
                  </a:cubicBezTo>
                  <a:cubicBezTo>
                    <a:pt x="2386067" y="1697212"/>
                    <a:pt x="2392756" y="1711780"/>
                    <a:pt x="2392062" y="1732740"/>
                  </a:cubicBezTo>
                  <a:cubicBezTo>
                    <a:pt x="2392756" y="1753353"/>
                    <a:pt x="2386067" y="1767921"/>
                    <a:pt x="2372738" y="1774858"/>
                  </a:cubicBezTo>
                  <a:cubicBezTo>
                    <a:pt x="2357922" y="1782538"/>
                    <a:pt x="2339489" y="1778773"/>
                    <a:pt x="2329678" y="1771389"/>
                  </a:cubicBezTo>
                  <a:cubicBezTo>
                    <a:pt x="2318678" y="1763065"/>
                    <a:pt x="2306835" y="1760637"/>
                    <a:pt x="2296330" y="1764452"/>
                  </a:cubicBezTo>
                  <a:cubicBezTo>
                    <a:pt x="2286866" y="1767921"/>
                    <a:pt x="2279533" y="1776394"/>
                    <a:pt x="2277204" y="1786602"/>
                  </a:cubicBezTo>
                  <a:cubicBezTo>
                    <a:pt x="2273884" y="1801021"/>
                    <a:pt x="2275965" y="1868013"/>
                    <a:pt x="2276758" y="1890708"/>
                  </a:cubicBezTo>
                  <a:lnTo>
                    <a:pt x="2275816" y="1890708"/>
                  </a:lnTo>
                  <a:cubicBezTo>
                    <a:pt x="2210608" y="1890559"/>
                    <a:pt x="2170472" y="1890608"/>
                    <a:pt x="2162048" y="1892541"/>
                  </a:cubicBezTo>
                  <a:cubicBezTo>
                    <a:pt x="2151692" y="1894920"/>
                    <a:pt x="2143020" y="1902402"/>
                    <a:pt x="2139502" y="1912014"/>
                  </a:cubicBezTo>
                  <a:cubicBezTo>
                    <a:pt x="2135637" y="1922767"/>
                    <a:pt x="2138115" y="1934808"/>
                    <a:pt x="2146588" y="1946006"/>
                  </a:cubicBezTo>
                  <a:cubicBezTo>
                    <a:pt x="2154169" y="1956065"/>
                    <a:pt x="2158034" y="1974944"/>
                    <a:pt x="2150106" y="1990106"/>
                  </a:cubicBezTo>
                  <a:cubicBezTo>
                    <a:pt x="2143020" y="2003783"/>
                    <a:pt x="2128007" y="2010521"/>
                    <a:pt x="2106650" y="2009927"/>
                  </a:cubicBezTo>
                  <a:cubicBezTo>
                    <a:pt x="2085492" y="2010521"/>
                    <a:pt x="2070627" y="2003783"/>
                    <a:pt x="2063541" y="1990106"/>
                  </a:cubicBezTo>
                  <a:cubicBezTo>
                    <a:pt x="2055662" y="1974944"/>
                    <a:pt x="2059478" y="1956065"/>
                    <a:pt x="2067109" y="1946006"/>
                  </a:cubicBezTo>
                  <a:cubicBezTo>
                    <a:pt x="2075532" y="1934808"/>
                    <a:pt x="2078059" y="1922767"/>
                    <a:pt x="2074145" y="1912014"/>
                  </a:cubicBezTo>
                  <a:cubicBezTo>
                    <a:pt x="2070627" y="1902402"/>
                    <a:pt x="2062005" y="1894920"/>
                    <a:pt x="2051599" y="1892541"/>
                  </a:cubicBezTo>
                  <a:cubicBezTo>
                    <a:pt x="2043176" y="1890608"/>
                    <a:pt x="2003039" y="1890559"/>
                    <a:pt x="1937831" y="1890708"/>
                  </a:cubicBezTo>
                  <a:lnTo>
                    <a:pt x="1932876" y="1890708"/>
                  </a:lnTo>
                  <a:cubicBezTo>
                    <a:pt x="1933668" y="1868013"/>
                    <a:pt x="1935799" y="1801021"/>
                    <a:pt x="1932479" y="1786602"/>
                  </a:cubicBezTo>
                  <a:cubicBezTo>
                    <a:pt x="1930150" y="1776394"/>
                    <a:pt x="1922817" y="1767921"/>
                    <a:pt x="1913353" y="1764452"/>
                  </a:cubicBezTo>
                  <a:cubicBezTo>
                    <a:pt x="1902798" y="1760637"/>
                    <a:pt x="1890956" y="1763065"/>
                    <a:pt x="1880005" y="1771389"/>
                  </a:cubicBezTo>
                  <a:cubicBezTo>
                    <a:pt x="1870194" y="1778773"/>
                    <a:pt x="1851761" y="1782538"/>
                    <a:pt x="1836945" y="1774858"/>
                  </a:cubicBezTo>
                  <a:cubicBezTo>
                    <a:pt x="1823616" y="1767921"/>
                    <a:pt x="1816927" y="1753353"/>
                    <a:pt x="1817621" y="1732393"/>
                  </a:cubicBezTo>
                  <a:cubicBezTo>
                    <a:pt x="1816927" y="1711780"/>
                    <a:pt x="1823616" y="1697212"/>
                    <a:pt x="1836945" y="1690275"/>
                  </a:cubicBezTo>
                  <a:cubicBezTo>
                    <a:pt x="1851761" y="1682595"/>
                    <a:pt x="1870194" y="1686360"/>
                    <a:pt x="1880005" y="1693743"/>
                  </a:cubicBezTo>
                  <a:cubicBezTo>
                    <a:pt x="1890956" y="1702068"/>
                    <a:pt x="1902798" y="1704496"/>
                    <a:pt x="1913353" y="1700681"/>
                  </a:cubicBezTo>
                  <a:cubicBezTo>
                    <a:pt x="1922817" y="1697212"/>
                    <a:pt x="1930150" y="1688739"/>
                    <a:pt x="1932479" y="1678531"/>
                  </a:cubicBezTo>
                  <a:cubicBezTo>
                    <a:pt x="1935849" y="1663864"/>
                    <a:pt x="1933619" y="1594989"/>
                    <a:pt x="1932826" y="1573434"/>
                  </a:cubicBezTo>
                  <a:cubicBezTo>
                    <a:pt x="1986836" y="1573484"/>
                    <a:pt x="2042284" y="1572443"/>
                    <a:pt x="2051599" y="1570313"/>
                  </a:cubicBezTo>
                  <a:cubicBezTo>
                    <a:pt x="2062005" y="1567934"/>
                    <a:pt x="2070627" y="1560501"/>
                    <a:pt x="2074145" y="1550839"/>
                  </a:cubicBezTo>
                  <a:cubicBezTo>
                    <a:pt x="2078059" y="1540136"/>
                    <a:pt x="2075532" y="1528046"/>
                    <a:pt x="2067109" y="1516847"/>
                  </a:cubicBezTo>
                  <a:cubicBezTo>
                    <a:pt x="2059478" y="1506788"/>
                    <a:pt x="2055662" y="1487910"/>
                    <a:pt x="2063541" y="1472747"/>
                  </a:cubicBezTo>
                  <a:cubicBezTo>
                    <a:pt x="2070627" y="1459071"/>
                    <a:pt x="2085641" y="1452332"/>
                    <a:pt x="2106997" y="1452927"/>
                  </a:cubicBezTo>
                  <a:cubicBezTo>
                    <a:pt x="2128155" y="1452184"/>
                    <a:pt x="2143020" y="1459071"/>
                    <a:pt x="2150106" y="1472747"/>
                  </a:cubicBezTo>
                  <a:cubicBezTo>
                    <a:pt x="2158034" y="1487910"/>
                    <a:pt x="2154169" y="1506788"/>
                    <a:pt x="2146588" y="1516847"/>
                  </a:cubicBezTo>
                  <a:cubicBezTo>
                    <a:pt x="2138115" y="1528046"/>
                    <a:pt x="2135637" y="1540136"/>
                    <a:pt x="2139502" y="1550839"/>
                  </a:cubicBezTo>
                  <a:cubicBezTo>
                    <a:pt x="2143020" y="1560501"/>
                    <a:pt x="2151692" y="1567934"/>
                    <a:pt x="2162048" y="1570313"/>
                  </a:cubicBezTo>
                  <a:cubicBezTo>
                    <a:pt x="2171165" y="1572394"/>
                    <a:pt x="2224135" y="1573434"/>
                    <a:pt x="2276807" y="1573434"/>
                  </a:cubicBezTo>
                  <a:cubicBezTo>
                    <a:pt x="2276015" y="1594989"/>
                    <a:pt x="2273834" y="1663864"/>
                    <a:pt x="2277204" y="1678531"/>
                  </a:cubicBezTo>
                  <a:cubicBezTo>
                    <a:pt x="2279533" y="1688739"/>
                    <a:pt x="2286866" y="1697212"/>
                    <a:pt x="2296330" y="1700681"/>
                  </a:cubicBezTo>
                  <a:close/>
                  <a:moveTo>
                    <a:pt x="2278988" y="1347929"/>
                  </a:moveTo>
                  <a:cubicBezTo>
                    <a:pt x="2277402" y="1354866"/>
                    <a:pt x="2272447" y="1360614"/>
                    <a:pt x="2266104" y="1362943"/>
                  </a:cubicBezTo>
                  <a:cubicBezTo>
                    <a:pt x="2258870" y="1365569"/>
                    <a:pt x="2250347" y="1363636"/>
                    <a:pt x="2242122" y="1357443"/>
                  </a:cubicBezTo>
                  <a:cubicBezTo>
                    <a:pt x="2229932" y="1348177"/>
                    <a:pt x="2206990" y="1343519"/>
                    <a:pt x="2188558" y="1353082"/>
                  </a:cubicBezTo>
                  <a:cubicBezTo>
                    <a:pt x="2178846" y="1358087"/>
                    <a:pt x="2162791" y="1371416"/>
                    <a:pt x="2163881" y="1403971"/>
                  </a:cubicBezTo>
                  <a:cubicBezTo>
                    <a:pt x="2162791" y="1436872"/>
                    <a:pt x="2178846" y="1450202"/>
                    <a:pt x="2188558" y="1455206"/>
                  </a:cubicBezTo>
                  <a:cubicBezTo>
                    <a:pt x="2206990" y="1464769"/>
                    <a:pt x="2229932" y="1460112"/>
                    <a:pt x="2242122" y="1450846"/>
                  </a:cubicBezTo>
                  <a:cubicBezTo>
                    <a:pt x="2250347" y="1444652"/>
                    <a:pt x="2258870" y="1442719"/>
                    <a:pt x="2266104" y="1445346"/>
                  </a:cubicBezTo>
                  <a:cubicBezTo>
                    <a:pt x="2272447" y="1447675"/>
                    <a:pt x="2277402" y="1453422"/>
                    <a:pt x="2278988" y="1460359"/>
                  </a:cubicBezTo>
                  <a:cubicBezTo>
                    <a:pt x="2281812" y="1472599"/>
                    <a:pt x="2280177" y="1534339"/>
                    <a:pt x="2279087" y="1563524"/>
                  </a:cubicBezTo>
                  <a:cubicBezTo>
                    <a:pt x="2226414" y="1563574"/>
                    <a:pt x="2172800" y="1562632"/>
                    <a:pt x="2164278" y="1560650"/>
                  </a:cubicBezTo>
                  <a:cubicBezTo>
                    <a:pt x="2157142" y="1559015"/>
                    <a:pt x="2151196" y="1553961"/>
                    <a:pt x="2148818" y="1547420"/>
                  </a:cubicBezTo>
                  <a:cubicBezTo>
                    <a:pt x="2146142" y="1539988"/>
                    <a:pt x="2148124" y="1531267"/>
                    <a:pt x="2154467" y="1522843"/>
                  </a:cubicBezTo>
                  <a:cubicBezTo>
                    <a:pt x="2163931" y="1510356"/>
                    <a:pt x="2168688" y="1486968"/>
                    <a:pt x="2158926" y="1468188"/>
                  </a:cubicBezTo>
                  <a:cubicBezTo>
                    <a:pt x="2153823" y="1458278"/>
                    <a:pt x="2140444" y="1441877"/>
                    <a:pt x="2106997" y="1443017"/>
                  </a:cubicBezTo>
                  <a:cubicBezTo>
                    <a:pt x="2073451" y="1441927"/>
                    <a:pt x="2059874" y="1458328"/>
                    <a:pt x="2054721" y="1468188"/>
                  </a:cubicBezTo>
                  <a:cubicBezTo>
                    <a:pt x="2045009" y="1486968"/>
                    <a:pt x="2049766" y="1510356"/>
                    <a:pt x="2059181" y="1522843"/>
                  </a:cubicBezTo>
                  <a:cubicBezTo>
                    <a:pt x="2065523" y="1531267"/>
                    <a:pt x="2067555" y="1539988"/>
                    <a:pt x="2064829" y="1547420"/>
                  </a:cubicBezTo>
                  <a:cubicBezTo>
                    <a:pt x="2062451" y="1553961"/>
                    <a:pt x="2056554" y="1559015"/>
                    <a:pt x="2049419" y="1560650"/>
                  </a:cubicBezTo>
                  <a:cubicBezTo>
                    <a:pt x="2040648" y="1562682"/>
                    <a:pt x="1984309" y="1563623"/>
                    <a:pt x="1930249" y="1563524"/>
                  </a:cubicBezTo>
                  <a:cubicBezTo>
                    <a:pt x="1929159" y="1534289"/>
                    <a:pt x="1927574" y="1472599"/>
                    <a:pt x="1930349" y="1460359"/>
                  </a:cubicBezTo>
                  <a:cubicBezTo>
                    <a:pt x="1931934" y="1453422"/>
                    <a:pt x="1936889" y="1447675"/>
                    <a:pt x="1943232" y="1445346"/>
                  </a:cubicBezTo>
                  <a:cubicBezTo>
                    <a:pt x="1950466" y="1442719"/>
                    <a:pt x="1958989" y="1444652"/>
                    <a:pt x="1967214" y="1450846"/>
                  </a:cubicBezTo>
                  <a:cubicBezTo>
                    <a:pt x="1979453" y="1460112"/>
                    <a:pt x="2002395" y="1464769"/>
                    <a:pt x="2020828" y="1455206"/>
                  </a:cubicBezTo>
                  <a:cubicBezTo>
                    <a:pt x="2030491" y="1450202"/>
                    <a:pt x="2046595" y="1436872"/>
                    <a:pt x="2045455" y="1404318"/>
                  </a:cubicBezTo>
                  <a:cubicBezTo>
                    <a:pt x="2046595" y="1371416"/>
                    <a:pt x="2030491" y="1358087"/>
                    <a:pt x="2020828" y="1353082"/>
                  </a:cubicBezTo>
                  <a:cubicBezTo>
                    <a:pt x="2002395" y="1343519"/>
                    <a:pt x="1979453" y="1348177"/>
                    <a:pt x="1967214" y="1357443"/>
                  </a:cubicBezTo>
                  <a:cubicBezTo>
                    <a:pt x="1958989" y="1363636"/>
                    <a:pt x="1950516" y="1365569"/>
                    <a:pt x="1943232" y="1362943"/>
                  </a:cubicBezTo>
                  <a:cubicBezTo>
                    <a:pt x="1936889" y="1360614"/>
                    <a:pt x="1931934" y="1354866"/>
                    <a:pt x="1930349" y="1347929"/>
                  </a:cubicBezTo>
                  <a:cubicBezTo>
                    <a:pt x="1927524" y="1335541"/>
                    <a:pt x="1929209" y="1272513"/>
                    <a:pt x="1930299" y="1243724"/>
                  </a:cubicBezTo>
                  <a:lnTo>
                    <a:pt x="1937880" y="1243724"/>
                  </a:lnTo>
                  <a:cubicBezTo>
                    <a:pt x="2002990" y="1243872"/>
                    <a:pt x="2043176" y="1243823"/>
                    <a:pt x="2051599" y="1241890"/>
                  </a:cubicBezTo>
                  <a:cubicBezTo>
                    <a:pt x="2062005" y="1239512"/>
                    <a:pt x="2070627" y="1232079"/>
                    <a:pt x="2074145" y="1222417"/>
                  </a:cubicBezTo>
                  <a:cubicBezTo>
                    <a:pt x="2078059" y="1211714"/>
                    <a:pt x="2075532" y="1199624"/>
                    <a:pt x="2067109" y="1188425"/>
                  </a:cubicBezTo>
                  <a:cubicBezTo>
                    <a:pt x="2059478" y="1178366"/>
                    <a:pt x="2055662" y="1159487"/>
                    <a:pt x="2063541" y="1144325"/>
                  </a:cubicBezTo>
                  <a:cubicBezTo>
                    <a:pt x="2070627" y="1130649"/>
                    <a:pt x="2085542" y="1123761"/>
                    <a:pt x="2106997" y="1124505"/>
                  </a:cubicBezTo>
                  <a:cubicBezTo>
                    <a:pt x="2128155" y="1123761"/>
                    <a:pt x="2143020" y="1130649"/>
                    <a:pt x="2150106" y="1144325"/>
                  </a:cubicBezTo>
                  <a:cubicBezTo>
                    <a:pt x="2158034" y="1159487"/>
                    <a:pt x="2154169" y="1178366"/>
                    <a:pt x="2146588" y="1188425"/>
                  </a:cubicBezTo>
                  <a:cubicBezTo>
                    <a:pt x="2138115" y="1199624"/>
                    <a:pt x="2135637" y="1211714"/>
                    <a:pt x="2139502" y="1222417"/>
                  </a:cubicBezTo>
                  <a:cubicBezTo>
                    <a:pt x="2143020" y="1232079"/>
                    <a:pt x="2151692" y="1239512"/>
                    <a:pt x="2162048" y="1241890"/>
                  </a:cubicBezTo>
                  <a:cubicBezTo>
                    <a:pt x="2170472" y="1243823"/>
                    <a:pt x="2210657" y="1243872"/>
                    <a:pt x="2275816" y="1243724"/>
                  </a:cubicBezTo>
                  <a:lnTo>
                    <a:pt x="2279037" y="1243724"/>
                  </a:lnTo>
                  <a:cubicBezTo>
                    <a:pt x="2280127" y="1272513"/>
                    <a:pt x="2281812" y="1335541"/>
                    <a:pt x="2278988" y="1347929"/>
                  </a:cubicBezTo>
                  <a:close/>
                  <a:moveTo>
                    <a:pt x="2296330" y="1043836"/>
                  </a:moveTo>
                  <a:cubicBezTo>
                    <a:pt x="2306835" y="1047651"/>
                    <a:pt x="2318678" y="1045223"/>
                    <a:pt x="2329678" y="1036899"/>
                  </a:cubicBezTo>
                  <a:cubicBezTo>
                    <a:pt x="2339489" y="1029466"/>
                    <a:pt x="2357922" y="1025750"/>
                    <a:pt x="2372738" y="1033430"/>
                  </a:cubicBezTo>
                  <a:cubicBezTo>
                    <a:pt x="2386067" y="1040367"/>
                    <a:pt x="2392756" y="1054935"/>
                    <a:pt x="2392062" y="1075895"/>
                  </a:cubicBezTo>
                  <a:cubicBezTo>
                    <a:pt x="2392756" y="1096508"/>
                    <a:pt x="2386067" y="1111076"/>
                    <a:pt x="2372738" y="1117964"/>
                  </a:cubicBezTo>
                  <a:cubicBezTo>
                    <a:pt x="2357922" y="1125694"/>
                    <a:pt x="2339489" y="1121928"/>
                    <a:pt x="2329678" y="1114545"/>
                  </a:cubicBezTo>
                  <a:cubicBezTo>
                    <a:pt x="2318678" y="1106220"/>
                    <a:pt x="2306835" y="1103792"/>
                    <a:pt x="2296330" y="1107608"/>
                  </a:cubicBezTo>
                  <a:cubicBezTo>
                    <a:pt x="2286817" y="1111076"/>
                    <a:pt x="2279533" y="1119549"/>
                    <a:pt x="2277204" y="1129707"/>
                  </a:cubicBezTo>
                  <a:cubicBezTo>
                    <a:pt x="2273884" y="1144176"/>
                    <a:pt x="2275965" y="1211119"/>
                    <a:pt x="2276758" y="1233813"/>
                  </a:cubicBezTo>
                  <a:lnTo>
                    <a:pt x="2275767" y="1233813"/>
                  </a:lnTo>
                  <a:cubicBezTo>
                    <a:pt x="2227257" y="1233913"/>
                    <a:pt x="2172206" y="1234061"/>
                    <a:pt x="2164278" y="1232228"/>
                  </a:cubicBezTo>
                  <a:cubicBezTo>
                    <a:pt x="2157142" y="1230593"/>
                    <a:pt x="2151196" y="1225539"/>
                    <a:pt x="2148818" y="1218998"/>
                  </a:cubicBezTo>
                  <a:cubicBezTo>
                    <a:pt x="2146142" y="1211565"/>
                    <a:pt x="2148124" y="1202844"/>
                    <a:pt x="2154467" y="1194421"/>
                  </a:cubicBezTo>
                  <a:cubicBezTo>
                    <a:pt x="2163931" y="1181934"/>
                    <a:pt x="2168688" y="1158546"/>
                    <a:pt x="2158926" y="1139766"/>
                  </a:cubicBezTo>
                  <a:cubicBezTo>
                    <a:pt x="2153823" y="1129856"/>
                    <a:pt x="2140196" y="1113504"/>
                    <a:pt x="2106997" y="1114594"/>
                  </a:cubicBezTo>
                  <a:cubicBezTo>
                    <a:pt x="2073550" y="1113554"/>
                    <a:pt x="2059874" y="1129856"/>
                    <a:pt x="2054721" y="1139766"/>
                  </a:cubicBezTo>
                  <a:cubicBezTo>
                    <a:pt x="2045009" y="1158546"/>
                    <a:pt x="2049766" y="1181934"/>
                    <a:pt x="2059181" y="1194421"/>
                  </a:cubicBezTo>
                  <a:cubicBezTo>
                    <a:pt x="2065523" y="1202844"/>
                    <a:pt x="2067555" y="1211565"/>
                    <a:pt x="2064829" y="1218998"/>
                  </a:cubicBezTo>
                  <a:cubicBezTo>
                    <a:pt x="2062451" y="1225539"/>
                    <a:pt x="2056554" y="1230593"/>
                    <a:pt x="2049419" y="1232228"/>
                  </a:cubicBezTo>
                  <a:cubicBezTo>
                    <a:pt x="2041441" y="1234061"/>
                    <a:pt x="1986440" y="1233962"/>
                    <a:pt x="1937880" y="1233813"/>
                  </a:cubicBezTo>
                  <a:lnTo>
                    <a:pt x="1930200" y="1233813"/>
                  </a:lnTo>
                  <a:cubicBezTo>
                    <a:pt x="1929110" y="1204133"/>
                    <a:pt x="1927623" y="1143978"/>
                    <a:pt x="1930349" y="1131937"/>
                  </a:cubicBezTo>
                  <a:cubicBezTo>
                    <a:pt x="1931934" y="1125000"/>
                    <a:pt x="1936889" y="1119252"/>
                    <a:pt x="1943232" y="1116923"/>
                  </a:cubicBezTo>
                  <a:cubicBezTo>
                    <a:pt x="1950516" y="1114248"/>
                    <a:pt x="1958989" y="1116230"/>
                    <a:pt x="1967214" y="1122423"/>
                  </a:cubicBezTo>
                  <a:cubicBezTo>
                    <a:pt x="1979453" y="1131689"/>
                    <a:pt x="2002395" y="1136347"/>
                    <a:pt x="2020828" y="1126784"/>
                  </a:cubicBezTo>
                  <a:cubicBezTo>
                    <a:pt x="2030491" y="1121779"/>
                    <a:pt x="2046595" y="1108401"/>
                    <a:pt x="2045455" y="1075895"/>
                  </a:cubicBezTo>
                  <a:cubicBezTo>
                    <a:pt x="2046595" y="1042994"/>
                    <a:pt x="2030491" y="1029664"/>
                    <a:pt x="2020828" y="1024660"/>
                  </a:cubicBezTo>
                  <a:cubicBezTo>
                    <a:pt x="2002395" y="1015096"/>
                    <a:pt x="1979453" y="1019754"/>
                    <a:pt x="1967214" y="1029020"/>
                  </a:cubicBezTo>
                  <a:cubicBezTo>
                    <a:pt x="1958989" y="1035214"/>
                    <a:pt x="1950516" y="1037147"/>
                    <a:pt x="1943232" y="1034520"/>
                  </a:cubicBezTo>
                  <a:cubicBezTo>
                    <a:pt x="1936889" y="1032191"/>
                    <a:pt x="1931934" y="1026444"/>
                    <a:pt x="1930349" y="1019507"/>
                  </a:cubicBezTo>
                  <a:cubicBezTo>
                    <a:pt x="1927524" y="1007119"/>
                    <a:pt x="1929209" y="944090"/>
                    <a:pt x="1930299" y="915351"/>
                  </a:cubicBezTo>
                  <a:cubicBezTo>
                    <a:pt x="1932826" y="915351"/>
                    <a:pt x="1935304" y="915351"/>
                    <a:pt x="1937880" y="915301"/>
                  </a:cubicBezTo>
                  <a:cubicBezTo>
                    <a:pt x="1986440" y="915202"/>
                    <a:pt x="2041441" y="915103"/>
                    <a:pt x="2049419" y="916936"/>
                  </a:cubicBezTo>
                  <a:cubicBezTo>
                    <a:pt x="2056554" y="918572"/>
                    <a:pt x="2062451" y="923626"/>
                    <a:pt x="2064829" y="930167"/>
                  </a:cubicBezTo>
                  <a:cubicBezTo>
                    <a:pt x="2067555" y="937599"/>
                    <a:pt x="2065523" y="946320"/>
                    <a:pt x="2059181" y="954744"/>
                  </a:cubicBezTo>
                  <a:cubicBezTo>
                    <a:pt x="2049766" y="967230"/>
                    <a:pt x="2045009" y="990618"/>
                    <a:pt x="2054721" y="1009398"/>
                  </a:cubicBezTo>
                  <a:cubicBezTo>
                    <a:pt x="2059874" y="1019308"/>
                    <a:pt x="2073451" y="1035710"/>
                    <a:pt x="2106650" y="1034570"/>
                  </a:cubicBezTo>
                  <a:cubicBezTo>
                    <a:pt x="2107790" y="1034570"/>
                    <a:pt x="2108830" y="1034619"/>
                    <a:pt x="2109921" y="1034619"/>
                  </a:cubicBezTo>
                  <a:cubicBezTo>
                    <a:pt x="2141088" y="1034619"/>
                    <a:pt x="2153971" y="1018961"/>
                    <a:pt x="2158926" y="1009398"/>
                  </a:cubicBezTo>
                  <a:cubicBezTo>
                    <a:pt x="2168688" y="990618"/>
                    <a:pt x="2163931" y="967230"/>
                    <a:pt x="2154467" y="954744"/>
                  </a:cubicBezTo>
                  <a:cubicBezTo>
                    <a:pt x="2148124" y="946320"/>
                    <a:pt x="2146142" y="937599"/>
                    <a:pt x="2148818" y="930167"/>
                  </a:cubicBezTo>
                  <a:cubicBezTo>
                    <a:pt x="2151196" y="923626"/>
                    <a:pt x="2157142" y="918572"/>
                    <a:pt x="2164278" y="916936"/>
                  </a:cubicBezTo>
                  <a:cubicBezTo>
                    <a:pt x="2172206" y="915103"/>
                    <a:pt x="2227257" y="915202"/>
                    <a:pt x="2275767" y="915301"/>
                  </a:cubicBezTo>
                  <a:lnTo>
                    <a:pt x="2276857" y="915301"/>
                  </a:lnTo>
                  <a:cubicBezTo>
                    <a:pt x="2276114" y="935419"/>
                    <a:pt x="2273785" y="1006772"/>
                    <a:pt x="2277204" y="1021687"/>
                  </a:cubicBezTo>
                  <a:cubicBezTo>
                    <a:pt x="2279533" y="1031894"/>
                    <a:pt x="2286866" y="1040367"/>
                    <a:pt x="2296330" y="1043836"/>
                  </a:cubicBezTo>
                  <a:close/>
                  <a:moveTo>
                    <a:pt x="2296330" y="715414"/>
                  </a:moveTo>
                  <a:cubicBezTo>
                    <a:pt x="2306835" y="719229"/>
                    <a:pt x="2318678" y="716801"/>
                    <a:pt x="2329678" y="708476"/>
                  </a:cubicBezTo>
                  <a:cubicBezTo>
                    <a:pt x="2339489" y="701044"/>
                    <a:pt x="2357922" y="697328"/>
                    <a:pt x="2372738" y="705008"/>
                  </a:cubicBezTo>
                  <a:cubicBezTo>
                    <a:pt x="2386067" y="711945"/>
                    <a:pt x="2392756" y="726513"/>
                    <a:pt x="2392062" y="747473"/>
                  </a:cubicBezTo>
                  <a:cubicBezTo>
                    <a:pt x="2392756" y="768086"/>
                    <a:pt x="2386067" y="782654"/>
                    <a:pt x="2372738" y="789542"/>
                  </a:cubicBezTo>
                  <a:cubicBezTo>
                    <a:pt x="2357922" y="797271"/>
                    <a:pt x="2339489" y="793506"/>
                    <a:pt x="2329678" y="786073"/>
                  </a:cubicBezTo>
                  <a:cubicBezTo>
                    <a:pt x="2318678" y="777798"/>
                    <a:pt x="2306835" y="775320"/>
                    <a:pt x="2296330" y="779185"/>
                  </a:cubicBezTo>
                  <a:cubicBezTo>
                    <a:pt x="2286866" y="782654"/>
                    <a:pt x="2279533" y="791127"/>
                    <a:pt x="2277204" y="801285"/>
                  </a:cubicBezTo>
                  <a:cubicBezTo>
                    <a:pt x="2273884" y="815754"/>
                    <a:pt x="2275965" y="882746"/>
                    <a:pt x="2276807" y="905391"/>
                  </a:cubicBezTo>
                  <a:lnTo>
                    <a:pt x="2275816" y="905391"/>
                  </a:lnTo>
                  <a:cubicBezTo>
                    <a:pt x="2210657" y="905292"/>
                    <a:pt x="2170472" y="905342"/>
                    <a:pt x="2162048" y="907274"/>
                  </a:cubicBezTo>
                  <a:cubicBezTo>
                    <a:pt x="2151692" y="909653"/>
                    <a:pt x="2143020" y="917085"/>
                    <a:pt x="2139502" y="926748"/>
                  </a:cubicBezTo>
                  <a:cubicBezTo>
                    <a:pt x="2135637" y="937450"/>
                    <a:pt x="2138115" y="949541"/>
                    <a:pt x="2146588" y="960739"/>
                  </a:cubicBezTo>
                  <a:cubicBezTo>
                    <a:pt x="2154169" y="970798"/>
                    <a:pt x="2158034" y="989677"/>
                    <a:pt x="2150106" y="1004839"/>
                  </a:cubicBezTo>
                  <a:cubicBezTo>
                    <a:pt x="2143020" y="1018516"/>
                    <a:pt x="2128106" y="1025353"/>
                    <a:pt x="2106650" y="1024660"/>
                  </a:cubicBezTo>
                  <a:cubicBezTo>
                    <a:pt x="2085492" y="1025403"/>
                    <a:pt x="2070627" y="1018516"/>
                    <a:pt x="2063541" y="1004839"/>
                  </a:cubicBezTo>
                  <a:cubicBezTo>
                    <a:pt x="2055662" y="989677"/>
                    <a:pt x="2059478" y="970798"/>
                    <a:pt x="2067109" y="960739"/>
                  </a:cubicBezTo>
                  <a:cubicBezTo>
                    <a:pt x="2075532" y="949541"/>
                    <a:pt x="2078059" y="937450"/>
                    <a:pt x="2074145" y="926748"/>
                  </a:cubicBezTo>
                  <a:cubicBezTo>
                    <a:pt x="2070627" y="917085"/>
                    <a:pt x="2062005" y="909653"/>
                    <a:pt x="2051599" y="907274"/>
                  </a:cubicBezTo>
                  <a:cubicBezTo>
                    <a:pt x="2043176" y="905342"/>
                    <a:pt x="2002990" y="905292"/>
                    <a:pt x="1937880" y="905391"/>
                  </a:cubicBezTo>
                  <a:cubicBezTo>
                    <a:pt x="1936196" y="905441"/>
                    <a:pt x="1934560" y="905441"/>
                    <a:pt x="1932876" y="905441"/>
                  </a:cubicBezTo>
                  <a:cubicBezTo>
                    <a:pt x="1933668" y="882746"/>
                    <a:pt x="1935799" y="815754"/>
                    <a:pt x="1932479" y="801285"/>
                  </a:cubicBezTo>
                  <a:cubicBezTo>
                    <a:pt x="1930150" y="791127"/>
                    <a:pt x="1922817" y="782654"/>
                    <a:pt x="1913353" y="779185"/>
                  </a:cubicBezTo>
                  <a:cubicBezTo>
                    <a:pt x="1902798" y="775320"/>
                    <a:pt x="1890956" y="777798"/>
                    <a:pt x="1880005" y="786073"/>
                  </a:cubicBezTo>
                  <a:cubicBezTo>
                    <a:pt x="1870194" y="793506"/>
                    <a:pt x="1851761" y="797271"/>
                    <a:pt x="1836945" y="789542"/>
                  </a:cubicBezTo>
                  <a:cubicBezTo>
                    <a:pt x="1823616" y="782654"/>
                    <a:pt x="1816927" y="768086"/>
                    <a:pt x="1817621" y="747126"/>
                  </a:cubicBezTo>
                  <a:cubicBezTo>
                    <a:pt x="1816927" y="726513"/>
                    <a:pt x="1823616" y="711945"/>
                    <a:pt x="1836945" y="705008"/>
                  </a:cubicBezTo>
                  <a:cubicBezTo>
                    <a:pt x="1851761" y="697328"/>
                    <a:pt x="1870194" y="701044"/>
                    <a:pt x="1880005" y="708476"/>
                  </a:cubicBezTo>
                  <a:cubicBezTo>
                    <a:pt x="1890956" y="716801"/>
                    <a:pt x="1902798" y="719229"/>
                    <a:pt x="1913353" y="715414"/>
                  </a:cubicBezTo>
                  <a:cubicBezTo>
                    <a:pt x="1922817" y="711945"/>
                    <a:pt x="1930150" y="703472"/>
                    <a:pt x="1932479" y="693264"/>
                  </a:cubicBezTo>
                  <a:cubicBezTo>
                    <a:pt x="1935849" y="678597"/>
                    <a:pt x="1933619" y="609722"/>
                    <a:pt x="1932826" y="588118"/>
                  </a:cubicBezTo>
                  <a:cubicBezTo>
                    <a:pt x="1986836" y="588217"/>
                    <a:pt x="2042284" y="587176"/>
                    <a:pt x="2051599" y="585046"/>
                  </a:cubicBezTo>
                  <a:cubicBezTo>
                    <a:pt x="2062005" y="582667"/>
                    <a:pt x="2070627" y="575185"/>
                    <a:pt x="2074145" y="565572"/>
                  </a:cubicBezTo>
                  <a:cubicBezTo>
                    <a:pt x="2078059" y="554820"/>
                    <a:pt x="2075532" y="542779"/>
                    <a:pt x="2067109" y="531580"/>
                  </a:cubicBezTo>
                  <a:cubicBezTo>
                    <a:pt x="2059478" y="521522"/>
                    <a:pt x="2055662" y="502643"/>
                    <a:pt x="2063541" y="487480"/>
                  </a:cubicBezTo>
                  <a:cubicBezTo>
                    <a:pt x="2070627" y="473804"/>
                    <a:pt x="2085542" y="466966"/>
                    <a:pt x="2106997" y="467660"/>
                  </a:cubicBezTo>
                  <a:cubicBezTo>
                    <a:pt x="2128155" y="466966"/>
                    <a:pt x="2143020" y="473804"/>
                    <a:pt x="2150106" y="487480"/>
                  </a:cubicBezTo>
                  <a:cubicBezTo>
                    <a:pt x="2158034" y="502643"/>
                    <a:pt x="2154169" y="521522"/>
                    <a:pt x="2146588" y="531580"/>
                  </a:cubicBezTo>
                  <a:cubicBezTo>
                    <a:pt x="2138115" y="542779"/>
                    <a:pt x="2135637" y="554820"/>
                    <a:pt x="2139502" y="565572"/>
                  </a:cubicBezTo>
                  <a:cubicBezTo>
                    <a:pt x="2143020" y="575185"/>
                    <a:pt x="2151692" y="582667"/>
                    <a:pt x="2162048" y="585046"/>
                  </a:cubicBezTo>
                  <a:cubicBezTo>
                    <a:pt x="2171165" y="587127"/>
                    <a:pt x="2224135" y="588167"/>
                    <a:pt x="2276807" y="588167"/>
                  </a:cubicBezTo>
                  <a:cubicBezTo>
                    <a:pt x="2276015" y="609722"/>
                    <a:pt x="2273834" y="678597"/>
                    <a:pt x="2277204" y="693264"/>
                  </a:cubicBezTo>
                  <a:cubicBezTo>
                    <a:pt x="2279533" y="703472"/>
                    <a:pt x="2286866" y="711945"/>
                    <a:pt x="2296330" y="715414"/>
                  </a:cubicBezTo>
                  <a:close/>
                  <a:moveTo>
                    <a:pt x="2278988" y="362662"/>
                  </a:moveTo>
                  <a:cubicBezTo>
                    <a:pt x="2277402" y="369599"/>
                    <a:pt x="2272447" y="375347"/>
                    <a:pt x="2266104" y="377676"/>
                  </a:cubicBezTo>
                  <a:cubicBezTo>
                    <a:pt x="2258870" y="380302"/>
                    <a:pt x="2250347" y="378369"/>
                    <a:pt x="2242122" y="372126"/>
                  </a:cubicBezTo>
                  <a:cubicBezTo>
                    <a:pt x="2229932" y="362910"/>
                    <a:pt x="2206990" y="358252"/>
                    <a:pt x="2188558" y="367815"/>
                  </a:cubicBezTo>
                  <a:cubicBezTo>
                    <a:pt x="2178846" y="372820"/>
                    <a:pt x="2162791" y="386149"/>
                    <a:pt x="2163881" y="418704"/>
                  </a:cubicBezTo>
                  <a:cubicBezTo>
                    <a:pt x="2162791" y="451556"/>
                    <a:pt x="2178846" y="464935"/>
                    <a:pt x="2188558" y="469939"/>
                  </a:cubicBezTo>
                  <a:cubicBezTo>
                    <a:pt x="2206990" y="479503"/>
                    <a:pt x="2229932" y="474845"/>
                    <a:pt x="2242122" y="465579"/>
                  </a:cubicBezTo>
                  <a:cubicBezTo>
                    <a:pt x="2250347" y="459385"/>
                    <a:pt x="2258870" y="457452"/>
                    <a:pt x="2266104" y="460079"/>
                  </a:cubicBezTo>
                  <a:cubicBezTo>
                    <a:pt x="2272447" y="462358"/>
                    <a:pt x="2277402" y="468155"/>
                    <a:pt x="2278988" y="475092"/>
                  </a:cubicBezTo>
                  <a:cubicBezTo>
                    <a:pt x="2281812" y="487332"/>
                    <a:pt x="2280177" y="549022"/>
                    <a:pt x="2279087" y="578257"/>
                  </a:cubicBezTo>
                  <a:cubicBezTo>
                    <a:pt x="2226414" y="578257"/>
                    <a:pt x="2172800" y="577316"/>
                    <a:pt x="2164278" y="575383"/>
                  </a:cubicBezTo>
                  <a:cubicBezTo>
                    <a:pt x="2157142" y="573748"/>
                    <a:pt x="2151196" y="568694"/>
                    <a:pt x="2148818" y="562153"/>
                  </a:cubicBezTo>
                  <a:cubicBezTo>
                    <a:pt x="2146142" y="554721"/>
                    <a:pt x="2148124" y="546000"/>
                    <a:pt x="2154467" y="537576"/>
                  </a:cubicBezTo>
                  <a:cubicBezTo>
                    <a:pt x="2163931" y="525089"/>
                    <a:pt x="2168688" y="501701"/>
                    <a:pt x="2158926" y="482872"/>
                  </a:cubicBezTo>
                  <a:cubicBezTo>
                    <a:pt x="2153823" y="473011"/>
                    <a:pt x="2140196" y="456610"/>
                    <a:pt x="2106997" y="457750"/>
                  </a:cubicBezTo>
                  <a:cubicBezTo>
                    <a:pt x="2073550" y="456610"/>
                    <a:pt x="2059874" y="473011"/>
                    <a:pt x="2054721" y="482922"/>
                  </a:cubicBezTo>
                  <a:cubicBezTo>
                    <a:pt x="2045009" y="501701"/>
                    <a:pt x="2049766" y="525089"/>
                    <a:pt x="2059181" y="537576"/>
                  </a:cubicBezTo>
                  <a:cubicBezTo>
                    <a:pt x="2065523" y="546000"/>
                    <a:pt x="2067555" y="554721"/>
                    <a:pt x="2064829" y="562153"/>
                  </a:cubicBezTo>
                  <a:cubicBezTo>
                    <a:pt x="2062451" y="568694"/>
                    <a:pt x="2056554" y="573748"/>
                    <a:pt x="2049419" y="575383"/>
                  </a:cubicBezTo>
                  <a:cubicBezTo>
                    <a:pt x="2040648" y="577415"/>
                    <a:pt x="1984309" y="578356"/>
                    <a:pt x="1930249" y="578257"/>
                  </a:cubicBezTo>
                  <a:cubicBezTo>
                    <a:pt x="1929159" y="549022"/>
                    <a:pt x="1927574" y="487332"/>
                    <a:pt x="1930349" y="475092"/>
                  </a:cubicBezTo>
                  <a:cubicBezTo>
                    <a:pt x="1931934" y="468155"/>
                    <a:pt x="1936889" y="462358"/>
                    <a:pt x="1943232" y="460079"/>
                  </a:cubicBezTo>
                  <a:cubicBezTo>
                    <a:pt x="1950466" y="457452"/>
                    <a:pt x="1958989" y="459385"/>
                    <a:pt x="1967214" y="465579"/>
                  </a:cubicBezTo>
                  <a:cubicBezTo>
                    <a:pt x="1979453" y="474845"/>
                    <a:pt x="2002395" y="479503"/>
                    <a:pt x="2020828" y="469939"/>
                  </a:cubicBezTo>
                  <a:cubicBezTo>
                    <a:pt x="2030491" y="464885"/>
                    <a:pt x="2046595" y="451556"/>
                    <a:pt x="2045455" y="419051"/>
                  </a:cubicBezTo>
                  <a:cubicBezTo>
                    <a:pt x="2046595" y="386149"/>
                    <a:pt x="2030491" y="372820"/>
                    <a:pt x="2020828" y="367815"/>
                  </a:cubicBezTo>
                  <a:cubicBezTo>
                    <a:pt x="2002395" y="358252"/>
                    <a:pt x="1979453" y="362910"/>
                    <a:pt x="1967214" y="372126"/>
                  </a:cubicBezTo>
                  <a:cubicBezTo>
                    <a:pt x="1958989" y="378369"/>
                    <a:pt x="1950516" y="380302"/>
                    <a:pt x="1943232" y="377676"/>
                  </a:cubicBezTo>
                  <a:cubicBezTo>
                    <a:pt x="1936889" y="375347"/>
                    <a:pt x="1931934" y="369599"/>
                    <a:pt x="1930349" y="362662"/>
                  </a:cubicBezTo>
                  <a:cubicBezTo>
                    <a:pt x="1927524" y="350274"/>
                    <a:pt x="1929209" y="287196"/>
                    <a:pt x="1930299" y="258457"/>
                  </a:cubicBezTo>
                  <a:lnTo>
                    <a:pt x="1937880" y="258457"/>
                  </a:lnTo>
                  <a:cubicBezTo>
                    <a:pt x="2003039" y="258605"/>
                    <a:pt x="2043176" y="258556"/>
                    <a:pt x="2051599" y="256623"/>
                  </a:cubicBezTo>
                  <a:cubicBezTo>
                    <a:pt x="2062005" y="254245"/>
                    <a:pt x="2070627" y="246763"/>
                    <a:pt x="2074145" y="237150"/>
                  </a:cubicBezTo>
                  <a:cubicBezTo>
                    <a:pt x="2078059" y="226397"/>
                    <a:pt x="2075532" y="214357"/>
                    <a:pt x="2067109" y="203158"/>
                  </a:cubicBezTo>
                  <a:cubicBezTo>
                    <a:pt x="2059478" y="193099"/>
                    <a:pt x="2055662" y="174220"/>
                    <a:pt x="2063541" y="159058"/>
                  </a:cubicBezTo>
                  <a:cubicBezTo>
                    <a:pt x="2070627" y="145382"/>
                    <a:pt x="2085542" y="138494"/>
                    <a:pt x="2106997" y="139238"/>
                  </a:cubicBezTo>
                  <a:cubicBezTo>
                    <a:pt x="2128155" y="138544"/>
                    <a:pt x="2143020" y="145382"/>
                    <a:pt x="2150106" y="159058"/>
                  </a:cubicBezTo>
                  <a:cubicBezTo>
                    <a:pt x="2158034" y="174220"/>
                    <a:pt x="2154169" y="193099"/>
                    <a:pt x="2146588" y="203158"/>
                  </a:cubicBezTo>
                  <a:cubicBezTo>
                    <a:pt x="2138115" y="214357"/>
                    <a:pt x="2135637" y="226397"/>
                    <a:pt x="2139502" y="237150"/>
                  </a:cubicBezTo>
                  <a:cubicBezTo>
                    <a:pt x="2143020" y="246763"/>
                    <a:pt x="2151692" y="254245"/>
                    <a:pt x="2162048" y="256623"/>
                  </a:cubicBezTo>
                  <a:cubicBezTo>
                    <a:pt x="2170472" y="258556"/>
                    <a:pt x="2210657" y="258605"/>
                    <a:pt x="2275816" y="258457"/>
                  </a:cubicBezTo>
                  <a:lnTo>
                    <a:pt x="2279037" y="258457"/>
                  </a:lnTo>
                  <a:cubicBezTo>
                    <a:pt x="2280127" y="287246"/>
                    <a:pt x="2281812" y="350274"/>
                    <a:pt x="2278988" y="362662"/>
                  </a:cubicBezTo>
                  <a:close/>
                  <a:moveTo>
                    <a:pt x="2106997" y="2428333"/>
                  </a:moveTo>
                  <a:cubicBezTo>
                    <a:pt x="2073451" y="2427095"/>
                    <a:pt x="2059874" y="2443595"/>
                    <a:pt x="2054721" y="2453456"/>
                  </a:cubicBezTo>
                  <a:cubicBezTo>
                    <a:pt x="2050806" y="2461086"/>
                    <a:pt x="2049221" y="2469460"/>
                    <a:pt x="2049419" y="2477537"/>
                  </a:cubicBezTo>
                  <a:lnTo>
                    <a:pt x="2059230" y="2477537"/>
                  </a:lnTo>
                  <a:cubicBezTo>
                    <a:pt x="2059081" y="2470996"/>
                    <a:pt x="2060320" y="2464208"/>
                    <a:pt x="2063541" y="2458014"/>
                  </a:cubicBezTo>
                  <a:cubicBezTo>
                    <a:pt x="2070627" y="2444338"/>
                    <a:pt x="2085641" y="2437599"/>
                    <a:pt x="2106997" y="2438194"/>
                  </a:cubicBezTo>
                  <a:cubicBezTo>
                    <a:pt x="2128155" y="2437451"/>
                    <a:pt x="2143020" y="2444338"/>
                    <a:pt x="2150106" y="2458014"/>
                  </a:cubicBezTo>
                  <a:cubicBezTo>
                    <a:pt x="2153327" y="2464208"/>
                    <a:pt x="2154615" y="2470996"/>
                    <a:pt x="2154417" y="2477537"/>
                  </a:cubicBezTo>
                  <a:lnTo>
                    <a:pt x="2164278" y="2477537"/>
                  </a:lnTo>
                  <a:cubicBezTo>
                    <a:pt x="2164476" y="2469460"/>
                    <a:pt x="2162890" y="2461086"/>
                    <a:pt x="2158926" y="2453456"/>
                  </a:cubicBezTo>
                  <a:cubicBezTo>
                    <a:pt x="2153823" y="2443595"/>
                    <a:pt x="2140444" y="2427095"/>
                    <a:pt x="2106997" y="2428333"/>
                  </a:cubicBezTo>
                  <a:close/>
                  <a:moveTo>
                    <a:pt x="807132" y="2453456"/>
                  </a:moveTo>
                  <a:cubicBezTo>
                    <a:pt x="802028" y="2443595"/>
                    <a:pt x="788402" y="2427095"/>
                    <a:pt x="755203" y="2428333"/>
                  </a:cubicBezTo>
                  <a:cubicBezTo>
                    <a:pt x="721707" y="2427144"/>
                    <a:pt x="708080" y="2443595"/>
                    <a:pt x="702976" y="2453456"/>
                  </a:cubicBezTo>
                  <a:cubicBezTo>
                    <a:pt x="699012" y="2461086"/>
                    <a:pt x="697427" y="2469460"/>
                    <a:pt x="697625" y="2477537"/>
                  </a:cubicBezTo>
                  <a:lnTo>
                    <a:pt x="707436" y="2477537"/>
                  </a:lnTo>
                  <a:cubicBezTo>
                    <a:pt x="707287" y="2470947"/>
                    <a:pt x="708526" y="2464208"/>
                    <a:pt x="711747" y="2458014"/>
                  </a:cubicBezTo>
                  <a:cubicBezTo>
                    <a:pt x="718833" y="2444338"/>
                    <a:pt x="733748" y="2437599"/>
                    <a:pt x="755203" y="2438194"/>
                  </a:cubicBezTo>
                  <a:cubicBezTo>
                    <a:pt x="776411" y="2437599"/>
                    <a:pt x="791276" y="2444338"/>
                    <a:pt x="798362" y="2458014"/>
                  </a:cubicBezTo>
                  <a:cubicBezTo>
                    <a:pt x="801583" y="2464208"/>
                    <a:pt x="802821" y="2470996"/>
                    <a:pt x="802673" y="2477537"/>
                  </a:cubicBezTo>
                  <a:lnTo>
                    <a:pt x="812484" y="2477537"/>
                  </a:lnTo>
                  <a:cubicBezTo>
                    <a:pt x="812682" y="2469460"/>
                    <a:pt x="811096" y="2461086"/>
                    <a:pt x="807132" y="2453456"/>
                  </a:cubicBezTo>
                  <a:close/>
                  <a:moveTo>
                    <a:pt x="51731" y="1681504"/>
                  </a:moveTo>
                  <a:cubicBezTo>
                    <a:pt x="34190" y="1672437"/>
                    <a:pt x="12586" y="1676153"/>
                    <a:pt x="0" y="1684577"/>
                  </a:cubicBezTo>
                  <a:lnTo>
                    <a:pt x="0" y="1696518"/>
                  </a:lnTo>
                  <a:cubicBezTo>
                    <a:pt x="1387" y="1695676"/>
                    <a:pt x="2775" y="1694784"/>
                    <a:pt x="4113" y="1693743"/>
                  </a:cubicBezTo>
                  <a:cubicBezTo>
                    <a:pt x="13924" y="1686311"/>
                    <a:pt x="32357" y="1682595"/>
                    <a:pt x="47172" y="1690275"/>
                  </a:cubicBezTo>
                  <a:cubicBezTo>
                    <a:pt x="60501" y="1697212"/>
                    <a:pt x="67191" y="1711780"/>
                    <a:pt x="66497" y="1732740"/>
                  </a:cubicBezTo>
                  <a:cubicBezTo>
                    <a:pt x="67191" y="1753353"/>
                    <a:pt x="60501" y="1767921"/>
                    <a:pt x="47172" y="1774858"/>
                  </a:cubicBezTo>
                  <a:cubicBezTo>
                    <a:pt x="32357" y="1782538"/>
                    <a:pt x="13924" y="1778773"/>
                    <a:pt x="4113" y="1771389"/>
                  </a:cubicBezTo>
                  <a:cubicBezTo>
                    <a:pt x="2775" y="1770349"/>
                    <a:pt x="1387" y="1769457"/>
                    <a:pt x="0" y="1768615"/>
                  </a:cubicBezTo>
                  <a:lnTo>
                    <a:pt x="0" y="1780556"/>
                  </a:lnTo>
                  <a:cubicBezTo>
                    <a:pt x="12586" y="1788980"/>
                    <a:pt x="34190" y="1792696"/>
                    <a:pt x="51731" y="1783628"/>
                  </a:cubicBezTo>
                  <a:cubicBezTo>
                    <a:pt x="61393" y="1778624"/>
                    <a:pt x="77497" y="1765295"/>
                    <a:pt x="76407" y="1732740"/>
                  </a:cubicBezTo>
                  <a:cubicBezTo>
                    <a:pt x="77497" y="1699838"/>
                    <a:pt x="61393" y="1686509"/>
                    <a:pt x="51731" y="1681504"/>
                  </a:cubicBezTo>
                  <a:close/>
                  <a:moveTo>
                    <a:pt x="51731" y="2009927"/>
                  </a:moveTo>
                  <a:cubicBezTo>
                    <a:pt x="34190" y="2000859"/>
                    <a:pt x="12586" y="2004575"/>
                    <a:pt x="0" y="2012999"/>
                  </a:cubicBezTo>
                  <a:lnTo>
                    <a:pt x="0" y="2024941"/>
                  </a:lnTo>
                  <a:cubicBezTo>
                    <a:pt x="1387" y="2024098"/>
                    <a:pt x="2775" y="2023206"/>
                    <a:pt x="4113" y="2022166"/>
                  </a:cubicBezTo>
                  <a:cubicBezTo>
                    <a:pt x="13924" y="2014733"/>
                    <a:pt x="32357" y="2011017"/>
                    <a:pt x="47172" y="2018697"/>
                  </a:cubicBezTo>
                  <a:cubicBezTo>
                    <a:pt x="60501" y="2025634"/>
                    <a:pt x="67191" y="2040202"/>
                    <a:pt x="66497" y="2061162"/>
                  </a:cubicBezTo>
                  <a:cubicBezTo>
                    <a:pt x="67191" y="2081775"/>
                    <a:pt x="60501" y="2096343"/>
                    <a:pt x="47172" y="2103280"/>
                  </a:cubicBezTo>
                  <a:cubicBezTo>
                    <a:pt x="32357" y="2110961"/>
                    <a:pt x="13924" y="2107195"/>
                    <a:pt x="4113" y="2099812"/>
                  </a:cubicBezTo>
                  <a:cubicBezTo>
                    <a:pt x="2775" y="2098771"/>
                    <a:pt x="1387" y="2097879"/>
                    <a:pt x="0" y="2097037"/>
                  </a:cubicBezTo>
                  <a:lnTo>
                    <a:pt x="0" y="2108979"/>
                  </a:lnTo>
                  <a:cubicBezTo>
                    <a:pt x="12586" y="2117402"/>
                    <a:pt x="34190" y="2121119"/>
                    <a:pt x="51731" y="2112051"/>
                  </a:cubicBezTo>
                  <a:cubicBezTo>
                    <a:pt x="61393" y="2107046"/>
                    <a:pt x="77497" y="2093717"/>
                    <a:pt x="76407" y="2061162"/>
                  </a:cubicBezTo>
                  <a:cubicBezTo>
                    <a:pt x="77497" y="2028260"/>
                    <a:pt x="61393" y="2014931"/>
                    <a:pt x="51731" y="2009927"/>
                  </a:cubicBezTo>
                  <a:close/>
                  <a:moveTo>
                    <a:pt x="51731" y="696237"/>
                  </a:moveTo>
                  <a:cubicBezTo>
                    <a:pt x="34190" y="687170"/>
                    <a:pt x="12586" y="690886"/>
                    <a:pt x="0" y="699310"/>
                  </a:cubicBezTo>
                  <a:lnTo>
                    <a:pt x="0" y="711251"/>
                  </a:lnTo>
                  <a:cubicBezTo>
                    <a:pt x="1387" y="710409"/>
                    <a:pt x="2775" y="709517"/>
                    <a:pt x="4113" y="708476"/>
                  </a:cubicBezTo>
                  <a:cubicBezTo>
                    <a:pt x="13924" y="701044"/>
                    <a:pt x="32357" y="697328"/>
                    <a:pt x="47172" y="705008"/>
                  </a:cubicBezTo>
                  <a:cubicBezTo>
                    <a:pt x="60501" y="711945"/>
                    <a:pt x="67191" y="726513"/>
                    <a:pt x="66497" y="747473"/>
                  </a:cubicBezTo>
                  <a:cubicBezTo>
                    <a:pt x="67191" y="768086"/>
                    <a:pt x="60501" y="782654"/>
                    <a:pt x="47172" y="789542"/>
                  </a:cubicBezTo>
                  <a:cubicBezTo>
                    <a:pt x="32357" y="797271"/>
                    <a:pt x="13924" y="793506"/>
                    <a:pt x="4113" y="786073"/>
                  </a:cubicBezTo>
                  <a:cubicBezTo>
                    <a:pt x="2775" y="785032"/>
                    <a:pt x="1387" y="784140"/>
                    <a:pt x="0" y="783298"/>
                  </a:cubicBezTo>
                  <a:lnTo>
                    <a:pt x="0" y="795289"/>
                  </a:lnTo>
                  <a:cubicBezTo>
                    <a:pt x="12586" y="803713"/>
                    <a:pt x="34190" y="807429"/>
                    <a:pt x="51731" y="798362"/>
                  </a:cubicBezTo>
                  <a:cubicBezTo>
                    <a:pt x="61393" y="793357"/>
                    <a:pt x="77497" y="779978"/>
                    <a:pt x="76407" y="747473"/>
                  </a:cubicBezTo>
                  <a:cubicBezTo>
                    <a:pt x="77497" y="714571"/>
                    <a:pt x="61393" y="701242"/>
                    <a:pt x="51731" y="696237"/>
                  </a:cubicBezTo>
                  <a:close/>
                  <a:moveTo>
                    <a:pt x="51731" y="1024660"/>
                  </a:moveTo>
                  <a:cubicBezTo>
                    <a:pt x="34190" y="1015592"/>
                    <a:pt x="12586" y="1019308"/>
                    <a:pt x="0" y="1027732"/>
                  </a:cubicBezTo>
                  <a:lnTo>
                    <a:pt x="0" y="1039674"/>
                  </a:lnTo>
                  <a:cubicBezTo>
                    <a:pt x="1387" y="1038831"/>
                    <a:pt x="2775" y="1037939"/>
                    <a:pt x="4113" y="1036899"/>
                  </a:cubicBezTo>
                  <a:cubicBezTo>
                    <a:pt x="13924" y="1029466"/>
                    <a:pt x="32357" y="1025750"/>
                    <a:pt x="47172" y="1033430"/>
                  </a:cubicBezTo>
                  <a:cubicBezTo>
                    <a:pt x="60501" y="1040367"/>
                    <a:pt x="67191" y="1054935"/>
                    <a:pt x="66497" y="1075895"/>
                  </a:cubicBezTo>
                  <a:cubicBezTo>
                    <a:pt x="67191" y="1096508"/>
                    <a:pt x="60501" y="1111076"/>
                    <a:pt x="47172" y="1117964"/>
                  </a:cubicBezTo>
                  <a:cubicBezTo>
                    <a:pt x="32357" y="1125694"/>
                    <a:pt x="13924" y="1121928"/>
                    <a:pt x="4113" y="1114545"/>
                  </a:cubicBezTo>
                  <a:cubicBezTo>
                    <a:pt x="2775" y="1113504"/>
                    <a:pt x="1387" y="1112612"/>
                    <a:pt x="0" y="1111770"/>
                  </a:cubicBezTo>
                  <a:lnTo>
                    <a:pt x="0" y="1123712"/>
                  </a:lnTo>
                  <a:cubicBezTo>
                    <a:pt x="12586" y="1132135"/>
                    <a:pt x="34190" y="1135852"/>
                    <a:pt x="51731" y="1126784"/>
                  </a:cubicBezTo>
                  <a:cubicBezTo>
                    <a:pt x="61393" y="1121779"/>
                    <a:pt x="77497" y="1108401"/>
                    <a:pt x="76407" y="1075895"/>
                  </a:cubicBezTo>
                  <a:cubicBezTo>
                    <a:pt x="77497" y="1042994"/>
                    <a:pt x="61393" y="1029664"/>
                    <a:pt x="51731" y="1024660"/>
                  </a:cubicBezTo>
                  <a:close/>
                  <a:moveTo>
                    <a:pt x="51731" y="39393"/>
                  </a:moveTo>
                  <a:cubicBezTo>
                    <a:pt x="34190" y="30325"/>
                    <a:pt x="12586" y="34041"/>
                    <a:pt x="0" y="42415"/>
                  </a:cubicBezTo>
                  <a:lnTo>
                    <a:pt x="0" y="54407"/>
                  </a:lnTo>
                  <a:cubicBezTo>
                    <a:pt x="1387" y="53564"/>
                    <a:pt x="2775" y="52672"/>
                    <a:pt x="4113" y="51632"/>
                  </a:cubicBezTo>
                  <a:cubicBezTo>
                    <a:pt x="13924" y="44199"/>
                    <a:pt x="32357" y="40483"/>
                    <a:pt x="47172" y="48163"/>
                  </a:cubicBezTo>
                  <a:cubicBezTo>
                    <a:pt x="60501" y="55100"/>
                    <a:pt x="67191" y="69619"/>
                    <a:pt x="66497" y="90628"/>
                  </a:cubicBezTo>
                  <a:cubicBezTo>
                    <a:pt x="67191" y="111241"/>
                    <a:pt x="60501" y="125809"/>
                    <a:pt x="47172" y="132697"/>
                  </a:cubicBezTo>
                  <a:cubicBezTo>
                    <a:pt x="32357" y="140427"/>
                    <a:pt x="13924" y="136661"/>
                    <a:pt x="4113" y="129228"/>
                  </a:cubicBezTo>
                  <a:cubicBezTo>
                    <a:pt x="2775" y="128188"/>
                    <a:pt x="1387" y="127296"/>
                    <a:pt x="0" y="126453"/>
                  </a:cubicBezTo>
                  <a:lnTo>
                    <a:pt x="0" y="138445"/>
                  </a:lnTo>
                  <a:cubicBezTo>
                    <a:pt x="12586" y="146868"/>
                    <a:pt x="34190" y="150585"/>
                    <a:pt x="51731" y="141517"/>
                  </a:cubicBezTo>
                  <a:cubicBezTo>
                    <a:pt x="61393" y="136463"/>
                    <a:pt x="77497" y="123134"/>
                    <a:pt x="76407" y="90628"/>
                  </a:cubicBezTo>
                  <a:cubicBezTo>
                    <a:pt x="77497" y="57727"/>
                    <a:pt x="61393" y="44397"/>
                    <a:pt x="51731" y="39393"/>
                  </a:cubicBezTo>
                  <a:close/>
                  <a:moveTo>
                    <a:pt x="2154417" y="0"/>
                  </a:moveTo>
                  <a:cubicBezTo>
                    <a:pt x="2154615" y="6590"/>
                    <a:pt x="2153327" y="13379"/>
                    <a:pt x="2150106" y="19573"/>
                  </a:cubicBezTo>
                  <a:cubicBezTo>
                    <a:pt x="2143020" y="33249"/>
                    <a:pt x="2128106" y="40087"/>
                    <a:pt x="2106650" y="39393"/>
                  </a:cubicBezTo>
                  <a:cubicBezTo>
                    <a:pt x="2085492" y="40136"/>
                    <a:pt x="2070627" y="33249"/>
                    <a:pt x="2063541" y="19573"/>
                  </a:cubicBezTo>
                  <a:cubicBezTo>
                    <a:pt x="2060320" y="13379"/>
                    <a:pt x="2059081" y="6590"/>
                    <a:pt x="2059230" y="0"/>
                  </a:cubicBezTo>
                  <a:lnTo>
                    <a:pt x="2049419" y="0"/>
                  </a:lnTo>
                  <a:cubicBezTo>
                    <a:pt x="2049221" y="8126"/>
                    <a:pt x="2050757" y="16500"/>
                    <a:pt x="2054721" y="24131"/>
                  </a:cubicBezTo>
                  <a:cubicBezTo>
                    <a:pt x="2059874" y="33992"/>
                    <a:pt x="2073451" y="50344"/>
                    <a:pt x="2106650" y="49253"/>
                  </a:cubicBezTo>
                  <a:cubicBezTo>
                    <a:pt x="2107790" y="49303"/>
                    <a:pt x="2108830" y="49353"/>
                    <a:pt x="2109921" y="49353"/>
                  </a:cubicBezTo>
                  <a:cubicBezTo>
                    <a:pt x="2141088" y="49353"/>
                    <a:pt x="2153971" y="33695"/>
                    <a:pt x="2158926" y="24131"/>
                  </a:cubicBezTo>
                  <a:cubicBezTo>
                    <a:pt x="2162890" y="16500"/>
                    <a:pt x="2164476" y="8077"/>
                    <a:pt x="2164278" y="0"/>
                  </a:cubicBezTo>
                  <a:lnTo>
                    <a:pt x="2154417" y="0"/>
                  </a:lnTo>
                  <a:close/>
                  <a:moveTo>
                    <a:pt x="1140609" y="0"/>
                  </a:moveTo>
                  <a:cubicBezTo>
                    <a:pt x="1140757" y="6590"/>
                    <a:pt x="1139519" y="13379"/>
                    <a:pt x="1136298" y="19573"/>
                  </a:cubicBezTo>
                  <a:cubicBezTo>
                    <a:pt x="1129212" y="33249"/>
                    <a:pt x="1114297" y="40087"/>
                    <a:pt x="1092842" y="39393"/>
                  </a:cubicBezTo>
                  <a:cubicBezTo>
                    <a:pt x="1071733" y="40087"/>
                    <a:pt x="1056769" y="33249"/>
                    <a:pt x="1049683" y="19573"/>
                  </a:cubicBezTo>
                  <a:cubicBezTo>
                    <a:pt x="1046462" y="13379"/>
                    <a:pt x="1045224" y="6590"/>
                    <a:pt x="1045372" y="0"/>
                  </a:cubicBezTo>
                  <a:lnTo>
                    <a:pt x="1035561" y="0"/>
                  </a:lnTo>
                  <a:cubicBezTo>
                    <a:pt x="1035363" y="8077"/>
                    <a:pt x="1036949" y="16500"/>
                    <a:pt x="1040913" y="24131"/>
                  </a:cubicBezTo>
                  <a:cubicBezTo>
                    <a:pt x="1046016" y="33992"/>
                    <a:pt x="1059692" y="50344"/>
                    <a:pt x="1092842" y="49253"/>
                  </a:cubicBezTo>
                  <a:cubicBezTo>
                    <a:pt x="1126437" y="50393"/>
                    <a:pt x="1139965" y="33992"/>
                    <a:pt x="1145118" y="24131"/>
                  </a:cubicBezTo>
                  <a:cubicBezTo>
                    <a:pt x="1149082" y="16500"/>
                    <a:pt x="1150618" y="8126"/>
                    <a:pt x="1150420" y="0"/>
                  </a:cubicBezTo>
                  <a:lnTo>
                    <a:pt x="1140609" y="0"/>
                  </a:lnTo>
                  <a:close/>
                  <a:moveTo>
                    <a:pt x="2477488" y="1550839"/>
                  </a:moveTo>
                  <a:cubicBezTo>
                    <a:pt x="2477488" y="1550839"/>
                    <a:pt x="2477538" y="1550938"/>
                    <a:pt x="2477538" y="1550988"/>
                  </a:cubicBezTo>
                  <a:lnTo>
                    <a:pt x="2477538" y="1529780"/>
                  </a:lnTo>
                  <a:cubicBezTo>
                    <a:pt x="2475110" y="1536965"/>
                    <a:pt x="2475060" y="1544150"/>
                    <a:pt x="2477488" y="15508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6" name="Google Shape;1106;p46"/>
            <p:cNvGrpSpPr/>
            <p:nvPr/>
          </p:nvGrpSpPr>
          <p:grpSpPr>
            <a:xfrm>
              <a:off x="5794378" y="1103573"/>
              <a:ext cx="2468232" cy="2828938"/>
              <a:chOff x="5823950" y="1970238"/>
              <a:chExt cx="2693988" cy="3087687"/>
            </a:xfrm>
          </p:grpSpPr>
          <p:sp>
            <p:nvSpPr>
              <p:cNvPr id="1107" name="Google Shape;1107;p46"/>
              <p:cNvSpPr/>
              <p:nvPr/>
            </p:nvSpPr>
            <p:spPr>
              <a:xfrm>
                <a:off x="6633575" y="1970238"/>
                <a:ext cx="288925" cy="400050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48" extrusionOk="0">
                    <a:moveTo>
                      <a:pt x="0" y="76"/>
                    </a:moveTo>
                    <a:cubicBezTo>
                      <a:pt x="15" y="44"/>
                      <a:pt x="40" y="21"/>
                      <a:pt x="72" y="12"/>
                    </a:cubicBezTo>
                    <a:cubicBezTo>
                      <a:pt x="114" y="0"/>
                      <a:pt x="154" y="12"/>
                      <a:pt x="166" y="56"/>
                    </a:cubicBezTo>
                    <a:cubicBezTo>
                      <a:pt x="178" y="97"/>
                      <a:pt x="130" y="122"/>
                      <a:pt x="136" y="141"/>
                    </a:cubicBezTo>
                    <a:cubicBezTo>
                      <a:pt x="140" y="159"/>
                      <a:pt x="140" y="159"/>
                      <a:pt x="140" y="159"/>
                    </a:cubicBezTo>
                    <a:cubicBezTo>
                      <a:pt x="81" y="176"/>
                      <a:pt x="81" y="176"/>
                      <a:pt x="81" y="176"/>
                    </a:cubicBezTo>
                    <a:cubicBezTo>
                      <a:pt x="74" y="150"/>
                      <a:pt x="74" y="150"/>
                      <a:pt x="74" y="150"/>
                    </a:cubicBezTo>
                    <a:cubicBezTo>
                      <a:pt x="65" y="121"/>
                      <a:pt x="112" y="90"/>
                      <a:pt x="107" y="72"/>
                    </a:cubicBezTo>
                    <a:cubicBezTo>
                      <a:pt x="103" y="60"/>
                      <a:pt x="90" y="60"/>
                      <a:pt x="79" y="64"/>
                    </a:cubicBezTo>
                    <a:cubicBezTo>
                      <a:pt x="65" y="67"/>
                      <a:pt x="52" y="86"/>
                      <a:pt x="44" y="102"/>
                    </a:cubicBezTo>
                    <a:lnTo>
                      <a:pt x="0" y="76"/>
                    </a:lnTo>
                    <a:close/>
                    <a:moveTo>
                      <a:pt x="111" y="176"/>
                    </a:moveTo>
                    <a:cubicBezTo>
                      <a:pt x="134" y="169"/>
                      <a:pt x="154" y="181"/>
                      <a:pt x="159" y="199"/>
                    </a:cubicBezTo>
                    <a:cubicBezTo>
                      <a:pt x="164" y="217"/>
                      <a:pt x="154" y="236"/>
                      <a:pt x="130" y="243"/>
                    </a:cubicBezTo>
                    <a:cubicBezTo>
                      <a:pt x="110" y="248"/>
                      <a:pt x="89" y="237"/>
                      <a:pt x="84" y="220"/>
                    </a:cubicBezTo>
                    <a:cubicBezTo>
                      <a:pt x="80" y="204"/>
                      <a:pt x="88" y="182"/>
                      <a:pt x="111" y="17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" name="Google Shape;1108;p46"/>
              <p:cNvSpPr/>
              <p:nvPr/>
            </p:nvSpPr>
            <p:spPr>
              <a:xfrm>
                <a:off x="7981363" y="2075013"/>
                <a:ext cx="422275" cy="449263"/>
              </a:xfrm>
              <a:custGeom>
                <a:avLst/>
                <a:gdLst/>
                <a:ahLst/>
                <a:cxnLst/>
                <a:rect l="l" t="t" r="r" b="b"/>
                <a:pathLst>
                  <a:path w="261" h="278" extrusionOk="0">
                    <a:moveTo>
                      <a:pt x="75" y="192"/>
                    </a:moveTo>
                    <a:cubicBezTo>
                      <a:pt x="98" y="208"/>
                      <a:pt x="103" y="236"/>
                      <a:pt x="90" y="255"/>
                    </a:cubicBezTo>
                    <a:cubicBezTo>
                      <a:pt x="77" y="273"/>
                      <a:pt x="51" y="278"/>
                      <a:pt x="27" y="262"/>
                    </a:cubicBezTo>
                    <a:cubicBezTo>
                      <a:pt x="5" y="247"/>
                      <a:pt x="0" y="219"/>
                      <a:pt x="12" y="201"/>
                    </a:cubicBezTo>
                    <a:cubicBezTo>
                      <a:pt x="24" y="185"/>
                      <a:pt x="51" y="176"/>
                      <a:pt x="75" y="192"/>
                    </a:cubicBezTo>
                    <a:close/>
                    <a:moveTo>
                      <a:pt x="81" y="11"/>
                    </a:moveTo>
                    <a:cubicBezTo>
                      <a:pt x="123" y="0"/>
                      <a:pt x="164" y="5"/>
                      <a:pt x="198" y="28"/>
                    </a:cubicBezTo>
                    <a:cubicBezTo>
                      <a:pt x="242" y="58"/>
                      <a:pt x="261" y="106"/>
                      <a:pt x="230" y="151"/>
                    </a:cubicBezTo>
                    <a:cubicBezTo>
                      <a:pt x="200" y="194"/>
                      <a:pt x="140" y="168"/>
                      <a:pt x="126" y="188"/>
                    </a:cubicBezTo>
                    <a:cubicBezTo>
                      <a:pt x="113" y="206"/>
                      <a:pt x="113" y="206"/>
                      <a:pt x="113" y="206"/>
                    </a:cubicBezTo>
                    <a:cubicBezTo>
                      <a:pt x="51" y="164"/>
                      <a:pt x="51" y="164"/>
                      <a:pt x="51" y="164"/>
                    </a:cubicBezTo>
                    <a:cubicBezTo>
                      <a:pt x="70" y="137"/>
                      <a:pt x="70" y="137"/>
                      <a:pt x="70" y="137"/>
                    </a:cubicBezTo>
                    <a:cubicBezTo>
                      <a:pt x="91" y="106"/>
                      <a:pt x="156" y="125"/>
                      <a:pt x="168" y="107"/>
                    </a:cubicBezTo>
                    <a:cubicBezTo>
                      <a:pt x="177" y="94"/>
                      <a:pt x="166" y="82"/>
                      <a:pt x="154" y="74"/>
                    </a:cubicBezTo>
                    <a:cubicBezTo>
                      <a:pt x="140" y="65"/>
                      <a:pt x="113" y="66"/>
                      <a:pt x="92" y="72"/>
                    </a:cubicBezTo>
                    <a:lnTo>
                      <a:pt x="81" y="1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9" name="Google Shape;1109;p46"/>
              <p:cNvSpPr/>
              <p:nvPr/>
            </p:nvSpPr>
            <p:spPr>
              <a:xfrm>
                <a:off x="8171863" y="2570313"/>
                <a:ext cx="346075" cy="290513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80" extrusionOk="0">
                    <a:moveTo>
                      <a:pt x="116" y="0"/>
                    </a:moveTo>
                    <a:cubicBezTo>
                      <a:pt x="147" y="4"/>
                      <a:pt x="174" y="18"/>
                      <a:pt x="191" y="43"/>
                    </a:cubicBezTo>
                    <a:cubicBezTo>
                      <a:pt x="214" y="76"/>
                      <a:pt x="214" y="114"/>
                      <a:pt x="180" y="136"/>
                    </a:cubicBezTo>
                    <a:cubicBezTo>
                      <a:pt x="148" y="158"/>
                      <a:pt x="114" y="124"/>
                      <a:pt x="99" y="134"/>
                    </a:cubicBezTo>
                    <a:cubicBezTo>
                      <a:pt x="85" y="143"/>
                      <a:pt x="85" y="143"/>
                      <a:pt x="85" y="143"/>
                    </a:cubicBezTo>
                    <a:cubicBezTo>
                      <a:pt x="54" y="97"/>
                      <a:pt x="54" y="97"/>
                      <a:pt x="54" y="97"/>
                    </a:cubicBezTo>
                    <a:cubicBezTo>
                      <a:pt x="74" y="84"/>
                      <a:pt x="74" y="84"/>
                      <a:pt x="74" y="84"/>
                    </a:cubicBezTo>
                    <a:cubicBezTo>
                      <a:pt x="96" y="68"/>
                      <a:pt x="136" y="99"/>
                      <a:pt x="150" y="90"/>
                    </a:cubicBezTo>
                    <a:cubicBezTo>
                      <a:pt x="159" y="83"/>
                      <a:pt x="155" y="72"/>
                      <a:pt x="149" y="64"/>
                    </a:cubicBezTo>
                    <a:cubicBezTo>
                      <a:pt x="142" y="53"/>
                      <a:pt x="122" y="47"/>
                      <a:pt x="107" y="45"/>
                    </a:cubicBezTo>
                    <a:lnTo>
                      <a:pt x="116" y="0"/>
                    </a:lnTo>
                    <a:close/>
                    <a:moveTo>
                      <a:pt x="62" y="123"/>
                    </a:moveTo>
                    <a:cubicBezTo>
                      <a:pt x="74" y="141"/>
                      <a:pt x="70" y="161"/>
                      <a:pt x="56" y="171"/>
                    </a:cubicBezTo>
                    <a:cubicBezTo>
                      <a:pt x="42" y="180"/>
                      <a:pt x="23" y="176"/>
                      <a:pt x="11" y="158"/>
                    </a:cubicBezTo>
                    <a:cubicBezTo>
                      <a:pt x="0" y="142"/>
                      <a:pt x="4" y="122"/>
                      <a:pt x="17" y="113"/>
                    </a:cubicBezTo>
                    <a:cubicBezTo>
                      <a:pt x="29" y="104"/>
                      <a:pt x="50" y="105"/>
                      <a:pt x="62" y="1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0" name="Google Shape;1110;p46"/>
              <p:cNvSpPr/>
              <p:nvPr/>
            </p:nvSpPr>
            <p:spPr>
              <a:xfrm>
                <a:off x="6193838" y="2232175"/>
                <a:ext cx="407987" cy="500063"/>
              </a:xfrm>
              <a:custGeom>
                <a:avLst/>
                <a:gdLst/>
                <a:ahLst/>
                <a:cxnLst/>
                <a:rect l="l" t="t" r="r" b="b"/>
                <a:pathLst>
                  <a:path w="252" h="309" extrusionOk="0">
                    <a:moveTo>
                      <a:pt x="0" y="136"/>
                    </a:moveTo>
                    <a:cubicBezTo>
                      <a:pt x="7" y="91"/>
                      <a:pt x="28" y="53"/>
                      <a:pt x="65" y="30"/>
                    </a:cubicBezTo>
                    <a:cubicBezTo>
                      <a:pt x="113" y="0"/>
                      <a:pt x="167" y="2"/>
                      <a:pt x="197" y="51"/>
                    </a:cubicBezTo>
                    <a:cubicBezTo>
                      <a:pt x="227" y="98"/>
                      <a:pt x="176" y="145"/>
                      <a:pt x="190" y="167"/>
                    </a:cubicBezTo>
                    <a:cubicBezTo>
                      <a:pt x="202" y="187"/>
                      <a:pt x="202" y="187"/>
                      <a:pt x="202" y="187"/>
                    </a:cubicBezTo>
                    <a:cubicBezTo>
                      <a:pt x="135" y="229"/>
                      <a:pt x="135" y="229"/>
                      <a:pt x="135" y="229"/>
                    </a:cubicBezTo>
                    <a:cubicBezTo>
                      <a:pt x="117" y="200"/>
                      <a:pt x="117" y="200"/>
                      <a:pt x="117" y="200"/>
                    </a:cubicBezTo>
                    <a:cubicBezTo>
                      <a:pt x="96" y="167"/>
                      <a:pt x="142" y="112"/>
                      <a:pt x="129" y="92"/>
                    </a:cubicBezTo>
                    <a:cubicBezTo>
                      <a:pt x="121" y="78"/>
                      <a:pt x="105" y="84"/>
                      <a:pt x="92" y="92"/>
                    </a:cubicBezTo>
                    <a:cubicBezTo>
                      <a:pt x="76" y="102"/>
                      <a:pt x="67" y="129"/>
                      <a:pt x="63" y="151"/>
                    </a:cubicBezTo>
                    <a:lnTo>
                      <a:pt x="0" y="136"/>
                    </a:lnTo>
                    <a:close/>
                    <a:moveTo>
                      <a:pt x="173" y="218"/>
                    </a:moveTo>
                    <a:cubicBezTo>
                      <a:pt x="198" y="202"/>
                      <a:pt x="227" y="209"/>
                      <a:pt x="240" y="230"/>
                    </a:cubicBezTo>
                    <a:cubicBezTo>
                      <a:pt x="252" y="250"/>
                      <a:pt x="246" y="278"/>
                      <a:pt x="220" y="294"/>
                    </a:cubicBezTo>
                    <a:cubicBezTo>
                      <a:pt x="196" y="309"/>
                      <a:pt x="167" y="302"/>
                      <a:pt x="155" y="283"/>
                    </a:cubicBezTo>
                    <a:cubicBezTo>
                      <a:pt x="144" y="265"/>
                      <a:pt x="146" y="235"/>
                      <a:pt x="173" y="2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46"/>
              <p:cNvSpPr/>
              <p:nvPr/>
            </p:nvSpPr>
            <p:spPr>
              <a:xfrm>
                <a:off x="5823950" y="3892700"/>
                <a:ext cx="833437" cy="1165225"/>
              </a:xfrm>
              <a:custGeom>
                <a:avLst/>
                <a:gdLst/>
                <a:ahLst/>
                <a:cxnLst/>
                <a:rect l="l" t="t" r="r" b="b"/>
                <a:pathLst>
                  <a:path w="515" h="720" extrusionOk="0">
                    <a:moveTo>
                      <a:pt x="384" y="666"/>
                    </a:moveTo>
                    <a:cubicBezTo>
                      <a:pt x="400" y="720"/>
                      <a:pt x="400" y="720"/>
                      <a:pt x="400" y="720"/>
                    </a:cubicBezTo>
                    <a:cubicBezTo>
                      <a:pt x="387" y="718"/>
                      <a:pt x="375" y="716"/>
                      <a:pt x="362" y="714"/>
                    </a:cubicBezTo>
                    <a:cubicBezTo>
                      <a:pt x="266" y="699"/>
                      <a:pt x="172" y="672"/>
                      <a:pt x="88" y="622"/>
                    </a:cubicBezTo>
                    <a:cubicBezTo>
                      <a:pt x="85" y="602"/>
                      <a:pt x="81" y="580"/>
                      <a:pt x="76" y="556"/>
                    </a:cubicBezTo>
                    <a:cubicBezTo>
                      <a:pt x="67" y="508"/>
                      <a:pt x="56" y="454"/>
                      <a:pt x="42" y="404"/>
                    </a:cubicBezTo>
                    <a:cubicBezTo>
                      <a:pt x="0" y="259"/>
                      <a:pt x="84" y="300"/>
                      <a:pt x="134" y="239"/>
                    </a:cubicBezTo>
                    <a:cubicBezTo>
                      <a:pt x="185" y="178"/>
                      <a:pt x="217" y="209"/>
                      <a:pt x="251" y="159"/>
                    </a:cubicBezTo>
                    <a:cubicBezTo>
                      <a:pt x="296" y="93"/>
                      <a:pt x="323" y="137"/>
                      <a:pt x="338" y="82"/>
                    </a:cubicBezTo>
                    <a:cubicBezTo>
                      <a:pt x="354" y="29"/>
                      <a:pt x="383" y="0"/>
                      <a:pt x="439" y="32"/>
                    </a:cubicBezTo>
                    <a:cubicBezTo>
                      <a:pt x="454" y="40"/>
                      <a:pt x="466" y="64"/>
                      <a:pt x="475" y="95"/>
                    </a:cubicBezTo>
                    <a:cubicBezTo>
                      <a:pt x="502" y="184"/>
                      <a:pt x="509" y="328"/>
                      <a:pt x="509" y="328"/>
                    </a:cubicBezTo>
                    <a:cubicBezTo>
                      <a:pt x="515" y="409"/>
                      <a:pt x="370" y="622"/>
                      <a:pt x="370" y="622"/>
                    </a:cubicBezTo>
                    <a:lnTo>
                      <a:pt x="384" y="66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2" name="Google Shape;1112;p46"/>
              <p:cNvSpPr/>
              <p:nvPr/>
            </p:nvSpPr>
            <p:spPr>
              <a:xfrm>
                <a:off x="6360525" y="2325838"/>
                <a:ext cx="1898649" cy="2682877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659" extrusionOk="0">
                    <a:moveTo>
                      <a:pt x="1174" y="1452"/>
                    </a:moveTo>
                    <a:cubicBezTo>
                      <a:pt x="1087" y="1490"/>
                      <a:pt x="993" y="1506"/>
                      <a:pt x="903" y="1531"/>
                    </a:cubicBezTo>
                    <a:cubicBezTo>
                      <a:pt x="890" y="1534"/>
                      <a:pt x="877" y="1538"/>
                      <a:pt x="865" y="1542"/>
                    </a:cubicBezTo>
                    <a:cubicBezTo>
                      <a:pt x="789" y="1565"/>
                      <a:pt x="715" y="1599"/>
                      <a:pt x="640" y="1624"/>
                    </a:cubicBezTo>
                    <a:cubicBezTo>
                      <a:pt x="585" y="1642"/>
                      <a:pt x="530" y="1656"/>
                      <a:pt x="472" y="1659"/>
                    </a:cubicBezTo>
                    <a:cubicBezTo>
                      <a:pt x="565" y="1485"/>
                      <a:pt x="565" y="1485"/>
                      <a:pt x="565" y="1485"/>
                    </a:cubicBezTo>
                    <a:cubicBezTo>
                      <a:pt x="547" y="1426"/>
                      <a:pt x="497" y="1277"/>
                      <a:pt x="425" y="1178"/>
                    </a:cubicBezTo>
                    <a:cubicBezTo>
                      <a:pt x="395" y="1137"/>
                      <a:pt x="362" y="1105"/>
                      <a:pt x="326" y="1092"/>
                    </a:cubicBezTo>
                    <a:cubicBezTo>
                      <a:pt x="318" y="1090"/>
                      <a:pt x="310" y="1088"/>
                      <a:pt x="303" y="1085"/>
                    </a:cubicBezTo>
                    <a:cubicBezTo>
                      <a:pt x="246" y="1069"/>
                      <a:pt x="203" y="1052"/>
                      <a:pt x="170" y="1033"/>
                    </a:cubicBezTo>
                    <a:cubicBezTo>
                      <a:pt x="112" y="1000"/>
                      <a:pt x="89" y="964"/>
                      <a:pt x="82" y="921"/>
                    </a:cubicBezTo>
                    <a:cubicBezTo>
                      <a:pt x="76" y="879"/>
                      <a:pt x="85" y="830"/>
                      <a:pt x="93" y="772"/>
                    </a:cubicBezTo>
                    <a:cubicBezTo>
                      <a:pt x="95" y="751"/>
                      <a:pt x="98" y="728"/>
                      <a:pt x="99" y="704"/>
                    </a:cubicBezTo>
                    <a:cubicBezTo>
                      <a:pt x="35" y="652"/>
                      <a:pt x="35" y="652"/>
                      <a:pt x="35" y="652"/>
                    </a:cubicBezTo>
                    <a:cubicBezTo>
                      <a:pt x="0" y="624"/>
                      <a:pt x="0" y="624"/>
                      <a:pt x="0" y="624"/>
                    </a:cubicBezTo>
                    <a:cubicBezTo>
                      <a:pt x="67" y="525"/>
                      <a:pt x="67" y="525"/>
                      <a:pt x="67" y="525"/>
                    </a:cubicBezTo>
                    <a:cubicBezTo>
                      <a:pt x="138" y="420"/>
                      <a:pt x="138" y="420"/>
                      <a:pt x="138" y="420"/>
                    </a:cubicBezTo>
                    <a:cubicBezTo>
                      <a:pt x="163" y="383"/>
                      <a:pt x="163" y="383"/>
                      <a:pt x="163" y="383"/>
                    </a:cubicBezTo>
                    <a:cubicBezTo>
                      <a:pt x="168" y="349"/>
                      <a:pt x="175" y="317"/>
                      <a:pt x="184" y="287"/>
                    </a:cubicBezTo>
                    <a:cubicBezTo>
                      <a:pt x="203" y="224"/>
                      <a:pt x="230" y="172"/>
                      <a:pt x="262" y="132"/>
                    </a:cubicBezTo>
                    <a:cubicBezTo>
                      <a:pt x="305" y="77"/>
                      <a:pt x="356" y="41"/>
                      <a:pt x="409" y="21"/>
                    </a:cubicBezTo>
                    <a:cubicBezTo>
                      <a:pt x="447" y="6"/>
                      <a:pt x="486" y="0"/>
                      <a:pt x="522" y="0"/>
                    </a:cubicBezTo>
                    <a:cubicBezTo>
                      <a:pt x="547" y="1"/>
                      <a:pt x="570" y="2"/>
                      <a:pt x="592" y="4"/>
                    </a:cubicBezTo>
                    <a:cubicBezTo>
                      <a:pt x="664" y="10"/>
                      <a:pt x="725" y="22"/>
                      <a:pt x="778" y="40"/>
                    </a:cubicBezTo>
                    <a:cubicBezTo>
                      <a:pt x="848" y="64"/>
                      <a:pt x="902" y="97"/>
                      <a:pt x="945" y="137"/>
                    </a:cubicBezTo>
                    <a:cubicBezTo>
                      <a:pt x="994" y="183"/>
                      <a:pt x="1027" y="238"/>
                      <a:pt x="1048" y="298"/>
                    </a:cubicBezTo>
                    <a:cubicBezTo>
                      <a:pt x="1068" y="356"/>
                      <a:pt x="1077" y="418"/>
                      <a:pt x="1078" y="481"/>
                    </a:cubicBezTo>
                    <a:cubicBezTo>
                      <a:pt x="1079" y="538"/>
                      <a:pt x="1073" y="595"/>
                      <a:pt x="1064" y="650"/>
                    </a:cubicBezTo>
                    <a:cubicBezTo>
                      <a:pt x="1062" y="664"/>
                      <a:pt x="1059" y="678"/>
                      <a:pt x="1056" y="691"/>
                    </a:cubicBezTo>
                    <a:cubicBezTo>
                      <a:pt x="1047" y="735"/>
                      <a:pt x="1036" y="772"/>
                      <a:pt x="1021" y="805"/>
                    </a:cubicBezTo>
                    <a:cubicBezTo>
                      <a:pt x="1000" y="853"/>
                      <a:pt x="972" y="892"/>
                      <a:pt x="935" y="931"/>
                    </a:cubicBezTo>
                    <a:cubicBezTo>
                      <a:pt x="920" y="947"/>
                      <a:pt x="903" y="964"/>
                      <a:pt x="884" y="981"/>
                    </a:cubicBezTo>
                    <a:cubicBezTo>
                      <a:pt x="884" y="981"/>
                      <a:pt x="873" y="1024"/>
                      <a:pt x="881" y="1091"/>
                    </a:cubicBezTo>
                    <a:cubicBezTo>
                      <a:pt x="884" y="1115"/>
                      <a:pt x="890" y="1141"/>
                      <a:pt x="899" y="1170"/>
                    </a:cubicBezTo>
                    <a:lnTo>
                      <a:pt x="1174" y="145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p46"/>
              <p:cNvSpPr/>
              <p:nvPr/>
            </p:nvSpPr>
            <p:spPr>
              <a:xfrm>
                <a:off x="6730413" y="2409975"/>
                <a:ext cx="1290637" cy="1112838"/>
              </a:xfrm>
              <a:custGeom>
                <a:avLst/>
                <a:gdLst/>
                <a:ahLst/>
                <a:cxnLst/>
                <a:rect l="l" t="t" r="r" b="b"/>
                <a:pathLst>
                  <a:path w="799" h="688" extrusionOk="0">
                    <a:moveTo>
                      <a:pt x="35" y="354"/>
                    </a:moveTo>
                    <a:cubicBezTo>
                      <a:pt x="6" y="319"/>
                      <a:pt x="0" y="269"/>
                      <a:pt x="11" y="226"/>
                    </a:cubicBezTo>
                    <a:cubicBezTo>
                      <a:pt x="23" y="182"/>
                      <a:pt x="51" y="144"/>
                      <a:pt x="84" y="114"/>
                    </a:cubicBezTo>
                    <a:cubicBezTo>
                      <a:pt x="152" y="52"/>
                      <a:pt x="316" y="0"/>
                      <a:pt x="430" y="18"/>
                    </a:cubicBezTo>
                    <a:cubicBezTo>
                      <a:pt x="645" y="53"/>
                      <a:pt x="735" y="208"/>
                      <a:pt x="766" y="293"/>
                    </a:cubicBezTo>
                    <a:cubicBezTo>
                      <a:pt x="797" y="378"/>
                      <a:pt x="799" y="473"/>
                      <a:pt x="773" y="560"/>
                    </a:cubicBezTo>
                    <a:cubicBezTo>
                      <a:pt x="769" y="574"/>
                      <a:pt x="763" y="589"/>
                      <a:pt x="750" y="598"/>
                    </a:cubicBezTo>
                    <a:cubicBezTo>
                      <a:pt x="742" y="603"/>
                      <a:pt x="733" y="605"/>
                      <a:pt x="723" y="607"/>
                    </a:cubicBezTo>
                    <a:cubicBezTo>
                      <a:pt x="688" y="617"/>
                      <a:pt x="655" y="637"/>
                      <a:pt x="622" y="654"/>
                    </a:cubicBezTo>
                    <a:cubicBezTo>
                      <a:pt x="590" y="671"/>
                      <a:pt x="554" y="687"/>
                      <a:pt x="517" y="688"/>
                    </a:cubicBezTo>
                    <a:cubicBezTo>
                      <a:pt x="480" y="688"/>
                      <a:pt x="440" y="671"/>
                      <a:pt x="425" y="637"/>
                    </a:cubicBezTo>
                    <a:cubicBezTo>
                      <a:pt x="419" y="625"/>
                      <a:pt x="416" y="610"/>
                      <a:pt x="408" y="600"/>
                    </a:cubicBezTo>
                    <a:cubicBezTo>
                      <a:pt x="390" y="579"/>
                      <a:pt x="329" y="589"/>
                      <a:pt x="302" y="589"/>
                    </a:cubicBezTo>
                    <a:cubicBezTo>
                      <a:pt x="166" y="593"/>
                      <a:pt x="108" y="513"/>
                      <a:pt x="127" y="452"/>
                    </a:cubicBezTo>
                    <a:cubicBezTo>
                      <a:pt x="140" y="413"/>
                      <a:pt x="163" y="425"/>
                      <a:pt x="160" y="418"/>
                    </a:cubicBezTo>
                    <a:cubicBezTo>
                      <a:pt x="156" y="410"/>
                      <a:pt x="126" y="407"/>
                      <a:pt x="117" y="404"/>
                    </a:cubicBezTo>
                    <a:cubicBezTo>
                      <a:pt x="87" y="394"/>
                      <a:pt x="56" y="379"/>
                      <a:pt x="35" y="3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46"/>
              <p:cNvSpPr/>
              <p:nvPr/>
            </p:nvSpPr>
            <p:spPr>
              <a:xfrm>
                <a:off x="7244763" y="2524275"/>
                <a:ext cx="563700" cy="611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46"/>
              <p:cNvSpPr/>
              <p:nvPr/>
            </p:nvSpPr>
            <p:spPr>
              <a:xfrm>
                <a:off x="7262225" y="2541738"/>
                <a:ext cx="530100" cy="5889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46"/>
              <p:cNvSpPr/>
              <p:nvPr/>
            </p:nvSpPr>
            <p:spPr>
              <a:xfrm>
                <a:off x="7392400" y="2841775"/>
                <a:ext cx="268287" cy="315913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95" extrusionOk="0">
                    <a:moveTo>
                      <a:pt x="113" y="126"/>
                    </a:moveTo>
                    <a:cubicBezTo>
                      <a:pt x="166" y="5"/>
                      <a:pt x="166" y="5"/>
                      <a:pt x="166" y="5"/>
                    </a:cubicBezTo>
                    <a:cubicBezTo>
                      <a:pt x="161" y="3"/>
                      <a:pt x="161" y="3"/>
                      <a:pt x="161" y="3"/>
                    </a:cubicBezTo>
                    <a:cubicBezTo>
                      <a:pt x="159" y="7"/>
                      <a:pt x="159" y="7"/>
                      <a:pt x="159" y="7"/>
                    </a:cubicBezTo>
                    <a:cubicBezTo>
                      <a:pt x="147" y="28"/>
                      <a:pt x="147" y="28"/>
                      <a:pt x="147" y="28"/>
                    </a:cubicBezTo>
                    <a:cubicBezTo>
                      <a:pt x="131" y="0"/>
                      <a:pt x="131" y="0"/>
                      <a:pt x="131" y="0"/>
                    </a:cubicBezTo>
                    <a:cubicBezTo>
                      <a:pt x="115" y="28"/>
                      <a:pt x="115" y="28"/>
                      <a:pt x="115" y="28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83" y="28"/>
                      <a:pt x="83" y="28"/>
                      <a:pt x="83" y="2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53" y="125"/>
                      <a:pt x="53" y="125"/>
                      <a:pt x="53" y="125"/>
                    </a:cubicBezTo>
                    <a:cubicBezTo>
                      <a:pt x="53" y="128"/>
                      <a:pt x="53" y="131"/>
                      <a:pt x="53" y="134"/>
                    </a:cubicBezTo>
                    <a:cubicBezTo>
                      <a:pt x="53" y="168"/>
                      <a:pt x="66" y="195"/>
                      <a:pt x="83" y="195"/>
                    </a:cubicBezTo>
                    <a:cubicBezTo>
                      <a:pt x="100" y="195"/>
                      <a:pt x="113" y="168"/>
                      <a:pt x="113" y="134"/>
                    </a:cubicBezTo>
                    <a:cubicBezTo>
                      <a:pt x="113" y="131"/>
                      <a:pt x="113" y="128"/>
                      <a:pt x="113" y="126"/>
                    </a:cubicBezTo>
                    <a:close/>
                    <a:moveTo>
                      <a:pt x="20" y="37"/>
                    </a:moveTo>
                    <a:cubicBezTo>
                      <a:pt x="35" y="11"/>
                      <a:pt x="35" y="11"/>
                      <a:pt x="35" y="11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67" y="11"/>
                      <a:pt x="67" y="11"/>
                      <a:pt x="67" y="11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99" y="11"/>
                      <a:pt x="99" y="11"/>
                      <a:pt x="99" y="11"/>
                    </a:cubicBezTo>
                    <a:cubicBezTo>
                      <a:pt x="115" y="39"/>
                      <a:pt x="115" y="39"/>
                      <a:pt x="115" y="39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46" y="37"/>
                      <a:pt x="146" y="37"/>
                      <a:pt x="146" y="37"/>
                    </a:cubicBezTo>
                    <a:cubicBezTo>
                      <a:pt x="111" y="116"/>
                      <a:pt x="111" y="116"/>
                      <a:pt x="111" y="116"/>
                    </a:cubicBezTo>
                    <a:cubicBezTo>
                      <a:pt x="110" y="113"/>
                      <a:pt x="108" y="110"/>
                      <a:pt x="106" y="109"/>
                    </a:cubicBezTo>
                    <a:cubicBezTo>
                      <a:pt x="102" y="104"/>
                      <a:pt x="96" y="105"/>
                      <a:pt x="89" y="105"/>
                    </a:cubicBezTo>
                    <a:cubicBezTo>
                      <a:pt x="85" y="105"/>
                      <a:pt x="81" y="105"/>
                      <a:pt x="77" y="105"/>
                    </a:cubicBezTo>
                    <a:cubicBezTo>
                      <a:pt x="70" y="105"/>
                      <a:pt x="64" y="104"/>
                      <a:pt x="59" y="109"/>
                    </a:cubicBezTo>
                    <a:cubicBezTo>
                      <a:pt x="58" y="110"/>
                      <a:pt x="56" y="113"/>
                      <a:pt x="55" y="116"/>
                    </a:cubicBezTo>
                    <a:lnTo>
                      <a:pt x="20" y="37"/>
                    </a:lnTo>
                    <a:close/>
                    <a:moveTo>
                      <a:pt x="83" y="189"/>
                    </a:moveTo>
                    <a:cubicBezTo>
                      <a:pt x="70" y="189"/>
                      <a:pt x="59" y="164"/>
                      <a:pt x="59" y="134"/>
                    </a:cubicBezTo>
                    <a:cubicBezTo>
                      <a:pt x="59" y="123"/>
                      <a:pt x="60" y="116"/>
                      <a:pt x="63" y="113"/>
                    </a:cubicBezTo>
                    <a:cubicBezTo>
                      <a:pt x="65" y="111"/>
                      <a:pt x="68" y="110"/>
                      <a:pt x="72" y="110"/>
                    </a:cubicBezTo>
                    <a:cubicBezTo>
                      <a:pt x="73" y="110"/>
                      <a:pt x="75" y="110"/>
                      <a:pt x="77" y="111"/>
                    </a:cubicBezTo>
                    <a:cubicBezTo>
                      <a:pt x="81" y="111"/>
                      <a:pt x="85" y="111"/>
                      <a:pt x="89" y="111"/>
                    </a:cubicBezTo>
                    <a:cubicBezTo>
                      <a:pt x="95" y="110"/>
                      <a:pt x="100" y="110"/>
                      <a:pt x="103" y="113"/>
                    </a:cubicBezTo>
                    <a:cubicBezTo>
                      <a:pt x="106" y="116"/>
                      <a:pt x="107" y="123"/>
                      <a:pt x="107" y="134"/>
                    </a:cubicBezTo>
                    <a:cubicBezTo>
                      <a:pt x="107" y="164"/>
                      <a:pt x="96" y="189"/>
                      <a:pt x="83" y="1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46"/>
              <p:cNvSpPr/>
              <p:nvPr/>
            </p:nvSpPr>
            <p:spPr>
              <a:xfrm>
                <a:off x="7492413" y="3448200"/>
                <a:ext cx="6985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16" extrusionOk="0">
                    <a:moveTo>
                      <a:pt x="0" y="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3" y="16"/>
                      <a:pt x="0" y="16"/>
                      <a:pt x="0" y="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46"/>
              <p:cNvSpPr/>
              <p:nvPr/>
            </p:nvSpPr>
            <p:spPr>
              <a:xfrm>
                <a:off x="7419388" y="3108475"/>
                <a:ext cx="216000" cy="2541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46"/>
              <p:cNvSpPr/>
              <p:nvPr/>
            </p:nvSpPr>
            <p:spPr>
              <a:xfrm>
                <a:off x="7419388" y="3138638"/>
                <a:ext cx="216000" cy="96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46"/>
              <p:cNvSpPr/>
              <p:nvPr/>
            </p:nvSpPr>
            <p:spPr>
              <a:xfrm>
                <a:off x="7419388" y="3168800"/>
                <a:ext cx="21590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6" extrusionOk="0">
                    <a:moveTo>
                      <a:pt x="0" y="16"/>
                    </a:moveTo>
                    <a:lnTo>
                      <a:pt x="0" y="10"/>
                    </a:lnTo>
                    <a:lnTo>
                      <a:pt x="135" y="0"/>
                    </a:lnTo>
                    <a:lnTo>
                      <a:pt x="136" y="5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46"/>
              <p:cNvSpPr/>
              <p:nvPr/>
            </p:nvSpPr>
            <p:spPr>
              <a:xfrm>
                <a:off x="7419388" y="3203725"/>
                <a:ext cx="21590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6" extrusionOk="0">
                    <a:moveTo>
                      <a:pt x="0" y="16"/>
                    </a:moveTo>
                    <a:lnTo>
                      <a:pt x="0" y="10"/>
                    </a:lnTo>
                    <a:lnTo>
                      <a:pt x="135" y="0"/>
                    </a:lnTo>
                    <a:lnTo>
                      <a:pt x="136" y="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2" name="Google Shape;1122;p46"/>
              <p:cNvSpPr/>
              <p:nvPr/>
            </p:nvSpPr>
            <p:spPr>
              <a:xfrm>
                <a:off x="7419388" y="3240238"/>
                <a:ext cx="21590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6" extrusionOk="0">
                    <a:moveTo>
                      <a:pt x="0" y="16"/>
                    </a:moveTo>
                    <a:lnTo>
                      <a:pt x="0" y="10"/>
                    </a:lnTo>
                    <a:lnTo>
                      <a:pt x="135" y="0"/>
                    </a:lnTo>
                    <a:lnTo>
                      <a:pt x="136" y="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3" name="Google Shape;1123;p46"/>
              <p:cNvSpPr/>
              <p:nvPr/>
            </p:nvSpPr>
            <p:spPr>
              <a:xfrm>
                <a:off x="7419388" y="3276750"/>
                <a:ext cx="215900" cy="23813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5" extrusionOk="0">
                    <a:moveTo>
                      <a:pt x="0" y="15"/>
                    </a:moveTo>
                    <a:lnTo>
                      <a:pt x="0" y="10"/>
                    </a:lnTo>
                    <a:lnTo>
                      <a:pt x="135" y="0"/>
                    </a:lnTo>
                    <a:lnTo>
                      <a:pt x="136" y="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p46"/>
              <p:cNvSpPr/>
              <p:nvPr/>
            </p:nvSpPr>
            <p:spPr>
              <a:xfrm>
                <a:off x="7419388" y="3311675"/>
                <a:ext cx="215900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7" extrusionOk="0">
                    <a:moveTo>
                      <a:pt x="0" y="17"/>
                    </a:moveTo>
                    <a:lnTo>
                      <a:pt x="0" y="11"/>
                    </a:lnTo>
                    <a:lnTo>
                      <a:pt x="135" y="0"/>
                    </a:lnTo>
                    <a:lnTo>
                      <a:pt x="136" y="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46"/>
              <p:cNvSpPr/>
              <p:nvPr/>
            </p:nvSpPr>
            <p:spPr>
              <a:xfrm>
                <a:off x="7419388" y="3348188"/>
                <a:ext cx="216000" cy="96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Google Shape;1126;p46"/>
              <p:cNvSpPr/>
              <p:nvPr/>
            </p:nvSpPr>
            <p:spPr>
              <a:xfrm>
                <a:off x="7419388" y="3362475"/>
                <a:ext cx="215900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36" h="54" extrusionOk="0">
                    <a:moveTo>
                      <a:pt x="90" y="54"/>
                    </a:moveTo>
                    <a:lnTo>
                      <a:pt x="46" y="54"/>
                    </a:lnTo>
                    <a:lnTo>
                      <a:pt x="0" y="0"/>
                    </a:lnTo>
                    <a:lnTo>
                      <a:pt x="136" y="0"/>
                    </a:lnTo>
                    <a:lnTo>
                      <a:pt x="90" y="5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7" name="Google Shape;1127;p46"/>
              <p:cNvSpPr/>
              <p:nvPr/>
            </p:nvSpPr>
            <p:spPr>
              <a:xfrm>
                <a:off x="6785975" y="2454425"/>
                <a:ext cx="1201737" cy="1008062"/>
              </a:xfrm>
              <a:custGeom>
                <a:avLst/>
                <a:gdLst/>
                <a:ahLst/>
                <a:cxnLst/>
                <a:rect l="l" t="t" r="r" b="b"/>
                <a:pathLst>
                  <a:path w="743" h="623" extrusionOk="0">
                    <a:moveTo>
                      <a:pt x="732" y="468"/>
                    </a:moveTo>
                    <a:cubicBezTo>
                      <a:pt x="731" y="396"/>
                      <a:pt x="731" y="396"/>
                      <a:pt x="731" y="396"/>
                    </a:cubicBezTo>
                    <a:cubicBezTo>
                      <a:pt x="737" y="395"/>
                      <a:pt x="740" y="390"/>
                      <a:pt x="740" y="384"/>
                    </a:cubicBezTo>
                    <a:cubicBezTo>
                      <a:pt x="740" y="377"/>
                      <a:pt x="735" y="372"/>
                      <a:pt x="728" y="372"/>
                    </a:cubicBezTo>
                    <a:cubicBezTo>
                      <a:pt x="691" y="234"/>
                      <a:pt x="691" y="234"/>
                      <a:pt x="691" y="234"/>
                    </a:cubicBezTo>
                    <a:cubicBezTo>
                      <a:pt x="696" y="232"/>
                      <a:pt x="699" y="228"/>
                      <a:pt x="699" y="223"/>
                    </a:cubicBezTo>
                    <a:cubicBezTo>
                      <a:pt x="699" y="216"/>
                      <a:pt x="693" y="210"/>
                      <a:pt x="686" y="210"/>
                    </a:cubicBezTo>
                    <a:cubicBezTo>
                      <a:pt x="684" y="210"/>
                      <a:pt x="681" y="211"/>
                      <a:pt x="679" y="212"/>
                    </a:cubicBezTo>
                    <a:cubicBezTo>
                      <a:pt x="602" y="124"/>
                      <a:pt x="602" y="124"/>
                      <a:pt x="602" y="124"/>
                    </a:cubicBezTo>
                    <a:cubicBezTo>
                      <a:pt x="604" y="122"/>
                      <a:pt x="605" y="119"/>
                      <a:pt x="605" y="116"/>
                    </a:cubicBezTo>
                    <a:cubicBezTo>
                      <a:pt x="605" y="109"/>
                      <a:pt x="599" y="103"/>
                      <a:pt x="592" y="103"/>
                    </a:cubicBezTo>
                    <a:cubicBezTo>
                      <a:pt x="589" y="103"/>
                      <a:pt x="587" y="104"/>
                      <a:pt x="584" y="106"/>
                    </a:cubicBezTo>
                    <a:cubicBezTo>
                      <a:pt x="536" y="61"/>
                      <a:pt x="536" y="61"/>
                      <a:pt x="536" y="61"/>
                    </a:cubicBezTo>
                    <a:cubicBezTo>
                      <a:pt x="536" y="60"/>
                      <a:pt x="537" y="58"/>
                      <a:pt x="537" y="56"/>
                    </a:cubicBezTo>
                    <a:cubicBezTo>
                      <a:pt x="537" y="49"/>
                      <a:pt x="531" y="43"/>
                      <a:pt x="524" y="43"/>
                    </a:cubicBezTo>
                    <a:cubicBezTo>
                      <a:pt x="520" y="43"/>
                      <a:pt x="516" y="46"/>
                      <a:pt x="514" y="49"/>
                    </a:cubicBezTo>
                    <a:cubicBezTo>
                      <a:pt x="361" y="10"/>
                      <a:pt x="361" y="10"/>
                      <a:pt x="361" y="10"/>
                    </a:cubicBezTo>
                    <a:cubicBezTo>
                      <a:pt x="360" y="4"/>
                      <a:pt x="355" y="0"/>
                      <a:pt x="349" y="0"/>
                    </a:cubicBezTo>
                    <a:cubicBezTo>
                      <a:pt x="343" y="0"/>
                      <a:pt x="338" y="4"/>
                      <a:pt x="337" y="9"/>
                    </a:cubicBezTo>
                    <a:cubicBezTo>
                      <a:pt x="217" y="31"/>
                      <a:pt x="217" y="31"/>
                      <a:pt x="217" y="31"/>
                    </a:cubicBezTo>
                    <a:cubicBezTo>
                      <a:pt x="215" y="26"/>
                      <a:pt x="211" y="22"/>
                      <a:pt x="205" y="22"/>
                    </a:cubicBezTo>
                    <a:cubicBezTo>
                      <a:pt x="198" y="22"/>
                      <a:pt x="192" y="28"/>
                      <a:pt x="192" y="35"/>
                    </a:cubicBezTo>
                    <a:cubicBezTo>
                      <a:pt x="192" y="37"/>
                      <a:pt x="193" y="38"/>
                      <a:pt x="193" y="39"/>
                    </a:cubicBezTo>
                    <a:cubicBezTo>
                      <a:pt x="79" y="99"/>
                      <a:pt x="79" y="99"/>
                      <a:pt x="79" y="99"/>
                    </a:cubicBezTo>
                    <a:cubicBezTo>
                      <a:pt x="77" y="97"/>
                      <a:pt x="74" y="96"/>
                      <a:pt x="70" y="96"/>
                    </a:cubicBezTo>
                    <a:cubicBezTo>
                      <a:pt x="63" y="96"/>
                      <a:pt x="58" y="101"/>
                      <a:pt x="58" y="108"/>
                    </a:cubicBezTo>
                    <a:cubicBezTo>
                      <a:pt x="58" y="113"/>
                      <a:pt x="60" y="117"/>
                      <a:pt x="64" y="119"/>
                    </a:cubicBezTo>
                    <a:cubicBezTo>
                      <a:pt x="15" y="267"/>
                      <a:pt x="15" y="267"/>
                      <a:pt x="15" y="267"/>
                    </a:cubicBezTo>
                    <a:cubicBezTo>
                      <a:pt x="14" y="267"/>
                      <a:pt x="14" y="267"/>
                      <a:pt x="13" y="267"/>
                    </a:cubicBezTo>
                    <a:cubicBezTo>
                      <a:pt x="6" y="267"/>
                      <a:pt x="0" y="272"/>
                      <a:pt x="0" y="279"/>
                    </a:cubicBezTo>
                    <a:cubicBezTo>
                      <a:pt x="0" y="286"/>
                      <a:pt x="6" y="292"/>
                      <a:pt x="13" y="292"/>
                    </a:cubicBezTo>
                    <a:cubicBezTo>
                      <a:pt x="17" y="292"/>
                      <a:pt x="20" y="291"/>
                      <a:pt x="22" y="288"/>
                    </a:cubicBezTo>
                    <a:cubicBezTo>
                      <a:pt x="136" y="378"/>
                      <a:pt x="136" y="378"/>
                      <a:pt x="136" y="378"/>
                    </a:cubicBezTo>
                    <a:cubicBezTo>
                      <a:pt x="135" y="380"/>
                      <a:pt x="134" y="382"/>
                      <a:pt x="134" y="384"/>
                    </a:cubicBezTo>
                    <a:cubicBezTo>
                      <a:pt x="134" y="390"/>
                      <a:pt x="138" y="395"/>
                      <a:pt x="144" y="397"/>
                    </a:cubicBezTo>
                    <a:cubicBezTo>
                      <a:pt x="137" y="465"/>
                      <a:pt x="137" y="465"/>
                      <a:pt x="137" y="465"/>
                    </a:cubicBezTo>
                    <a:cubicBezTo>
                      <a:pt x="131" y="466"/>
                      <a:pt x="126" y="471"/>
                      <a:pt x="126" y="478"/>
                    </a:cubicBezTo>
                    <a:cubicBezTo>
                      <a:pt x="126" y="485"/>
                      <a:pt x="131" y="491"/>
                      <a:pt x="138" y="491"/>
                    </a:cubicBezTo>
                    <a:cubicBezTo>
                      <a:pt x="142" y="491"/>
                      <a:pt x="145" y="489"/>
                      <a:pt x="147" y="487"/>
                    </a:cubicBezTo>
                    <a:cubicBezTo>
                      <a:pt x="201" y="531"/>
                      <a:pt x="201" y="531"/>
                      <a:pt x="201" y="531"/>
                    </a:cubicBezTo>
                    <a:cubicBezTo>
                      <a:pt x="200" y="533"/>
                      <a:pt x="199" y="535"/>
                      <a:pt x="199" y="537"/>
                    </a:cubicBezTo>
                    <a:cubicBezTo>
                      <a:pt x="199" y="544"/>
                      <a:pt x="205" y="549"/>
                      <a:pt x="212" y="549"/>
                    </a:cubicBezTo>
                    <a:cubicBezTo>
                      <a:pt x="218" y="549"/>
                      <a:pt x="224" y="545"/>
                      <a:pt x="225" y="538"/>
                    </a:cubicBezTo>
                    <a:cubicBezTo>
                      <a:pt x="364" y="534"/>
                      <a:pt x="364" y="534"/>
                      <a:pt x="364" y="534"/>
                    </a:cubicBezTo>
                    <a:cubicBezTo>
                      <a:pt x="365" y="540"/>
                      <a:pt x="370" y="545"/>
                      <a:pt x="376" y="545"/>
                    </a:cubicBezTo>
                    <a:cubicBezTo>
                      <a:pt x="379" y="545"/>
                      <a:pt x="382" y="544"/>
                      <a:pt x="384" y="543"/>
                    </a:cubicBezTo>
                    <a:cubicBezTo>
                      <a:pt x="460" y="604"/>
                      <a:pt x="460" y="604"/>
                      <a:pt x="460" y="604"/>
                    </a:cubicBezTo>
                    <a:cubicBezTo>
                      <a:pt x="459" y="606"/>
                      <a:pt x="458" y="608"/>
                      <a:pt x="458" y="611"/>
                    </a:cubicBezTo>
                    <a:cubicBezTo>
                      <a:pt x="458" y="618"/>
                      <a:pt x="464" y="623"/>
                      <a:pt x="471" y="623"/>
                    </a:cubicBezTo>
                    <a:cubicBezTo>
                      <a:pt x="478" y="623"/>
                      <a:pt x="484" y="618"/>
                      <a:pt x="484" y="611"/>
                    </a:cubicBezTo>
                    <a:cubicBezTo>
                      <a:pt x="484" y="610"/>
                      <a:pt x="483" y="610"/>
                      <a:pt x="483" y="609"/>
                    </a:cubicBezTo>
                    <a:cubicBezTo>
                      <a:pt x="648" y="562"/>
                      <a:pt x="648" y="562"/>
                      <a:pt x="648" y="562"/>
                    </a:cubicBezTo>
                    <a:cubicBezTo>
                      <a:pt x="650" y="566"/>
                      <a:pt x="654" y="569"/>
                      <a:pt x="659" y="569"/>
                    </a:cubicBezTo>
                    <a:cubicBezTo>
                      <a:pt x="666" y="569"/>
                      <a:pt x="672" y="563"/>
                      <a:pt x="672" y="556"/>
                    </a:cubicBezTo>
                    <a:cubicBezTo>
                      <a:pt x="672" y="553"/>
                      <a:pt x="671" y="551"/>
                      <a:pt x="669" y="549"/>
                    </a:cubicBezTo>
                    <a:cubicBezTo>
                      <a:pt x="723" y="491"/>
                      <a:pt x="723" y="491"/>
                      <a:pt x="723" y="491"/>
                    </a:cubicBezTo>
                    <a:cubicBezTo>
                      <a:pt x="725" y="492"/>
                      <a:pt x="727" y="493"/>
                      <a:pt x="730" y="493"/>
                    </a:cubicBezTo>
                    <a:cubicBezTo>
                      <a:pt x="737" y="493"/>
                      <a:pt x="743" y="487"/>
                      <a:pt x="743" y="480"/>
                    </a:cubicBezTo>
                    <a:cubicBezTo>
                      <a:pt x="743" y="474"/>
                      <a:pt x="738" y="468"/>
                      <a:pt x="732" y="468"/>
                    </a:cubicBezTo>
                    <a:close/>
                    <a:moveTo>
                      <a:pt x="717" y="480"/>
                    </a:moveTo>
                    <a:cubicBezTo>
                      <a:pt x="717" y="483"/>
                      <a:pt x="718" y="486"/>
                      <a:pt x="720" y="488"/>
                    </a:cubicBezTo>
                    <a:cubicBezTo>
                      <a:pt x="666" y="546"/>
                      <a:pt x="666" y="546"/>
                      <a:pt x="666" y="546"/>
                    </a:cubicBezTo>
                    <a:cubicBezTo>
                      <a:pt x="664" y="544"/>
                      <a:pt x="662" y="544"/>
                      <a:pt x="659" y="544"/>
                    </a:cubicBezTo>
                    <a:cubicBezTo>
                      <a:pt x="657" y="544"/>
                      <a:pt x="655" y="544"/>
                      <a:pt x="653" y="545"/>
                    </a:cubicBezTo>
                    <a:cubicBezTo>
                      <a:pt x="520" y="365"/>
                      <a:pt x="520" y="365"/>
                      <a:pt x="520" y="365"/>
                    </a:cubicBezTo>
                    <a:cubicBezTo>
                      <a:pt x="522" y="364"/>
                      <a:pt x="523" y="362"/>
                      <a:pt x="524" y="360"/>
                    </a:cubicBezTo>
                    <a:cubicBezTo>
                      <a:pt x="715" y="385"/>
                      <a:pt x="715" y="385"/>
                      <a:pt x="715" y="385"/>
                    </a:cubicBezTo>
                    <a:cubicBezTo>
                      <a:pt x="715" y="392"/>
                      <a:pt x="721" y="397"/>
                      <a:pt x="728" y="397"/>
                    </a:cubicBezTo>
                    <a:cubicBezTo>
                      <a:pt x="728" y="468"/>
                      <a:pt x="728" y="468"/>
                      <a:pt x="728" y="468"/>
                    </a:cubicBezTo>
                    <a:cubicBezTo>
                      <a:pt x="722" y="468"/>
                      <a:pt x="717" y="474"/>
                      <a:pt x="717" y="480"/>
                    </a:cubicBezTo>
                    <a:close/>
                    <a:moveTo>
                      <a:pt x="150" y="372"/>
                    </a:moveTo>
                    <a:cubicBezTo>
                      <a:pt x="171" y="231"/>
                      <a:pt x="171" y="231"/>
                      <a:pt x="171" y="231"/>
                    </a:cubicBezTo>
                    <a:cubicBezTo>
                      <a:pt x="178" y="231"/>
                      <a:pt x="184" y="225"/>
                      <a:pt x="184" y="218"/>
                    </a:cubicBezTo>
                    <a:cubicBezTo>
                      <a:pt x="184" y="217"/>
                      <a:pt x="184" y="216"/>
                      <a:pt x="184" y="215"/>
                    </a:cubicBezTo>
                    <a:cubicBezTo>
                      <a:pt x="277" y="172"/>
                      <a:pt x="277" y="172"/>
                      <a:pt x="277" y="172"/>
                    </a:cubicBezTo>
                    <a:cubicBezTo>
                      <a:pt x="279" y="176"/>
                      <a:pt x="283" y="179"/>
                      <a:pt x="288" y="179"/>
                    </a:cubicBezTo>
                    <a:cubicBezTo>
                      <a:pt x="289" y="179"/>
                      <a:pt x="290" y="178"/>
                      <a:pt x="291" y="178"/>
                    </a:cubicBezTo>
                    <a:cubicBezTo>
                      <a:pt x="339" y="292"/>
                      <a:pt x="339" y="292"/>
                      <a:pt x="339" y="292"/>
                    </a:cubicBezTo>
                    <a:cubicBezTo>
                      <a:pt x="335" y="295"/>
                      <a:pt x="332" y="299"/>
                      <a:pt x="332" y="304"/>
                    </a:cubicBezTo>
                    <a:cubicBezTo>
                      <a:pt x="332" y="304"/>
                      <a:pt x="332" y="304"/>
                      <a:pt x="332" y="304"/>
                    </a:cubicBezTo>
                    <a:cubicBezTo>
                      <a:pt x="157" y="378"/>
                      <a:pt x="157" y="378"/>
                      <a:pt x="157" y="378"/>
                    </a:cubicBezTo>
                    <a:cubicBezTo>
                      <a:pt x="156" y="375"/>
                      <a:pt x="153" y="373"/>
                      <a:pt x="150" y="372"/>
                    </a:cubicBezTo>
                    <a:close/>
                    <a:moveTo>
                      <a:pt x="511" y="344"/>
                    </a:moveTo>
                    <a:cubicBezTo>
                      <a:pt x="507" y="344"/>
                      <a:pt x="502" y="346"/>
                      <a:pt x="500" y="350"/>
                    </a:cubicBezTo>
                    <a:cubicBezTo>
                      <a:pt x="358" y="303"/>
                      <a:pt x="358" y="303"/>
                      <a:pt x="358" y="303"/>
                    </a:cubicBezTo>
                    <a:cubicBezTo>
                      <a:pt x="357" y="296"/>
                      <a:pt x="352" y="291"/>
                      <a:pt x="345" y="291"/>
                    </a:cubicBezTo>
                    <a:cubicBezTo>
                      <a:pt x="344" y="291"/>
                      <a:pt x="344" y="291"/>
                      <a:pt x="343" y="291"/>
                    </a:cubicBezTo>
                    <a:cubicBezTo>
                      <a:pt x="295" y="177"/>
                      <a:pt x="295" y="177"/>
                      <a:pt x="295" y="177"/>
                    </a:cubicBezTo>
                    <a:cubicBezTo>
                      <a:pt x="297" y="175"/>
                      <a:pt x="299" y="173"/>
                      <a:pt x="300" y="170"/>
                    </a:cubicBezTo>
                    <a:cubicBezTo>
                      <a:pt x="530" y="224"/>
                      <a:pt x="530" y="224"/>
                      <a:pt x="530" y="224"/>
                    </a:cubicBezTo>
                    <a:cubicBezTo>
                      <a:pt x="530" y="225"/>
                      <a:pt x="530" y="225"/>
                      <a:pt x="530" y="225"/>
                    </a:cubicBezTo>
                    <a:cubicBezTo>
                      <a:pt x="530" y="231"/>
                      <a:pt x="533" y="235"/>
                      <a:pt x="538" y="237"/>
                    </a:cubicBezTo>
                    <a:cubicBezTo>
                      <a:pt x="512" y="344"/>
                      <a:pt x="512" y="344"/>
                      <a:pt x="512" y="344"/>
                    </a:cubicBezTo>
                    <a:cubicBezTo>
                      <a:pt x="512" y="344"/>
                      <a:pt x="512" y="344"/>
                      <a:pt x="511" y="344"/>
                    </a:cubicBezTo>
                    <a:close/>
                    <a:moveTo>
                      <a:pt x="307" y="84"/>
                    </a:moveTo>
                    <a:cubicBezTo>
                      <a:pt x="468" y="94"/>
                      <a:pt x="468" y="94"/>
                      <a:pt x="468" y="94"/>
                    </a:cubicBezTo>
                    <a:cubicBezTo>
                      <a:pt x="468" y="100"/>
                      <a:pt x="474" y="105"/>
                      <a:pt x="480" y="105"/>
                    </a:cubicBezTo>
                    <a:cubicBezTo>
                      <a:pt x="481" y="105"/>
                      <a:pt x="481" y="105"/>
                      <a:pt x="482" y="105"/>
                    </a:cubicBezTo>
                    <a:cubicBezTo>
                      <a:pt x="535" y="215"/>
                      <a:pt x="535" y="215"/>
                      <a:pt x="535" y="215"/>
                    </a:cubicBezTo>
                    <a:cubicBezTo>
                      <a:pt x="533" y="216"/>
                      <a:pt x="532" y="218"/>
                      <a:pt x="531" y="220"/>
                    </a:cubicBezTo>
                    <a:cubicBezTo>
                      <a:pt x="382" y="185"/>
                      <a:pt x="382" y="185"/>
                      <a:pt x="382" y="185"/>
                    </a:cubicBezTo>
                    <a:cubicBezTo>
                      <a:pt x="300" y="166"/>
                      <a:pt x="300" y="166"/>
                      <a:pt x="300" y="166"/>
                    </a:cubicBezTo>
                    <a:cubicBezTo>
                      <a:pt x="300" y="166"/>
                      <a:pt x="300" y="166"/>
                      <a:pt x="300" y="166"/>
                    </a:cubicBezTo>
                    <a:cubicBezTo>
                      <a:pt x="300" y="160"/>
                      <a:pt x="296" y="155"/>
                      <a:pt x="291" y="154"/>
                    </a:cubicBezTo>
                    <a:cubicBezTo>
                      <a:pt x="296" y="94"/>
                      <a:pt x="296" y="94"/>
                      <a:pt x="296" y="94"/>
                    </a:cubicBezTo>
                    <a:cubicBezTo>
                      <a:pt x="302" y="93"/>
                      <a:pt x="306" y="89"/>
                      <a:pt x="307" y="84"/>
                    </a:cubicBezTo>
                    <a:close/>
                    <a:moveTo>
                      <a:pt x="381" y="520"/>
                    </a:moveTo>
                    <a:cubicBezTo>
                      <a:pt x="379" y="520"/>
                      <a:pt x="378" y="519"/>
                      <a:pt x="376" y="519"/>
                    </a:cubicBezTo>
                    <a:cubicBezTo>
                      <a:pt x="376" y="519"/>
                      <a:pt x="375" y="520"/>
                      <a:pt x="374" y="520"/>
                    </a:cubicBezTo>
                    <a:cubicBezTo>
                      <a:pt x="349" y="316"/>
                      <a:pt x="349" y="316"/>
                      <a:pt x="349" y="316"/>
                    </a:cubicBezTo>
                    <a:cubicBezTo>
                      <a:pt x="353" y="314"/>
                      <a:pt x="356" y="311"/>
                      <a:pt x="357" y="307"/>
                    </a:cubicBezTo>
                    <a:cubicBezTo>
                      <a:pt x="499" y="354"/>
                      <a:pt x="499" y="354"/>
                      <a:pt x="499" y="354"/>
                    </a:cubicBezTo>
                    <a:cubicBezTo>
                      <a:pt x="499" y="355"/>
                      <a:pt x="499" y="355"/>
                      <a:pt x="499" y="356"/>
                    </a:cubicBezTo>
                    <a:cubicBezTo>
                      <a:pt x="499" y="360"/>
                      <a:pt x="500" y="363"/>
                      <a:pt x="502" y="365"/>
                    </a:cubicBezTo>
                    <a:cubicBezTo>
                      <a:pt x="480" y="394"/>
                      <a:pt x="480" y="394"/>
                      <a:pt x="480" y="394"/>
                    </a:cubicBezTo>
                    <a:lnTo>
                      <a:pt x="381" y="520"/>
                    </a:lnTo>
                    <a:close/>
                    <a:moveTo>
                      <a:pt x="674" y="221"/>
                    </a:moveTo>
                    <a:cubicBezTo>
                      <a:pt x="560" y="223"/>
                      <a:pt x="560" y="223"/>
                      <a:pt x="560" y="223"/>
                    </a:cubicBezTo>
                    <a:cubicBezTo>
                      <a:pt x="555" y="223"/>
                      <a:pt x="555" y="223"/>
                      <a:pt x="555" y="223"/>
                    </a:cubicBezTo>
                    <a:cubicBezTo>
                      <a:pt x="554" y="217"/>
                      <a:pt x="549" y="213"/>
                      <a:pt x="542" y="213"/>
                    </a:cubicBezTo>
                    <a:cubicBezTo>
                      <a:pt x="541" y="213"/>
                      <a:pt x="540" y="213"/>
                      <a:pt x="539" y="213"/>
                    </a:cubicBezTo>
                    <a:cubicBezTo>
                      <a:pt x="485" y="104"/>
                      <a:pt x="485" y="104"/>
                      <a:pt x="485" y="104"/>
                    </a:cubicBezTo>
                    <a:cubicBezTo>
                      <a:pt x="488" y="103"/>
                      <a:pt x="491" y="101"/>
                      <a:pt x="492" y="98"/>
                    </a:cubicBezTo>
                    <a:cubicBezTo>
                      <a:pt x="580" y="115"/>
                      <a:pt x="580" y="115"/>
                      <a:pt x="580" y="115"/>
                    </a:cubicBezTo>
                    <a:cubicBezTo>
                      <a:pt x="580" y="116"/>
                      <a:pt x="580" y="116"/>
                      <a:pt x="580" y="116"/>
                    </a:cubicBezTo>
                    <a:cubicBezTo>
                      <a:pt x="580" y="123"/>
                      <a:pt x="585" y="129"/>
                      <a:pt x="592" y="129"/>
                    </a:cubicBezTo>
                    <a:cubicBezTo>
                      <a:pt x="595" y="129"/>
                      <a:pt x="597" y="128"/>
                      <a:pt x="599" y="127"/>
                    </a:cubicBezTo>
                    <a:cubicBezTo>
                      <a:pt x="676" y="215"/>
                      <a:pt x="676" y="215"/>
                      <a:pt x="676" y="215"/>
                    </a:cubicBezTo>
                    <a:cubicBezTo>
                      <a:pt x="675" y="216"/>
                      <a:pt x="674" y="219"/>
                      <a:pt x="674" y="221"/>
                    </a:cubicBezTo>
                    <a:close/>
                    <a:moveTo>
                      <a:pt x="724" y="372"/>
                    </a:moveTo>
                    <a:cubicBezTo>
                      <a:pt x="720" y="373"/>
                      <a:pt x="717" y="377"/>
                      <a:pt x="716" y="381"/>
                    </a:cubicBezTo>
                    <a:cubicBezTo>
                      <a:pt x="524" y="356"/>
                      <a:pt x="524" y="356"/>
                      <a:pt x="524" y="356"/>
                    </a:cubicBezTo>
                    <a:cubicBezTo>
                      <a:pt x="524" y="351"/>
                      <a:pt x="521" y="346"/>
                      <a:pt x="516" y="344"/>
                    </a:cubicBezTo>
                    <a:cubicBezTo>
                      <a:pt x="541" y="238"/>
                      <a:pt x="541" y="238"/>
                      <a:pt x="541" y="238"/>
                    </a:cubicBezTo>
                    <a:cubicBezTo>
                      <a:pt x="542" y="238"/>
                      <a:pt x="542" y="238"/>
                      <a:pt x="542" y="238"/>
                    </a:cubicBezTo>
                    <a:cubicBezTo>
                      <a:pt x="549" y="238"/>
                      <a:pt x="554" y="233"/>
                      <a:pt x="555" y="227"/>
                    </a:cubicBezTo>
                    <a:cubicBezTo>
                      <a:pt x="674" y="225"/>
                      <a:pt x="674" y="225"/>
                      <a:pt x="674" y="225"/>
                    </a:cubicBezTo>
                    <a:cubicBezTo>
                      <a:pt x="675" y="231"/>
                      <a:pt x="680" y="235"/>
                      <a:pt x="686" y="235"/>
                    </a:cubicBezTo>
                    <a:cubicBezTo>
                      <a:pt x="687" y="235"/>
                      <a:pt x="687" y="235"/>
                      <a:pt x="688" y="235"/>
                    </a:cubicBezTo>
                    <a:lnTo>
                      <a:pt x="724" y="372"/>
                    </a:lnTo>
                    <a:close/>
                    <a:moveTo>
                      <a:pt x="524" y="69"/>
                    </a:moveTo>
                    <a:cubicBezTo>
                      <a:pt x="528" y="69"/>
                      <a:pt x="531" y="67"/>
                      <a:pt x="533" y="65"/>
                    </a:cubicBezTo>
                    <a:cubicBezTo>
                      <a:pt x="582" y="109"/>
                      <a:pt x="582" y="109"/>
                      <a:pt x="582" y="109"/>
                    </a:cubicBezTo>
                    <a:cubicBezTo>
                      <a:pt x="581" y="110"/>
                      <a:pt x="581" y="111"/>
                      <a:pt x="580" y="112"/>
                    </a:cubicBezTo>
                    <a:cubicBezTo>
                      <a:pt x="493" y="94"/>
                      <a:pt x="493" y="94"/>
                      <a:pt x="493" y="94"/>
                    </a:cubicBezTo>
                    <a:cubicBezTo>
                      <a:pt x="493" y="93"/>
                      <a:pt x="493" y="93"/>
                      <a:pt x="493" y="93"/>
                    </a:cubicBezTo>
                    <a:cubicBezTo>
                      <a:pt x="493" y="86"/>
                      <a:pt x="487" y="80"/>
                      <a:pt x="480" y="80"/>
                    </a:cubicBezTo>
                    <a:cubicBezTo>
                      <a:pt x="476" y="80"/>
                      <a:pt x="472" y="82"/>
                      <a:pt x="470" y="85"/>
                    </a:cubicBezTo>
                    <a:cubicBezTo>
                      <a:pt x="361" y="14"/>
                      <a:pt x="361" y="14"/>
                      <a:pt x="361" y="14"/>
                    </a:cubicBezTo>
                    <a:cubicBezTo>
                      <a:pt x="361" y="14"/>
                      <a:pt x="361" y="14"/>
                      <a:pt x="361" y="14"/>
                    </a:cubicBezTo>
                    <a:cubicBezTo>
                      <a:pt x="512" y="53"/>
                      <a:pt x="512" y="53"/>
                      <a:pt x="512" y="53"/>
                    </a:cubicBezTo>
                    <a:cubicBezTo>
                      <a:pt x="512" y="54"/>
                      <a:pt x="511" y="55"/>
                      <a:pt x="511" y="56"/>
                    </a:cubicBezTo>
                    <a:cubicBezTo>
                      <a:pt x="511" y="63"/>
                      <a:pt x="517" y="69"/>
                      <a:pt x="524" y="69"/>
                    </a:cubicBezTo>
                    <a:close/>
                    <a:moveTo>
                      <a:pt x="336" y="13"/>
                    </a:moveTo>
                    <a:cubicBezTo>
                      <a:pt x="336" y="20"/>
                      <a:pt x="342" y="25"/>
                      <a:pt x="349" y="25"/>
                    </a:cubicBezTo>
                    <a:cubicBezTo>
                      <a:pt x="354" y="25"/>
                      <a:pt x="358" y="22"/>
                      <a:pt x="360" y="18"/>
                    </a:cubicBezTo>
                    <a:cubicBezTo>
                      <a:pt x="430" y="64"/>
                      <a:pt x="430" y="64"/>
                      <a:pt x="430" y="64"/>
                    </a:cubicBezTo>
                    <a:cubicBezTo>
                      <a:pt x="468" y="89"/>
                      <a:pt x="468" y="89"/>
                      <a:pt x="468" y="89"/>
                    </a:cubicBezTo>
                    <a:cubicBezTo>
                      <a:pt x="468" y="89"/>
                      <a:pt x="468" y="90"/>
                      <a:pt x="468" y="90"/>
                    </a:cubicBezTo>
                    <a:cubicBezTo>
                      <a:pt x="308" y="80"/>
                      <a:pt x="308" y="80"/>
                      <a:pt x="308" y="80"/>
                    </a:cubicBezTo>
                    <a:cubicBezTo>
                      <a:pt x="307" y="74"/>
                      <a:pt x="302" y="69"/>
                      <a:pt x="295" y="69"/>
                    </a:cubicBezTo>
                    <a:cubicBezTo>
                      <a:pt x="291" y="69"/>
                      <a:pt x="287" y="71"/>
                      <a:pt x="285" y="74"/>
                    </a:cubicBezTo>
                    <a:cubicBezTo>
                      <a:pt x="217" y="39"/>
                      <a:pt x="217" y="39"/>
                      <a:pt x="217" y="39"/>
                    </a:cubicBezTo>
                    <a:cubicBezTo>
                      <a:pt x="217" y="38"/>
                      <a:pt x="218" y="36"/>
                      <a:pt x="218" y="35"/>
                    </a:cubicBezTo>
                    <a:cubicBezTo>
                      <a:pt x="218" y="35"/>
                      <a:pt x="218" y="35"/>
                      <a:pt x="218" y="35"/>
                    </a:cubicBezTo>
                    <a:lnTo>
                      <a:pt x="336" y="13"/>
                    </a:lnTo>
                    <a:close/>
                    <a:moveTo>
                      <a:pt x="205" y="48"/>
                    </a:moveTo>
                    <a:cubicBezTo>
                      <a:pt x="209" y="48"/>
                      <a:pt x="213" y="46"/>
                      <a:pt x="215" y="42"/>
                    </a:cubicBezTo>
                    <a:cubicBezTo>
                      <a:pt x="283" y="77"/>
                      <a:pt x="283" y="77"/>
                      <a:pt x="283" y="77"/>
                    </a:cubicBezTo>
                    <a:cubicBezTo>
                      <a:pt x="283" y="79"/>
                      <a:pt x="282" y="80"/>
                      <a:pt x="282" y="81"/>
                    </a:cubicBezTo>
                    <a:cubicBezTo>
                      <a:pt x="282" y="87"/>
                      <a:pt x="286" y="92"/>
                      <a:pt x="292" y="94"/>
                    </a:cubicBezTo>
                    <a:cubicBezTo>
                      <a:pt x="288" y="140"/>
                      <a:pt x="288" y="140"/>
                      <a:pt x="288" y="140"/>
                    </a:cubicBezTo>
                    <a:cubicBezTo>
                      <a:pt x="287" y="153"/>
                      <a:pt x="287" y="153"/>
                      <a:pt x="287" y="153"/>
                    </a:cubicBezTo>
                    <a:cubicBezTo>
                      <a:pt x="280" y="154"/>
                      <a:pt x="275" y="159"/>
                      <a:pt x="275" y="166"/>
                    </a:cubicBezTo>
                    <a:cubicBezTo>
                      <a:pt x="275" y="167"/>
                      <a:pt x="275" y="168"/>
                      <a:pt x="275" y="169"/>
                    </a:cubicBezTo>
                    <a:cubicBezTo>
                      <a:pt x="270" y="171"/>
                      <a:pt x="270" y="171"/>
                      <a:pt x="270" y="171"/>
                    </a:cubicBezTo>
                    <a:cubicBezTo>
                      <a:pt x="182" y="211"/>
                      <a:pt x="182" y="211"/>
                      <a:pt x="182" y="211"/>
                    </a:cubicBezTo>
                    <a:cubicBezTo>
                      <a:pt x="180" y="208"/>
                      <a:pt x="176" y="206"/>
                      <a:pt x="171" y="206"/>
                    </a:cubicBezTo>
                    <a:cubicBezTo>
                      <a:pt x="169" y="206"/>
                      <a:pt x="166" y="206"/>
                      <a:pt x="164" y="208"/>
                    </a:cubicBezTo>
                    <a:cubicBezTo>
                      <a:pt x="81" y="115"/>
                      <a:pt x="81" y="115"/>
                      <a:pt x="81" y="115"/>
                    </a:cubicBezTo>
                    <a:cubicBezTo>
                      <a:pt x="82" y="113"/>
                      <a:pt x="83" y="111"/>
                      <a:pt x="83" y="108"/>
                    </a:cubicBezTo>
                    <a:cubicBezTo>
                      <a:pt x="83" y="106"/>
                      <a:pt x="82" y="104"/>
                      <a:pt x="81" y="102"/>
                    </a:cubicBezTo>
                    <a:cubicBezTo>
                      <a:pt x="195" y="43"/>
                      <a:pt x="195" y="43"/>
                      <a:pt x="195" y="43"/>
                    </a:cubicBezTo>
                    <a:cubicBezTo>
                      <a:pt x="197" y="46"/>
                      <a:pt x="201" y="48"/>
                      <a:pt x="205" y="48"/>
                    </a:cubicBezTo>
                    <a:close/>
                    <a:moveTo>
                      <a:pt x="67" y="121"/>
                    </a:moveTo>
                    <a:cubicBezTo>
                      <a:pt x="68" y="121"/>
                      <a:pt x="69" y="121"/>
                      <a:pt x="70" y="121"/>
                    </a:cubicBezTo>
                    <a:cubicBezTo>
                      <a:pt x="73" y="121"/>
                      <a:pt x="76" y="120"/>
                      <a:pt x="78" y="118"/>
                    </a:cubicBezTo>
                    <a:cubicBezTo>
                      <a:pt x="162" y="210"/>
                      <a:pt x="162" y="210"/>
                      <a:pt x="162" y="210"/>
                    </a:cubicBezTo>
                    <a:cubicBezTo>
                      <a:pt x="160" y="212"/>
                      <a:pt x="159" y="215"/>
                      <a:pt x="159" y="218"/>
                    </a:cubicBezTo>
                    <a:cubicBezTo>
                      <a:pt x="159" y="224"/>
                      <a:pt x="163" y="229"/>
                      <a:pt x="168" y="230"/>
                    </a:cubicBezTo>
                    <a:cubicBezTo>
                      <a:pt x="147" y="372"/>
                      <a:pt x="147" y="372"/>
                      <a:pt x="147" y="372"/>
                    </a:cubicBezTo>
                    <a:cubicBezTo>
                      <a:pt x="143" y="372"/>
                      <a:pt x="140" y="373"/>
                      <a:pt x="138" y="375"/>
                    </a:cubicBezTo>
                    <a:cubicBezTo>
                      <a:pt x="24" y="285"/>
                      <a:pt x="24" y="285"/>
                      <a:pt x="24" y="285"/>
                    </a:cubicBezTo>
                    <a:cubicBezTo>
                      <a:pt x="25" y="283"/>
                      <a:pt x="26" y="281"/>
                      <a:pt x="26" y="279"/>
                    </a:cubicBezTo>
                    <a:cubicBezTo>
                      <a:pt x="26" y="274"/>
                      <a:pt x="23" y="270"/>
                      <a:pt x="19" y="268"/>
                    </a:cubicBezTo>
                    <a:lnTo>
                      <a:pt x="67" y="121"/>
                    </a:lnTo>
                    <a:close/>
                    <a:moveTo>
                      <a:pt x="150" y="483"/>
                    </a:moveTo>
                    <a:cubicBezTo>
                      <a:pt x="150" y="482"/>
                      <a:pt x="151" y="480"/>
                      <a:pt x="151" y="478"/>
                    </a:cubicBezTo>
                    <a:cubicBezTo>
                      <a:pt x="151" y="472"/>
                      <a:pt x="147" y="467"/>
                      <a:pt x="141" y="466"/>
                    </a:cubicBezTo>
                    <a:cubicBezTo>
                      <a:pt x="147" y="397"/>
                      <a:pt x="147" y="397"/>
                      <a:pt x="147" y="397"/>
                    </a:cubicBezTo>
                    <a:cubicBezTo>
                      <a:pt x="154" y="396"/>
                      <a:pt x="159" y="391"/>
                      <a:pt x="159" y="384"/>
                    </a:cubicBezTo>
                    <a:cubicBezTo>
                      <a:pt x="159" y="383"/>
                      <a:pt x="159" y="382"/>
                      <a:pt x="159" y="381"/>
                    </a:cubicBezTo>
                    <a:cubicBezTo>
                      <a:pt x="229" y="352"/>
                      <a:pt x="229" y="352"/>
                      <a:pt x="229" y="352"/>
                    </a:cubicBezTo>
                    <a:cubicBezTo>
                      <a:pt x="333" y="308"/>
                      <a:pt x="333" y="308"/>
                      <a:pt x="333" y="308"/>
                    </a:cubicBezTo>
                    <a:cubicBezTo>
                      <a:pt x="335" y="313"/>
                      <a:pt x="339" y="316"/>
                      <a:pt x="345" y="316"/>
                    </a:cubicBezTo>
                    <a:cubicBezTo>
                      <a:pt x="371" y="521"/>
                      <a:pt x="371" y="521"/>
                      <a:pt x="371" y="521"/>
                    </a:cubicBezTo>
                    <a:cubicBezTo>
                      <a:pt x="367" y="523"/>
                      <a:pt x="364" y="526"/>
                      <a:pt x="364" y="530"/>
                    </a:cubicBezTo>
                    <a:cubicBezTo>
                      <a:pt x="224" y="534"/>
                      <a:pt x="224" y="534"/>
                      <a:pt x="224" y="534"/>
                    </a:cubicBezTo>
                    <a:cubicBezTo>
                      <a:pt x="223" y="529"/>
                      <a:pt x="218" y="524"/>
                      <a:pt x="212" y="524"/>
                    </a:cubicBezTo>
                    <a:cubicBezTo>
                      <a:pt x="208" y="524"/>
                      <a:pt x="205" y="526"/>
                      <a:pt x="203" y="528"/>
                    </a:cubicBezTo>
                    <a:lnTo>
                      <a:pt x="150" y="483"/>
                    </a:lnTo>
                    <a:close/>
                    <a:moveTo>
                      <a:pt x="482" y="605"/>
                    </a:moveTo>
                    <a:cubicBezTo>
                      <a:pt x="480" y="601"/>
                      <a:pt x="476" y="598"/>
                      <a:pt x="471" y="598"/>
                    </a:cubicBezTo>
                    <a:cubicBezTo>
                      <a:pt x="468" y="598"/>
                      <a:pt x="464" y="599"/>
                      <a:pt x="462" y="601"/>
                    </a:cubicBezTo>
                    <a:cubicBezTo>
                      <a:pt x="386" y="540"/>
                      <a:pt x="386" y="540"/>
                      <a:pt x="386" y="540"/>
                    </a:cubicBezTo>
                    <a:cubicBezTo>
                      <a:pt x="388" y="538"/>
                      <a:pt x="389" y="535"/>
                      <a:pt x="389" y="532"/>
                    </a:cubicBezTo>
                    <a:cubicBezTo>
                      <a:pt x="389" y="528"/>
                      <a:pt x="387" y="524"/>
                      <a:pt x="384" y="522"/>
                    </a:cubicBezTo>
                    <a:cubicBezTo>
                      <a:pt x="505" y="367"/>
                      <a:pt x="505" y="367"/>
                      <a:pt x="505" y="367"/>
                    </a:cubicBezTo>
                    <a:cubicBezTo>
                      <a:pt x="507" y="368"/>
                      <a:pt x="509" y="369"/>
                      <a:pt x="511" y="369"/>
                    </a:cubicBezTo>
                    <a:cubicBezTo>
                      <a:pt x="514" y="369"/>
                      <a:pt x="516" y="368"/>
                      <a:pt x="517" y="367"/>
                    </a:cubicBezTo>
                    <a:cubicBezTo>
                      <a:pt x="540" y="398"/>
                      <a:pt x="540" y="398"/>
                      <a:pt x="540" y="398"/>
                    </a:cubicBezTo>
                    <a:cubicBezTo>
                      <a:pt x="650" y="547"/>
                      <a:pt x="650" y="547"/>
                      <a:pt x="650" y="547"/>
                    </a:cubicBezTo>
                    <a:cubicBezTo>
                      <a:pt x="648" y="550"/>
                      <a:pt x="647" y="553"/>
                      <a:pt x="647" y="556"/>
                    </a:cubicBezTo>
                    <a:cubicBezTo>
                      <a:pt x="647" y="557"/>
                      <a:pt x="647" y="557"/>
                      <a:pt x="647" y="558"/>
                    </a:cubicBezTo>
                    <a:lnTo>
                      <a:pt x="482" y="60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>
          <a:extLst>
            <a:ext uri="{FF2B5EF4-FFF2-40B4-BE49-F238E27FC236}">
              <a16:creationId xmlns:a16="http://schemas.microsoft.com/office/drawing/2014/main" id="{5B9AEE20-88C6-91BC-829A-062DCA42E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2" name="Google Shape;1002;p43">
            <a:extLst>
              <a:ext uri="{FF2B5EF4-FFF2-40B4-BE49-F238E27FC236}">
                <a16:creationId xmlns:a16="http://schemas.microsoft.com/office/drawing/2014/main" id="{A843B00A-9706-606E-D76F-3D42A06C8E79}"/>
              </a:ext>
            </a:extLst>
          </p:cNvPr>
          <p:cNvCxnSpPr>
            <a:cxnSpLocks/>
          </p:cNvCxnSpPr>
          <p:nvPr/>
        </p:nvCxnSpPr>
        <p:spPr>
          <a:xfrm>
            <a:off x="1122914" y="2818457"/>
            <a:ext cx="973778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89" name="Google Shape;989;p43">
            <a:extLst>
              <a:ext uri="{FF2B5EF4-FFF2-40B4-BE49-F238E27FC236}">
                <a16:creationId xmlns:a16="http://schemas.microsoft.com/office/drawing/2014/main" id="{C5D4E607-512E-045F-0465-A035FF55BA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Koraci u </a:t>
            </a:r>
            <a:r>
              <a:rPr lang="hr-HR" i="1" dirty="0"/>
              <a:t>problem </a:t>
            </a:r>
            <a:r>
              <a:rPr lang="hr-HR" i="1" dirty="0" err="1"/>
              <a:t>solvingu</a:t>
            </a:r>
            <a:endParaRPr i="1" dirty="0"/>
          </a:p>
        </p:txBody>
      </p:sp>
      <p:sp>
        <p:nvSpPr>
          <p:cNvPr id="990" name="Google Shape;990;p43">
            <a:extLst>
              <a:ext uri="{FF2B5EF4-FFF2-40B4-BE49-F238E27FC236}">
                <a16:creationId xmlns:a16="http://schemas.microsoft.com/office/drawing/2014/main" id="{A8FB55C5-49FB-59CF-5C9B-ABE078395CC9}"/>
              </a:ext>
            </a:extLst>
          </p:cNvPr>
          <p:cNvSpPr txBox="1"/>
          <p:nvPr/>
        </p:nvSpPr>
        <p:spPr>
          <a:xfrm>
            <a:off x="-191291" y="3719566"/>
            <a:ext cx="1951559" cy="687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>
                <a:solidFill>
                  <a:schemeClr val="dk1"/>
                </a:solidFill>
                <a:latin typeface="Belanosima"/>
                <a:ea typeface="Belanosima"/>
                <a:cs typeface="Belanosima"/>
                <a:sym typeface="Belanosima"/>
              </a:rPr>
              <a:t>Definiranje problema</a:t>
            </a:r>
            <a:endParaRPr sz="2000" dirty="0">
              <a:solidFill>
                <a:schemeClr val="dk1"/>
              </a:solidFill>
              <a:latin typeface="Belanosima"/>
              <a:ea typeface="Belanosima"/>
              <a:cs typeface="Belanosima"/>
              <a:sym typeface="Belanosima"/>
            </a:endParaRPr>
          </a:p>
        </p:txBody>
      </p:sp>
      <p:sp>
        <p:nvSpPr>
          <p:cNvPr id="992" name="Google Shape;992;p43">
            <a:extLst>
              <a:ext uri="{FF2B5EF4-FFF2-40B4-BE49-F238E27FC236}">
                <a16:creationId xmlns:a16="http://schemas.microsoft.com/office/drawing/2014/main" id="{C96DB6A3-FB6C-2385-9B5A-4E6E4806EA3F}"/>
              </a:ext>
            </a:extLst>
          </p:cNvPr>
          <p:cNvSpPr txBox="1"/>
          <p:nvPr/>
        </p:nvSpPr>
        <p:spPr>
          <a:xfrm>
            <a:off x="1290108" y="1392597"/>
            <a:ext cx="1828811" cy="58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>
                <a:solidFill>
                  <a:schemeClr val="dk1"/>
                </a:solidFill>
                <a:latin typeface="Belanosima"/>
                <a:ea typeface="Belanosima"/>
                <a:cs typeface="Belanosima"/>
                <a:sym typeface="Belanosima"/>
              </a:rPr>
              <a:t>Generiranje rješenja</a:t>
            </a:r>
            <a:endParaRPr sz="2000" dirty="0">
              <a:solidFill>
                <a:schemeClr val="dk1"/>
              </a:solidFill>
              <a:latin typeface="Belanosima"/>
              <a:ea typeface="Belanosima"/>
              <a:cs typeface="Belanosima"/>
              <a:sym typeface="Belanosima"/>
            </a:endParaRPr>
          </a:p>
        </p:txBody>
      </p:sp>
      <p:sp>
        <p:nvSpPr>
          <p:cNvPr id="994" name="Google Shape;994;p43">
            <a:extLst>
              <a:ext uri="{FF2B5EF4-FFF2-40B4-BE49-F238E27FC236}">
                <a16:creationId xmlns:a16="http://schemas.microsoft.com/office/drawing/2014/main" id="{E08F8AFE-ABF4-82C5-0F9A-F1D255C284F2}"/>
              </a:ext>
            </a:extLst>
          </p:cNvPr>
          <p:cNvSpPr txBox="1"/>
          <p:nvPr/>
        </p:nvSpPr>
        <p:spPr>
          <a:xfrm>
            <a:off x="2285916" y="3599283"/>
            <a:ext cx="2776622" cy="927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>
                <a:solidFill>
                  <a:schemeClr val="dk1"/>
                </a:solidFill>
                <a:latin typeface="Belanosima"/>
                <a:ea typeface="Belanosima"/>
                <a:cs typeface="Belanosima"/>
                <a:sym typeface="Belanosima"/>
              </a:rPr>
              <a:t>Prednosti i nedostaci rješenja</a:t>
            </a:r>
            <a:endParaRPr sz="2000" dirty="0">
              <a:solidFill>
                <a:schemeClr val="dk1"/>
              </a:solidFill>
              <a:latin typeface="Belanosima"/>
              <a:ea typeface="Belanosima"/>
              <a:cs typeface="Belanosima"/>
              <a:sym typeface="Belanosima"/>
            </a:endParaRPr>
          </a:p>
        </p:txBody>
      </p:sp>
      <p:sp>
        <p:nvSpPr>
          <p:cNvPr id="996" name="Google Shape;996;p43">
            <a:extLst>
              <a:ext uri="{FF2B5EF4-FFF2-40B4-BE49-F238E27FC236}">
                <a16:creationId xmlns:a16="http://schemas.microsoft.com/office/drawing/2014/main" id="{FC3E9DB9-5B87-7C64-C4E8-AA899E74532B}"/>
              </a:ext>
            </a:extLst>
          </p:cNvPr>
          <p:cNvSpPr txBox="1"/>
          <p:nvPr/>
        </p:nvSpPr>
        <p:spPr>
          <a:xfrm>
            <a:off x="3987741" y="1326228"/>
            <a:ext cx="2256808" cy="853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>
                <a:solidFill>
                  <a:schemeClr val="dk1"/>
                </a:solidFill>
                <a:latin typeface="Belanosima"/>
                <a:ea typeface="Belanosima"/>
                <a:cs typeface="Belanosima"/>
                <a:sym typeface="Belanosima"/>
              </a:rPr>
              <a:t>Odabir rješenja i plan akcije</a:t>
            </a:r>
            <a:endParaRPr sz="2000" dirty="0">
              <a:solidFill>
                <a:schemeClr val="dk1"/>
              </a:solidFill>
              <a:latin typeface="Belanosima"/>
              <a:ea typeface="Belanosima"/>
              <a:cs typeface="Belanosima"/>
              <a:sym typeface="Belanosima"/>
            </a:endParaRPr>
          </a:p>
        </p:txBody>
      </p:sp>
      <p:sp>
        <p:nvSpPr>
          <p:cNvPr id="998" name="Google Shape;998;p43">
            <a:extLst>
              <a:ext uri="{FF2B5EF4-FFF2-40B4-BE49-F238E27FC236}">
                <a16:creationId xmlns:a16="http://schemas.microsoft.com/office/drawing/2014/main" id="{8D8D99AC-6E84-C735-FC22-73A7A603493B}"/>
              </a:ext>
            </a:extLst>
          </p:cNvPr>
          <p:cNvSpPr/>
          <p:nvPr/>
        </p:nvSpPr>
        <p:spPr>
          <a:xfrm>
            <a:off x="261330" y="2281007"/>
            <a:ext cx="1074900" cy="107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chemeClr val="dk1"/>
                </a:solidFill>
                <a:latin typeface="Belanosima"/>
                <a:ea typeface="Belanosima"/>
                <a:cs typeface="Belanosima"/>
                <a:sym typeface="Belanosima"/>
              </a:rPr>
              <a:t>1.</a:t>
            </a:r>
            <a:endParaRPr sz="1800" dirty="0">
              <a:solidFill>
                <a:schemeClr val="dk1"/>
              </a:solidFill>
              <a:latin typeface="Belanosima"/>
              <a:ea typeface="Belanosima"/>
              <a:cs typeface="Belanosima"/>
              <a:sym typeface="Belanosima"/>
            </a:endParaRPr>
          </a:p>
        </p:txBody>
      </p:sp>
      <p:sp>
        <p:nvSpPr>
          <p:cNvPr id="999" name="Google Shape;999;p43">
            <a:extLst>
              <a:ext uri="{FF2B5EF4-FFF2-40B4-BE49-F238E27FC236}">
                <a16:creationId xmlns:a16="http://schemas.microsoft.com/office/drawing/2014/main" id="{2D9FBA75-56F4-786B-F016-DDC64546980A}"/>
              </a:ext>
            </a:extLst>
          </p:cNvPr>
          <p:cNvSpPr/>
          <p:nvPr/>
        </p:nvSpPr>
        <p:spPr>
          <a:xfrm>
            <a:off x="1637791" y="2281007"/>
            <a:ext cx="1074900" cy="1074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Belanosima"/>
                <a:ea typeface="Belanosima"/>
                <a:cs typeface="Belanosima"/>
                <a:sym typeface="Belanosima"/>
              </a:rPr>
              <a:t>2</a:t>
            </a:r>
            <a:r>
              <a:rPr lang="hr-HR" sz="1800" dirty="0">
                <a:solidFill>
                  <a:schemeClr val="dk1"/>
                </a:solidFill>
                <a:latin typeface="Belanosima"/>
                <a:ea typeface="Belanosima"/>
                <a:cs typeface="Belanosima"/>
                <a:sym typeface="Belanosima"/>
              </a:rPr>
              <a:t>.</a:t>
            </a:r>
            <a:endParaRPr sz="1800" dirty="0">
              <a:solidFill>
                <a:schemeClr val="dk1"/>
              </a:solidFill>
              <a:latin typeface="Belanosima"/>
              <a:ea typeface="Belanosima"/>
              <a:cs typeface="Belanosima"/>
              <a:sym typeface="Belanosima"/>
            </a:endParaRPr>
          </a:p>
        </p:txBody>
      </p:sp>
      <p:sp>
        <p:nvSpPr>
          <p:cNvPr id="1000" name="Google Shape;1000;p43">
            <a:extLst>
              <a:ext uri="{FF2B5EF4-FFF2-40B4-BE49-F238E27FC236}">
                <a16:creationId xmlns:a16="http://schemas.microsoft.com/office/drawing/2014/main" id="{F0D2F237-8175-CA4B-72E8-1CF4BC0A3C83}"/>
              </a:ext>
            </a:extLst>
          </p:cNvPr>
          <p:cNvSpPr/>
          <p:nvPr/>
        </p:nvSpPr>
        <p:spPr>
          <a:xfrm>
            <a:off x="3112003" y="2281007"/>
            <a:ext cx="1074900" cy="107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chemeClr val="dk1"/>
                </a:solidFill>
                <a:latin typeface="Belanosima"/>
                <a:ea typeface="Belanosima"/>
                <a:cs typeface="Belanosima"/>
                <a:sym typeface="Belanosima"/>
              </a:rPr>
              <a:t>3.</a:t>
            </a:r>
            <a:endParaRPr sz="1800" dirty="0">
              <a:solidFill>
                <a:schemeClr val="dk1"/>
              </a:solidFill>
              <a:latin typeface="Belanosima"/>
              <a:ea typeface="Belanosima"/>
              <a:cs typeface="Belanosima"/>
              <a:sym typeface="Belanosima"/>
            </a:endParaRPr>
          </a:p>
        </p:txBody>
      </p:sp>
      <p:sp>
        <p:nvSpPr>
          <p:cNvPr id="1001" name="Google Shape;1001;p43">
            <a:extLst>
              <a:ext uri="{FF2B5EF4-FFF2-40B4-BE49-F238E27FC236}">
                <a16:creationId xmlns:a16="http://schemas.microsoft.com/office/drawing/2014/main" id="{BCA49204-CD0E-9049-19E9-F856476871ED}"/>
              </a:ext>
            </a:extLst>
          </p:cNvPr>
          <p:cNvSpPr/>
          <p:nvPr/>
        </p:nvSpPr>
        <p:spPr>
          <a:xfrm>
            <a:off x="4586215" y="2281007"/>
            <a:ext cx="1074900" cy="1074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chemeClr val="dk1"/>
                </a:solidFill>
                <a:latin typeface="Belanosima"/>
                <a:ea typeface="Belanosima"/>
                <a:cs typeface="Belanosima"/>
                <a:sym typeface="Belanosima"/>
              </a:rPr>
              <a:t>4.</a:t>
            </a:r>
            <a:endParaRPr sz="1800" dirty="0">
              <a:solidFill>
                <a:schemeClr val="dk1"/>
              </a:solidFill>
              <a:latin typeface="Belanosima"/>
              <a:ea typeface="Belanosima"/>
              <a:cs typeface="Belanosima"/>
              <a:sym typeface="Belanosima"/>
            </a:endParaRPr>
          </a:p>
        </p:txBody>
      </p:sp>
      <p:cxnSp>
        <p:nvCxnSpPr>
          <p:cNvPr id="1003" name="Google Shape;1003;p43">
            <a:extLst>
              <a:ext uri="{FF2B5EF4-FFF2-40B4-BE49-F238E27FC236}">
                <a16:creationId xmlns:a16="http://schemas.microsoft.com/office/drawing/2014/main" id="{5DE44D42-73A4-A341-AE3D-1A7A3C2DFF8B}"/>
              </a:ext>
            </a:extLst>
          </p:cNvPr>
          <p:cNvCxnSpPr>
            <a:stCxn id="999" idx="6"/>
            <a:endCxn id="1000" idx="2"/>
          </p:cNvCxnSpPr>
          <p:nvPr/>
        </p:nvCxnSpPr>
        <p:spPr>
          <a:xfrm>
            <a:off x="2712691" y="2818457"/>
            <a:ext cx="399312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4" name="Google Shape;1004;p43">
            <a:extLst>
              <a:ext uri="{FF2B5EF4-FFF2-40B4-BE49-F238E27FC236}">
                <a16:creationId xmlns:a16="http://schemas.microsoft.com/office/drawing/2014/main" id="{535D842D-9104-242C-BB78-A139D0803520}"/>
              </a:ext>
            </a:extLst>
          </p:cNvPr>
          <p:cNvCxnSpPr>
            <a:stCxn id="1000" idx="6"/>
            <a:endCxn id="1001" idx="2"/>
          </p:cNvCxnSpPr>
          <p:nvPr/>
        </p:nvCxnSpPr>
        <p:spPr>
          <a:xfrm>
            <a:off x="4186903" y="2818457"/>
            <a:ext cx="399312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5" name="Google Shape;1005;p43">
            <a:extLst>
              <a:ext uri="{FF2B5EF4-FFF2-40B4-BE49-F238E27FC236}">
                <a16:creationId xmlns:a16="http://schemas.microsoft.com/office/drawing/2014/main" id="{98E68B82-9123-A1A4-C89E-DFB6D074C7FF}"/>
              </a:ext>
            </a:extLst>
          </p:cNvPr>
          <p:cNvSpPr/>
          <p:nvPr/>
        </p:nvSpPr>
        <p:spPr>
          <a:xfrm>
            <a:off x="7506209" y="2282905"/>
            <a:ext cx="1074900" cy="10749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chemeClr val="dk1"/>
                </a:solidFill>
                <a:latin typeface="Belanosima"/>
                <a:ea typeface="Belanosima"/>
                <a:cs typeface="Belanosima"/>
                <a:sym typeface="Belanosima"/>
              </a:rPr>
              <a:t>6.</a:t>
            </a:r>
            <a:endParaRPr sz="1800" dirty="0">
              <a:solidFill>
                <a:schemeClr val="dk1"/>
              </a:solidFill>
              <a:latin typeface="Belanosima"/>
              <a:ea typeface="Belanosima"/>
              <a:cs typeface="Belanosima"/>
              <a:sym typeface="Belanosima"/>
            </a:endParaRPr>
          </a:p>
        </p:txBody>
      </p:sp>
      <p:cxnSp>
        <p:nvCxnSpPr>
          <p:cNvPr id="1006" name="Google Shape;1006;p43">
            <a:extLst>
              <a:ext uri="{FF2B5EF4-FFF2-40B4-BE49-F238E27FC236}">
                <a16:creationId xmlns:a16="http://schemas.microsoft.com/office/drawing/2014/main" id="{BFE30319-7A83-D2A3-312B-72925E2637AE}"/>
              </a:ext>
            </a:extLst>
          </p:cNvPr>
          <p:cNvCxnSpPr>
            <a:stCxn id="1001" idx="6"/>
            <a:endCxn id="1005" idx="2"/>
          </p:cNvCxnSpPr>
          <p:nvPr/>
        </p:nvCxnSpPr>
        <p:spPr>
          <a:xfrm>
            <a:off x="5661115" y="2818457"/>
            <a:ext cx="1845094" cy="189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9" name="Google Shape;1009;p43">
            <a:extLst>
              <a:ext uri="{FF2B5EF4-FFF2-40B4-BE49-F238E27FC236}">
                <a16:creationId xmlns:a16="http://schemas.microsoft.com/office/drawing/2014/main" id="{80126A8C-3B53-B4D7-A8FE-9774A321319A}"/>
              </a:ext>
            </a:extLst>
          </p:cNvPr>
          <p:cNvCxnSpPr>
            <a:cxnSpLocks/>
            <a:stCxn id="998" idx="4"/>
          </p:cNvCxnSpPr>
          <p:nvPr/>
        </p:nvCxnSpPr>
        <p:spPr>
          <a:xfrm>
            <a:off x="798780" y="3355907"/>
            <a:ext cx="0" cy="34372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0" name="Google Shape;1010;p43">
            <a:extLst>
              <a:ext uri="{FF2B5EF4-FFF2-40B4-BE49-F238E27FC236}">
                <a16:creationId xmlns:a16="http://schemas.microsoft.com/office/drawing/2014/main" id="{0E1AF727-8C54-9D5C-B174-14012248AC84}"/>
              </a:ext>
            </a:extLst>
          </p:cNvPr>
          <p:cNvCxnSpPr>
            <a:cxnSpLocks/>
            <a:stCxn id="999" idx="0"/>
          </p:cNvCxnSpPr>
          <p:nvPr/>
        </p:nvCxnSpPr>
        <p:spPr>
          <a:xfrm flipV="1">
            <a:off x="2175241" y="2085407"/>
            <a:ext cx="0" cy="19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1" name="Google Shape;1011;p43">
            <a:extLst>
              <a:ext uri="{FF2B5EF4-FFF2-40B4-BE49-F238E27FC236}">
                <a16:creationId xmlns:a16="http://schemas.microsoft.com/office/drawing/2014/main" id="{F1C7ED1B-2C28-6794-C1AF-F363759C171F}"/>
              </a:ext>
            </a:extLst>
          </p:cNvPr>
          <p:cNvCxnSpPr>
            <a:cxnSpLocks/>
            <a:stCxn id="1000" idx="4"/>
          </p:cNvCxnSpPr>
          <p:nvPr/>
        </p:nvCxnSpPr>
        <p:spPr>
          <a:xfrm>
            <a:off x="3649453" y="3355907"/>
            <a:ext cx="0" cy="36365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1005;p43">
            <a:extLst>
              <a:ext uri="{FF2B5EF4-FFF2-40B4-BE49-F238E27FC236}">
                <a16:creationId xmlns:a16="http://schemas.microsoft.com/office/drawing/2014/main" id="{C393B62B-26E1-64BF-9DA9-32D7B9C1EA42}"/>
              </a:ext>
            </a:extLst>
          </p:cNvPr>
          <p:cNvSpPr/>
          <p:nvPr/>
        </p:nvSpPr>
        <p:spPr>
          <a:xfrm>
            <a:off x="6068199" y="2281007"/>
            <a:ext cx="1074900" cy="107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chemeClr val="dk1"/>
                </a:solidFill>
                <a:latin typeface="Belanosima"/>
                <a:ea typeface="Belanosima"/>
                <a:cs typeface="Belanosima"/>
                <a:sym typeface="Belanosima"/>
              </a:rPr>
              <a:t>5.</a:t>
            </a:r>
            <a:endParaRPr sz="1800" dirty="0">
              <a:solidFill>
                <a:schemeClr val="dk1"/>
              </a:solidFill>
              <a:latin typeface="Belanosima"/>
              <a:ea typeface="Belanosima"/>
              <a:cs typeface="Belanosima"/>
              <a:sym typeface="Belanosima"/>
            </a:endParaRPr>
          </a:p>
        </p:txBody>
      </p:sp>
      <p:sp>
        <p:nvSpPr>
          <p:cNvPr id="34" name="Google Shape;992;p43">
            <a:extLst>
              <a:ext uri="{FF2B5EF4-FFF2-40B4-BE49-F238E27FC236}">
                <a16:creationId xmlns:a16="http://schemas.microsoft.com/office/drawing/2014/main" id="{1E266056-3DE1-C9FF-4E4B-D1E69A22EDCD}"/>
              </a:ext>
            </a:extLst>
          </p:cNvPr>
          <p:cNvSpPr txBox="1"/>
          <p:nvPr/>
        </p:nvSpPr>
        <p:spPr>
          <a:xfrm>
            <a:off x="5720026" y="3719566"/>
            <a:ext cx="1727271" cy="688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>
                <a:solidFill>
                  <a:schemeClr val="dk1"/>
                </a:solidFill>
                <a:latin typeface="Belanosima"/>
                <a:ea typeface="Belanosima"/>
                <a:cs typeface="Belanosima"/>
                <a:sym typeface="Belanosima"/>
              </a:rPr>
              <a:t>Provedba plana</a:t>
            </a:r>
            <a:endParaRPr sz="2000" dirty="0">
              <a:solidFill>
                <a:schemeClr val="dk1"/>
              </a:solidFill>
              <a:latin typeface="Belanosima"/>
              <a:ea typeface="Belanosima"/>
              <a:cs typeface="Belanosima"/>
              <a:sym typeface="Belanosima"/>
            </a:endParaRPr>
          </a:p>
        </p:txBody>
      </p:sp>
      <p:sp>
        <p:nvSpPr>
          <p:cNvPr id="45" name="Google Shape;992;p43">
            <a:extLst>
              <a:ext uri="{FF2B5EF4-FFF2-40B4-BE49-F238E27FC236}">
                <a16:creationId xmlns:a16="http://schemas.microsoft.com/office/drawing/2014/main" id="{782F3001-786C-2B85-7FC8-51A0FF74E63E}"/>
              </a:ext>
            </a:extLst>
          </p:cNvPr>
          <p:cNvSpPr txBox="1"/>
          <p:nvPr/>
        </p:nvSpPr>
        <p:spPr>
          <a:xfrm>
            <a:off x="7025951" y="1405288"/>
            <a:ext cx="1924119" cy="676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>
                <a:solidFill>
                  <a:schemeClr val="dk1"/>
                </a:solidFill>
                <a:latin typeface="Belanosima"/>
                <a:ea typeface="Belanosima"/>
                <a:cs typeface="Belanosima"/>
                <a:sym typeface="Belanosima"/>
              </a:rPr>
              <a:t>Evaluacija ishoda</a:t>
            </a:r>
            <a:endParaRPr sz="2000" dirty="0">
              <a:solidFill>
                <a:schemeClr val="dk1"/>
              </a:solidFill>
              <a:latin typeface="Belanosima"/>
              <a:ea typeface="Belanosima"/>
              <a:cs typeface="Belanosima"/>
              <a:sym typeface="Belanosima"/>
            </a:endParaRPr>
          </a:p>
        </p:txBody>
      </p:sp>
      <p:cxnSp>
        <p:nvCxnSpPr>
          <p:cNvPr id="48" name="Google Shape;1010;p43">
            <a:extLst>
              <a:ext uri="{FF2B5EF4-FFF2-40B4-BE49-F238E27FC236}">
                <a16:creationId xmlns:a16="http://schemas.microsoft.com/office/drawing/2014/main" id="{0D4C57D6-13DC-0814-1920-7D8408B12FE3}"/>
              </a:ext>
            </a:extLst>
          </p:cNvPr>
          <p:cNvCxnSpPr>
            <a:cxnSpLocks/>
          </p:cNvCxnSpPr>
          <p:nvPr/>
        </p:nvCxnSpPr>
        <p:spPr>
          <a:xfrm flipV="1">
            <a:off x="8027776" y="2085407"/>
            <a:ext cx="0" cy="19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" name="Google Shape;1010;p43">
            <a:extLst>
              <a:ext uri="{FF2B5EF4-FFF2-40B4-BE49-F238E27FC236}">
                <a16:creationId xmlns:a16="http://schemas.microsoft.com/office/drawing/2014/main" id="{83F4DB3C-EC77-FFBE-5B6D-19102A20EF42}"/>
              </a:ext>
            </a:extLst>
          </p:cNvPr>
          <p:cNvCxnSpPr>
            <a:cxnSpLocks/>
          </p:cNvCxnSpPr>
          <p:nvPr/>
        </p:nvCxnSpPr>
        <p:spPr>
          <a:xfrm flipV="1">
            <a:off x="5116145" y="2085407"/>
            <a:ext cx="0" cy="19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1011;p43">
            <a:extLst>
              <a:ext uri="{FF2B5EF4-FFF2-40B4-BE49-F238E27FC236}">
                <a16:creationId xmlns:a16="http://schemas.microsoft.com/office/drawing/2014/main" id="{11A5A59C-1245-1B27-61CA-E6826D9CFA7B}"/>
              </a:ext>
            </a:extLst>
          </p:cNvPr>
          <p:cNvCxnSpPr>
            <a:cxnSpLocks/>
          </p:cNvCxnSpPr>
          <p:nvPr/>
        </p:nvCxnSpPr>
        <p:spPr>
          <a:xfrm>
            <a:off x="6583662" y="3345937"/>
            <a:ext cx="0" cy="36365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482778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>
          <a:extLst>
            <a:ext uri="{FF2B5EF4-FFF2-40B4-BE49-F238E27FC236}">
              <a16:creationId xmlns:a16="http://schemas.microsoft.com/office/drawing/2014/main" id="{69D5F042-1D80-9AA3-D06A-0BF4BC3A5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like 5" descr="Slika na kojoj se prikazuje odijevanje, osoba, Ljudsko lice, biljka&#10;&#10;Opis je automatski generiran">
            <a:extLst>
              <a:ext uri="{FF2B5EF4-FFF2-40B4-BE49-F238E27FC236}">
                <a16:creationId xmlns:a16="http://schemas.microsoft.com/office/drawing/2014/main" id="{E5B01A75-252D-6430-582D-60D4FED0C467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t="7813" b="7813"/>
          <a:stretch>
            <a:fillRect/>
          </a:stretch>
        </p:blipFill>
        <p:spPr/>
      </p:pic>
      <p:sp>
        <p:nvSpPr>
          <p:cNvPr id="881" name="Google Shape;881;p37">
            <a:extLst>
              <a:ext uri="{FF2B5EF4-FFF2-40B4-BE49-F238E27FC236}">
                <a16:creationId xmlns:a16="http://schemas.microsoft.com/office/drawing/2014/main" id="{61EE2EF8-1101-DDFD-7424-5C077B0EF212}"/>
              </a:ext>
            </a:extLst>
          </p:cNvPr>
          <p:cNvSpPr/>
          <p:nvPr/>
        </p:nvSpPr>
        <p:spPr>
          <a:xfrm rot="7360237">
            <a:off x="-868297" y="4462369"/>
            <a:ext cx="1903842" cy="1727727"/>
          </a:xfrm>
          <a:custGeom>
            <a:avLst/>
            <a:gdLst/>
            <a:ahLst/>
            <a:cxnLst/>
            <a:rect l="l" t="t" r="r" b="b"/>
            <a:pathLst>
              <a:path w="2281" h="2070" extrusionOk="0">
                <a:moveTo>
                  <a:pt x="2250" y="964"/>
                </a:moveTo>
                <a:cubicBezTo>
                  <a:pt x="2242" y="984"/>
                  <a:pt x="2232" y="1003"/>
                  <a:pt x="2220" y="1020"/>
                </a:cubicBezTo>
                <a:cubicBezTo>
                  <a:pt x="2157" y="1119"/>
                  <a:pt x="2054" y="1192"/>
                  <a:pt x="2005" y="1292"/>
                </a:cubicBezTo>
                <a:cubicBezTo>
                  <a:pt x="1991" y="1321"/>
                  <a:pt x="1982" y="1352"/>
                  <a:pt x="1979" y="1386"/>
                </a:cubicBezTo>
                <a:cubicBezTo>
                  <a:pt x="1975" y="1433"/>
                  <a:pt x="1986" y="1481"/>
                  <a:pt x="1984" y="1528"/>
                </a:cubicBezTo>
                <a:cubicBezTo>
                  <a:pt x="1983" y="1551"/>
                  <a:pt x="1980" y="1573"/>
                  <a:pt x="1973" y="1594"/>
                </a:cubicBezTo>
                <a:cubicBezTo>
                  <a:pt x="1945" y="1691"/>
                  <a:pt x="1865" y="1769"/>
                  <a:pt x="1779" y="1811"/>
                </a:cubicBezTo>
                <a:cubicBezTo>
                  <a:pt x="1777" y="1813"/>
                  <a:pt x="1774" y="1814"/>
                  <a:pt x="1772" y="1815"/>
                </a:cubicBezTo>
                <a:cubicBezTo>
                  <a:pt x="1767" y="1817"/>
                  <a:pt x="1762" y="1820"/>
                  <a:pt x="1757" y="1822"/>
                </a:cubicBezTo>
                <a:cubicBezTo>
                  <a:pt x="1670" y="1860"/>
                  <a:pt x="1576" y="1876"/>
                  <a:pt x="1486" y="1901"/>
                </a:cubicBezTo>
                <a:cubicBezTo>
                  <a:pt x="1473" y="1904"/>
                  <a:pt x="1460" y="1908"/>
                  <a:pt x="1448" y="1912"/>
                </a:cubicBezTo>
                <a:cubicBezTo>
                  <a:pt x="1372" y="1935"/>
                  <a:pt x="1298" y="1969"/>
                  <a:pt x="1223" y="1994"/>
                </a:cubicBezTo>
                <a:cubicBezTo>
                  <a:pt x="1168" y="2012"/>
                  <a:pt x="1113" y="2026"/>
                  <a:pt x="1055" y="2029"/>
                </a:cubicBezTo>
                <a:cubicBezTo>
                  <a:pt x="1054" y="2029"/>
                  <a:pt x="1053" y="2029"/>
                  <a:pt x="1051" y="2029"/>
                </a:cubicBezTo>
                <a:cubicBezTo>
                  <a:pt x="1051" y="2029"/>
                  <a:pt x="1002" y="2039"/>
                  <a:pt x="937" y="2048"/>
                </a:cubicBezTo>
                <a:cubicBezTo>
                  <a:pt x="860" y="2059"/>
                  <a:pt x="761" y="2070"/>
                  <a:pt x="695" y="2064"/>
                </a:cubicBezTo>
                <a:cubicBezTo>
                  <a:pt x="681" y="2062"/>
                  <a:pt x="666" y="2060"/>
                  <a:pt x="651" y="2059"/>
                </a:cubicBezTo>
                <a:cubicBezTo>
                  <a:pt x="638" y="2057"/>
                  <a:pt x="626" y="2055"/>
                  <a:pt x="613" y="2053"/>
                </a:cubicBezTo>
                <a:cubicBezTo>
                  <a:pt x="517" y="2038"/>
                  <a:pt x="423" y="2011"/>
                  <a:pt x="339" y="1961"/>
                </a:cubicBezTo>
                <a:cubicBezTo>
                  <a:pt x="324" y="1952"/>
                  <a:pt x="310" y="1943"/>
                  <a:pt x="295" y="1932"/>
                </a:cubicBezTo>
                <a:cubicBezTo>
                  <a:pt x="293" y="1930"/>
                  <a:pt x="290" y="1928"/>
                  <a:pt x="287" y="1926"/>
                </a:cubicBezTo>
                <a:cubicBezTo>
                  <a:pt x="231" y="1883"/>
                  <a:pt x="182" y="1826"/>
                  <a:pt x="159" y="1754"/>
                </a:cubicBezTo>
                <a:cubicBezTo>
                  <a:pt x="146" y="1714"/>
                  <a:pt x="143" y="1671"/>
                  <a:pt x="142" y="1628"/>
                </a:cubicBezTo>
                <a:cubicBezTo>
                  <a:pt x="142" y="1577"/>
                  <a:pt x="146" y="1526"/>
                  <a:pt x="144" y="1475"/>
                </a:cubicBezTo>
                <a:cubicBezTo>
                  <a:pt x="142" y="1418"/>
                  <a:pt x="133" y="1361"/>
                  <a:pt x="117" y="1306"/>
                </a:cubicBezTo>
                <a:cubicBezTo>
                  <a:pt x="107" y="1273"/>
                  <a:pt x="94" y="1240"/>
                  <a:pt x="79" y="1208"/>
                </a:cubicBezTo>
                <a:cubicBezTo>
                  <a:pt x="54" y="1156"/>
                  <a:pt x="21" y="1107"/>
                  <a:pt x="10" y="1049"/>
                </a:cubicBezTo>
                <a:cubicBezTo>
                  <a:pt x="8" y="1041"/>
                  <a:pt x="7" y="1032"/>
                  <a:pt x="6" y="1023"/>
                </a:cubicBezTo>
                <a:cubicBezTo>
                  <a:pt x="0" y="953"/>
                  <a:pt x="24" y="882"/>
                  <a:pt x="56" y="820"/>
                </a:cubicBezTo>
                <a:cubicBezTo>
                  <a:pt x="71" y="791"/>
                  <a:pt x="88" y="763"/>
                  <a:pt x="107" y="736"/>
                </a:cubicBezTo>
                <a:cubicBezTo>
                  <a:pt x="141" y="690"/>
                  <a:pt x="182" y="650"/>
                  <a:pt x="231" y="624"/>
                </a:cubicBezTo>
                <a:cubicBezTo>
                  <a:pt x="260" y="608"/>
                  <a:pt x="291" y="598"/>
                  <a:pt x="319" y="580"/>
                </a:cubicBezTo>
                <a:cubicBezTo>
                  <a:pt x="333" y="572"/>
                  <a:pt x="343" y="563"/>
                  <a:pt x="351" y="552"/>
                </a:cubicBezTo>
                <a:cubicBezTo>
                  <a:pt x="412" y="477"/>
                  <a:pt x="358" y="347"/>
                  <a:pt x="398" y="233"/>
                </a:cubicBezTo>
                <a:cubicBezTo>
                  <a:pt x="415" y="183"/>
                  <a:pt x="450" y="136"/>
                  <a:pt x="521" y="98"/>
                </a:cubicBezTo>
                <a:cubicBezTo>
                  <a:pt x="548" y="83"/>
                  <a:pt x="591" y="66"/>
                  <a:pt x="638" y="51"/>
                </a:cubicBezTo>
                <a:cubicBezTo>
                  <a:pt x="725" y="22"/>
                  <a:pt x="829" y="0"/>
                  <a:pt x="884" y="13"/>
                </a:cubicBezTo>
                <a:cubicBezTo>
                  <a:pt x="904" y="17"/>
                  <a:pt x="922" y="24"/>
                  <a:pt x="940" y="31"/>
                </a:cubicBezTo>
                <a:cubicBezTo>
                  <a:pt x="1039" y="73"/>
                  <a:pt x="1104" y="151"/>
                  <a:pt x="1161" y="160"/>
                </a:cubicBezTo>
                <a:cubicBezTo>
                  <a:pt x="1176" y="163"/>
                  <a:pt x="1191" y="164"/>
                  <a:pt x="1205" y="166"/>
                </a:cubicBezTo>
                <a:cubicBezTo>
                  <a:pt x="1316" y="178"/>
                  <a:pt x="1384" y="160"/>
                  <a:pt x="1497" y="103"/>
                </a:cubicBezTo>
                <a:cubicBezTo>
                  <a:pt x="1499" y="102"/>
                  <a:pt x="1501" y="101"/>
                  <a:pt x="1503" y="100"/>
                </a:cubicBezTo>
                <a:cubicBezTo>
                  <a:pt x="1620" y="41"/>
                  <a:pt x="1764" y="2"/>
                  <a:pt x="1873" y="71"/>
                </a:cubicBezTo>
                <a:cubicBezTo>
                  <a:pt x="1881" y="76"/>
                  <a:pt x="1890" y="82"/>
                  <a:pt x="1898" y="89"/>
                </a:cubicBezTo>
                <a:cubicBezTo>
                  <a:pt x="1965" y="145"/>
                  <a:pt x="1998" y="238"/>
                  <a:pt x="2017" y="330"/>
                </a:cubicBezTo>
                <a:cubicBezTo>
                  <a:pt x="2023" y="356"/>
                  <a:pt x="2028" y="382"/>
                  <a:pt x="2034" y="408"/>
                </a:cubicBezTo>
                <a:cubicBezTo>
                  <a:pt x="2039" y="430"/>
                  <a:pt x="2045" y="452"/>
                  <a:pt x="2054" y="472"/>
                </a:cubicBezTo>
                <a:cubicBezTo>
                  <a:pt x="2074" y="517"/>
                  <a:pt x="2170" y="543"/>
                  <a:pt x="2205" y="571"/>
                </a:cubicBezTo>
                <a:cubicBezTo>
                  <a:pt x="2229" y="589"/>
                  <a:pt x="2254" y="628"/>
                  <a:pt x="2267" y="672"/>
                </a:cubicBezTo>
                <a:cubicBezTo>
                  <a:pt x="2273" y="688"/>
                  <a:pt x="2276" y="706"/>
                  <a:pt x="2277" y="723"/>
                </a:cubicBezTo>
                <a:cubicBezTo>
                  <a:pt x="2281" y="804"/>
                  <a:pt x="2280" y="890"/>
                  <a:pt x="2250" y="9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2" name="Google Shape;882;p37">
            <a:extLst>
              <a:ext uri="{FF2B5EF4-FFF2-40B4-BE49-F238E27FC236}">
                <a16:creationId xmlns:a16="http://schemas.microsoft.com/office/drawing/2014/main" id="{B681DA4C-B040-1EEC-A385-DB2A36EE23DE}"/>
              </a:ext>
            </a:extLst>
          </p:cNvPr>
          <p:cNvSpPr/>
          <p:nvPr/>
        </p:nvSpPr>
        <p:spPr>
          <a:xfrm rot="-6106010">
            <a:off x="7722651" y="-1158281"/>
            <a:ext cx="1903842" cy="1727726"/>
          </a:xfrm>
          <a:custGeom>
            <a:avLst/>
            <a:gdLst/>
            <a:ahLst/>
            <a:cxnLst/>
            <a:rect l="l" t="t" r="r" b="b"/>
            <a:pathLst>
              <a:path w="2281" h="2070" extrusionOk="0">
                <a:moveTo>
                  <a:pt x="2250" y="964"/>
                </a:moveTo>
                <a:cubicBezTo>
                  <a:pt x="2242" y="984"/>
                  <a:pt x="2232" y="1003"/>
                  <a:pt x="2220" y="1020"/>
                </a:cubicBezTo>
                <a:cubicBezTo>
                  <a:pt x="2157" y="1119"/>
                  <a:pt x="2054" y="1192"/>
                  <a:pt x="2005" y="1292"/>
                </a:cubicBezTo>
                <a:cubicBezTo>
                  <a:pt x="1991" y="1321"/>
                  <a:pt x="1982" y="1352"/>
                  <a:pt x="1979" y="1386"/>
                </a:cubicBezTo>
                <a:cubicBezTo>
                  <a:pt x="1975" y="1433"/>
                  <a:pt x="1986" y="1481"/>
                  <a:pt x="1984" y="1528"/>
                </a:cubicBezTo>
                <a:cubicBezTo>
                  <a:pt x="1983" y="1551"/>
                  <a:pt x="1980" y="1573"/>
                  <a:pt x="1973" y="1594"/>
                </a:cubicBezTo>
                <a:cubicBezTo>
                  <a:pt x="1945" y="1691"/>
                  <a:pt x="1865" y="1769"/>
                  <a:pt x="1779" y="1811"/>
                </a:cubicBezTo>
                <a:cubicBezTo>
                  <a:pt x="1777" y="1813"/>
                  <a:pt x="1774" y="1814"/>
                  <a:pt x="1772" y="1815"/>
                </a:cubicBezTo>
                <a:cubicBezTo>
                  <a:pt x="1767" y="1817"/>
                  <a:pt x="1762" y="1820"/>
                  <a:pt x="1757" y="1822"/>
                </a:cubicBezTo>
                <a:cubicBezTo>
                  <a:pt x="1670" y="1860"/>
                  <a:pt x="1576" y="1876"/>
                  <a:pt x="1486" y="1901"/>
                </a:cubicBezTo>
                <a:cubicBezTo>
                  <a:pt x="1473" y="1904"/>
                  <a:pt x="1460" y="1908"/>
                  <a:pt x="1448" y="1912"/>
                </a:cubicBezTo>
                <a:cubicBezTo>
                  <a:pt x="1372" y="1935"/>
                  <a:pt x="1298" y="1969"/>
                  <a:pt x="1223" y="1994"/>
                </a:cubicBezTo>
                <a:cubicBezTo>
                  <a:pt x="1168" y="2012"/>
                  <a:pt x="1113" y="2026"/>
                  <a:pt x="1055" y="2029"/>
                </a:cubicBezTo>
                <a:cubicBezTo>
                  <a:pt x="1054" y="2029"/>
                  <a:pt x="1053" y="2029"/>
                  <a:pt x="1051" y="2029"/>
                </a:cubicBezTo>
                <a:cubicBezTo>
                  <a:pt x="1051" y="2029"/>
                  <a:pt x="1002" y="2039"/>
                  <a:pt x="937" y="2048"/>
                </a:cubicBezTo>
                <a:cubicBezTo>
                  <a:pt x="860" y="2059"/>
                  <a:pt x="761" y="2070"/>
                  <a:pt x="695" y="2064"/>
                </a:cubicBezTo>
                <a:cubicBezTo>
                  <a:pt x="681" y="2062"/>
                  <a:pt x="666" y="2060"/>
                  <a:pt x="651" y="2059"/>
                </a:cubicBezTo>
                <a:cubicBezTo>
                  <a:pt x="638" y="2057"/>
                  <a:pt x="626" y="2055"/>
                  <a:pt x="613" y="2053"/>
                </a:cubicBezTo>
                <a:cubicBezTo>
                  <a:pt x="517" y="2038"/>
                  <a:pt x="423" y="2011"/>
                  <a:pt x="339" y="1961"/>
                </a:cubicBezTo>
                <a:cubicBezTo>
                  <a:pt x="324" y="1952"/>
                  <a:pt x="310" y="1943"/>
                  <a:pt x="295" y="1932"/>
                </a:cubicBezTo>
                <a:cubicBezTo>
                  <a:pt x="293" y="1930"/>
                  <a:pt x="290" y="1928"/>
                  <a:pt x="287" y="1926"/>
                </a:cubicBezTo>
                <a:cubicBezTo>
                  <a:pt x="231" y="1883"/>
                  <a:pt x="182" y="1826"/>
                  <a:pt x="159" y="1754"/>
                </a:cubicBezTo>
                <a:cubicBezTo>
                  <a:pt x="146" y="1714"/>
                  <a:pt x="143" y="1671"/>
                  <a:pt x="142" y="1628"/>
                </a:cubicBezTo>
                <a:cubicBezTo>
                  <a:pt x="142" y="1577"/>
                  <a:pt x="146" y="1526"/>
                  <a:pt x="144" y="1475"/>
                </a:cubicBezTo>
                <a:cubicBezTo>
                  <a:pt x="142" y="1418"/>
                  <a:pt x="133" y="1361"/>
                  <a:pt x="117" y="1306"/>
                </a:cubicBezTo>
                <a:cubicBezTo>
                  <a:pt x="107" y="1273"/>
                  <a:pt x="94" y="1240"/>
                  <a:pt x="79" y="1208"/>
                </a:cubicBezTo>
                <a:cubicBezTo>
                  <a:pt x="54" y="1156"/>
                  <a:pt x="21" y="1107"/>
                  <a:pt x="10" y="1049"/>
                </a:cubicBezTo>
                <a:cubicBezTo>
                  <a:pt x="8" y="1041"/>
                  <a:pt x="7" y="1032"/>
                  <a:pt x="6" y="1023"/>
                </a:cubicBezTo>
                <a:cubicBezTo>
                  <a:pt x="0" y="953"/>
                  <a:pt x="24" y="882"/>
                  <a:pt x="56" y="820"/>
                </a:cubicBezTo>
                <a:cubicBezTo>
                  <a:pt x="71" y="791"/>
                  <a:pt x="88" y="763"/>
                  <a:pt x="107" y="736"/>
                </a:cubicBezTo>
                <a:cubicBezTo>
                  <a:pt x="141" y="690"/>
                  <a:pt x="182" y="650"/>
                  <a:pt x="231" y="624"/>
                </a:cubicBezTo>
                <a:cubicBezTo>
                  <a:pt x="260" y="608"/>
                  <a:pt x="291" y="598"/>
                  <a:pt x="319" y="580"/>
                </a:cubicBezTo>
                <a:cubicBezTo>
                  <a:pt x="333" y="572"/>
                  <a:pt x="343" y="563"/>
                  <a:pt x="351" y="552"/>
                </a:cubicBezTo>
                <a:cubicBezTo>
                  <a:pt x="412" y="477"/>
                  <a:pt x="358" y="347"/>
                  <a:pt x="398" y="233"/>
                </a:cubicBezTo>
                <a:cubicBezTo>
                  <a:pt x="415" y="183"/>
                  <a:pt x="450" y="136"/>
                  <a:pt x="521" y="98"/>
                </a:cubicBezTo>
                <a:cubicBezTo>
                  <a:pt x="548" y="83"/>
                  <a:pt x="591" y="66"/>
                  <a:pt x="638" y="51"/>
                </a:cubicBezTo>
                <a:cubicBezTo>
                  <a:pt x="725" y="22"/>
                  <a:pt x="829" y="0"/>
                  <a:pt x="884" y="13"/>
                </a:cubicBezTo>
                <a:cubicBezTo>
                  <a:pt x="904" y="17"/>
                  <a:pt x="922" y="24"/>
                  <a:pt x="940" y="31"/>
                </a:cubicBezTo>
                <a:cubicBezTo>
                  <a:pt x="1039" y="73"/>
                  <a:pt x="1104" y="151"/>
                  <a:pt x="1161" y="160"/>
                </a:cubicBezTo>
                <a:cubicBezTo>
                  <a:pt x="1176" y="163"/>
                  <a:pt x="1191" y="164"/>
                  <a:pt x="1205" y="166"/>
                </a:cubicBezTo>
                <a:cubicBezTo>
                  <a:pt x="1316" y="178"/>
                  <a:pt x="1384" y="160"/>
                  <a:pt x="1497" y="103"/>
                </a:cubicBezTo>
                <a:cubicBezTo>
                  <a:pt x="1499" y="102"/>
                  <a:pt x="1501" y="101"/>
                  <a:pt x="1503" y="100"/>
                </a:cubicBezTo>
                <a:cubicBezTo>
                  <a:pt x="1620" y="41"/>
                  <a:pt x="1764" y="2"/>
                  <a:pt x="1873" y="71"/>
                </a:cubicBezTo>
                <a:cubicBezTo>
                  <a:pt x="1881" y="76"/>
                  <a:pt x="1890" y="82"/>
                  <a:pt x="1898" y="89"/>
                </a:cubicBezTo>
                <a:cubicBezTo>
                  <a:pt x="1965" y="145"/>
                  <a:pt x="1998" y="238"/>
                  <a:pt x="2017" y="330"/>
                </a:cubicBezTo>
                <a:cubicBezTo>
                  <a:pt x="2023" y="356"/>
                  <a:pt x="2028" y="382"/>
                  <a:pt x="2034" y="408"/>
                </a:cubicBezTo>
                <a:cubicBezTo>
                  <a:pt x="2039" y="430"/>
                  <a:pt x="2045" y="452"/>
                  <a:pt x="2054" y="472"/>
                </a:cubicBezTo>
                <a:cubicBezTo>
                  <a:pt x="2074" y="517"/>
                  <a:pt x="2170" y="543"/>
                  <a:pt x="2205" y="571"/>
                </a:cubicBezTo>
                <a:cubicBezTo>
                  <a:pt x="2229" y="589"/>
                  <a:pt x="2254" y="628"/>
                  <a:pt x="2267" y="672"/>
                </a:cubicBezTo>
                <a:cubicBezTo>
                  <a:pt x="2273" y="688"/>
                  <a:pt x="2276" y="706"/>
                  <a:pt x="2277" y="723"/>
                </a:cubicBezTo>
                <a:cubicBezTo>
                  <a:pt x="2281" y="804"/>
                  <a:pt x="2280" y="890"/>
                  <a:pt x="2250" y="9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Oblak 6">
            <a:extLst>
              <a:ext uri="{FF2B5EF4-FFF2-40B4-BE49-F238E27FC236}">
                <a16:creationId xmlns:a16="http://schemas.microsoft.com/office/drawing/2014/main" id="{E6B734E2-A341-FE13-6866-D152F229251F}"/>
              </a:ext>
            </a:extLst>
          </p:cNvPr>
          <p:cNvSpPr/>
          <p:nvPr/>
        </p:nvSpPr>
        <p:spPr>
          <a:xfrm>
            <a:off x="-402326" y="3173582"/>
            <a:ext cx="4974201" cy="2152650"/>
          </a:xfrm>
          <a:prstGeom prst="clou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i="1" dirty="0">
                <a:solidFill>
                  <a:schemeClr val="tx1"/>
                </a:solidFill>
                <a:latin typeface="Belanosima"/>
              </a:rPr>
              <a:t>Problem </a:t>
            </a:r>
            <a:r>
              <a:rPr lang="hr-HR" sz="2800" i="1" dirty="0" err="1">
                <a:solidFill>
                  <a:schemeClr val="tx1"/>
                </a:solidFill>
                <a:latin typeface="Belanosima"/>
              </a:rPr>
              <a:t>solving</a:t>
            </a:r>
            <a:r>
              <a:rPr lang="hr-HR" sz="2800" i="1" dirty="0">
                <a:solidFill>
                  <a:schemeClr val="tx1"/>
                </a:solidFill>
                <a:latin typeface="Belanosima"/>
              </a:rPr>
              <a:t> </a:t>
            </a:r>
            <a:r>
              <a:rPr lang="hr-HR" sz="2800" dirty="0">
                <a:solidFill>
                  <a:schemeClr val="tx1"/>
                </a:solidFill>
                <a:latin typeface="Belanosima"/>
              </a:rPr>
              <a:t>terapija (PST)</a:t>
            </a:r>
            <a:endParaRPr lang="en-US" sz="2800" dirty="0">
              <a:solidFill>
                <a:schemeClr val="tx1"/>
              </a:solidFill>
              <a:latin typeface="Belanosima"/>
            </a:endParaRPr>
          </a:p>
        </p:txBody>
      </p:sp>
    </p:spTree>
    <p:extLst>
      <p:ext uri="{BB962C8B-B14F-4D97-AF65-F5344CB8AC3E}">
        <p14:creationId xmlns:p14="http://schemas.microsoft.com/office/powerpoint/2010/main" val="2881780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34"/>
          <p:cNvSpPr txBox="1">
            <a:spLocks noGrp="1"/>
          </p:cNvSpPr>
          <p:nvPr>
            <p:ph type="subTitle" idx="1"/>
          </p:nvPr>
        </p:nvSpPr>
        <p:spPr>
          <a:xfrm>
            <a:off x="950675" y="2490875"/>
            <a:ext cx="2336400" cy="8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S</a:t>
            </a:r>
            <a:r>
              <a:rPr lang="it-IT" dirty="0" err="1"/>
              <a:t>manjiti</a:t>
            </a:r>
            <a:r>
              <a:rPr lang="it-IT" dirty="0"/>
              <a:t> i/ili </a:t>
            </a:r>
            <a:r>
              <a:rPr lang="it-IT" dirty="0" err="1"/>
              <a:t>prevenirati</a:t>
            </a:r>
            <a:r>
              <a:rPr lang="it-IT" dirty="0"/>
              <a:t> </a:t>
            </a:r>
            <a:r>
              <a:rPr lang="it-IT" dirty="0" err="1"/>
              <a:t>razvoj</a:t>
            </a:r>
            <a:r>
              <a:rPr lang="it-IT" dirty="0"/>
              <a:t> </a:t>
            </a:r>
            <a:r>
              <a:rPr lang="it-IT" dirty="0" err="1"/>
              <a:t>psihopatologije</a:t>
            </a:r>
            <a:r>
              <a:rPr lang="it-IT" dirty="0"/>
              <a:t> </a:t>
            </a:r>
            <a:endParaRPr dirty="0"/>
          </a:p>
        </p:txBody>
      </p:sp>
      <p:sp>
        <p:nvSpPr>
          <p:cNvPr id="765" name="Google Shape;765;p34"/>
          <p:cNvSpPr txBox="1">
            <a:spLocks noGrp="1"/>
          </p:cNvSpPr>
          <p:nvPr>
            <p:ph type="subTitle" idx="2"/>
          </p:nvPr>
        </p:nvSpPr>
        <p:spPr>
          <a:xfrm>
            <a:off x="2901461" y="3708500"/>
            <a:ext cx="3596053" cy="8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</a:t>
            </a:r>
            <a:r>
              <a:rPr lang="en-US" dirty="0" err="1"/>
              <a:t>ovećati</a:t>
            </a:r>
            <a:r>
              <a:rPr lang="en-US" dirty="0"/>
              <a:t> </a:t>
            </a:r>
            <a:r>
              <a:rPr lang="en-US" dirty="0" err="1"/>
              <a:t>psihološko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ponašajno</a:t>
            </a:r>
            <a:r>
              <a:rPr lang="en-US" dirty="0"/>
              <a:t> </a:t>
            </a:r>
            <a:r>
              <a:rPr lang="en-US" dirty="0" err="1"/>
              <a:t>funkcioniranje</a:t>
            </a:r>
            <a:endParaRPr lang="en-US" dirty="0"/>
          </a:p>
        </p:txBody>
      </p:sp>
      <p:sp>
        <p:nvSpPr>
          <p:cNvPr id="766" name="Google Shape;766;p34"/>
          <p:cNvSpPr txBox="1">
            <a:spLocks noGrp="1"/>
          </p:cNvSpPr>
          <p:nvPr>
            <p:ph type="subTitle" idx="3"/>
          </p:nvPr>
        </p:nvSpPr>
        <p:spPr>
          <a:xfrm>
            <a:off x="5856949" y="2490875"/>
            <a:ext cx="2683093" cy="8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</a:t>
            </a:r>
            <a:r>
              <a:rPr lang="en-US" dirty="0" err="1"/>
              <a:t>oveć</a:t>
            </a:r>
            <a:r>
              <a:rPr lang="hr-HR" dirty="0"/>
              <a:t>ati</a:t>
            </a:r>
            <a:r>
              <a:rPr lang="en-US" dirty="0"/>
              <a:t> </a:t>
            </a:r>
            <a:r>
              <a:rPr lang="en-US" dirty="0" err="1"/>
              <a:t>kvalitet</a:t>
            </a:r>
            <a:r>
              <a:rPr lang="hr-HR" dirty="0"/>
              <a:t>u</a:t>
            </a:r>
            <a:r>
              <a:rPr lang="en-US" dirty="0"/>
              <a:t> </a:t>
            </a:r>
            <a:r>
              <a:rPr lang="en-US" dirty="0" err="1"/>
              <a:t>života</a:t>
            </a:r>
            <a:r>
              <a:rPr lang="en-US" dirty="0"/>
              <a:t> </a:t>
            </a:r>
            <a:r>
              <a:rPr lang="en-US" dirty="0" err="1"/>
              <a:t>osobe</a:t>
            </a:r>
            <a:endParaRPr lang="en-US" dirty="0"/>
          </a:p>
        </p:txBody>
      </p:sp>
      <p:sp>
        <p:nvSpPr>
          <p:cNvPr id="770" name="Google Shape;770;p34"/>
          <p:cNvSpPr/>
          <p:nvPr/>
        </p:nvSpPr>
        <p:spPr>
          <a:xfrm>
            <a:off x="1652200" y="1708689"/>
            <a:ext cx="839400" cy="839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771" name="Google Shape;771;p34"/>
          <p:cNvSpPr/>
          <p:nvPr/>
        </p:nvSpPr>
        <p:spPr>
          <a:xfrm>
            <a:off x="4142836" y="2786233"/>
            <a:ext cx="839400" cy="839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772" name="Google Shape;772;p34"/>
          <p:cNvSpPr/>
          <p:nvPr/>
        </p:nvSpPr>
        <p:spPr>
          <a:xfrm>
            <a:off x="6642810" y="1675634"/>
            <a:ext cx="839400" cy="839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4" name="Google Shape;296;p30">
            <a:extLst>
              <a:ext uri="{FF2B5EF4-FFF2-40B4-BE49-F238E27FC236}">
                <a16:creationId xmlns:a16="http://schemas.microsoft.com/office/drawing/2014/main" id="{D68C8CB7-4020-A6B9-D6FE-EEC9D36E7F41}"/>
              </a:ext>
            </a:extLst>
          </p:cNvPr>
          <p:cNvSpPr txBox="1">
            <a:spLocks/>
          </p:cNvSpPr>
          <p:nvPr/>
        </p:nvSpPr>
        <p:spPr>
          <a:xfrm>
            <a:off x="836043" y="209188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lanosima"/>
              <a:buNone/>
              <a:defRPr sz="3500" b="0" i="0" u="none" strike="noStrike" cap="none">
                <a:solidFill>
                  <a:schemeClr val="dk1"/>
                </a:solidFill>
                <a:latin typeface="Belanosima"/>
                <a:ea typeface="Belanosima"/>
                <a:cs typeface="Belanosima"/>
                <a:sym typeface="Belanosi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lanosima"/>
              <a:buNone/>
              <a:defRPr sz="3500" b="0" i="0" u="none" strike="noStrike" cap="none">
                <a:solidFill>
                  <a:schemeClr val="dk1"/>
                </a:solidFill>
                <a:latin typeface="Belanosima"/>
                <a:ea typeface="Belanosima"/>
                <a:cs typeface="Belanosima"/>
                <a:sym typeface="Belanosi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lanosima"/>
              <a:buNone/>
              <a:defRPr sz="3500" b="0" i="0" u="none" strike="noStrike" cap="none">
                <a:solidFill>
                  <a:schemeClr val="dk1"/>
                </a:solidFill>
                <a:latin typeface="Belanosima"/>
                <a:ea typeface="Belanosima"/>
                <a:cs typeface="Belanosima"/>
                <a:sym typeface="Belanosi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lanosima"/>
              <a:buNone/>
              <a:defRPr sz="3500" b="0" i="0" u="none" strike="noStrike" cap="none">
                <a:solidFill>
                  <a:schemeClr val="dk1"/>
                </a:solidFill>
                <a:latin typeface="Belanosima"/>
                <a:ea typeface="Belanosima"/>
                <a:cs typeface="Belanosima"/>
                <a:sym typeface="Belanosi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lanosima"/>
              <a:buNone/>
              <a:defRPr sz="3500" b="0" i="0" u="none" strike="noStrike" cap="none">
                <a:solidFill>
                  <a:schemeClr val="dk1"/>
                </a:solidFill>
                <a:latin typeface="Belanosima"/>
                <a:ea typeface="Belanosima"/>
                <a:cs typeface="Belanosima"/>
                <a:sym typeface="Belanosi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lanosima"/>
              <a:buNone/>
              <a:defRPr sz="3500" b="0" i="0" u="none" strike="noStrike" cap="none">
                <a:solidFill>
                  <a:schemeClr val="dk1"/>
                </a:solidFill>
                <a:latin typeface="Belanosima"/>
                <a:ea typeface="Belanosima"/>
                <a:cs typeface="Belanosima"/>
                <a:sym typeface="Belanosi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lanosima"/>
              <a:buNone/>
              <a:defRPr sz="3500" b="0" i="0" u="none" strike="noStrike" cap="none">
                <a:solidFill>
                  <a:schemeClr val="dk1"/>
                </a:solidFill>
                <a:latin typeface="Belanosima"/>
                <a:ea typeface="Belanosima"/>
                <a:cs typeface="Belanosima"/>
                <a:sym typeface="Belanosi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lanosima"/>
              <a:buNone/>
              <a:defRPr sz="3500" b="0" i="0" u="none" strike="noStrike" cap="none">
                <a:solidFill>
                  <a:schemeClr val="dk1"/>
                </a:solidFill>
                <a:latin typeface="Belanosima"/>
                <a:ea typeface="Belanosima"/>
                <a:cs typeface="Belanosima"/>
                <a:sym typeface="Belanosi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lanosima"/>
              <a:buNone/>
              <a:defRPr sz="3500" b="0" i="0" u="none" strike="noStrike" cap="none">
                <a:solidFill>
                  <a:schemeClr val="dk1"/>
                </a:solidFill>
                <a:latin typeface="Belanosima"/>
                <a:ea typeface="Belanosima"/>
                <a:cs typeface="Belanosima"/>
                <a:sym typeface="Belanosima"/>
              </a:defRPr>
            </a:lvl9pPr>
          </a:lstStyle>
          <a:p>
            <a:r>
              <a:rPr lang="hr-HR" dirty="0"/>
              <a:t>Definicija i ciljevi</a:t>
            </a:r>
          </a:p>
        </p:txBody>
      </p:sp>
      <p:sp>
        <p:nvSpPr>
          <p:cNvPr id="5" name="Google Shape;295;p30">
            <a:extLst>
              <a:ext uri="{FF2B5EF4-FFF2-40B4-BE49-F238E27FC236}">
                <a16:creationId xmlns:a16="http://schemas.microsoft.com/office/drawing/2014/main" id="{A52C87A6-32F6-7E75-791C-527059CF44FB}"/>
              </a:ext>
            </a:extLst>
          </p:cNvPr>
          <p:cNvSpPr txBox="1">
            <a:spLocks/>
          </p:cNvSpPr>
          <p:nvPr/>
        </p:nvSpPr>
        <p:spPr>
          <a:xfrm>
            <a:off x="576120" y="767236"/>
            <a:ext cx="8413184" cy="1256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0" indent="0" algn="l"/>
            <a:r>
              <a:rPr lang="hr-HR" dirty="0"/>
              <a:t>PST - p</a:t>
            </a:r>
            <a:r>
              <a:rPr lang="en-US" dirty="0" err="1"/>
              <a:t>ozitivan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kliničkim</a:t>
            </a:r>
            <a:r>
              <a:rPr lang="en-US" dirty="0"/>
              <a:t> </a:t>
            </a:r>
            <a:r>
              <a:rPr lang="en-US" dirty="0" err="1"/>
              <a:t>intervencijama</a:t>
            </a:r>
            <a:r>
              <a:rPr lang="en-US" dirty="0"/>
              <a:t> </a:t>
            </a:r>
            <a:r>
              <a:rPr lang="en-US" dirty="0" err="1"/>
              <a:t>fokusira</a:t>
            </a:r>
            <a:r>
              <a:rPr lang="hr-HR" dirty="0"/>
              <a:t>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konstruktivne</a:t>
            </a:r>
            <a:r>
              <a:rPr lang="en-US" dirty="0"/>
              <a:t> </a:t>
            </a:r>
            <a:r>
              <a:rPr lang="en-US" i="1" dirty="0"/>
              <a:t>problem</a:t>
            </a:r>
            <a:r>
              <a:rPr lang="hr-HR" i="1" dirty="0"/>
              <a:t> </a:t>
            </a:r>
            <a:r>
              <a:rPr lang="en-US" i="1" dirty="0"/>
              <a:t>solving </a:t>
            </a:r>
            <a:r>
              <a:rPr lang="en-US" dirty="0" err="1"/>
              <a:t>stavove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vještine</a:t>
            </a:r>
            <a:endParaRPr lang="hr-HR" dirty="0"/>
          </a:p>
          <a:p>
            <a:pPr marL="0" indent="0" algn="l"/>
            <a:endParaRPr lang="hr-HR" dirty="0"/>
          </a:p>
          <a:p>
            <a:pPr marL="0" indent="0"/>
            <a:r>
              <a:rPr lang="hr-HR" sz="1800" b="1" dirty="0"/>
              <a:t>Ciljevi:</a:t>
            </a:r>
            <a:r>
              <a:rPr lang="en-US" sz="1800" dirty="0"/>
              <a:t> </a:t>
            </a:r>
          </a:p>
        </p:txBody>
      </p:sp>
      <p:grpSp>
        <p:nvGrpSpPr>
          <p:cNvPr id="40" name="Google Shape;9566;p60"/>
          <p:cNvGrpSpPr/>
          <p:nvPr/>
        </p:nvGrpSpPr>
        <p:grpSpPr>
          <a:xfrm>
            <a:off x="4366272" y="3018928"/>
            <a:ext cx="374709" cy="374010"/>
            <a:chOff x="1421638" y="4125629"/>
            <a:chExt cx="374709" cy="374010"/>
          </a:xfrm>
        </p:grpSpPr>
        <p:sp>
          <p:nvSpPr>
            <p:cNvPr id="41" name="Google Shape;9567;p60"/>
            <p:cNvSpPr/>
            <p:nvPr/>
          </p:nvSpPr>
          <p:spPr>
            <a:xfrm>
              <a:off x="1421638" y="4265954"/>
              <a:ext cx="374709" cy="233685"/>
            </a:xfrm>
            <a:custGeom>
              <a:avLst/>
              <a:gdLst/>
              <a:ahLst/>
              <a:cxnLst/>
              <a:rect l="l" t="t" r="r" b="b"/>
              <a:pathLst>
                <a:path w="11800" h="7359" extrusionOk="0">
                  <a:moveTo>
                    <a:pt x="3180" y="3298"/>
                  </a:moveTo>
                  <a:lnTo>
                    <a:pt x="3180" y="7001"/>
                  </a:lnTo>
                  <a:lnTo>
                    <a:pt x="1691" y="7001"/>
                  </a:lnTo>
                  <a:lnTo>
                    <a:pt x="1691" y="3298"/>
                  </a:lnTo>
                  <a:close/>
                  <a:moveTo>
                    <a:pt x="6680" y="2370"/>
                  </a:moveTo>
                  <a:lnTo>
                    <a:pt x="6680" y="7001"/>
                  </a:lnTo>
                  <a:lnTo>
                    <a:pt x="5192" y="7001"/>
                  </a:lnTo>
                  <a:lnTo>
                    <a:pt x="5192" y="2370"/>
                  </a:lnTo>
                  <a:close/>
                  <a:moveTo>
                    <a:pt x="10180" y="345"/>
                  </a:moveTo>
                  <a:lnTo>
                    <a:pt x="10180" y="7001"/>
                  </a:lnTo>
                  <a:lnTo>
                    <a:pt x="8692" y="7001"/>
                  </a:lnTo>
                  <a:lnTo>
                    <a:pt x="8692" y="345"/>
                  </a:lnTo>
                  <a:close/>
                  <a:moveTo>
                    <a:pt x="8502" y="0"/>
                  </a:moveTo>
                  <a:cubicBezTo>
                    <a:pt x="8406" y="0"/>
                    <a:pt x="8323" y="84"/>
                    <a:pt x="8323" y="179"/>
                  </a:cubicBezTo>
                  <a:lnTo>
                    <a:pt x="8323" y="7001"/>
                  </a:lnTo>
                  <a:lnTo>
                    <a:pt x="7013" y="7001"/>
                  </a:lnTo>
                  <a:lnTo>
                    <a:pt x="7013" y="2203"/>
                  </a:lnTo>
                  <a:cubicBezTo>
                    <a:pt x="7013" y="2120"/>
                    <a:pt x="6930" y="2024"/>
                    <a:pt x="6835" y="2024"/>
                  </a:cubicBezTo>
                  <a:lnTo>
                    <a:pt x="4989" y="2024"/>
                  </a:lnTo>
                  <a:cubicBezTo>
                    <a:pt x="4894" y="2024"/>
                    <a:pt x="4811" y="2108"/>
                    <a:pt x="4811" y="2203"/>
                  </a:cubicBezTo>
                  <a:lnTo>
                    <a:pt x="4811" y="7001"/>
                  </a:lnTo>
                  <a:lnTo>
                    <a:pt x="3501" y="7001"/>
                  </a:lnTo>
                  <a:lnTo>
                    <a:pt x="3501" y="3132"/>
                  </a:lnTo>
                  <a:cubicBezTo>
                    <a:pt x="3501" y="3036"/>
                    <a:pt x="3418" y="2953"/>
                    <a:pt x="3322" y="2953"/>
                  </a:cubicBezTo>
                  <a:lnTo>
                    <a:pt x="1477" y="2953"/>
                  </a:lnTo>
                  <a:cubicBezTo>
                    <a:pt x="1382" y="2953"/>
                    <a:pt x="1298" y="3024"/>
                    <a:pt x="1298" y="3132"/>
                  </a:cubicBezTo>
                  <a:lnTo>
                    <a:pt x="1298" y="7001"/>
                  </a:lnTo>
                  <a:lnTo>
                    <a:pt x="179" y="7001"/>
                  </a:lnTo>
                  <a:cubicBezTo>
                    <a:pt x="84" y="7001"/>
                    <a:pt x="1" y="7073"/>
                    <a:pt x="1" y="7180"/>
                  </a:cubicBezTo>
                  <a:cubicBezTo>
                    <a:pt x="1" y="7287"/>
                    <a:pt x="72" y="7358"/>
                    <a:pt x="179" y="7358"/>
                  </a:cubicBezTo>
                  <a:lnTo>
                    <a:pt x="11597" y="7358"/>
                  </a:lnTo>
                  <a:cubicBezTo>
                    <a:pt x="11681" y="7358"/>
                    <a:pt x="11776" y="7287"/>
                    <a:pt x="11776" y="7180"/>
                  </a:cubicBezTo>
                  <a:cubicBezTo>
                    <a:pt x="11800" y="7073"/>
                    <a:pt x="11728" y="7001"/>
                    <a:pt x="11633" y="7001"/>
                  </a:cubicBezTo>
                  <a:lnTo>
                    <a:pt x="10526" y="7001"/>
                  </a:lnTo>
                  <a:lnTo>
                    <a:pt x="10526" y="179"/>
                  </a:lnTo>
                  <a:cubicBezTo>
                    <a:pt x="10526" y="95"/>
                    <a:pt x="10442" y="0"/>
                    <a:pt x="1034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568;p60"/>
            <p:cNvSpPr/>
            <p:nvPr/>
          </p:nvSpPr>
          <p:spPr>
            <a:xfrm>
              <a:off x="1428052" y="4125629"/>
              <a:ext cx="356958" cy="215585"/>
            </a:xfrm>
            <a:custGeom>
              <a:avLst/>
              <a:gdLst/>
              <a:ahLst/>
              <a:cxnLst/>
              <a:rect l="l" t="t" r="r" b="b"/>
              <a:pathLst>
                <a:path w="11241" h="6789" extrusionOk="0">
                  <a:moveTo>
                    <a:pt x="10668" y="0"/>
                  </a:moveTo>
                  <a:cubicBezTo>
                    <a:pt x="10653" y="0"/>
                    <a:pt x="10637" y="1"/>
                    <a:pt x="10621" y="2"/>
                  </a:cubicBezTo>
                  <a:lnTo>
                    <a:pt x="9145" y="181"/>
                  </a:lnTo>
                  <a:cubicBezTo>
                    <a:pt x="8847" y="216"/>
                    <a:pt x="8633" y="490"/>
                    <a:pt x="8669" y="788"/>
                  </a:cubicBezTo>
                  <a:cubicBezTo>
                    <a:pt x="8691" y="1064"/>
                    <a:pt x="8938" y="1268"/>
                    <a:pt x="9211" y="1268"/>
                  </a:cubicBezTo>
                  <a:cubicBezTo>
                    <a:pt x="9232" y="1268"/>
                    <a:pt x="9254" y="1267"/>
                    <a:pt x="9276" y="1264"/>
                  </a:cubicBezTo>
                  <a:lnTo>
                    <a:pt x="9395" y="1252"/>
                  </a:lnTo>
                  <a:lnTo>
                    <a:pt x="9395" y="1252"/>
                  </a:lnTo>
                  <a:cubicBezTo>
                    <a:pt x="7597" y="3348"/>
                    <a:pt x="5442" y="4443"/>
                    <a:pt x="3918" y="4979"/>
                  </a:cubicBezTo>
                  <a:cubicBezTo>
                    <a:pt x="2025" y="5657"/>
                    <a:pt x="561" y="5717"/>
                    <a:pt x="537" y="5717"/>
                  </a:cubicBezTo>
                  <a:cubicBezTo>
                    <a:pt x="239" y="5729"/>
                    <a:pt x="1" y="5967"/>
                    <a:pt x="25" y="6265"/>
                  </a:cubicBezTo>
                  <a:cubicBezTo>
                    <a:pt x="37" y="6562"/>
                    <a:pt x="275" y="6789"/>
                    <a:pt x="561" y="6789"/>
                  </a:cubicBezTo>
                  <a:lnTo>
                    <a:pt x="572" y="6789"/>
                  </a:lnTo>
                  <a:cubicBezTo>
                    <a:pt x="632" y="6789"/>
                    <a:pt x="2192" y="6729"/>
                    <a:pt x="4263" y="6003"/>
                  </a:cubicBezTo>
                  <a:cubicBezTo>
                    <a:pt x="5418" y="5586"/>
                    <a:pt x="6514" y="5050"/>
                    <a:pt x="7490" y="4383"/>
                  </a:cubicBezTo>
                  <a:cubicBezTo>
                    <a:pt x="7561" y="4324"/>
                    <a:pt x="7597" y="4217"/>
                    <a:pt x="7538" y="4145"/>
                  </a:cubicBezTo>
                  <a:cubicBezTo>
                    <a:pt x="7501" y="4093"/>
                    <a:pt x="7445" y="4065"/>
                    <a:pt x="7391" y="4065"/>
                  </a:cubicBezTo>
                  <a:cubicBezTo>
                    <a:pt x="7358" y="4065"/>
                    <a:pt x="7326" y="4075"/>
                    <a:pt x="7299" y="4098"/>
                  </a:cubicBezTo>
                  <a:cubicBezTo>
                    <a:pt x="6335" y="4753"/>
                    <a:pt x="5275" y="5288"/>
                    <a:pt x="4144" y="5693"/>
                  </a:cubicBezTo>
                  <a:cubicBezTo>
                    <a:pt x="2132" y="6408"/>
                    <a:pt x="632" y="6467"/>
                    <a:pt x="561" y="6467"/>
                  </a:cubicBezTo>
                  <a:cubicBezTo>
                    <a:pt x="453" y="6467"/>
                    <a:pt x="358" y="6372"/>
                    <a:pt x="358" y="6265"/>
                  </a:cubicBezTo>
                  <a:cubicBezTo>
                    <a:pt x="358" y="6169"/>
                    <a:pt x="441" y="6074"/>
                    <a:pt x="561" y="6062"/>
                  </a:cubicBezTo>
                  <a:cubicBezTo>
                    <a:pt x="572" y="6062"/>
                    <a:pt x="2085" y="6003"/>
                    <a:pt x="4037" y="5300"/>
                  </a:cubicBezTo>
                  <a:cubicBezTo>
                    <a:pt x="5680" y="4717"/>
                    <a:pt x="8026" y="3514"/>
                    <a:pt x="9943" y="1133"/>
                  </a:cubicBezTo>
                  <a:cubicBezTo>
                    <a:pt x="10035" y="1018"/>
                    <a:pt x="9949" y="847"/>
                    <a:pt x="9813" y="847"/>
                  </a:cubicBezTo>
                  <a:cubicBezTo>
                    <a:pt x="9809" y="847"/>
                    <a:pt x="9804" y="847"/>
                    <a:pt x="9800" y="847"/>
                  </a:cubicBezTo>
                  <a:lnTo>
                    <a:pt x="9252" y="931"/>
                  </a:lnTo>
                  <a:cubicBezTo>
                    <a:pt x="9244" y="932"/>
                    <a:pt x="9236" y="932"/>
                    <a:pt x="9228" y="932"/>
                  </a:cubicBezTo>
                  <a:cubicBezTo>
                    <a:pt x="9139" y="932"/>
                    <a:pt x="9049" y="874"/>
                    <a:pt x="9038" y="776"/>
                  </a:cubicBezTo>
                  <a:cubicBezTo>
                    <a:pt x="9014" y="657"/>
                    <a:pt x="9085" y="550"/>
                    <a:pt x="9204" y="538"/>
                  </a:cubicBezTo>
                  <a:lnTo>
                    <a:pt x="10681" y="359"/>
                  </a:lnTo>
                  <a:cubicBezTo>
                    <a:pt x="10688" y="358"/>
                    <a:pt x="10696" y="358"/>
                    <a:pt x="10703" y="358"/>
                  </a:cubicBezTo>
                  <a:cubicBezTo>
                    <a:pt x="10812" y="358"/>
                    <a:pt x="10895" y="438"/>
                    <a:pt x="10895" y="550"/>
                  </a:cubicBezTo>
                  <a:lnTo>
                    <a:pt x="10895" y="2026"/>
                  </a:lnTo>
                  <a:cubicBezTo>
                    <a:pt x="10895" y="2133"/>
                    <a:pt x="10812" y="2217"/>
                    <a:pt x="10705" y="2217"/>
                  </a:cubicBezTo>
                  <a:cubicBezTo>
                    <a:pt x="10598" y="2217"/>
                    <a:pt x="10514" y="2133"/>
                    <a:pt x="10514" y="2026"/>
                  </a:cubicBezTo>
                  <a:lnTo>
                    <a:pt x="10514" y="1586"/>
                  </a:lnTo>
                  <a:cubicBezTo>
                    <a:pt x="10514" y="1502"/>
                    <a:pt x="10467" y="1443"/>
                    <a:pt x="10407" y="1419"/>
                  </a:cubicBezTo>
                  <a:cubicBezTo>
                    <a:pt x="10387" y="1409"/>
                    <a:pt x="10368" y="1405"/>
                    <a:pt x="10349" y="1405"/>
                  </a:cubicBezTo>
                  <a:cubicBezTo>
                    <a:pt x="10298" y="1405"/>
                    <a:pt x="10251" y="1435"/>
                    <a:pt x="10217" y="1478"/>
                  </a:cubicBezTo>
                  <a:cubicBezTo>
                    <a:pt x="9574" y="2264"/>
                    <a:pt x="8835" y="2979"/>
                    <a:pt x="8026" y="3610"/>
                  </a:cubicBezTo>
                  <a:cubicBezTo>
                    <a:pt x="7954" y="3669"/>
                    <a:pt x="7942" y="3764"/>
                    <a:pt x="8002" y="3848"/>
                  </a:cubicBezTo>
                  <a:cubicBezTo>
                    <a:pt x="8036" y="3888"/>
                    <a:pt x="8081" y="3910"/>
                    <a:pt x="8129" y="3910"/>
                  </a:cubicBezTo>
                  <a:cubicBezTo>
                    <a:pt x="8166" y="3910"/>
                    <a:pt x="8204" y="3897"/>
                    <a:pt x="8240" y="3872"/>
                  </a:cubicBezTo>
                  <a:cubicBezTo>
                    <a:pt x="8931" y="3336"/>
                    <a:pt x="9585" y="2729"/>
                    <a:pt x="10169" y="2062"/>
                  </a:cubicBezTo>
                  <a:cubicBezTo>
                    <a:pt x="10181" y="2336"/>
                    <a:pt x="10419" y="2574"/>
                    <a:pt x="10705" y="2574"/>
                  </a:cubicBezTo>
                  <a:cubicBezTo>
                    <a:pt x="11002" y="2574"/>
                    <a:pt x="11240" y="2336"/>
                    <a:pt x="11240" y="2038"/>
                  </a:cubicBezTo>
                  <a:lnTo>
                    <a:pt x="11240" y="573"/>
                  </a:lnTo>
                  <a:cubicBezTo>
                    <a:pt x="11240" y="395"/>
                    <a:pt x="11169" y="240"/>
                    <a:pt x="11050" y="133"/>
                  </a:cubicBezTo>
                  <a:cubicBezTo>
                    <a:pt x="10943" y="47"/>
                    <a:pt x="10807" y="0"/>
                    <a:pt x="106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10066;p61"/>
          <p:cNvGrpSpPr/>
          <p:nvPr/>
        </p:nvGrpSpPr>
        <p:grpSpPr>
          <a:xfrm>
            <a:off x="1887937" y="1979724"/>
            <a:ext cx="367925" cy="352380"/>
            <a:chOff x="7101317" y="2441655"/>
            <a:chExt cx="367925" cy="352380"/>
          </a:xfrm>
          <a:solidFill>
            <a:schemeClr val="tx1"/>
          </a:solidFill>
        </p:grpSpPr>
        <p:sp>
          <p:nvSpPr>
            <p:cNvPr id="44" name="Google Shape;10067;p61"/>
            <p:cNvSpPr/>
            <p:nvPr/>
          </p:nvSpPr>
          <p:spPr>
            <a:xfrm>
              <a:off x="7101317" y="2441655"/>
              <a:ext cx="367925" cy="352380"/>
            </a:xfrm>
            <a:custGeom>
              <a:avLst/>
              <a:gdLst/>
              <a:ahLst/>
              <a:cxnLst/>
              <a:rect l="l" t="t" r="r" b="b"/>
              <a:pathLst>
                <a:path w="11550" h="11062" extrusionOk="0">
                  <a:moveTo>
                    <a:pt x="7061" y="334"/>
                  </a:moveTo>
                  <a:cubicBezTo>
                    <a:pt x="7799" y="334"/>
                    <a:pt x="8406" y="941"/>
                    <a:pt x="8406" y="1679"/>
                  </a:cubicBezTo>
                  <a:lnTo>
                    <a:pt x="8406" y="3108"/>
                  </a:lnTo>
                  <a:lnTo>
                    <a:pt x="7906" y="3108"/>
                  </a:lnTo>
                  <a:lnTo>
                    <a:pt x="7906" y="1679"/>
                  </a:lnTo>
                  <a:cubicBezTo>
                    <a:pt x="7906" y="1227"/>
                    <a:pt x="7537" y="834"/>
                    <a:pt x="7061" y="834"/>
                  </a:cubicBezTo>
                  <a:lnTo>
                    <a:pt x="4465" y="834"/>
                  </a:lnTo>
                  <a:cubicBezTo>
                    <a:pt x="4001" y="834"/>
                    <a:pt x="3620" y="1203"/>
                    <a:pt x="3620" y="1679"/>
                  </a:cubicBezTo>
                  <a:lnTo>
                    <a:pt x="3620" y="2429"/>
                  </a:lnTo>
                  <a:cubicBezTo>
                    <a:pt x="3620" y="2513"/>
                    <a:pt x="3691" y="2596"/>
                    <a:pt x="3786" y="2596"/>
                  </a:cubicBezTo>
                  <a:cubicBezTo>
                    <a:pt x="3870" y="2596"/>
                    <a:pt x="3941" y="2513"/>
                    <a:pt x="3941" y="2429"/>
                  </a:cubicBezTo>
                  <a:lnTo>
                    <a:pt x="3941" y="1679"/>
                  </a:lnTo>
                  <a:cubicBezTo>
                    <a:pt x="3941" y="1406"/>
                    <a:pt x="4167" y="1179"/>
                    <a:pt x="4453" y="1179"/>
                  </a:cubicBezTo>
                  <a:lnTo>
                    <a:pt x="7037" y="1179"/>
                  </a:lnTo>
                  <a:cubicBezTo>
                    <a:pt x="7323" y="1179"/>
                    <a:pt x="7549" y="1406"/>
                    <a:pt x="7549" y="1679"/>
                  </a:cubicBezTo>
                  <a:lnTo>
                    <a:pt x="7549" y="3108"/>
                  </a:lnTo>
                  <a:lnTo>
                    <a:pt x="3108" y="3108"/>
                  </a:lnTo>
                  <a:lnTo>
                    <a:pt x="3120" y="1679"/>
                  </a:lnTo>
                  <a:cubicBezTo>
                    <a:pt x="3120" y="941"/>
                    <a:pt x="3727" y="334"/>
                    <a:pt x="4465" y="334"/>
                  </a:cubicBezTo>
                  <a:close/>
                  <a:moveTo>
                    <a:pt x="8382" y="3453"/>
                  </a:moveTo>
                  <a:cubicBezTo>
                    <a:pt x="9930" y="3453"/>
                    <a:pt x="11180" y="4704"/>
                    <a:pt x="11180" y="6251"/>
                  </a:cubicBezTo>
                  <a:lnTo>
                    <a:pt x="11180" y="9252"/>
                  </a:lnTo>
                  <a:lnTo>
                    <a:pt x="2905" y="9252"/>
                  </a:lnTo>
                  <a:cubicBezTo>
                    <a:pt x="2822" y="9252"/>
                    <a:pt x="2739" y="9335"/>
                    <a:pt x="2739" y="9418"/>
                  </a:cubicBezTo>
                  <a:cubicBezTo>
                    <a:pt x="2739" y="9514"/>
                    <a:pt x="2822" y="9585"/>
                    <a:pt x="2905" y="9585"/>
                  </a:cubicBezTo>
                  <a:lnTo>
                    <a:pt x="11180" y="9585"/>
                  </a:lnTo>
                  <a:lnTo>
                    <a:pt x="11180" y="10288"/>
                  </a:lnTo>
                  <a:cubicBezTo>
                    <a:pt x="11168" y="10538"/>
                    <a:pt x="10942" y="10728"/>
                    <a:pt x="10716" y="10728"/>
                  </a:cubicBezTo>
                  <a:cubicBezTo>
                    <a:pt x="10716" y="10716"/>
                    <a:pt x="822" y="10716"/>
                    <a:pt x="774" y="10716"/>
                  </a:cubicBezTo>
                  <a:cubicBezTo>
                    <a:pt x="536" y="10704"/>
                    <a:pt x="334" y="10490"/>
                    <a:pt x="334" y="10240"/>
                  </a:cubicBezTo>
                  <a:lnTo>
                    <a:pt x="334" y="9585"/>
                  </a:lnTo>
                  <a:lnTo>
                    <a:pt x="2072" y="9585"/>
                  </a:lnTo>
                  <a:cubicBezTo>
                    <a:pt x="2167" y="9585"/>
                    <a:pt x="2239" y="9514"/>
                    <a:pt x="2239" y="9418"/>
                  </a:cubicBezTo>
                  <a:cubicBezTo>
                    <a:pt x="2239" y="9335"/>
                    <a:pt x="2167" y="9252"/>
                    <a:pt x="2072" y="9252"/>
                  </a:cubicBezTo>
                  <a:lnTo>
                    <a:pt x="334" y="9252"/>
                  </a:lnTo>
                  <a:lnTo>
                    <a:pt x="334" y="6251"/>
                  </a:lnTo>
                  <a:cubicBezTo>
                    <a:pt x="334" y="4704"/>
                    <a:pt x="1584" y="3453"/>
                    <a:pt x="3132" y="3453"/>
                  </a:cubicBezTo>
                  <a:close/>
                  <a:moveTo>
                    <a:pt x="4465" y="1"/>
                  </a:moveTo>
                  <a:cubicBezTo>
                    <a:pt x="3536" y="1"/>
                    <a:pt x="2786" y="763"/>
                    <a:pt x="2786" y="1679"/>
                  </a:cubicBezTo>
                  <a:lnTo>
                    <a:pt x="2786" y="3132"/>
                  </a:lnTo>
                  <a:cubicBezTo>
                    <a:pt x="1227" y="3311"/>
                    <a:pt x="0" y="4632"/>
                    <a:pt x="0" y="6239"/>
                  </a:cubicBezTo>
                  <a:lnTo>
                    <a:pt x="0" y="10240"/>
                  </a:lnTo>
                  <a:cubicBezTo>
                    <a:pt x="0" y="10692"/>
                    <a:pt x="357" y="11061"/>
                    <a:pt x="822" y="11061"/>
                  </a:cubicBezTo>
                  <a:lnTo>
                    <a:pt x="10740" y="11061"/>
                  </a:lnTo>
                  <a:cubicBezTo>
                    <a:pt x="11180" y="11061"/>
                    <a:pt x="11549" y="10704"/>
                    <a:pt x="11549" y="10240"/>
                  </a:cubicBezTo>
                  <a:lnTo>
                    <a:pt x="11549" y="6239"/>
                  </a:lnTo>
                  <a:cubicBezTo>
                    <a:pt x="11526" y="4632"/>
                    <a:pt x="10299" y="3287"/>
                    <a:pt x="8739" y="3132"/>
                  </a:cubicBezTo>
                  <a:lnTo>
                    <a:pt x="8739" y="1679"/>
                  </a:lnTo>
                  <a:cubicBezTo>
                    <a:pt x="8739" y="751"/>
                    <a:pt x="7977" y="1"/>
                    <a:pt x="70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068;p61"/>
            <p:cNvSpPr/>
            <p:nvPr/>
          </p:nvSpPr>
          <p:spPr>
            <a:xfrm>
              <a:off x="7222302" y="2588443"/>
              <a:ext cx="124426" cy="124043"/>
            </a:xfrm>
            <a:custGeom>
              <a:avLst/>
              <a:gdLst/>
              <a:ahLst/>
              <a:cxnLst/>
              <a:rect l="l" t="t" r="r" b="b"/>
              <a:pathLst>
                <a:path w="3906" h="3894" extrusionOk="0">
                  <a:moveTo>
                    <a:pt x="2441" y="334"/>
                  </a:moveTo>
                  <a:lnTo>
                    <a:pt x="2441" y="1286"/>
                  </a:lnTo>
                  <a:cubicBezTo>
                    <a:pt x="2441" y="1381"/>
                    <a:pt x="2513" y="1453"/>
                    <a:pt x="2608" y="1453"/>
                  </a:cubicBezTo>
                  <a:lnTo>
                    <a:pt x="3560" y="1453"/>
                  </a:lnTo>
                  <a:lnTo>
                    <a:pt x="3560" y="2429"/>
                  </a:lnTo>
                  <a:lnTo>
                    <a:pt x="2608" y="2429"/>
                  </a:lnTo>
                  <a:cubicBezTo>
                    <a:pt x="2513" y="2429"/>
                    <a:pt x="2441" y="2513"/>
                    <a:pt x="2441" y="2596"/>
                  </a:cubicBezTo>
                  <a:lnTo>
                    <a:pt x="2441" y="3548"/>
                  </a:lnTo>
                  <a:lnTo>
                    <a:pt x="1465" y="3548"/>
                  </a:lnTo>
                  <a:lnTo>
                    <a:pt x="1465" y="2596"/>
                  </a:lnTo>
                  <a:cubicBezTo>
                    <a:pt x="1465" y="2513"/>
                    <a:pt x="1382" y="2429"/>
                    <a:pt x="1298" y="2429"/>
                  </a:cubicBezTo>
                  <a:lnTo>
                    <a:pt x="346" y="2429"/>
                  </a:lnTo>
                  <a:lnTo>
                    <a:pt x="346" y="1453"/>
                  </a:lnTo>
                  <a:lnTo>
                    <a:pt x="1298" y="1453"/>
                  </a:lnTo>
                  <a:cubicBezTo>
                    <a:pt x="1382" y="1453"/>
                    <a:pt x="1465" y="1381"/>
                    <a:pt x="1465" y="1286"/>
                  </a:cubicBezTo>
                  <a:lnTo>
                    <a:pt x="1465" y="334"/>
                  </a:lnTo>
                  <a:close/>
                  <a:moveTo>
                    <a:pt x="1298" y="0"/>
                  </a:moveTo>
                  <a:cubicBezTo>
                    <a:pt x="1203" y="0"/>
                    <a:pt x="1131" y="84"/>
                    <a:pt x="1131" y="167"/>
                  </a:cubicBezTo>
                  <a:lnTo>
                    <a:pt x="1131" y="1120"/>
                  </a:lnTo>
                  <a:lnTo>
                    <a:pt x="179" y="1120"/>
                  </a:lnTo>
                  <a:cubicBezTo>
                    <a:pt x="96" y="1120"/>
                    <a:pt x="12" y="1191"/>
                    <a:pt x="12" y="1286"/>
                  </a:cubicBezTo>
                  <a:lnTo>
                    <a:pt x="12" y="2608"/>
                  </a:lnTo>
                  <a:cubicBezTo>
                    <a:pt x="0" y="2703"/>
                    <a:pt x="96" y="2774"/>
                    <a:pt x="179" y="2774"/>
                  </a:cubicBezTo>
                  <a:lnTo>
                    <a:pt x="1131" y="2774"/>
                  </a:lnTo>
                  <a:lnTo>
                    <a:pt x="1131" y="3727"/>
                  </a:lnTo>
                  <a:cubicBezTo>
                    <a:pt x="1131" y="3822"/>
                    <a:pt x="1203" y="3894"/>
                    <a:pt x="1298" y="3894"/>
                  </a:cubicBezTo>
                  <a:lnTo>
                    <a:pt x="2620" y="3894"/>
                  </a:lnTo>
                  <a:cubicBezTo>
                    <a:pt x="2715" y="3894"/>
                    <a:pt x="2786" y="3822"/>
                    <a:pt x="2786" y="3727"/>
                  </a:cubicBezTo>
                  <a:lnTo>
                    <a:pt x="2786" y="2774"/>
                  </a:lnTo>
                  <a:lnTo>
                    <a:pt x="3739" y="2774"/>
                  </a:lnTo>
                  <a:cubicBezTo>
                    <a:pt x="3822" y="2774"/>
                    <a:pt x="3906" y="2703"/>
                    <a:pt x="3906" y="2608"/>
                  </a:cubicBezTo>
                  <a:lnTo>
                    <a:pt x="3906" y="1286"/>
                  </a:lnTo>
                  <a:cubicBezTo>
                    <a:pt x="3906" y="1191"/>
                    <a:pt x="3822" y="1120"/>
                    <a:pt x="3739" y="1120"/>
                  </a:cubicBezTo>
                  <a:lnTo>
                    <a:pt x="2786" y="1120"/>
                  </a:lnTo>
                  <a:lnTo>
                    <a:pt x="2786" y="167"/>
                  </a:lnTo>
                  <a:cubicBezTo>
                    <a:pt x="2786" y="84"/>
                    <a:pt x="2715" y="0"/>
                    <a:pt x="26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9309;p60"/>
          <p:cNvGrpSpPr/>
          <p:nvPr/>
        </p:nvGrpSpPr>
        <p:grpSpPr>
          <a:xfrm>
            <a:off x="6882332" y="1913597"/>
            <a:ext cx="360356" cy="343462"/>
            <a:chOff x="6870193" y="2295620"/>
            <a:chExt cx="360356" cy="343462"/>
          </a:xfrm>
          <a:solidFill>
            <a:schemeClr val="tx1"/>
          </a:solidFill>
        </p:grpSpPr>
        <p:sp>
          <p:nvSpPr>
            <p:cNvPr id="47" name="Google Shape;9310;p60"/>
            <p:cNvSpPr/>
            <p:nvPr/>
          </p:nvSpPr>
          <p:spPr>
            <a:xfrm>
              <a:off x="6870193" y="2295620"/>
              <a:ext cx="360356" cy="343462"/>
            </a:xfrm>
            <a:custGeom>
              <a:avLst/>
              <a:gdLst/>
              <a:ahLst/>
              <a:cxnLst/>
              <a:rect l="l" t="t" r="r" b="b"/>
              <a:pathLst>
                <a:path w="11348" h="10816" extrusionOk="0">
                  <a:moveTo>
                    <a:pt x="6027" y="0"/>
                  </a:moveTo>
                  <a:cubicBezTo>
                    <a:pt x="5700" y="0"/>
                    <a:pt x="5448" y="70"/>
                    <a:pt x="5430" y="76"/>
                  </a:cubicBezTo>
                  <a:cubicBezTo>
                    <a:pt x="5358" y="112"/>
                    <a:pt x="5299" y="172"/>
                    <a:pt x="5299" y="255"/>
                  </a:cubicBezTo>
                  <a:lnTo>
                    <a:pt x="5299" y="2731"/>
                  </a:lnTo>
                  <a:lnTo>
                    <a:pt x="3501" y="5017"/>
                  </a:lnTo>
                  <a:cubicBezTo>
                    <a:pt x="3441" y="4767"/>
                    <a:pt x="3215" y="4577"/>
                    <a:pt x="2929" y="4577"/>
                  </a:cubicBezTo>
                  <a:lnTo>
                    <a:pt x="584" y="4577"/>
                  </a:lnTo>
                  <a:cubicBezTo>
                    <a:pt x="274" y="4577"/>
                    <a:pt x="1" y="4827"/>
                    <a:pt x="1" y="5160"/>
                  </a:cubicBezTo>
                  <a:lnTo>
                    <a:pt x="1" y="5732"/>
                  </a:lnTo>
                  <a:cubicBezTo>
                    <a:pt x="1" y="5839"/>
                    <a:pt x="96" y="5910"/>
                    <a:pt x="179" y="5910"/>
                  </a:cubicBezTo>
                  <a:cubicBezTo>
                    <a:pt x="274" y="5910"/>
                    <a:pt x="358" y="5827"/>
                    <a:pt x="358" y="5732"/>
                  </a:cubicBezTo>
                  <a:lnTo>
                    <a:pt x="358" y="5160"/>
                  </a:lnTo>
                  <a:cubicBezTo>
                    <a:pt x="358" y="5041"/>
                    <a:pt x="453" y="4946"/>
                    <a:pt x="572" y="4946"/>
                  </a:cubicBezTo>
                  <a:lnTo>
                    <a:pt x="2918" y="4946"/>
                  </a:lnTo>
                  <a:cubicBezTo>
                    <a:pt x="3037" y="4946"/>
                    <a:pt x="3132" y="5041"/>
                    <a:pt x="3132" y="5160"/>
                  </a:cubicBezTo>
                  <a:lnTo>
                    <a:pt x="3132" y="10232"/>
                  </a:lnTo>
                  <a:cubicBezTo>
                    <a:pt x="3132" y="10351"/>
                    <a:pt x="3037" y="10435"/>
                    <a:pt x="2918" y="10435"/>
                  </a:cubicBezTo>
                  <a:lnTo>
                    <a:pt x="572" y="10435"/>
                  </a:lnTo>
                  <a:cubicBezTo>
                    <a:pt x="453" y="10435"/>
                    <a:pt x="358" y="10351"/>
                    <a:pt x="358" y="10232"/>
                  </a:cubicBezTo>
                  <a:lnTo>
                    <a:pt x="358" y="6506"/>
                  </a:lnTo>
                  <a:cubicBezTo>
                    <a:pt x="358" y="6410"/>
                    <a:pt x="274" y="6327"/>
                    <a:pt x="179" y="6327"/>
                  </a:cubicBezTo>
                  <a:cubicBezTo>
                    <a:pt x="72" y="6327"/>
                    <a:pt x="1" y="6422"/>
                    <a:pt x="1" y="6506"/>
                  </a:cubicBezTo>
                  <a:lnTo>
                    <a:pt x="1" y="10232"/>
                  </a:lnTo>
                  <a:cubicBezTo>
                    <a:pt x="1" y="10542"/>
                    <a:pt x="251" y="10816"/>
                    <a:pt x="584" y="10816"/>
                  </a:cubicBezTo>
                  <a:lnTo>
                    <a:pt x="2929" y="10816"/>
                  </a:lnTo>
                  <a:cubicBezTo>
                    <a:pt x="3251" y="10816"/>
                    <a:pt x="3513" y="10554"/>
                    <a:pt x="3513" y="10232"/>
                  </a:cubicBezTo>
                  <a:lnTo>
                    <a:pt x="3513" y="9744"/>
                  </a:lnTo>
                  <a:lnTo>
                    <a:pt x="4418" y="10185"/>
                  </a:lnTo>
                  <a:cubicBezTo>
                    <a:pt x="4453" y="10197"/>
                    <a:pt x="4477" y="10197"/>
                    <a:pt x="4513" y="10197"/>
                  </a:cubicBezTo>
                  <a:lnTo>
                    <a:pt x="8025" y="10197"/>
                  </a:lnTo>
                  <a:cubicBezTo>
                    <a:pt x="8132" y="10197"/>
                    <a:pt x="8204" y="10113"/>
                    <a:pt x="8204" y="10018"/>
                  </a:cubicBezTo>
                  <a:cubicBezTo>
                    <a:pt x="8204" y="9923"/>
                    <a:pt x="8109" y="9839"/>
                    <a:pt x="8025" y="9839"/>
                  </a:cubicBezTo>
                  <a:lnTo>
                    <a:pt x="4561" y="9839"/>
                  </a:lnTo>
                  <a:lnTo>
                    <a:pt x="3525" y="9327"/>
                  </a:lnTo>
                  <a:lnTo>
                    <a:pt x="3525" y="5589"/>
                  </a:lnTo>
                  <a:lnTo>
                    <a:pt x="5644" y="2910"/>
                  </a:lnTo>
                  <a:cubicBezTo>
                    <a:pt x="5668" y="2874"/>
                    <a:pt x="5692" y="2839"/>
                    <a:pt x="5692" y="2791"/>
                  </a:cubicBezTo>
                  <a:lnTo>
                    <a:pt x="5692" y="398"/>
                  </a:lnTo>
                  <a:cubicBezTo>
                    <a:pt x="5787" y="379"/>
                    <a:pt x="5924" y="358"/>
                    <a:pt x="6080" y="358"/>
                  </a:cubicBezTo>
                  <a:cubicBezTo>
                    <a:pt x="6313" y="358"/>
                    <a:pt x="6587" y="405"/>
                    <a:pt x="6823" y="576"/>
                  </a:cubicBezTo>
                  <a:cubicBezTo>
                    <a:pt x="7132" y="791"/>
                    <a:pt x="7275" y="1207"/>
                    <a:pt x="7275" y="1803"/>
                  </a:cubicBezTo>
                  <a:lnTo>
                    <a:pt x="7275" y="3755"/>
                  </a:lnTo>
                  <a:cubicBezTo>
                    <a:pt x="7275" y="3862"/>
                    <a:pt x="7370" y="3934"/>
                    <a:pt x="7454" y="3934"/>
                  </a:cubicBezTo>
                  <a:lnTo>
                    <a:pt x="10395" y="3934"/>
                  </a:lnTo>
                  <a:cubicBezTo>
                    <a:pt x="10716" y="3934"/>
                    <a:pt x="10990" y="4208"/>
                    <a:pt x="10990" y="4529"/>
                  </a:cubicBezTo>
                  <a:cubicBezTo>
                    <a:pt x="10990" y="4863"/>
                    <a:pt x="10716" y="5125"/>
                    <a:pt x="10395" y="5125"/>
                  </a:cubicBezTo>
                  <a:lnTo>
                    <a:pt x="8823" y="5125"/>
                  </a:lnTo>
                  <a:cubicBezTo>
                    <a:pt x="8728" y="5125"/>
                    <a:pt x="8644" y="5220"/>
                    <a:pt x="8644" y="5303"/>
                  </a:cubicBezTo>
                  <a:cubicBezTo>
                    <a:pt x="8644" y="5410"/>
                    <a:pt x="8740" y="5482"/>
                    <a:pt x="8823" y="5482"/>
                  </a:cubicBezTo>
                  <a:lnTo>
                    <a:pt x="10228" y="5482"/>
                  </a:lnTo>
                  <a:cubicBezTo>
                    <a:pt x="10538" y="5494"/>
                    <a:pt x="10788" y="5767"/>
                    <a:pt x="10788" y="6077"/>
                  </a:cubicBezTo>
                  <a:cubicBezTo>
                    <a:pt x="10788" y="6399"/>
                    <a:pt x="10526" y="6672"/>
                    <a:pt x="10192" y="6672"/>
                  </a:cubicBezTo>
                  <a:lnTo>
                    <a:pt x="8823" y="6672"/>
                  </a:lnTo>
                  <a:cubicBezTo>
                    <a:pt x="8728" y="6672"/>
                    <a:pt x="8644" y="6768"/>
                    <a:pt x="8644" y="6851"/>
                  </a:cubicBezTo>
                  <a:cubicBezTo>
                    <a:pt x="8644" y="6958"/>
                    <a:pt x="8740" y="7030"/>
                    <a:pt x="8823" y="7030"/>
                  </a:cubicBezTo>
                  <a:lnTo>
                    <a:pt x="10073" y="7030"/>
                  </a:lnTo>
                  <a:cubicBezTo>
                    <a:pt x="10371" y="7053"/>
                    <a:pt x="10597" y="7327"/>
                    <a:pt x="10597" y="7625"/>
                  </a:cubicBezTo>
                  <a:cubicBezTo>
                    <a:pt x="10597" y="7946"/>
                    <a:pt x="10335" y="8220"/>
                    <a:pt x="10002" y="8220"/>
                  </a:cubicBezTo>
                  <a:lnTo>
                    <a:pt x="8823" y="8220"/>
                  </a:lnTo>
                  <a:cubicBezTo>
                    <a:pt x="8728" y="8220"/>
                    <a:pt x="8644" y="8315"/>
                    <a:pt x="8644" y="8399"/>
                  </a:cubicBezTo>
                  <a:cubicBezTo>
                    <a:pt x="8644" y="8506"/>
                    <a:pt x="8740" y="8577"/>
                    <a:pt x="8823" y="8577"/>
                  </a:cubicBezTo>
                  <a:lnTo>
                    <a:pt x="9883" y="8577"/>
                  </a:lnTo>
                  <a:cubicBezTo>
                    <a:pt x="9895" y="8577"/>
                    <a:pt x="9918" y="8589"/>
                    <a:pt x="9918" y="8589"/>
                  </a:cubicBezTo>
                  <a:cubicBezTo>
                    <a:pt x="10192" y="8649"/>
                    <a:pt x="10407" y="8887"/>
                    <a:pt x="10407" y="9185"/>
                  </a:cubicBezTo>
                  <a:cubicBezTo>
                    <a:pt x="10407" y="9518"/>
                    <a:pt x="10133" y="9780"/>
                    <a:pt x="9811" y="9780"/>
                  </a:cubicBezTo>
                  <a:lnTo>
                    <a:pt x="8823" y="9780"/>
                  </a:lnTo>
                  <a:cubicBezTo>
                    <a:pt x="8728" y="9780"/>
                    <a:pt x="8644" y="9875"/>
                    <a:pt x="8644" y="9958"/>
                  </a:cubicBezTo>
                  <a:cubicBezTo>
                    <a:pt x="8644" y="10066"/>
                    <a:pt x="8740" y="10137"/>
                    <a:pt x="8823" y="10137"/>
                  </a:cubicBezTo>
                  <a:lnTo>
                    <a:pt x="9811" y="10137"/>
                  </a:lnTo>
                  <a:cubicBezTo>
                    <a:pt x="10347" y="10137"/>
                    <a:pt x="10776" y="9708"/>
                    <a:pt x="10776" y="9173"/>
                  </a:cubicBezTo>
                  <a:cubicBezTo>
                    <a:pt x="10776" y="8887"/>
                    <a:pt x="10657" y="8637"/>
                    <a:pt x="10466" y="8458"/>
                  </a:cubicBezTo>
                  <a:cubicBezTo>
                    <a:pt x="10764" y="8292"/>
                    <a:pt x="10966" y="7982"/>
                    <a:pt x="10966" y="7613"/>
                  </a:cubicBezTo>
                  <a:cubicBezTo>
                    <a:pt x="10966" y="7327"/>
                    <a:pt x="10847" y="7077"/>
                    <a:pt x="10657" y="6899"/>
                  </a:cubicBezTo>
                  <a:cubicBezTo>
                    <a:pt x="10954" y="6803"/>
                    <a:pt x="11145" y="6482"/>
                    <a:pt x="11145" y="6113"/>
                  </a:cubicBezTo>
                  <a:cubicBezTo>
                    <a:pt x="11145" y="5827"/>
                    <a:pt x="11026" y="5577"/>
                    <a:pt x="10835" y="5398"/>
                  </a:cubicBezTo>
                  <a:cubicBezTo>
                    <a:pt x="11133" y="5232"/>
                    <a:pt x="11347" y="4922"/>
                    <a:pt x="11347" y="4541"/>
                  </a:cubicBezTo>
                  <a:cubicBezTo>
                    <a:pt x="11347" y="4005"/>
                    <a:pt x="10907" y="3577"/>
                    <a:pt x="10371" y="3577"/>
                  </a:cubicBezTo>
                  <a:lnTo>
                    <a:pt x="7621" y="3577"/>
                  </a:lnTo>
                  <a:lnTo>
                    <a:pt x="7621" y="1827"/>
                  </a:lnTo>
                  <a:cubicBezTo>
                    <a:pt x="7621" y="1112"/>
                    <a:pt x="7418" y="588"/>
                    <a:pt x="7013" y="291"/>
                  </a:cubicBezTo>
                  <a:cubicBezTo>
                    <a:pt x="6703" y="61"/>
                    <a:pt x="6332" y="0"/>
                    <a:pt x="6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311;p60"/>
            <p:cNvSpPr/>
            <p:nvPr/>
          </p:nvSpPr>
          <p:spPr>
            <a:xfrm>
              <a:off x="6920842" y="2577064"/>
              <a:ext cx="36709" cy="36677"/>
            </a:xfrm>
            <a:custGeom>
              <a:avLst/>
              <a:gdLst/>
              <a:ahLst/>
              <a:cxnLst/>
              <a:rect l="l" t="t" r="r" b="b"/>
              <a:pathLst>
                <a:path w="1156" h="1155" extrusionOk="0">
                  <a:moveTo>
                    <a:pt x="584" y="369"/>
                  </a:moveTo>
                  <a:cubicBezTo>
                    <a:pt x="703" y="369"/>
                    <a:pt x="787" y="464"/>
                    <a:pt x="787" y="584"/>
                  </a:cubicBezTo>
                  <a:cubicBezTo>
                    <a:pt x="787" y="703"/>
                    <a:pt x="703" y="786"/>
                    <a:pt x="584" y="786"/>
                  </a:cubicBezTo>
                  <a:cubicBezTo>
                    <a:pt x="465" y="786"/>
                    <a:pt x="370" y="703"/>
                    <a:pt x="370" y="584"/>
                  </a:cubicBezTo>
                  <a:cubicBezTo>
                    <a:pt x="370" y="464"/>
                    <a:pt x="453" y="369"/>
                    <a:pt x="584" y="369"/>
                  </a:cubicBezTo>
                  <a:close/>
                  <a:moveTo>
                    <a:pt x="584" y="0"/>
                  </a:moveTo>
                  <a:cubicBezTo>
                    <a:pt x="263" y="0"/>
                    <a:pt x="1" y="250"/>
                    <a:pt x="1" y="584"/>
                  </a:cubicBezTo>
                  <a:cubicBezTo>
                    <a:pt x="1" y="905"/>
                    <a:pt x="251" y="1155"/>
                    <a:pt x="584" y="1155"/>
                  </a:cubicBezTo>
                  <a:cubicBezTo>
                    <a:pt x="906" y="1155"/>
                    <a:pt x="1156" y="905"/>
                    <a:pt x="1156" y="584"/>
                  </a:cubicBezTo>
                  <a:cubicBezTo>
                    <a:pt x="1156" y="250"/>
                    <a:pt x="894" y="0"/>
                    <a:pt x="5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>
          <a:extLst>
            <a:ext uri="{FF2B5EF4-FFF2-40B4-BE49-F238E27FC236}">
              <a16:creationId xmlns:a16="http://schemas.microsoft.com/office/drawing/2014/main" id="{5868A769-B933-F704-AEB8-CB70022FB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0">
            <a:extLst>
              <a:ext uri="{FF2B5EF4-FFF2-40B4-BE49-F238E27FC236}">
                <a16:creationId xmlns:a16="http://schemas.microsoft.com/office/drawing/2014/main" id="{BB21FBAC-D423-6054-1EC7-AB91152A851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08664" y="1260377"/>
            <a:ext cx="3763336" cy="32624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/>
              <a:t>Sposobnost</a:t>
            </a:r>
            <a:r>
              <a:rPr lang="en-US" b="1" dirty="0"/>
              <a:t> </a:t>
            </a:r>
            <a:r>
              <a:rPr lang="hr-HR" b="1" dirty="0"/>
              <a:t>PS</a:t>
            </a:r>
            <a:r>
              <a:rPr lang="en-US" b="1" dirty="0"/>
              <a:t> </a:t>
            </a:r>
            <a:r>
              <a:rPr lang="en-US" b="1" dirty="0" err="1"/>
              <a:t>pozitivno</a:t>
            </a:r>
            <a:r>
              <a:rPr lang="en-US" b="1" dirty="0"/>
              <a:t> </a:t>
            </a:r>
            <a:r>
              <a:rPr lang="en-US" b="1" dirty="0" err="1"/>
              <a:t>povezana</a:t>
            </a:r>
            <a:r>
              <a:rPr lang="en-US" b="1" dirty="0"/>
              <a:t> s:​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Adaptivnim</a:t>
            </a:r>
            <a:r>
              <a:rPr lang="en-US" dirty="0"/>
              <a:t> </a:t>
            </a:r>
            <a:r>
              <a:rPr lang="en-US" dirty="0" err="1"/>
              <a:t>situacijskim</a:t>
            </a:r>
            <a:r>
              <a:rPr lang="en-US" dirty="0"/>
              <a:t> </a:t>
            </a:r>
            <a:r>
              <a:rPr lang="en-US" dirty="0" err="1"/>
              <a:t>strategijama</a:t>
            </a:r>
            <a:r>
              <a:rPr lang="en-US" dirty="0"/>
              <a:t> </a:t>
            </a:r>
            <a:r>
              <a:rPr lang="en-US" dirty="0" err="1"/>
              <a:t>suočavanja</a:t>
            </a:r>
            <a:r>
              <a:rPr lang="en-US" dirty="0"/>
              <a:t>​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Bihevioralnim</a:t>
            </a:r>
            <a:r>
              <a:rPr lang="en-US" dirty="0"/>
              <a:t> </a:t>
            </a:r>
            <a:r>
              <a:rPr lang="en-US" dirty="0" err="1"/>
              <a:t>kompetencijama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socijalne</a:t>
            </a:r>
            <a:r>
              <a:rPr lang="en-US" dirty="0"/>
              <a:t> </a:t>
            </a:r>
            <a:r>
              <a:rPr lang="en-US" dirty="0" err="1"/>
              <a:t>vještine</a:t>
            </a:r>
            <a:r>
              <a:rPr lang="en-US" dirty="0"/>
              <a:t>, </a:t>
            </a:r>
            <a:r>
              <a:rPr lang="en-US" dirty="0" err="1"/>
              <a:t>akademska</a:t>
            </a:r>
            <a:r>
              <a:rPr lang="en-US" dirty="0"/>
              <a:t> </a:t>
            </a:r>
            <a:r>
              <a:rPr lang="en-US" dirty="0" err="1"/>
              <a:t>izvedba</a:t>
            </a:r>
            <a:r>
              <a:rPr lang="en-US" dirty="0"/>
              <a:t>, </a:t>
            </a:r>
            <a:r>
              <a:rPr lang="en-US" dirty="0" err="1"/>
              <a:t>uspješnost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poslu</a:t>
            </a:r>
            <a:r>
              <a:rPr lang="en-US" dirty="0"/>
              <a:t>)​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Pozitivnim</a:t>
            </a:r>
            <a:r>
              <a:rPr lang="en-US" dirty="0"/>
              <a:t> </a:t>
            </a:r>
            <a:r>
              <a:rPr lang="en-US" dirty="0" err="1"/>
              <a:t>psihološkim</a:t>
            </a:r>
            <a:r>
              <a:rPr lang="en-US" dirty="0"/>
              <a:t> </a:t>
            </a:r>
            <a:r>
              <a:rPr lang="en-US" dirty="0" err="1"/>
              <a:t>funkcioniranjem</a:t>
            </a:r>
            <a:r>
              <a:rPr lang="en-US" dirty="0"/>
              <a:t> (</a:t>
            </a:r>
            <a:r>
              <a:rPr lang="en-US" dirty="0" err="1"/>
              <a:t>pozitivan</a:t>
            </a:r>
            <a:r>
              <a:rPr lang="en-US" dirty="0"/>
              <a:t> </a:t>
            </a:r>
            <a:r>
              <a:rPr lang="en-US" dirty="0" err="1"/>
              <a:t>afekt</a:t>
            </a:r>
            <a:r>
              <a:rPr lang="en-US" dirty="0"/>
              <a:t>, </a:t>
            </a:r>
            <a:r>
              <a:rPr lang="en-US" dirty="0" err="1"/>
              <a:t>samopoštovanje</a:t>
            </a:r>
            <a:r>
              <a:rPr lang="en-US" dirty="0"/>
              <a:t>, </a:t>
            </a:r>
            <a:r>
              <a:rPr lang="en-US" dirty="0" err="1"/>
              <a:t>osjećaj</a:t>
            </a:r>
            <a:r>
              <a:rPr lang="en-US" dirty="0"/>
              <a:t> </a:t>
            </a:r>
            <a:r>
              <a:rPr lang="en-US" dirty="0" err="1"/>
              <a:t>kontrole</a:t>
            </a:r>
            <a:r>
              <a:rPr lang="en-US" dirty="0"/>
              <a:t>, </a:t>
            </a:r>
            <a:r>
              <a:rPr lang="en-US" dirty="0" err="1"/>
              <a:t>zadovoljstvo</a:t>
            </a:r>
            <a:r>
              <a:rPr lang="en-US" dirty="0"/>
              <a:t> </a:t>
            </a:r>
            <a:r>
              <a:rPr lang="en-US" dirty="0" err="1"/>
              <a:t>životom</a:t>
            </a:r>
            <a:r>
              <a:rPr lang="en-US" dirty="0"/>
              <a:t>)​</a:t>
            </a:r>
          </a:p>
        </p:txBody>
      </p:sp>
      <p:sp>
        <p:nvSpPr>
          <p:cNvPr id="296" name="Google Shape;296;p30">
            <a:extLst>
              <a:ext uri="{FF2B5EF4-FFF2-40B4-BE49-F238E27FC236}">
                <a16:creationId xmlns:a16="http://schemas.microsoft.com/office/drawing/2014/main" id="{2AEC0E65-D8B7-6DE3-A754-090D442F04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Empirijska pozadina primjene PST</a:t>
            </a:r>
            <a:endParaRPr lang="en-US" dirty="0"/>
          </a:p>
        </p:txBody>
      </p:sp>
      <p:sp>
        <p:nvSpPr>
          <p:cNvPr id="297" name="Google Shape;297;p30">
            <a:extLst>
              <a:ext uri="{FF2B5EF4-FFF2-40B4-BE49-F238E27FC236}">
                <a16:creationId xmlns:a16="http://schemas.microsoft.com/office/drawing/2014/main" id="{63A973BD-9BB3-7531-6B7F-979E15A92010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4821136" y="1468199"/>
            <a:ext cx="3514200" cy="28275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/>
              <a:t>Deficiti</a:t>
            </a:r>
            <a:r>
              <a:rPr lang="en-US" b="1" dirty="0"/>
              <a:t> u </a:t>
            </a:r>
            <a:r>
              <a:rPr lang="hr-HR" b="1" dirty="0"/>
              <a:t>PS</a:t>
            </a:r>
            <a:r>
              <a:rPr lang="en-US" b="1" dirty="0"/>
              <a:t> </a:t>
            </a:r>
            <a:r>
              <a:rPr lang="en-US" b="1" dirty="0" err="1"/>
              <a:t>povezani</a:t>
            </a:r>
            <a:r>
              <a:rPr lang="en-US" b="1" dirty="0"/>
              <a:t> s</a:t>
            </a:r>
            <a:r>
              <a:rPr lang="en-US" dirty="0"/>
              <a:t>:​</a:t>
            </a:r>
            <a:endParaRPr lang="hr-HR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Općom</a:t>
            </a:r>
            <a:r>
              <a:rPr lang="en-US" dirty="0"/>
              <a:t> </a:t>
            </a:r>
            <a:r>
              <a:rPr lang="en-US" dirty="0" err="1"/>
              <a:t>psihološkom</a:t>
            </a:r>
            <a:r>
              <a:rPr lang="en-US" dirty="0"/>
              <a:t> </a:t>
            </a:r>
            <a:r>
              <a:rPr lang="en-US" dirty="0" err="1"/>
              <a:t>uznemirenošću</a:t>
            </a:r>
            <a:r>
              <a:rPr lang="en-US" dirty="0"/>
              <a:t>, </a:t>
            </a:r>
            <a:r>
              <a:rPr lang="en-US" dirty="0" err="1"/>
              <a:t>depresijom</a:t>
            </a:r>
            <a:r>
              <a:rPr lang="en-US" dirty="0"/>
              <a:t>, </a:t>
            </a:r>
            <a:r>
              <a:rPr lang="en-US" dirty="0" err="1"/>
              <a:t>suicidalnošću</a:t>
            </a:r>
            <a:r>
              <a:rPr lang="en-US" dirty="0"/>
              <a:t>, </a:t>
            </a:r>
            <a:r>
              <a:rPr lang="en-US" dirty="0" err="1"/>
              <a:t>anksioznošću</a:t>
            </a:r>
            <a:r>
              <a:rPr lang="en-US" dirty="0"/>
              <a:t>, </a:t>
            </a:r>
            <a:r>
              <a:rPr lang="en-US" dirty="0" err="1"/>
              <a:t>konzumiranjem</a:t>
            </a:r>
            <a:r>
              <a:rPr lang="en-US" dirty="0"/>
              <a:t> </a:t>
            </a:r>
            <a:r>
              <a:rPr lang="en-US" dirty="0" err="1"/>
              <a:t>sredstava</a:t>
            </a:r>
            <a:r>
              <a:rPr lang="en-US" dirty="0"/>
              <a:t> </a:t>
            </a:r>
            <a:r>
              <a:rPr lang="en-US" dirty="0" err="1"/>
              <a:t>ovisnosti</a:t>
            </a:r>
            <a:r>
              <a:rPr lang="en-US" dirty="0"/>
              <a:t>, </a:t>
            </a:r>
            <a:r>
              <a:rPr lang="en-US" dirty="0" err="1"/>
              <a:t>agresivnim</a:t>
            </a:r>
            <a:r>
              <a:rPr lang="en-US" dirty="0"/>
              <a:t> </a:t>
            </a:r>
            <a:r>
              <a:rPr lang="en-US" dirty="0" err="1"/>
              <a:t>ponašanjem</a:t>
            </a:r>
            <a:r>
              <a:rPr lang="en-US" dirty="0"/>
              <a:t>, </a:t>
            </a:r>
            <a:r>
              <a:rPr lang="en-US" dirty="0" err="1"/>
              <a:t>kriminalom</a:t>
            </a:r>
            <a:r>
              <a:rPr lang="en-US" dirty="0"/>
              <a:t>, </a:t>
            </a:r>
            <a:r>
              <a:rPr lang="en-US" dirty="0" err="1"/>
              <a:t>ozbiljnijom</a:t>
            </a:r>
            <a:r>
              <a:rPr lang="en-US" dirty="0"/>
              <a:t> </a:t>
            </a:r>
            <a:r>
              <a:rPr lang="en-US" dirty="0" err="1"/>
              <a:t>psihopatologijom</a:t>
            </a:r>
            <a:r>
              <a:rPr lang="en-US" dirty="0"/>
              <a:t> (</a:t>
            </a:r>
            <a:r>
              <a:rPr lang="en-US" dirty="0" err="1"/>
              <a:t>shizofrenija</a:t>
            </a:r>
            <a:r>
              <a:rPr lang="en-US" dirty="0"/>
              <a:t>), </a:t>
            </a:r>
            <a:r>
              <a:rPr lang="en-US" dirty="0" err="1"/>
              <a:t>stresom</a:t>
            </a:r>
            <a:r>
              <a:rPr lang="en-US" dirty="0"/>
              <a:t> </a:t>
            </a:r>
            <a:r>
              <a:rPr lang="en-US" dirty="0" err="1"/>
              <a:t>vezanim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zdravlje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ponašanjima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ugrožavaju</a:t>
            </a:r>
            <a:r>
              <a:rPr lang="en-US" dirty="0"/>
              <a:t> </a:t>
            </a:r>
            <a:r>
              <a:rPr lang="en-US" dirty="0" err="1"/>
              <a:t>zdravlje</a:t>
            </a:r>
            <a:r>
              <a:rPr lang="hr-HR" dirty="0"/>
              <a:t>.</a:t>
            </a:r>
            <a:r>
              <a:rPr lang="en-US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4089165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>
          <a:extLst>
            <a:ext uri="{FF2B5EF4-FFF2-40B4-BE49-F238E27FC236}">
              <a16:creationId xmlns:a16="http://schemas.microsoft.com/office/drawing/2014/main" id="{3839261B-5DBA-FFBE-5566-AAEBF4A69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36">
            <a:extLst>
              <a:ext uri="{FF2B5EF4-FFF2-40B4-BE49-F238E27FC236}">
                <a16:creationId xmlns:a16="http://schemas.microsoft.com/office/drawing/2014/main" id="{AC6B6100-0B7B-0046-31D2-3D7489157A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Učinkovito suočavanje</a:t>
            </a:r>
            <a:endParaRPr dirty="0"/>
          </a:p>
        </p:txBody>
      </p:sp>
      <p:sp>
        <p:nvSpPr>
          <p:cNvPr id="845" name="Google Shape;845;p36">
            <a:extLst>
              <a:ext uri="{FF2B5EF4-FFF2-40B4-BE49-F238E27FC236}">
                <a16:creationId xmlns:a16="http://schemas.microsoft.com/office/drawing/2014/main" id="{16F2125F-6A22-D518-98C2-02CA99908135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1097166" y="3512744"/>
            <a:ext cx="3184361" cy="11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postizanje</a:t>
            </a:r>
            <a:r>
              <a:rPr lang="en-US" dirty="0"/>
              <a:t> </a:t>
            </a:r>
            <a:r>
              <a:rPr lang="en-US" dirty="0" err="1"/>
              <a:t>određenog</a:t>
            </a:r>
            <a:r>
              <a:rPr lang="en-US" dirty="0"/>
              <a:t> </a:t>
            </a:r>
            <a:r>
              <a:rPr lang="en-US" dirty="0" err="1"/>
              <a:t>cilja</a:t>
            </a:r>
            <a:r>
              <a:rPr lang="en-US" dirty="0"/>
              <a:t>, </a:t>
            </a:r>
            <a:r>
              <a:rPr lang="en-US" dirty="0" err="1"/>
              <a:t>uklanjanje</a:t>
            </a:r>
            <a:r>
              <a:rPr lang="en-US" dirty="0"/>
              <a:t> </a:t>
            </a:r>
            <a:r>
              <a:rPr lang="en-US" dirty="0" err="1"/>
              <a:t>averzivnog</a:t>
            </a:r>
            <a:r>
              <a:rPr lang="en-US" dirty="0"/>
              <a:t> </a:t>
            </a:r>
            <a:r>
              <a:rPr lang="en-US" dirty="0" err="1"/>
              <a:t>stanja</a:t>
            </a:r>
            <a:r>
              <a:rPr lang="en-US" dirty="0"/>
              <a:t>/</a:t>
            </a:r>
            <a:r>
              <a:rPr lang="en-US" dirty="0" err="1"/>
              <a:t>podražaja</a:t>
            </a:r>
            <a:r>
              <a:rPr lang="en-US" dirty="0"/>
              <a:t>, </a:t>
            </a:r>
            <a:r>
              <a:rPr lang="en-US" dirty="0" err="1"/>
              <a:t>razrješavanje</a:t>
            </a:r>
            <a:r>
              <a:rPr lang="en-US" dirty="0"/>
              <a:t> </a:t>
            </a:r>
            <a:r>
              <a:rPr lang="en-US" dirty="0" err="1"/>
              <a:t>konflikta</a:t>
            </a:r>
            <a:endParaRPr lang="en-US" dirty="0"/>
          </a:p>
        </p:txBody>
      </p:sp>
      <p:sp>
        <p:nvSpPr>
          <p:cNvPr id="846" name="Google Shape;846;p36">
            <a:extLst>
              <a:ext uri="{FF2B5EF4-FFF2-40B4-BE49-F238E27FC236}">
                <a16:creationId xmlns:a16="http://schemas.microsoft.com/office/drawing/2014/main" id="{F932A6D3-B7BE-2DAF-53E8-88FC1B424E02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4835077" y="3512744"/>
            <a:ext cx="3184359" cy="9189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prihvaćanje</a:t>
            </a:r>
            <a:r>
              <a:rPr lang="en-US" dirty="0"/>
              <a:t>, </a:t>
            </a:r>
            <a:r>
              <a:rPr lang="en-US" dirty="0" err="1"/>
              <a:t>tolerancija</a:t>
            </a:r>
            <a:r>
              <a:rPr lang="en-US" dirty="0"/>
              <a:t>, </a:t>
            </a:r>
            <a:r>
              <a:rPr lang="en-US" dirty="0" err="1"/>
              <a:t>pronalaženje</a:t>
            </a:r>
            <a:r>
              <a:rPr lang="en-US" dirty="0"/>
              <a:t> </a:t>
            </a:r>
            <a:r>
              <a:rPr lang="en-US" dirty="0" err="1"/>
              <a:t>dobrih</a:t>
            </a:r>
            <a:r>
              <a:rPr lang="en-US" dirty="0"/>
              <a:t> </a:t>
            </a:r>
            <a:r>
              <a:rPr lang="en-US" dirty="0" err="1"/>
              <a:t>stvari</a:t>
            </a:r>
            <a:r>
              <a:rPr lang="en-US" dirty="0"/>
              <a:t> u </a:t>
            </a:r>
            <a:r>
              <a:rPr lang="en-US" dirty="0" err="1"/>
              <a:t>problemu</a:t>
            </a:r>
            <a:r>
              <a:rPr lang="en-US" dirty="0"/>
              <a:t>, </a:t>
            </a:r>
            <a:r>
              <a:rPr lang="en-US" dirty="0" err="1"/>
              <a:t>smanjivanje</a:t>
            </a:r>
            <a:r>
              <a:rPr lang="en-US" dirty="0"/>
              <a:t> </a:t>
            </a:r>
            <a:r>
              <a:rPr lang="en-US" dirty="0" err="1"/>
              <a:t>fizičke</a:t>
            </a:r>
            <a:r>
              <a:rPr lang="en-US" dirty="0"/>
              <a:t> </a:t>
            </a:r>
            <a:r>
              <a:rPr lang="en-US" dirty="0" err="1"/>
              <a:t>napetosti</a:t>
            </a:r>
            <a:endParaRPr lang="en-US" dirty="0"/>
          </a:p>
        </p:txBody>
      </p:sp>
      <p:sp>
        <p:nvSpPr>
          <p:cNvPr id="847" name="Google Shape;847;p36">
            <a:extLst>
              <a:ext uri="{FF2B5EF4-FFF2-40B4-BE49-F238E27FC236}">
                <a16:creationId xmlns:a16="http://schemas.microsoft.com/office/drawing/2014/main" id="{B2401F06-9D4F-94EF-1748-34D8034D83D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13140" y="2707050"/>
            <a:ext cx="2382519" cy="83729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/>
            <a:r>
              <a:rPr lang="hr-HR" dirty="0"/>
              <a:t>Poboljšanje situacije</a:t>
            </a:r>
            <a:endParaRPr lang="en-US" dirty="0"/>
          </a:p>
        </p:txBody>
      </p:sp>
      <p:sp>
        <p:nvSpPr>
          <p:cNvPr id="848" name="Google Shape;848;p36">
            <a:extLst>
              <a:ext uri="{FF2B5EF4-FFF2-40B4-BE49-F238E27FC236}">
                <a16:creationId xmlns:a16="http://schemas.microsoft.com/office/drawing/2014/main" id="{7DD18552-852D-E235-4869-8762F1AA5F9F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4500604" y="2672243"/>
            <a:ext cx="3946361" cy="87812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/>
            <a:r>
              <a:rPr lang="hr-HR" dirty="0"/>
              <a:t>Smanjivanje emocionalne uznemirenosti</a:t>
            </a:r>
            <a:endParaRPr lang="en-US" dirty="0"/>
          </a:p>
        </p:txBody>
      </p:sp>
      <p:sp>
        <p:nvSpPr>
          <p:cNvPr id="849" name="Google Shape;849;p36">
            <a:extLst>
              <a:ext uri="{FF2B5EF4-FFF2-40B4-BE49-F238E27FC236}">
                <a16:creationId xmlns:a16="http://schemas.microsoft.com/office/drawing/2014/main" id="{7B81E202-DF49-C819-2F54-F47DB254D41A}"/>
              </a:ext>
            </a:extLst>
          </p:cNvPr>
          <p:cNvSpPr/>
          <p:nvPr/>
        </p:nvSpPr>
        <p:spPr>
          <a:xfrm>
            <a:off x="2324850" y="1682775"/>
            <a:ext cx="839400" cy="839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850" name="Google Shape;850;p36">
            <a:extLst>
              <a:ext uri="{FF2B5EF4-FFF2-40B4-BE49-F238E27FC236}">
                <a16:creationId xmlns:a16="http://schemas.microsoft.com/office/drawing/2014/main" id="{84ABF9B2-F6F5-47F4-B775-78C597B20F45}"/>
              </a:ext>
            </a:extLst>
          </p:cNvPr>
          <p:cNvSpPr/>
          <p:nvPr/>
        </p:nvSpPr>
        <p:spPr>
          <a:xfrm>
            <a:off x="5979725" y="1682775"/>
            <a:ext cx="839400" cy="839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2052" name="Picture 4" descr="WhereDoIBeginWednesdays | Managing negative emotions at work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265" y="1837729"/>
            <a:ext cx="506320" cy="50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erformance Improvement Icons - Free SVG &amp; PNG Performance Improvement  Images - Noun Project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306" y="1836774"/>
            <a:ext cx="507275" cy="50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364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36"/>
          <p:cNvSpPr txBox="1">
            <a:spLocks noGrp="1"/>
          </p:cNvSpPr>
          <p:nvPr>
            <p:ph type="title"/>
          </p:nvPr>
        </p:nvSpPr>
        <p:spPr>
          <a:xfrm>
            <a:off x="888020" y="22270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Teorijska podloga</a:t>
            </a:r>
            <a:endParaRPr dirty="0"/>
          </a:p>
        </p:txBody>
      </p:sp>
      <p:graphicFrame>
        <p:nvGraphicFramePr>
          <p:cNvPr id="35" name="Dijagram 34">
            <a:extLst>
              <a:ext uri="{FF2B5EF4-FFF2-40B4-BE49-F238E27FC236}">
                <a16:creationId xmlns:a16="http://schemas.microsoft.com/office/drawing/2014/main" id="{5639419D-329D-170F-D40B-B7C148F375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7549499"/>
              </p:ext>
            </p:extLst>
          </p:nvPr>
        </p:nvGraphicFramePr>
        <p:xfrm>
          <a:off x="1123410" y="932506"/>
          <a:ext cx="7535979" cy="4107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43"/>
          <p:cNvSpPr txBox="1">
            <a:spLocks noGrp="1"/>
          </p:cNvSpPr>
          <p:nvPr>
            <p:ph type="title"/>
          </p:nvPr>
        </p:nvSpPr>
        <p:spPr>
          <a:xfrm>
            <a:off x="664276" y="216423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Model rješavanja životnih problema</a:t>
            </a:r>
            <a:endParaRPr dirty="0"/>
          </a:p>
        </p:txBody>
      </p:sp>
      <p:sp>
        <p:nvSpPr>
          <p:cNvPr id="992" name="Google Shape;992;p43"/>
          <p:cNvSpPr txBox="1"/>
          <p:nvPr/>
        </p:nvSpPr>
        <p:spPr>
          <a:xfrm>
            <a:off x="1722700" y="1124212"/>
            <a:ext cx="17841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Belanosima"/>
                <a:ea typeface="Belanosima"/>
                <a:cs typeface="Belanosima"/>
                <a:sym typeface="Belanosima"/>
              </a:rPr>
              <a:t>Problem</a:t>
            </a:r>
            <a:endParaRPr sz="2400" dirty="0">
              <a:solidFill>
                <a:schemeClr val="dk1"/>
              </a:solidFill>
              <a:latin typeface="Belanosima"/>
              <a:ea typeface="Belanosima"/>
              <a:cs typeface="Belanosima"/>
              <a:sym typeface="Belanosima"/>
            </a:endParaRPr>
          </a:p>
        </p:txBody>
      </p:sp>
      <p:sp>
        <p:nvSpPr>
          <p:cNvPr id="993" name="Google Shape;993;p43"/>
          <p:cNvSpPr txBox="1"/>
          <p:nvPr/>
        </p:nvSpPr>
        <p:spPr>
          <a:xfrm>
            <a:off x="1231600" y="1560654"/>
            <a:ext cx="2535425" cy="49891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Orijentacija na problem</a:t>
            </a:r>
            <a:endParaRPr sz="1800" dirty="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996" name="Google Shape;996;p43"/>
          <p:cNvSpPr txBox="1"/>
          <p:nvPr/>
        </p:nvSpPr>
        <p:spPr>
          <a:xfrm>
            <a:off x="5090050" y="1117989"/>
            <a:ext cx="17841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Belanosima"/>
                <a:ea typeface="Belanosima"/>
                <a:cs typeface="Belanosima"/>
                <a:sym typeface="Belanosima"/>
              </a:rPr>
              <a:t>Rješenje</a:t>
            </a:r>
            <a:endParaRPr sz="2400" dirty="0">
              <a:solidFill>
                <a:schemeClr val="dk1"/>
              </a:solidFill>
              <a:latin typeface="Belanosima"/>
              <a:ea typeface="Belanosima"/>
              <a:cs typeface="Belanosima"/>
              <a:sym typeface="Belanosima"/>
            </a:endParaRPr>
          </a:p>
        </p:txBody>
      </p:sp>
      <p:sp>
        <p:nvSpPr>
          <p:cNvPr id="997" name="Google Shape;997;p43"/>
          <p:cNvSpPr txBox="1"/>
          <p:nvPr/>
        </p:nvSpPr>
        <p:spPr>
          <a:xfrm>
            <a:off x="4646138" y="1579492"/>
            <a:ext cx="2547258" cy="51697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Stil rješavanja problema</a:t>
            </a:r>
            <a:endParaRPr sz="1800" dirty="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998" name="Google Shape;998;p43"/>
          <p:cNvSpPr/>
          <p:nvPr/>
        </p:nvSpPr>
        <p:spPr>
          <a:xfrm>
            <a:off x="664276" y="2282731"/>
            <a:ext cx="1605574" cy="1310858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chemeClr val="dk1"/>
                </a:solidFill>
                <a:latin typeface="Belanosima"/>
                <a:ea typeface="Belanosima"/>
                <a:cs typeface="Belanosima"/>
                <a:sym typeface="Belanosima"/>
              </a:rPr>
              <a:t>Pozitivna</a:t>
            </a:r>
            <a:endParaRPr sz="1800" dirty="0">
              <a:solidFill>
                <a:schemeClr val="dk1"/>
              </a:solidFill>
              <a:latin typeface="Belanosima"/>
              <a:ea typeface="Belanosima"/>
              <a:cs typeface="Belanosima"/>
              <a:sym typeface="Belanosima"/>
            </a:endParaRPr>
          </a:p>
        </p:txBody>
      </p:sp>
      <p:cxnSp>
        <p:nvCxnSpPr>
          <p:cNvPr id="1004" name="Google Shape;1004;p43"/>
          <p:cNvCxnSpPr>
            <a:cxnSpLocks/>
          </p:cNvCxnSpPr>
          <p:nvPr/>
        </p:nvCxnSpPr>
        <p:spPr>
          <a:xfrm flipV="1">
            <a:off x="4760928" y="2096464"/>
            <a:ext cx="842875" cy="1497123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06" name="Google Shape;1006;p43"/>
          <p:cNvCxnSpPr>
            <a:cxnSpLocks/>
          </p:cNvCxnSpPr>
          <p:nvPr/>
        </p:nvCxnSpPr>
        <p:spPr>
          <a:xfrm flipH="1" flipV="1">
            <a:off x="6482916" y="2096463"/>
            <a:ext cx="627962" cy="21974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09" name="Google Shape;1009;p43"/>
          <p:cNvCxnSpPr>
            <a:cxnSpLocks/>
            <a:stCxn id="993" idx="2"/>
          </p:cNvCxnSpPr>
          <p:nvPr/>
        </p:nvCxnSpPr>
        <p:spPr>
          <a:xfrm flipH="1">
            <a:off x="1934623" y="2059564"/>
            <a:ext cx="564690" cy="313544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10" name="Google Shape;1010;p43"/>
          <p:cNvCxnSpPr>
            <a:cxnSpLocks/>
            <a:stCxn id="999" idx="0"/>
            <a:endCxn id="993" idx="2"/>
          </p:cNvCxnSpPr>
          <p:nvPr/>
        </p:nvCxnSpPr>
        <p:spPr>
          <a:xfrm flipH="1" flipV="1">
            <a:off x="2499313" y="2059564"/>
            <a:ext cx="999599" cy="223166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12" name="Google Shape;1012;p43"/>
          <p:cNvCxnSpPr>
            <a:cxnSpLocks/>
            <a:stCxn id="1001" idx="0"/>
            <a:endCxn id="997" idx="2"/>
          </p:cNvCxnSpPr>
          <p:nvPr/>
        </p:nvCxnSpPr>
        <p:spPr>
          <a:xfrm flipH="1" flipV="1">
            <a:off x="5919767" y="2096463"/>
            <a:ext cx="317393" cy="44476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05" name="Google Shape;1005;p43"/>
          <p:cNvSpPr/>
          <p:nvPr/>
        </p:nvSpPr>
        <p:spPr>
          <a:xfrm>
            <a:off x="6874150" y="1897524"/>
            <a:ext cx="2179166" cy="1150949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chemeClr val="dk1"/>
                </a:solidFill>
                <a:latin typeface="Belanosima"/>
                <a:ea typeface="Belanosima"/>
                <a:cs typeface="Belanosima"/>
                <a:sym typeface="Belanosima"/>
              </a:rPr>
              <a:t>Izbjegavajući</a:t>
            </a:r>
            <a:endParaRPr sz="1800" dirty="0">
              <a:solidFill>
                <a:schemeClr val="dk1"/>
              </a:solidFill>
              <a:latin typeface="Belanosima"/>
              <a:ea typeface="Belanosima"/>
              <a:cs typeface="Belanosima"/>
              <a:sym typeface="Belanosima"/>
            </a:endParaRPr>
          </a:p>
        </p:txBody>
      </p:sp>
      <p:sp>
        <p:nvSpPr>
          <p:cNvPr id="27" name="Google Shape;991;p43">
            <a:extLst>
              <a:ext uri="{FF2B5EF4-FFF2-40B4-BE49-F238E27FC236}">
                <a16:creationId xmlns:a16="http://schemas.microsoft.com/office/drawing/2014/main" id="{95DC037A-E035-6EB8-AEB8-70C8B643688B}"/>
              </a:ext>
            </a:extLst>
          </p:cNvPr>
          <p:cNvSpPr txBox="1"/>
          <p:nvPr/>
        </p:nvSpPr>
        <p:spPr>
          <a:xfrm>
            <a:off x="5395717" y="4300549"/>
            <a:ext cx="3748284" cy="6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Upitnik rješavanja životnih problema </a:t>
            </a:r>
            <a:r>
              <a:rPr lang="sv-SE" b="1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– revidirana verzija </a:t>
            </a:r>
            <a:r>
              <a:rPr lang="sv-SE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(SPSI-R. D`Zurilla i sur., 2002)​</a:t>
            </a:r>
            <a:endParaRPr lang="en-US" dirty="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999" name="Google Shape;999;p43"/>
          <p:cNvSpPr/>
          <p:nvPr/>
        </p:nvSpPr>
        <p:spPr>
          <a:xfrm>
            <a:off x="2614750" y="2282730"/>
            <a:ext cx="1768324" cy="1310857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chemeClr val="dk1"/>
                </a:solidFill>
                <a:latin typeface="Belanosima"/>
                <a:ea typeface="Belanosima"/>
                <a:cs typeface="Belanosima"/>
                <a:sym typeface="Belanosima"/>
              </a:rPr>
              <a:t>Negativna</a:t>
            </a:r>
            <a:endParaRPr sz="1800" dirty="0">
              <a:solidFill>
                <a:schemeClr val="dk1"/>
              </a:solidFill>
              <a:latin typeface="Belanosima"/>
              <a:ea typeface="Belanosima"/>
              <a:cs typeface="Belanosima"/>
              <a:sym typeface="Belanosima"/>
            </a:endParaRPr>
          </a:p>
        </p:txBody>
      </p:sp>
      <p:sp>
        <p:nvSpPr>
          <p:cNvPr id="1000" name="Google Shape;1000;p43"/>
          <p:cNvSpPr/>
          <p:nvPr/>
        </p:nvSpPr>
        <p:spPr>
          <a:xfrm>
            <a:off x="3596888" y="3485511"/>
            <a:ext cx="1798828" cy="1310857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chemeClr val="dk1"/>
                </a:solidFill>
                <a:latin typeface="Belanosima"/>
                <a:ea typeface="Belanosima"/>
                <a:cs typeface="Belanosima"/>
                <a:sym typeface="Belanosima"/>
              </a:rPr>
              <a:t>Racionalni (planski)</a:t>
            </a:r>
            <a:endParaRPr sz="1800" dirty="0">
              <a:solidFill>
                <a:schemeClr val="dk1"/>
              </a:solidFill>
              <a:latin typeface="Belanosima"/>
              <a:ea typeface="Belanosima"/>
              <a:cs typeface="Belanosima"/>
              <a:sym typeface="Belanosima"/>
            </a:endParaRPr>
          </a:p>
        </p:txBody>
      </p:sp>
      <p:sp>
        <p:nvSpPr>
          <p:cNvPr id="1001" name="Google Shape;1001;p43"/>
          <p:cNvSpPr/>
          <p:nvPr/>
        </p:nvSpPr>
        <p:spPr>
          <a:xfrm>
            <a:off x="5335121" y="2541223"/>
            <a:ext cx="1804078" cy="1394751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chemeClr val="dk1"/>
                </a:solidFill>
                <a:latin typeface="Belanosima"/>
                <a:ea typeface="Belanosima"/>
                <a:cs typeface="Belanosima"/>
                <a:sym typeface="Belanosima"/>
              </a:rPr>
              <a:t>Impulzivni/nemarni</a:t>
            </a:r>
            <a:endParaRPr sz="1800" dirty="0">
              <a:solidFill>
                <a:schemeClr val="dk1"/>
              </a:solidFill>
              <a:latin typeface="Belanosima"/>
              <a:ea typeface="Belanosima"/>
              <a:cs typeface="Belanosima"/>
              <a:sym typeface="Belanosi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blem-Solving and Reasoning - Math - 5th grade by Slidesgo">
  <a:themeElements>
    <a:clrScheme name="Simple Light">
      <a:dk1>
        <a:srgbClr val="03045E"/>
      </a:dk1>
      <a:lt1>
        <a:srgbClr val="F8F8F8"/>
      </a:lt1>
      <a:dk2>
        <a:srgbClr val="0078B7"/>
      </a:dk2>
      <a:lt2>
        <a:srgbClr val="00B4D7"/>
      </a:lt2>
      <a:accent1>
        <a:srgbClr val="91E0EF"/>
      </a:accent1>
      <a:accent2>
        <a:srgbClr val="CAF1F8"/>
      </a:accent2>
      <a:accent3>
        <a:srgbClr val="86E5C4"/>
      </a:accent3>
      <a:accent4>
        <a:srgbClr val="BAE6D7"/>
      </a:accent4>
      <a:accent5>
        <a:srgbClr val="B7B7B7"/>
      </a:accent5>
      <a:accent6>
        <a:srgbClr val="D9D9D9"/>
      </a:accent6>
      <a:hlink>
        <a:srgbClr val="03045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4009</TotalTime>
  <Words>1157</Words>
  <Application>Microsoft Office PowerPoint</Application>
  <PresentationFormat>On-screen Show (16:9)</PresentationFormat>
  <Paragraphs>159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Assistant</vt:lpstr>
      <vt:lpstr>Calibri</vt:lpstr>
      <vt:lpstr>Belanosima</vt:lpstr>
      <vt:lpstr>Problem-Solving and Reasoning - Math - 5th grade by Slidesgo</vt:lpstr>
      <vt:lpstr>Problem-solving terapija</vt:lpstr>
      <vt:lpstr>Što znamo o problem solvingu?</vt:lpstr>
      <vt:lpstr>Koraci u problem solvingu</vt:lpstr>
      <vt:lpstr>PowerPoint Presentation</vt:lpstr>
      <vt:lpstr>PowerPoint Presentation</vt:lpstr>
      <vt:lpstr>Empirijska pozadina primjene PST</vt:lpstr>
      <vt:lpstr>Učinkovito suočavanje</vt:lpstr>
      <vt:lpstr>Teorijska podloga</vt:lpstr>
      <vt:lpstr>Model rješavanja životnih problema</vt:lpstr>
      <vt:lpstr>Orijentacija na problem</vt:lpstr>
      <vt:lpstr>Stilovi rješavanja problema</vt:lpstr>
      <vt:lpstr>Odnosni PS model stresa i dobrobiti  (D’Zurilla i Nezu, 2007)</vt:lpstr>
      <vt:lpstr>Procjena</vt:lpstr>
      <vt:lpstr>modula problem solving treninga</vt:lpstr>
      <vt:lpstr>Moduli problem solving treninga</vt:lpstr>
      <vt:lpstr>Moduli problem solving treninga</vt:lpstr>
      <vt:lpstr>Moduli problem solving treninga</vt:lpstr>
      <vt:lpstr>Moduli problem solving treninga</vt:lpstr>
      <vt:lpstr>Primjena PST</vt:lpstr>
      <vt:lpstr>PowerPoint Presentation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Problem-Solving and Reasoning - Math</dc:title>
  <dc:creator>Ines</dc:creator>
  <cp:lastModifiedBy>hubikotvr@outlook.com</cp:lastModifiedBy>
  <cp:revision>44</cp:revision>
  <dcterms:modified xsi:type="dcterms:W3CDTF">2024-04-05T15:28:18Z</dcterms:modified>
</cp:coreProperties>
</file>