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57" r:id="rId4"/>
    <p:sldId id="258" r:id="rId5"/>
    <p:sldId id="259" r:id="rId6"/>
    <p:sldId id="270" r:id="rId7"/>
    <p:sldId id="260" r:id="rId8"/>
    <p:sldId id="269" r:id="rId9"/>
    <p:sldId id="261" r:id="rId10"/>
    <p:sldId id="268" r:id="rId11"/>
    <p:sldId id="271" r:id="rId12"/>
    <p:sldId id="262" r:id="rId13"/>
    <p:sldId id="277" r:id="rId14"/>
    <p:sldId id="273" r:id="rId15"/>
    <p:sldId id="275" r:id="rId16"/>
    <p:sldId id="274" r:id="rId17"/>
    <p:sldId id="276" r:id="rId18"/>
    <p:sldId id="263" r:id="rId19"/>
    <p:sldId id="264" r:id="rId20"/>
    <p:sldId id="266" r:id="rId21"/>
    <p:sldId id="267" r:id="rId22"/>
    <p:sldId id="27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B64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vijetli stil 3 - Isticanj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>
      <p:cViewPr>
        <p:scale>
          <a:sx n="76" d="100"/>
          <a:sy n="76" d="100"/>
        </p:scale>
        <p:origin x="9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heme" Target="theme/theme1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presProps" Target="pres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tableStyles" Target="tableStyle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F0281C-2776-4AC8-B10F-7F3733C501A2}" type="doc">
      <dgm:prSet loTypeId="urn:microsoft.com/office/officeart/2005/8/layout/vList2" loCatId="list" qsTypeId="urn:microsoft.com/office/officeart/2005/8/quickstyle/3d4" qsCatId="3D" csTypeId="urn:microsoft.com/office/officeart/2005/8/colors/accent1_3" csCatId="accent1" phldr="1"/>
      <dgm:spPr/>
      <dgm:t>
        <a:bodyPr/>
        <a:lstStyle/>
        <a:p>
          <a:endParaRPr lang="hr-HR"/>
        </a:p>
      </dgm:t>
    </dgm:pt>
    <dgm:pt modelId="{B621BB42-9AE1-4164-AE5A-FB92A470A9FE}">
      <dgm:prSet/>
      <dgm:spPr/>
      <dgm:t>
        <a:bodyPr/>
        <a:lstStyle/>
        <a:p>
          <a:r>
            <a:rPr lang="hr-HR" dirty="0"/>
            <a:t>Ugodne emocije</a:t>
          </a:r>
        </a:p>
      </dgm:t>
    </dgm:pt>
    <dgm:pt modelId="{AE7FE33B-67B1-4407-B2DE-712AB089DAF4}" type="parTrans" cxnId="{1E4AA8A8-D942-4A1C-A61F-7956035BE2D8}">
      <dgm:prSet/>
      <dgm:spPr/>
      <dgm:t>
        <a:bodyPr/>
        <a:lstStyle/>
        <a:p>
          <a:endParaRPr lang="hr-HR"/>
        </a:p>
      </dgm:t>
    </dgm:pt>
    <dgm:pt modelId="{70EF566A-8A29-4C34-9DE6-04CBF82FC6F0}" type="sibTrans" cxnId="{1E4AA8A8-D942-4A1C-A61F-7956035BE2D8}">
      <dgm:prSet/>
      <dgm:spPr/>
      <dgm:t>
        <a:bodyPr/>
        <a:lstStyle/>
        <a:p>
          <a:endParaRPr lang="hr-HR"/>
        </a:p>
      </dgm:t>
    </dgm:pt>
    <dgm:pt modelId="{18354C1E-8905-4B93-99E2-17238FA8D456}">
      <dgm:prSet/>
      <dgm:spPr/>
      <dgm:t>
        <a:bodyPr/>
        <a:lstStyle/>
        <a:p>
          <a:r>
            <a:rPr lang="hr-HR" dirty="0"/>
            <a:t>Neugodne emocije</a:t>
          </a:r>
        </a:p>
      </dgm:t>
    </dgm:pt>
    <dgm:pt modelId="{A8B68CE8-F047-4566-AC1E-4D1070037BC7}" type="parTrans" cxnId="{05FD88B4-CEC3-48C6-BBA6-9328CADE56F9}">
      <dgm:prSet/>
      <dgm:spPr/>
      <dgm:t>
        <a:bodyPr/>
        <a:lstStyle/>
        <a:p>
          <a:endParaRPr lang="hr-HR"/>
        </a:p>
      </dgm:t>
    </dgm:pt>
    <dgm:pt modelId="{A7C43877-F3F9-475A-8B8C-DBBC1F2CE831}" type="sibTrans" cxnId="{05FD88B4-CEC3-48C6-BBA6-9328CADE56F9}">
      <dgm:prSet/>
      <dgm:spPr/>
      <dgm:t>
        <a:bodyPr/>
        <a:lstStyle/>
        <a:p>
          <a:endParaRPr lang="hr-HR"/>
        </a:p>
      </dgm:t>
    </dgm:pt>
    <dgm:pt modelId="{E9AB3636-9FC1-455E-BC90-D68AE7483DE7}">
      <dgm:prSet/>
      <dgm:spPr/>
      <dgm:t>
        <a:bodyPr/>
        <a:lstStyle/>
        <a:p>
          <a:r>
            <a:rPr lang="hr-HR" dirty="0"/>
            <a:t>Razlikovanje automatskih misli i emocija</a:t>
          </a:r>
        </a:p>
      </dgm:t>
    </dgm:pt>
    <dgm:pt modelId="{DE248C5B-C522-4FF3-9670-3CB2E82A3772}" type="parTrans" cxnId="{4741A16F-10AF-4E41-B4BD-882E4BFEA235}">
      <dgm:prSet/>
      <dgm:spPr/>
      <dgm:t>
        <a:bodyPr/>
        <a:lstStyle/>
        <a:p>
          <a:endParaRPr lang="hr-HR"/>
        </a:p>
      </dgm:t>
    </dgm:pt>
    <dgm:pt modelId="{18559137-6774-4370-85D4-EC08B0485A43}" type="sibTrans" cxnId="{4741A16F-10AF-4E41-B4BD-882E4BFEA235}">
      <dgm:prSet/>
      <dgm:spPr/>
      <dgm:t>
        <a:bodyPr/>
        <a:lstStyle/>
        <a:p>
          <a:endParaRPr lang="hr-HR"/>
        </a:p>
      </dgm:t>
    </dgm:pt>
    <dgm:pt modelId="{CF01B8ED-7D9B-4ACB-9CFD-E3B8ADC43A4C}">
      <dgm:prSet/>
      <dgm:spPr/>
      <dgm:t>
        <a:bodyPr/>
        <a:lstStyle/>
        <a:p>
          <a:r>
            <a:rPr lang="hr-HR" dirty="0"/>
            <a:t>Podudaranje sadržaja misli i emocija</a:t>
          </a:r>
        </a:p>
      </dgm:t>
    </dgm:pt>
    <dgm:pt modelId="{B02DF947-89D2-44B4-9E27-5DD9B3FF8049}" type="parTrans" cxnId="{3A2C4605-CE18-44D8-AE5F-64B37C9C8E7A}">
      <dgm:prSet/>
      <dgm:spPr/>
      <dgm:t>
        <a:bodyPr/>
        <a:lstStyle/>
        <a:p>
          <a:endParaRPr lang="hr-HR"/>
        </a:p>
      </dgm:t>
    </dgm:pt>
    <dgm:pt modelId="{01D3386F-55CC-4381-8B52-AAE81744D95A}" type="sibTrans" cxnId="{3A2C4605-CE18-44D8-AE5F-64B37C9C8E7A}">
      <dgm:prSet/>
      <dgm:spPr/>
      <dgm:t>
        <a:bodyPr/>
        <a:lstStyle/>
        <a:p>
          <a:endParaRPr lang="hr-HR"/>
        </a:p>
      </dgm:t>
    </dgm:pt>
    <dgm:pt modelId="{97A0DBCB-1E63-4B7A-AA72-8F28CA282583}">
      <dgm:prSet/>
      <dgm:spPr/>
      <dgm:t>
        <a:bodyPr/>
        <a:lstStyle/>
        <a:p>
          <a:r>
            <a:rPr lang="hr-HR" dirty="0"/>
            <a:t>Tehnike regulacije emocija</a:t>
          </a:r>
        </a:p>
      </dgm:t>
    </dgm:pt>
    <dgm:pt modelId="{CF357396-0475-45F3-92AE-F19F167DEA40}" type="parTrans" cxnId="{81BA0714-0E3A-47AA-B994-A314E5CC5350}">
      <dgm:prSet/>
      <dgm:spPr/>
      <dgm:t>
        <a:bodyPr/>
        <a:lstStyle/>
        <a:p>
          <a:endParaRPr lang="hr-HR"/>
        </a:p>
      </dgm:t>
    </dgm:pt>
    <dgm:pt modelId="{F35AFB28-AB0D-4C92-8B4E-2FE24A793D4F}" type="sibTrans" cxnId="{81BA0714-0E3A-47AA-B994-A314E5CC5350}">
      <dgm:prSet/>
      <dgm:spPr/>
      <dgm:t>
        <a:bodyPr/>
        <a:lstStyle/>
        <a:p>
          <a:endParaRPr lang="hr-HR"/>
        </a:p>
      </dgm:t>
    </dgm:pt>
    <dgm:pt modelId="{36443B3F-BAF5-4266-9488-527692687348}" type="pres">
      <dgm:prSet presAssocID="{1EF0281C-2776-4AC8-B10F-7F3733C501A2}" presName="linear" presStyleCnt="0">
        <dgm:presLayoutVars>
          <dgm:animLvl val="lvl"/>
          <dgm:resizeHandles val="exact"/>
        </dgm:presLayoutVars>
      </dgm:prSet>
      <dgm:spPr/>
    </dgm:pt>
    <dgm:pt modelId="{21BE4033-53BB-42B9-A2C8-815B1CAABBED}" type="pres">
      <dgm:prSet presAssocID="{B621BB42-9AE1-4164-AE5A-FB92A470A9FE}" presName="parentText" presStyleLbl="node1" presStyleIdx="0" presStyleCnt="5" custScaleY="82268" custLinFactY="-20154" custLinFactNeighborX="12927" custLinFactNeighborY="-100000">
        <dgm:presLayoutVars>
          <dgm:chMax val="0"/>
          <dgm:bulletEnabled val="1"/>
        </dgm:presLayoutVars>
      </dgm:prSet>
      <dgm:spPr/>
    </dgm:pt>
    <dgm:pt modelId="{519F6A9C-593E-4CA1-A54B-BD140ABF163B}" type="pres">
      <dgm:prSet presAssocID="{70EF566A-8A29-4C34-9DE6-04CBF82FC6F0}" presName="spacer" presStyleCnt="0"/>
      <dgm:spPr/>
    </dgm:pt>
    <dgm:pt modelId="{56FDECA5-F865-4ECA-932A-05B61A3A1CFA}" type="pres">
      <dgm:prSet presAssocID="{18354C1E-8905-4B93-99E2-17238FA8D456}" presName="parentText" presStyleLbl="node1" presStyleIdx="1" presStyleCnt="5" custLinFactY="-19389" custLinFactNeighborY="-100000">
        <dgm:presLayoutVars>
          <dgm:chMax val="0"/>
          <dgm:bulletEnabled val="1"/>
        </dgm:presLayoutVars>
      </dgm:prSet>
      <dgm:spPr/>
    </dgm:pt>
    <dgm:pt modelId="{75DE2E6F-DD71-45FA-B1C6-672CD895508F}" type="pres">
      <dgm:prSet presAssocID="{A7C43877-F3F9-475A-8B8C-DBBC1F2CE831}" presName="spacer" presStyleCnt="0"/>
      <dgm:spPr/>
    </dgm:pt>
    <dgm:pt modelId="{BF7780B1-681A-498F-9309-FCBF95CF7CCB}" type="pres">
      <dgm:prSet presAssocID="{E9AB3636-9FC1-455E-BC90-D68AE7483DE7}" presName="parentText" presStyleLbl="node1" presStyleIdx="2" presStyleCnt="5" custLinFactY="-21731" custLinFactNeighborX="4793" custLinFactNeighborY="-100000">
        <dgm:presLayoutVars>
          <dgm:chMax val="0"/>
          <dgm:bulletEnabled val="1"/>
        </dgm:presLayoutVars>
      </dgm:prSet>
      <dgm:spPr/>
    </dgm:pt>
    <dgm:pt modelId="{50483F12-791C-4662-AC84-0DE35CBFD465}" type="pres">
      <dgm:prSet presAssocID="{18559137-6774-4370-85D4-EC08B0485A43}" presName="spacer" presStyleCnt="0"/>
      <dgm:spPr/>
    </dgm:pt>
    <dgm:pt modelId="{156DF367-21B7-4564-A50A-DF7FF1165DBA}" type="pres">
      <dgm:prSet presAssocID="{CF01B8ED-7D9B-4ACB-9CFD-E3B8ADC43A4C}" presName="parentText" presStyleLbl="node1" presStyleIdx="3" presStyleCnt="5" custLinFactY="-23874" custLinFactNeighborX="-7116" custLinFactNeighborY="-100000">
        <dgm:presLayoutVars>
          <dgm:chMax val="0"/>
          <dgm:bulletEnabled val="1"/>
        </dgm:presLayoutVars>
      </dgm:prSet>
      <dgm:spPr/>
    </dgm:pt>
    <dgm:pt modelId="{3EAEF68B-C795-4C15-AAC8-0BF665020B75}" type="pres">
      <dgm:prSet presAssocID="{01D3386F-55CC-4381-8B52-AAE81744D95A}" presName="spacer" presStyleCnt="0"/>
      <dgm:spPr/>
    </dgm:pt>
    <dgm:pt modelId="{CC98712F-28A4-4781-99FE-7F3BE071D57C}" type="pres">
      <dgm:prSet presAssocID="{97A0DBCB-1E63-4B7A-AA72-8F28CA282583}" presName="parentText" presStyleLbl="node1" presStyleIdx="4" presStyleCnt="5" custLinFactY="-23874" custLinFactNeighborX="-145" custLinFactNeighborY="-100000">
        <dgm:presLayoutVars>
          <dgm:chMax val="0"/>
          <dgm:bulletEnabled val="1"/>
        </dgm:presLayoutVars>
      </dgm:prSet>
      <dgm:spPr/>
    </dgm:pt>
  </dgm:ptLst>
  <dgm:cxnLst>
    <dgm:cxn modelId="{3A2C4605-CE18-44D8-AE5F-64B37C9C8E7A}" srcId="{1EF0281C-2776-4AC8-B10F-7F3733C501A2}" destId="{CF01B8ED-7D9B-4ACB-9CFD-E3B8ADC43A4C}" srcOrd="3" destOrd="0" parTransId="{B02DF947-89D2-44B4-9E27-5DD9B3FF8049}" sibTransId="{01D3386F-55CC-4381-8B52-AAE81744D95A}"/>
    <dgm:cxn modelId="{81BA0714-0E3A-47AA-B994-A314E5CC5350}" srcId="{1EF0281C-2776-4AC8-B10F-7F3733C501A2}" destId="{97A0DBCB-1E63-4B7A-AA72-8F28CA282583}" srcOrd="4" destOrd="0" parTransId="{CF357396-0475-45F3-92AE-F19F167DEA40}" sibTransId="{F35AFB28-AB0D-4C92-8B4E-2FE24A793D4F}"/>
    <dgm:cxn modelId="{0C6ED31A-6714-42F3-B540-199D36165498}" type="presOf" srcId="{B621BB42-9AE1-4164-AE5A-FB92A470A9FE}" destId="{21BE4033-53BB-42B9-A2C8-815B1CAABBED}" srcOrd="0" destOrd="0" presId="urn:microsoft.com/office/officeart/2005/8/layout/vList2"/>
    <dgm:cxn modelId="{68B9675B-434B-4144-9FB5-8BF32452BB7C}" type="presOf" srcId="{18354C1E-8905-4B93-99E2-17238FA8D456}" destId="{56FDECA5-F865-4ECA-932A-05B61A3A1CFA}" srcOrd="0" destOrd="0" presId="urn:microsoft.com/office/officeart/2005/8/layout/vList2"/>
    <dgm:cxn modelId="{8609A460-1E0A-48C3-A89B-E13BF01F90CF}" type="presOf" srcId="{1EF0281C-2776-4AC8-B10F-7F3733C501A2}" destId="{36443B3F-BAF5-4266-9488-527692687348}" srcOrd="0" destOrd="0" presId="urn:microsoft.com/office/officeart/2005/8/layout/vList2"/>
    <dgm:cxn modelId="{4741A16F-10AF-4E41-B4BD-882E4BFEA235}" srcId="{1EF0281C-2776-4AC8-B10F-7F3733C501A2}" destId="{E9AB3636-9FC1-455E-BC90-D68AE7483DE7}" srcOrd="2" destOrd="0" parTransId="{DE248C5B-C522-4FF3-9670-3CB2E82A3772}" sibTransId="{18559137-6774-4370-85D4-EC08B0485A43}"/>
    <dgm:cxn modelId="{FBD3B48C-490A-4F38-8C54-4DDDF290808A}" type="presOf" srcId="{97A0DBCB-1E63-4B7A-AA72-8F28CA282583}" destId="{CC98712F-28A4-4781-99FE-7F3BE071D57C}" srcOrd="0" destOrd="0" presId="urn:microsoft.com/office/officeart/2005/8/layout/vList2"/>
    <dgm:cxn modelId="{4BE3AA9A-BFF1-43A4-9406-C0A702715BF5}" type="presOf" srcId="{E9AB3636-9FC1-455E-BC90-D68AE7483DE7}" destId="{BF7780B1-681A-498F-9309-FCBF95CF7CCB}" srcOrd="0" destOrd="0" presId="urn:microsoft.com/office/officeart/2005/8/layout/vList2"/>
    <dgm:cxn modelId="{1E4AA8A8-D942-4A1C-A61F-7956035BE2D8}" srcId="{1EF0281C-2776-4AC8-B10F-7F3733C501A2}" destId="{B621BB42-9AE1-4164-AE5A-FB92A470A9FE}" srcOrd="0" destOrd="0" parTransId="{AE7FE33B-67B1-4407-B2DE-712AB089DAF4}" sibTransId="{70EF566A-8A29-4C34-9DE6-04CBF82FC6F0}"/>
    <dgm:cxn modelId="{05FD88B4-CEC3-48C6-BBA6-9328CADE56F9}" srcId="{1EF0281C-2776-4AC8-B10F-7F3733C501A2}" destId="{18354C1E-8905-4B93-99E2-17238FA8D456}" srcOrd="1" destOrd="0" parTransId="{A8B68CE8-F047-4566-AC1E-4D1070037BC7}" sibTransId="{A7C43877-F3F9-475A-8B8C-DBBC1F2CE831}"/>
    <dgm:cxn modelId="{07E8FAF2-BC04-4936-A5DB-06C8451374E1}" type="presOf" srcId="{CF01B8ED-7D9B-4ACB-9CFD-E3B8ADC43A4C}" destId="{156DF367-21B7-4564-A50A-DF7FF1165DBA}" srcOrd="0" destOrd="0" presId="urn:microsoft.com/office/officeart/2005/8/layout/vList2"/>
    <dgm:cxn modelId="{1C622E5E-D119-42D4-952A-517868CF6D34}" type="presParOf" srcId="{36443B3F-BAF5-4266-9488-527692687348}" destId="{21BE4033-53BB-42B9-A2C8-815B1CAABBED}" srcOrd="0" destOrd="0" presId="urn:microsoft.com/office/officeart/2005/8/layout/vList2"/>
    <dgm:cxn modelId="{366C196E-2B47-4177-AC1D-56D4AE57795E}" type="presParOf" srcId="{36443B3F-BAF5-4266-9488-527692687348}" destId="{519F6A9C-593E-4CA1-A54B-BD140ABF163B}" srcOrd="1" destOrd="0" presId="urn:microsoft.com/office/officeart/2005/8/layout/vList2"/>
    <dgm:cxn modelId="{5188BE69-D09D-4612-85CB-A1D26F71F448}" type="presParOf" srcId="{36443B3F-BAF5-4266-9488-527692687348}" destId="{56FDECA5-F865-4ECA-932A-05B61A3A1CFA}" srcOrd="2" destOrd="0" presId="urn:microsoft.com/office/officeart/2005/8/layout/vList2"/>
    <dgm:cxn modelId="{7EDDCEE1-B7D7-4B35-A4CE-C81070D11BD7}" type="presParOf" srcId="{36443B3F-BAF5-4266-9488-527692687348}" destId="{75DE2E6F-DD71-45FA-B1C6-672CD895508F}" srcOrd="3" destOrd="0" presId="urn:microsoft.com/office/officeart/2005/8/layout/vList2"/>
    <dgm:cxn modelId="{3FF03B8C-A946-4582-84D4-34EEFAD89F1F}" type="presParOf" srcId="{36443B3F-BAF5-4266-9488-527692687348}" destId="{BF7780B1-681A-498F-9309-FCBF95CF7CCB}" srcOrd="4" destOrd="0" presId="urn:microsoft.com/office/officeart/2005/8/layout/vList2"/>
    <dgm:cxn modelId="{043BA089-AD3A-4263-A67E-405FF047C6C8}" type="presParOf" srcId="{36443B3F-BAF5-4266-9488-527692687348}" destId="{50483F12-791C-4662-AC84-0DE35CBFD465}" srcOrd="5" destOrd="0" presId="urn:microsoft.com/office/officeart/2005/8/layout/vList2"/>
    <dgm:cxn modelId="{42DBC349-F2E1-418B-8FC3-F07AD7EDBBB9}" type="presParOf" srcId="{36443B3F-BAF5-4266-9488-527692687348}" destId="{156DF367-21B7-4564-A50A-DF7FF1165DBA}" srcOrd="6" destOrd="0" presId="urn:microsoft.com/office/officeart/2005/8/layout/vList2"/>
    <dgm:cxn modelId="{60FE1B79-9D16-4820-A660-E81B41246DDB}" type="presParOf" srcId="{36443B3F-BAF5-4266-9488-527692687348}" destId="{3EAEF68B-C795-4C15-AAC8-0BF665020B75}" srcOrd="7" destOrd="0" presId="urn:microsoft.com/office/officeart/2005/8/layout/vList2"/>
    <dgm:cxn modelId="{B4915B54-21EE-423C-80D9-D299595744E8}" type="presParOf" srcId="{36443B3F-BAF5-4266-9488-527692687348}" destId="{CC98712F-28A4-4781-99FE-7F3BE071D57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9854B4-673E-4C9F-AFA8-FD7AF9DD9CF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ADD50F3-F13C-43A6-B1B9-6085E9F856CE}">
      <dgm:prSet/>
      <dgm:spPr/>
      <dgm:t>
        <a:bodyPr/>
        <a:lstStyle/>
        <a:p>
          <a:r>
            <a:rPr lang="hr-HR" dirty="0"/>
            <a:t>Razvijaju osjećaj blagostanja</a:t>
          </a:r>
          <a:r>
            <a:rPr lang="en-US" dirty="0"/>
            <a:t>  </a:t>
          </a:r>
          <a:r>
            <a:rPr lang="en-US" dirty="0" err="1"/>
            <a:t>i</a:t>
          </a:r>
          <a:r>
            <a:rPr lang="en-US" dirty="0"/>
            <a:t> </a:t>
          </a:r>
          <a:r>
            <a:rPr lang="en-US" dirty="0" err="1"/>
            <a:t>otpornost</a:t>
          </a:r>
          <a:endParaRPr lang="hr-HR" dirty="0"/>
        </a:p>
      </dgm:t>
    </dgm:pt>
    <dgm:pt modelId="{0DA30958-73E3-4C63-AE9D-345C40E64D02}" type="sibTrans" cxnId="{DDC77B7D-6979-4BD0-B7FE-E8E27A6C003B}">
      <dgm:prSet/>
      <dgm:spPr/>
      <dgm:t>
        <a:bodyPr/>
        <a:lstStyle/>
        <a:p>
          <a:endParaRPr lang="hr-HR"/>
        </a:p>
      </dgm:t>
    </dgm:pt>
    <dgm:pt modelId="{199809BF-4BEA-4AFB-9E36-75149EC3E84F}" type="parTrans" cxnId="{DDC77B7D-6979-4BD0-B7FE-E8E27A6C003B}">
      <dgm:prSet/>
      <dgm:spPr/>
      <dgm:t>
        <a:bodyPr/>
        <a:lstStyle/>
        <a:p>
          <a:endParaRPr lang="hr-HR"/>
        </a:p>
      </dgm:t>
    </dgm:pt>
    <dgm:pt modelId="{CB66E2C4-C3AF-48C4-9975-952E5DE1AFA0}">
      <dgm:prSet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</dgm:spPr>
      <dgm:t>
        <a:bodyPr/>
        <a:lstStyle/>
        <a:p>
          <a:r>
            <a:rPr lang="hr-HR" dirty="0"/>
            <a:t>Proširuju pažnju i spoznaje</a:t>
          </a:r>
        </a:p>
      </dgm:t>
    </dgm:pt>
    <dgm:pt modelId="{849C5EDF-A950-45D0-BBC2-544CFC831CD9}" type="sibTrans" cxnId="{5C2CAED7-C0FB-49AF-A62C-BF61D15D9A71}">
      <dgm:prSet/>
      <dgm:spPr/>
      <dgm:t>
        <a:bodyPr/>
        <a:lstStyle/>
        <a:p>
          <a:endParaRPr lang="hr-HR"/>
        </a:p>
      </dgm:t>
    </dgm:pt>
    <dgm:pt modelId="{55366F73-6412-47E5-9240-835EFFC79F6C}" type="parTrans" cxnId="{5C2CAED7-C0FB-49AF-A62C-BF61D15D9A71}">
      <dgm:prSet/>
      <dgm:spPr/>
      <dgm:t>
        <a:bodyPr/>
        <a:lstStyle/>
        <a:p>
          <a:endParaRPr lang="hr-HR"/>
        </a:p>
      </dgm:t>
    </dgm:pt>
    <dgm:pt modelId="{875A768B-3408-45D8-87FF-186933418C95}">
      <dgm:prSet/>
      <dgm:spPr/>
      <dgm:t>
        <a:bodyPr/>
        <a:lstStyle/>
        <a:p>
          <a:r>
            <a:rPr lang="hr-HR" b="1" dirty="0"/>
            <a:t>Identifikacija ugodnih emocija</a:t>
          </a:r>
          <a:r>
            <a:rPr lang="hr-HR" dirty="0"/>
            <a:t>-povećava sposobnost da se identificira i poboljša raspoloženje</a:t>
          </a:r>
        </a:p>
      </dgm:t>
    </dgm:pt>
    <dgm:pt modelId="{50C6271B-E072-443B-A9E8-29DA4F73832B}" type="sibTrans" cxnId="{B61EA1CC-18B2-47E4-9818-C9FD69FA9D11}">
      <dgm:prSet/>
      <dgm:spPr/>
      <dgm:t>
        <a:bodyPr/>
        <a:lstStyle/>
        <a:p>
          <a:endParaRPr lang="hr-HR"/>
        </a:p>
      </dgm:t>
    </dgm:pt>
    <dgm:pt modelId="{32D7DC7A-E618-4E7A-9073-8B93E0896275}" type="parTrans" cxnId="{B61EA1CC-18B2-47E4-9818-C9FD69FA9D11}">
      <dgm:prSet/>
      <dgm:spPr/>
      <dgm:t>
        <a:bodyPr/>
        <a:lstStyle/>
        <a:p>
          <a:endParaRPr lang="hr-HR"/>
        </a:p>
      </dgm:t>
    </dgm:pt>
    <dgm:pt modelId="{DBC9D61B-B3BB-40A4-BBBC-08009DB9810E}" type="pres">
      <dgm:prSet presAssocID="{669854B4-673E-4C9F-AFA8-FD7AF9DD9CF4}" presName="linear" presStyleCnt="0">
        <dgm:presLayoutVars>
          <dgm:dir/>
          <dgm:animLvl val="lvl"/>
          <dgm:resizeHandles val="exact"/>
        </dgm:presLayoutVars>
      </dgm:prSet>
      <dgm:spPr/>
    </dgm:pt>
    <dgm:pt modelId="{8EBBAC8F-E95E-4E91-8D5A-3AD7A6F01EDC}" type="pres">
      <dgm:prSet presAssocID="{BADD50F3-F13C-43A6-B1B9-6085E9F856CE}" presName="parentLin" presStyleCnt="0"/>
      <dgm:spPr/>
    </dgm:pt>
    <dgm:pt modelId="{46685FC6-6C75-41F5-AC48-B439A9DA01AD}" type="pres">
      <dgm:prSet presAssocID="{BADD50F3-F13C-43A6-B1B9-6085E9F856CE}" presName="parentLeftMargin" presStyleLbl="node1" presStyleIdx="0" presStyleCnt="3"/>
      <dgm:spPr/>
    </dgm:pt>
    <dgm:pt modelId="{AFB064E5-FC61-4F52-B96C-D283CA601548}" type="pres">
      <dgm:prSet presAssocID="{BADD50F3-F13C-43A6-B1B9-6085E9F856C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A0D8250-8C5B-491B-B5D6-167524C83F8C}" type="pres">
      <dgm:prSet presAssocID="{BADD50F3-F13C-43A6-B1B9-6085E9F856CE}" presName="negativeSpace" presStyleCnt="0"/>
      <dgm:spPr/>
    </dgm:pt>
    <dgm:pt modelId="{F6267A32-01AF-4B6C-B42F-9C0A481BB88B}" type="pres">
      <dgm:prSet presAssocID="{BADD50F3-F13C-43A6-B1B9-6085E9F856CE}" presName="childText" presStyleLbl="conFgAcc1" presStyleIdx="0" presStyleCnt="3">
        <dgm:presLayoutVars>
          <dgm:bulletEnabled val="1"/>
        </dgm:presLayoutVars>
      </dgm:prSet>
      <dgm:spPr/>
    </dgm:pt>
    <dgm:pt modelId="{35A1AC6B-9319-4F1F-991A-9A27A618EA5E}" type="pres">
      <dgm:prSet presAssocID="{0DA30958-73E3-4C63-AE9D-345C40E64D02}" presName="spaceBetweenRectangles" presStyleCnt="0"/>
      <dgm:spPr/>
    </dgm:pt>
    <dgm:pt modelId="{6C01BE57-40D8-495D-965B-E04AEE0D9F49}" type="pres">
      <dgm:prSet presAssocID="{CB66E2C4-C3AF-48C4-9975-952E5DE1AFA0}" presName="parentLin" presStyleCnt="0"/>
      <dgm:spPr/>
    </dgm:pt>
    <dgm:pt modelId="{0A136900-6DBF-45FB-BAE9-EAB5A9BFC952}" type="pres">
      <dgm:prSet presAssocID="{CB66E2C4-C3AF-48C4-9975-952E5DE1AFA0}" presName="parentLeftMargin" presStyleLbl="node1" presStyleIdx="0" presStyleCnt="3"/>
      <dgm:spPr/>
    </dgm:pt>
    <dgm:pt modelId="{C883A002-5DB9-4397-B822-81B36CEB8B04}" type="pres">
      <dgm:prSet presAssocID="{CB66E2C4-C3AF-48C4-9975-952E5DE1AFA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43B0B43-6E75-4DF5-A866-1EE595870A94}" type="pres">
      <dgm:prSet presAssocID="{CB66E2C4-C3AF-48C4-9975-952E5DE1AFA0}" presName="negativeSpace" presStyleCnt="0"/>
      <dgm:spPr/>
    </dgm:pt>
    <dgm:pt modelId="{E33358C8-8DBF-4B29-B898-BAF451228094}" type="pres">
      <dgm:prSet presAssocID="{CB66E2C4-C3AF-48C4-9975-952E5DE1AFA0}" presName="childText" presStyleLbl="conFgAcc1" presStyleIdx="1" presStyleCnt="3">
        <dgm:presLayoutVars>
          <dgm:bulletEnabled val="1"/>
        </dgm:presLayoutVars>
      </dgm:prSet>
      <dgm:spPr/>
    </dgm:pt>
    <dgm:pt modelId="{5BB3F73F-63A1-4CD7-8F01-10AD90A842B2}" type="pres">
      <dgm:prSet presAssocID="{849C5EDF-A950-45D0-BBC2-544CFC831CD9}" presName="spaceBetweenRectangles" presStyleCnt="0"/>
      <dgm:spPr/>
    </dgm:pt>
    <dgm:pt modelId="{6B44CF69-B58F-4628-8D5A-77F8EBE7A23E}" type="pres">
      <dgm:prSet presAssocID="{875A768B-3408-45D8-87FF-186933418C95}" presName="parentLin" presStyleCnt="0"/>
      <dgm:spPr/>
    </dgm:pt>
    <dgm:pt modelId="{5C9F064C-A5FE-4DA7-940B-A413D329EC44}" type="pres">
      <dgm:prSet presAssocID="{875A768B-3408-45D8-87FF-186933418C95}" presName="parentLeftMargin" presStyleLbl="node1" presStyleIdx="1" presStyleCnt="3"/>
      <dgm:spPr/>
    </dgm:pt>
    <dgm:pt modelId="{25B2B1C1-6BDE-417D-A26C-BF4D6F4AE029}" type="pres">
      <dgm:prSet presAssocID="{875A768B-3408-45D8-87FF-186933418C9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AB01BE9-C544-48AB-9D8F-B4AAE5D80303}" type="pres">
      <dgm:prSet presAssocID="{875A768B-3408-45D8-87FF-186933418C95}" presName="negativeSpace" presStyleCnt="0"/>
      <dgm:spPr/>
    </dgm:pt>
    <dgm:pt modelId="{EDA4DF97-E4F0-43AB-ACE6-A67A2AFA6164}" type="pres">
      <dgm:prSet presAssocID="{875A768B-3408-45D8-87FF-186933418C9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7DAB50C-CF7E-40AF-AAB6-2CB84567756F}" type="presOf" srcId="{875A768B-3408-45D8-87FF-186933418C95}" destId="{25B2B1C1-6BDE-417D-A26C-BF4D6F4AE029}" srcOrd="1" destOrd="0" presId="urn:microsoft.com/office/officeart/2005/8/layout/list1"/>
    <dgm:cxn modelId="{03A1FA11-77B5-4E9F-BBC5-E9276AE9BCBC}" type="presOf" srcId="{875A768B-3408-45D8-87FF-186933418C95}" destId="{5C9F064C-A5FE-4DA7-940B-A413D329EC44}" srcOrd="0" destOrd="0" presId="urn:microsoft.com/office/officeart/2005/8/layout/list1"/>
    <dgm:cxn modelId="{5C626026-5EE9-45C6-84AB-1BA52CE3167E}" type="presOf" srcId="{CB66E2C4-C3AF-48C4-9975-952E5DE1AFA0}" destId="{C883A002-5DB9-4397-B822-81B36CEB8B04}" srcOrd="1" destOrd="0" presId="urn:microsoft.com/office/officeart/2005/8/layout/list1"/>
    <dgm:cxn modelId="{A375E93B-1A72-419B-9F0D-FA9A412DE278}" type="presOf" srcId="{BADD50F3-F13C-43A6-B1B9-6085E9F856CE}" destId="{AFB064E5-FC61-4F52-B96C-D283CA601548}" srcOrd="1" destOrd="0" presId="urn:microsoft.com/office/officeart/2005/8/layout/list1"/>
    <dgm:cxn modelId="{DDC77B7D-6979-4BD0-B7FE-E8E27A6C003B}" srcId="{669854B4-673E-4C9F-AFA8-FD7AF9DD9CF4}" destId="{BADD50F3-F13C-43A6-B1B9-6085E9F856CE}" srcOrd="0" destOrd="0" parTransId="{199809BF-4BEA-4AFB-9E36-75149EC3E84F}" sibTransId="{0DA30958-73E3-4C63-AE9D-345C40E64D02}"/>
    <dgm:cxn modelId="{99DECC97-E887-4CC9-857A-86F949485AB6}" type="presOf" srcId="{BADD50F3-F13C-43A6-B1B9-6085E9F856CE}" destId="{46685FC6-6C75-41F5-AC48-B439A9DA01AD}" srcOrd="0" destOrd="0" presId="urn:microsoft.com/office/officeart/2005/8/layout/list1"/>
    <dgm:cxn modelId="{C59DA198-6E31-4AD2-AB5F-32D88424C684}" type="presOf" srcId="{CB66E2C4-C3AF-48C4-9975-952E5DE1AFA0}" destId="{0A136900-6DBF-45FB-BAE9-EAB5A9BFC952}" srcOrd="0" destOrd="0" presId="urn:microsoft.com/office/officeart/2005/8/layout/list1"/>
    <dgm:cxn modelId="{B61EA1CC-18B2-47E4-9818-C9FD69FA9D11}" srcId="{669854B4-673E-4C9F-AFA8-FD7AF9DD9CF4}" destId="{875A768B-3408-45D8-87FF-186933418C95}" srcOrd="2" destOrd="0" parTransId="{32D7DC7A-E618-4E7A-9073-8B93E0896275}" sibTransId="{50C6271B-E072-443B-A9E8-29DA4F73832B}"/>
    <dgm:cxn modelId="{5C2CAED7-C0FB-49AF-A62C-BF61D15D9A71}" srcId="{669854B4-673E-4C9F-AFA8-FD7AF9DD9CF4}" destId="{CB66E2C4-C3AF-48C4-9975-952E5DE1AFA0}" srcOrd="1" destOrd="0" parTransId="{55366F73-6412-47E5-9240-835EFFC79F6C}" sibTransId="{849C5EDF-A950-45D0-BBC2-544CFC831CD9}"/>
    <dgm:cxn modelId="{E33427EA-A142-4F45-8DD4-370A7FF5E96C}" type="presOf" srcId="{669854B4-673E-4C9F-AFA8-FD7AF9DD9CF4}" destId="{DBC9D61B-B3BB-40A4-BBBC-08009DB9810E}" srcOrd="0" destOrd="0" presId="urn:microsoft.com/office/officeart/2005/8/layout/list1"/>
    <dgm:cxn modelId="{043803DB-32CA-453D-9E4A-8CCB4344B5F4}" type="presParOf" srcId="{DBC9D61B-B3BB-40A4-BBBC-08009DB9810E}" destId="{8EBBAC8F-E95E-4E91-8D5A-3AD7A6F01EDC}" srcOrd="0" destOrd="0" presId="urn:microsoft.com/office/officeart/2005/8/layout/list1"/>
    <dgm:cxn modelId="{A9A358EF-C1AA-40E6-AC32-FDB9A2CD5C9B}" type="presParOf" srcId="{8EBBAC8F-E95E-4E91-8D5A-3AD7A6F01EDC}" destId="{46685FC6-6C75-41F5-AC48-B439A9DA01AD}" srcOrd="0" destOrd="0" presId="urn:microsoft.com/office/officeart/2005/8/layout/list1"/>
    <dgm:cxn modelId="{966E0D8D-36C9-4D43-9D6E-26E974FC4C25}" type="presParOf" srcId="{8EBBAC8F-E95E-4E91-8D5A-3AD7A6F01EDC}" destId="{AFB064E5-FC61-4F52-B96C-D283CA601548}" srcOrd="1" destOrd="0" presId="urn:microsoft.com/office/officeart/2005/8/layout/list1"/>
    <dgm:cxn modelId="{8E09BB91-C5C6-44C9-9528-6654769E1C27}" type="presParOf" srcId="{DBC9D61B-B3BB-40A4-BBBC-08009DB9810E}" destId="{5A0D8250-8C5B-491B-B5D6-167524C83F8C}" srcOrd="1" destOrd="0" presId="urn:microsoft.com/office/officeart/2005/8/layout/list1"/>
    <dgm:cxn modelId="{3D52BB3F-D8F1-4501-AF81-97175ACDE209}" type="presParOf" srcId="{DBC9D61B-B3BB-40A4-BBBC-08009DB9810E}" destId="{F6267A32-01AF-4B6C-B42F-9C0A481BB88B}" srcOrd="2" destOrd="0" presId="urn:microsoft.com/office/officeart/2005/8/layout/list1"/>
    <dgm:cxn modelId="{E8F9D6E3-2311-4B1C-9C41-C143FC5723F7}" type="presParOf" srcId="{DBC9D61B-B3BB-40A4-BBBC-08009DB9810E}" destId="{35A1AC6B-9319-4F1F-991A-9A27A618EA5E}" srcOrd="3" destOrd="0" presId="urn:microsoft.com/office/officeart/2005/8/layout/list1"/>
    <dgm:cxn modelId="{90177ACA-02D4-4514-B415-5ECC39247F4A}" type="presParOf" srcId="{DBC9D61B-B3BB-40A4-BBBC-08009DB9810E}" destId="{6C01BE57-40D8-495D-965B-E04AEE0D9F49}" srcOrd="4" destOrd="0" presId="urn:microsoft.com/office/officeart/2005/8/layout/list1"/>
    <dgm:cxn modelId="{EBAE0933-41AD-4700-8BAF-04C9618841B2}" type="presParOf" srcId="{6C01BE57-40D8-495D-965B-E04AEE0D9F49}" destId="{0A136900-6DBF-45FB-BAE9-EAB5A9BFC952}" srcOrd="0" destOrd="0" presId="urn:microsoft.com/office/officeart/2005/8/layout/list1"/>
    <dgm:cxn modelId="{A8406501-7B81-4F29-88DE-93C727061EE2}" type="presParOf" srcId="{6C01BE57-40D8-495D-965B-E04AEE0D9F49}" destId="{C883A002-5DB9-4397-B822-81B36CEB8B04}" srcOrd="1" destOrd="0" presId="urn:microsoft.com/office/officeart/2005/8/layout/list1"/>
    <dgm:cxn modelId="{EB1CC337-D094-4039-A456-B6136587342C}" type="presParOf" srcId="{DBC9D61B-B3BB-40A4-BBBC-08009DB9810E}" destId="{843B0B43-6E75-4DF5-A866-1EE595870A94}" srcOrd="5" destOrd="0" presId="urn:microsoft.com/office/officeart/2005/8/layout/list1"/>
    <dgm:cxn modelId="{CDC8EBBF-FD9F-4872-9497-D547F4E1EF3A}" type="presParOf" srcId="{DBC9D61B-B3BB-40A4-BBBC-08009DB9810E}" destId="{E33358C8-8DBF-4B29-B898-BAF451228094}" srcOrd="6" destOrd="0" presId="urn:microsoft.com/office/officeart/2005/8/layout/list1"/>
    <dgm:cxn modelId="{7D1DE5AB-3B0E-4E04-930A-C070444641A7}" type="presParOf" srcId="{DBC9D61B-B3BB-40A4-BBBC-08009DB9810E}" destId="{5BB3F73F-63A1-4CD7-8F01-10AD90A842B2}" srcOrd="7" destOrd="0" presId="urn:microsoft.com/office/officeart/2005/8/layout/list1"/>
    <dgm:cxn modelId="{CC712A87-65AF-44A8-809A-FB6BD19A26A0}" type="presParOf" srcId="{DBC9D61B-B3BB-40A4-BBBC-08009DB9810E}" destId="{6B44CF69-B58F-4628-8D5A-77F8EBE7A23E}" srcOrd="8" destOrd="0" presId="urn:microsoft.com/office/officeart/2005/8/layout/list1"/>
    <dgm:cxn modelId="{FE51B31E-58FF-4CBB-972E-8A5B1EF2DF69}" type="presParOf" srcId="{6B44CF69-B58F-4628-8D5A-77F8EBE7A23E}" destId="{5C9F064C-A5FE-4DA7-940B-A413D329EC44}" srcOrd="0" destOrd="0" presId="urn:microsoft.com/office/officeart/2005/8/layout/list1"/>
    <dgm:cxn modelId="{6DB1D739-5757-408D-829F-F4E3471C27C8}" type="presParOf" srcId="{6B44CF69-B58F-4628-8D5A-77F8EBE7A23E}" destId="{25B2B1C1-6BDE-417D-A26C-BF4D6F4AE029}" srcOrd="1" destOrd="0" presId="urn:microsoft.com/office/officeart/2005/8/layout/list1"/>
    <dgm:cxn modelId="{88D92469-92CD-4434-930B-6DEC7DB4A562}" type="presParOf" srcId="{DBC9D61B-B3BB-40A4-BBBC-08009DB9810E}" destId="{1AB01BE9-C544-48AB-9D8F-B4AAE5D80303}" srcOrd="9" destOrd="0" presId="urn:microsoft.com/office/officeart/2005/8/layout/list1"/>
    <dgm:cxn modelId="{87E4A20E-9467-47D9-A1F6-C3334333ECC9}" type="presParOf" srcId="{DBC9D61B-B3BB-40A4-BBBC-08009DB9810E}" destId="{EDA4DF97-E4F0-43AB-ACE6-A67A2AFA616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392124-4725-4D9E-9C0D-CEF7D2472DF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6A5D96FE-4DED-46E1-B9FD-2EC50641DE2D}">
      <dgm:prSet/>
      <dgm:spPr>
        <a:solidFill>
          <a:srgbClr val="FF99FF"/>
        </a:solidFill>
      </dgm:spPr>
      <dgm:t>
        <a:bodyPr/>
        <a:lstStyle/>
        <a:p>
          <a:r>
            <a:rPr lang="hr-HR"/>
            <a:t>Problem solving</a:t>
          </a:r>
        </a:p>
      </dgm:t>
    </dgm:pt>
    <dgm:pt modelId="{AF030178-2853-4AD7-86AD-B848E160C95B}" type="parTrans" cxnId="{EA9CE8BB-E234-4173-95F5-3852702E414E}">
      <dgm:prSet/>
      <dgm:spPr/>
      <dgm:t>
        <a:bodyPr/>
        <a:lstStyle/>
        <a:p>
          <a:endParaRPr lang="hr-HR"/>
        </a:p>
      </dgm:t>
    </dgm:pt>
    <dgm:pt modelId="{4B78BC38-EE03-4639-B1F9-737DAC796579}" type="sibTrans" cxnId="{EA9CE8BB-E234-4173-95F5-3852702E414E}">
      <dgm:prSet/>
      <dgm:spPr/>
      <dgm:t>
        <a:bodyPr/>
        <a:lstStyle/>
        <a:p>
          <a:endParaRPr lang="hr-HR"/>
        </a:p>
      </dgm:t>
    </dgm:pt>
    <dgm:pt modelId="{D9C41D70-1226-4966-B878-742BC6EB702F}">
      <dgm:prSet/>
      <dgm:spPr>
        <a:solidFill>
          <a:srgbClr val="FF99FF"/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r>
            <a:rPr lang="hr-HR"/>
            <a:t>Ocjenjivanje i odgovaranje na negativne misli</a:t>
          </a:r>
        </a:p>
      </dgm:t>
    </dgm:pt>
    <dgm:pt modelId="{C1839D69-6ED1-4C4A-9AC4-DAE54EDD4967}" type="parTrans" cxnId="{8E7054D4-9448-4AAE-9BAF-A4FCDEF8F6AD}">
      <dgm:prSet/>
      <dgm:spPr/>
      <dgm:t>
        <a:bodyPr/>
        <a:lstStyle/>
        <a:p>
          <a:endParaRPr lang="hr-HR"/>
        </a:p>
      </dgm:t>
    </dgm:pt>
    <dgm:pt modelId="{5C6AD070-B6B0-439B-9911-F26F699EF9C3}" type="sibTrans" cxnId="{8E7054D4-9448-4AAE-9BAF-A4FCDEF8F6AD}">
      <dgm:prSet/>
      <dgm:spPr/>
      <dgm:t>
        <a:bodyPr/>
        <a:lstStyle/>
        <a:p>
          <a:endParaRPr lang="hr-HR"/>
        </a:p>
      </dgm:t>
    </dgm:pt>
    <dgm:pt modelId="{102DE312-7C74-4BC0-B4C0-E0CF1B13B37E}">
      <dgm:prSet/>
      <dgm:spPr>
        <a:solidFill>
          <a:srgbClr val="FF99FF"/>
        </a:solidFill>
      </dgm:spPr>
      <dgm:t>
        <a:bodyPr/>
        <a:lstStyle/>
        <a:p>
          <a:r>
            <a:rPr lang="hr-HR" dirty="0"/>
            <a:t> Uključivanje u ugodne i produktivne aktivnosti</a:t>
          </a:r>
        </a:p>
      </dgm:t>
    </dgm:pt>
    <dgm:pt modelId="{71171B2C-2C76-45AF-8ABE-A0F99B8E09CD}" type="parTrans" cxnId="{9B61CAE6-4783-43AE-B00C-A878E73F28DE}">
      <dgm:prSet/>
      <dgm:spPr/>
      <dgm:t>
        <a:bodyPr/>
        <a:lstStyle/>
        <a:p>
          <a:endParaRPr lang="hr-HR"/>
        </a:p>
      </dgm:t>
    </dgm:pt>
    <dgm:pt modelId="{48E27150-6343-4F46-B2BA-F69AB82D8DEE}" type="sibTrans" cxnId="{9B61CAE6-4783-43AE-B00C-A878E73F28DE}">
      <dgm:prSet/>
      <dgm:spPr/>
      <dgm:t>
        <a:bodyPr/>
        <a:lstStyle/>
        <a:p>
          <a:endParaRPr lang="hr-HR"/>
        </a:p>
      </dgm:t>
    </dgm:pt>
    <dgm:pt modelId="{B6CD231E-A2EC-4719-9761-C0938263EFD0}">
      <dgm:prSet/>
      <dgm:spPr>
        <a:solidFill>
          <a:srgbClr val="FF99FF"/>
        </a:solidFill>
      </dgm:spPr>
      <dgm:t>
        <a:bodyPr/>
        <a:lstStyle/>
        <a:p>
          <a:r>
            <a:rPr lang="hr-HR" dirty="0"/>
            <a:t>Vježbanje</a:t>
          </a:r>
        </a:p>
      </dgm:t>
    </dgm:pt>
    <dgm:pt modelId="{D5768572-21B5-41F3-8E97-BD5A6C3BD981}" type="parTrans" cxnId="{351A3114-F6F1-4F8A-A6F8-3758D033F5B3}">
      <dgm:prSet/>
      <dgm:spPr/>
      <dgm:t>
        <a:bodyPr/>
        <a:lstStyle/>
        <a:p>
          <a:endParaRPr lang="hr-HR"/>
        </a:p>
      </dgm:t>
    </dgm:pt>
    <dgm:pt modelId="{FB433F5A-8F07-4C15-B9B7-1E811544709E}" type="sibTrans" cxnId="{351A3114-F6F1-4F8A-A6F8-3758D033F5B3}">
      <dgm:prSet/>
      <dgm:spPr/>
      <dgm:t>
        <a:bodyPr/>
        <a:lstStyle/>
        <a:p>
          <a:endParaRPr lang="hr-HR"/>
        </a:p>
      </dgm:t>
    </dgm:pt>
    <dgm:pt modelId="{17BC7C3F-7730-4818-869D-002E091DE97C}">
      <dgm:prSet/>
      <dgm:spPr>
        <a:solidFill>
          <a:srgbClr val="FF99FF"/>
        </a:solidFill>
      </dgm:spPr>
      <dgm:t>
        <a:bodyPr/>
        <a:lstStyle/>
        <a:p>
          <a:r>
            <a:rPr lang="hr-HR" dirty="0"/>
            <a:t>Prihvaćanje neugodnih emocija</a:t>
          </a:r>
        </a:p>
      </dgm:t>
    </dgm:pt>
    <dgm:pt modelId="{598F461A-2BFE-49A6-9666-8FA24E769F3A}" type="parTrans" cxnId="{DBD1DE0E-017A-4A66-83C2-48D2E6F130EA}">
      <dgm:prSet/>
      <dgm:spPr/>
      <dgm:t>
        <a:bodyPr/>
        <a:lstStyle/>
        <a:p>
          <a:endParaRPr lang="hr-HR"/>
        </a:p>
      </dgm:t>
    </dgm:pt>
    <dgm:pt modelId="{42520E38-F2DA-441F-A2CE-EFFDFB0A416A}" type="sibTrans" cxnId="{DBD1DE0E-017A-4A66-83C2-48D2E6F130EA}">
      <dgm:prSet/>
      <dgm:spPr/>
      <dgm:t>
        <a:bodyPr/>
        <a:lstStyle/>
        <a:p>
          <a:endParaRPr lang="hr-HR"/>
        </a:p>
      </dgm:t>
    </dgm:pt>
    <dgm:pt modelId="{8CCEA0BC-19F6-4956-9D88-682CB2494E7C}">
      <dgm:prSet/>
      <dgm:spPr>
        <a:solidFill>
          <a:srgbClr val="FF99FF"/>
        </a:solidFill>
      </dgm:spPr>
      <dgm:t>
        <a:bodyPr/>
        <a:lstStyle/>
        <a:p>
          <a:r>
            <a:rPr lang="hr-HR"/>
            <a:t>Mindfulness</a:t>
          </a:r>
        </a:p>
      </dgm:t>
    </dgm:pt>
    <dgm:pt modelId="{9A8FE73B-62C5-4BFA-8147-6B5458F0BEF3}" type="parTrans" cxnId="{B0453DC4-CC0C-453A-B95C-6C7AD90D2824}">
      <dgm:prSet/>
      <dgm:spPr/>
      <dgm:t>
        <a:bodyPr/>
        <a:lstStyle/>
        <a:p>
          <a:endParaRPr lang="hr-HR"/>
        </a:p>
      </dgm:t>
    </dgm:pt>
    <dgm:pt modelId="{1AABA05E-F43E-4E86-B732-E276247B5D54}" type="sibTrans" cxnId="{B0453DC4-CC0C-453A-B95C-6C7AD90D2824}">
      <dgm:prSet/>
      <dgm:spPr/>
      <dgm:t>
        <a:bodyPr/>
        <a:lstStyle/>
        <a:p>
          <a:endParaRPr lang="hr-HR"/>
        </a:p>
      </dgm:t>
    </dgm:pt>
    <dgm:pt modelId="{B99A7A7B-856B-490A-A53C-4305A1C2FA85}">
      <dgm:prSet/>
      <dgm:spPr>
        <a:solidFill>
          <a:srgbClr val="FF99FF"/>
        </a:solidFill>
      </dgm:spPr>
      <dgm:t>
        <a:bodyPr/>
        <a:lstStyle/>
        <a:p>
          <a:r>
            <a:rPr lang="hr-HR" dirty="0"/>
            <a:t>Tehnike relaksacije</a:t>
          </a:r>
        </a:p>
      </dgm:t>
    </dgm:pt>
    <dgm:pt modelId="{456CB51D-FA1E-42BB-B92B-841B74090518}" type="parTrans" cxnId="{90C2B020-582F-4958-B149-7B16F2842191}">
      <dgm:prSet/>
      <dgm:spPr/>
      <dgm:t>
        <a:bodyPr/>
        <a:lstStyle/>
        <a:p>
          <a:endParaRPr lang="hr-HR"/>
        </a:p>
      </dgm:t>
    </dgm:pt>
    <dgm:pt modelId="{AF5658EA-479F-4F12-8765-1687B8D97E33}" type="sibTrans" cxnId="{90C2B020-582F-4958-B149-7B16F2842191}">
      <dgm:prSet/>
      <dgm:spPr/>
      <dgm:t>
        <a:bodyPr/>
        <a:lstStyle/>
        <a:p>
          <a:endParaRPr lang="hr-HR"/>
        </a:p>
      </dgm:t>
    </dgm:pt>
    <dgm:pt modelId="{B151380A-C411-46DB-BEBE-03E84F72EE90}">
      <dgm:prSet/>
      <dgm:spPr>
        <a:solidFill>
          <a:srgbClr val="FF99FF"/>
        </a:solidFill>
      </dgm:spPr>
      <dgm:t>
        <a:bodyPr/>
        <a:lstStyle/>
        <a:p>
          <a:r>
            <a:rPr lang="hr-HR" dirty="0"/>
            <a:t>Fokusiranje na pozitivne kvalitete </a:t>
          </a:r>
        </a:p>
      </dgm:t>
    </dgm:pt>
    <dgm:pt modelId="{7E0C6E08-3105-4205-A042-CEE7D2097AAD}" type="parTrans" cxnId="{C81AC229-27CC-4880-81D8-82BB391D49A6}">
      <dgm:prSet/>
      <dgm:spPr/>
      <dgm:t>
        <a:bodyPr/>
        <a:lstStyle/>
        <a:p>
          <a:endParaRPr lang="hr-HR"/>
        </a:p>
      </dgm:t>
    </dgm:pt>
    <dgm:pt modelId="{9914A479-5490-43D8-A207-C17E344FABD6}" type="sibTrans" cxnId="{C81AC229-27CC-4880-81D8-82BB391D49A6}">
      <dgm:prSet/>
      <dgm:spPr/>
      <dgm:t>
        <a:bodyPr/>
        <a:lstStyle/>
        <a:p>
          <a:endParaRPr lang="hr-HR"/>
        </a:p>
      </dgm:t>
    </dgm:pt>
    <dgm:pt modelId="{ECFE8AFC-47E8-4F9D-A27E-FAB34C268FC1}" type="pres">
      <dgm:prSet presAssocID="{31392124-4725-4D9E-9C0D-CEF7D2472DF6}" presName="linear" presStyleCnt="0">
        <dgm:presLayoutVars>
          <dgm:dir/>
          <dgm:animLvl val="lvl"/>
          <dgm:resizeHandles val="exact"/>
        </dgm:presLayoutVars>
      </dgm:prSet>
      <dgm:spPr/>
    </dgm:pt>
    <dgm:pt modelId="{5BBC85D3-0F25-438B-8674-D058E5739E01}" type="pres">
      <dgm:prSet presAssocID="{6A5D96FE-4DED-46E1-B9FD-2EC50641DE2D}" presName="parentLin" presStyleCnt="0"/>
      <dgm:spPr/>
    </dgm:pt>
    <dgm:pt modelId="{D215F7D5-299A-4BE6-8E38-8DD7102DD592}" type="pres">
      <dgm:prSet presAssocID="{6A5D96FE-4DED-46E1-B9FD-2EC50641DE2D}" presName="parentLeftMargin" presStyleLbl="node1" presStyleIdx="0" presStyleCnt="8"/>
      <dgm:spPr/>
    </dgm:pt>
    <dgm:pt modelId="{D4878A27-DB65-40D1-8B70-23346B3BB20C}" type="pres">
      <dgm:prSet presAssocID="{6A5D96FE-4DED-46E1-B9FD-2EC50641DE2D}" presName="parentText" presStyleLbl="node1" presStyleIdx="0" presStyleCnt="8" custLinFactNeighborX="5532" custLinFactNeighborY="2028">
        <dgm:presLayoutVars>
          <dgm:chMax val="0"/>
          <dgm:bulletEnabled val="1"/>
        </dgm:presLayoutVars>
      </dgm:prSet>
      <dgm:spPr/>
    </dgm:pt>
    <dgm:pt modelId="{0974DCAE-989E-4941-810B-DC807FCF4D43}" type="pres">
      <dgm:prSet presAssocID="{6A5D96FE-4DED-46E1-B9FD-2EC50641DE2D}" presName="negativeSpace" presStyleCnt="0"/>
      <dgm:spPr/>
    </dgm:pt>
    <dgm:pt modelId="{15406E58-FD8B-4315-80A0-B88EC3E14958}" type="pres">
      <dgm:prSet presAssocID="{6A5D96FE-4DED-46E1-B9FD-2EC50641DE2D}" presName="childText" presStyleLbl="conFgAcc1" presStyleIdx="0" presStyleCnt="8">
        <dgm:presLayoutVars>
          <dgm:bulletEnabled val="1"/>
        </dgm:presLayoutVars>
      </dgm:prSet>
      <dgm:spPr/>
    </dgm:pt>
    <dgm:pt modelId="{EB4E8B2F-6999-4C91-9175-D8BA106B0161}" type="pres">
      <dgm:prSet presAssocID="{4B78BC38-EE03-4639-B1F9-737DAC796579}" presName="spaceBetweenRectangles" presStyleCnt="0"/>
      <dgm:spPr/>
    </dgm:pt>
    <dgm:pt modelId="{F36A1FA0-780E-4DB7-B945-77494930811B}" type="pres">
      <dgm:prSet presAssocID="{D9C41D70-1226-4966-B878-742BC6EB702F}" presName="parentLin" presStyleCnt="0"/>
      <dgm:spPr/>
    </dgm:pt>
    <dgm:pt modelId="{66222F0F-7118-4070-879C-B970CC9DEF92}" type="pres">
      <dgm:prSet presAssocID="{D9C41D70-1226-4966-B878-742BC6EB702F}" presName="parentLeftMargin" presStyleLbl="node1" presStyleIdx="0" presStyleCnt="8"/>
      <dgm:spPr/>
    </dgm:pt>
    <dgm:pt modelId="{96F4E690-1C70-4561-9FFB-8EE59B97574C}" type="pres">
      <dgm:prSet presAssocID="{D9C41D70-1226-4966-B878-742BC6EB702F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BB8E38E4-EAFB-44A2-BA5F-9CB26CDC7E2B}" type="pres">
      <dgm:prSet presAssocID="{D9C41D70-1226-4966-B878-742BC6EB702F}" presName="negativeSpace" presStyleCnt="0"/>
      <dgm:spPr/>
    </dgm:pt>
    <dgm:pt modelId="{139A4D05-87F0-4AD7-9BFB-7B1B25BE9191}" type="pres">
      <dgm:prSet presAssocID="{D9C41D70-1226-4966-B878-742BC6EB702F}" presName="childText" presStyleLbl="conFgAcc1" presStyleIdx="1" presStyleCnt="8">
        <dgm:presLayoutVars>
          <dgm:bulletEnabled val="1"/>
        </dgm:presLayoutVars>
      </dgm:prSet>
      <dgm:spPr/>
    </dgm:pt>
    <dgm:pt modelId="{4CAA4579-0D9F-4F8A-85EA-D0129EBD7E4F}" type="pres">
      <dgm:prSet presAssocID="{5C6AD070-B6B0-439B-9911-F26F699EF9C3}" presName="spaceBetweenRectangles" presStyleCnt="0"/>
      <dgm:spPr/>
    </dgm:pt>
    <dgm:pt modelId="{45A88BA0-2885-4E33-BCD7-500483027210}" type="pres">
      <dgm:prSet presAssocID="{102DE312-7C74-4BC0-B4C0-E0CF1B13B37E}" presName="parentLin" presStyleCnt="0"/>
      <dgm:spPr/>
    </dgm:pt>
    <dgm:pt modelId="{661EB455-1E02-4AA1-BD49-3EA2CF6EBB80}" type="pres">
      <dgm:prSet presAssocID="{102DE312-7C74-4BC0-B4C0-E0CF1B13B37E}" presName="parentLeftMargin" presStyleLbl="node1" presStyleIdx="1" presStyleCnt="8"/>
      <dgm:spPr/>
    </dgm:pt>
    <dgm:pt modelId="{70B87019-9B78-4C1B-BE91-5C1E0BF5EE58}" type="pres">
      <dgm:prSet presAssocID="{102DE312-7C74-4BC0-B4C0-E0CF1B13B37E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1E477591-4EF7-4DF3-886A-BC2DDB6EC442}" type="pres">
      <dgm:prSet presAssocID="{102DE312-7C74-4BC0-B4C0-E0CF1B13B37E}" presName="negativeSpace" presStyleCnt="0"/>
      <dgm:spPr/>
    </dgm:pt>
    <dgm:pt modelId="{874FDA70-9EF7-4B9E-A3FD-F51FB1699125}" type="pres">
      <dgm:prSet presAssocID="{102DE312-7C74-4BC0-B4C0-E0CF1B13B37E}" presName="childText" presStyleLbl="conFgAcc1" presStyleIdx="2" presStyleCnt="8">
        <dgm:presLayoutVars>
          <dgm:bulletEnabled val="1"/>
        </dgm:presLayoutVars>
      </dgm:prSet>
      <dgm:spPr/>
    </dgm:pt>
    <dgm:pt modelId="{6A62DACE-93C2-4AB5-81C5-5439653D61F9}" type="pres">
      <dgm:prSet presAssocID="{48E27150-6343-4F46-B2BA-F69AB82D8DEE}" presName="spaceBetweenRectangles" presStyleCnt="0"/>
      <dgm:spPr/>
    </dgm:pt>
    <dgm:pt modelId="{E7827C99-3DDF-4A7B-937C-9E8B4B439E3F}" type="pres">
      <dgm:prSet presAssocID="{B6CD231E-A2EC-4719-9761-C0938263EFD0}" presName="parentLin" presStyleCnt="0"/>
      <dgm:spPr/>
    </dgm:pt>
    <dgm:pt modelId="{61F1840A-9405-4C02-9F88-F217D988DF87}" type="pres">
      <dgm:prSet presAssocID="{B6CD231E-A2EC-4719-9761-C0938263EFD0}" presName="parentLeftMargin" presStyleLbl="node1" presStyleIdx="2" presStyleCnt="8"/>
      <dgm:spPr/>
    </dgm:pt>
    <dgm:pt modelId="{751B4197-C0B7-401A-8575-40974290E6C2}" type="pres">
      <dgm:prSet presAssocID="{B6CD231E-A2EC-4719-9761-C0938263EFD0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AFB721FB-020B-4BCA-AEA2-E813D8220EAB}" type="pres">
      <dgm:prSet presAssocID="{B6CD231E-A2EC-4719-9761-C0938263EFD0}" presName="negativeSpace" presStyleCnt="0"/>
      <dgm:spPr/>
    </dgm:pt>
    <dgm:pt modelId="{C7E5014D-2C55-4A98-8497-C5CADC2DBEB5}" type="pres">
      <dgm:prSet presAssocID="{B6CD231E-A2EC-4719-9761-C0938263EFD0}" presName="childText" presStyleLbl="conFgAcc1" presStyleIdx="3" presStyleCnt="8">
        <dgm:presLayoutVars>
          <dgm:bulletEnabled val="1"/>
        </dgm:presLayoutVars>
      </dgm:prSet>
      <dgm:spPr/>
    </dgm:pt>
    <dgm:pt modelId="{D9DEBCFF-D855-4A3C-8B84-C9BD4F9D4FD3}" type="pres">
      <dgm:prSet presAssocID="{FB433F5A-8F07-4C15-B9B7-1E811544709E}" presName="spaceBetweenRectangles" presStyleCnt="0"/>
      <dgm:spPr/>
    </dgm:pt>
    <dgm:pt modelId="{C7ADEB2C-5773-4CD5-8D8F-03C918AE856F}" type="pres">
      <dgm:prSet presAssocID="{17BC7C3F-7730-4818-869D-002E091DE97C}" presName="parentLin" presStyleCnt="0"/>
      <dgm:spPr/>
    </dgm:pt>
    <dgm:pt modelId="{A0BA5870-3883-41E6-A013-B8E413E53A99}" type="pres">
      <dgm:prSet presAssocID="{17BC7C3F-7730-4818-869D-002E091DE97C}" presName="parentLeftMargin" presStyleLbl="node1" presStyleIdx="3" presStyleCnt="8"/>
      <dgm:spPr/>
    </dgm:pt>
    <dgm:pt modelId="{E850A7C3-1060-42F5-A94B-BA55D75DB924}" type="pres">
      <dgm:prSet presAssocID="{17BC7C3F-7730-4818-869D-002E091DE97C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08A15D3B-EFF9-4A97-8D1E-B3EB63BB8C5F}" type="pres">
      <dgm:prSet presAssocID="{17BC7C3F-7730-4818-869D-002E091DE97C}" presName="negativeSpace" presStyleCnt="0"/>
      <dgm:spPr/>
    </dgm:pt>
    <dgm:pt modelId="{72DCBE6E-7CDD-4C7E-B264-F7EAB2729941}" type="pres">
      <dgm:prSet presAssocID="{17BC7C3F-7730-4818-869D-002E091DE97C}" presName="childText" presStyleLbl="conFgAcc1" presStyleIdx="4" presStyleCnt="8">
        <dgm:presLayoutVars>
          <dgm:bulletEnabled val="1"/>
        </dgm:presLayoutVars>
      </dgm:prSet>
      <dgm:spPr/>
    </dgm:pt>
    <dgm:pt modelId="{AE9ABB6C-383B-4755-B6C8-4D61B5320463}" type="pres">
      <dgm:prSet presAssocID="{42520E38-F2DA-441F-A2CE-EFFDFB0A416A}" presName="spaceBetweenRectangles" presStyleCnt="0"/>
      <dgm:spPr/>
    </dgm:pt>
    <dgm:pt modelId="{3FFB51BB-6BEE-46FA-8A37-FFE2B2EF5A4D}" type="pres">
      <dgm:prSet presAssocID="{8CCEA0BC-19F6-4956-9D88-682CB2494E7C}" presName="parentLin" presStyleCnt="0"/>
      <dgm:spPr/>
    </dgm:pt>
    <dgm:pt modelId="{568966D4-8AD1-4B99-A53B-77DFF819FF37}" type="pres">
      <dgm:prSet presAssocID="{8CCEA0BC-19F6-4956-9D88-682CB2494E7C}" presName="parentLeftMargin" presStyleLbl="node1" presStyleIdx="4" presStyleCnt="8"/>
      <dgm:spPr/>
    </dgm:pt>
    <dgm:pt modelId="{9D3B6CB0-6530-4F7E-A858-3DAF0DFD87E4}" type="pres">
      <dgm:prSet presAssocID="{8CCEA0BC-19F6-4956-9D88-682CB2494E7C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227688ED-624B-4D8F-91EE-C5B26F9E9D12}" type="pres">
      <dgm:prSet presAssocID="{8CCEA0BC-19F6-4956-9D88-682CB2494E7C}" presName="negativeSpace" presStyleCnt="0"/>
      <dgm:spPr/>
    </dgm:pt>
    <dgm:pt modelId="{EA466492-4046-4AD5-8A82-946C7CAC85FE}" type="pres">
      <dgm:prSet presAssocID="{8CCEA0BC-19F6-4956-9D88-682CB2494E7C}" presName="childText" presStyleLbl="conFgAcc1" presStyleIdx="5" presStyleCnt="8">
        <dgm:presLayoutVars>
          <dgm:bulletEnabled val="1"/>
        </dgm:presLayoutVars>
      </dgm:prSet>
      <dgm:spPr/>
    </dgm:pt>
    <dgm:pt modelId="{CE7435C4-AC49-441A-8DB6-40A2445A1529}" type="pres">
      <dgm:prSet presAssocID="{1AABA05E-F43E-4E86-B732-E276247B5D54}" presName="spaceBetweenRectangles" presStyleCnt="0"/>
      <dgm:spPr/>
    </dgm:pt>
    <dgm:pt modelId="{35F8BAC9-FEC6-46DD-AEBC-7364D75FA37A}" type="pres">
      <dgm:prSet presAssocID="{B99A7A7B-856B-490A-A53C-4305A1C2FA85}" presName="parentLin" presStyleCnt="0"/>
      <dgm:spPr/>
    </dgm:pt>
    <dgm:pt modelId="{598AECDD-3525-41C6-B59A-6BE09B6D6696}" type="pres">
      <dgm:prSet presAssocID="{B99A7A7B-856B-490A-A53C-4305A1C2FA85}" presName="parentLeftMargin" presStyleLbl="node1" presStyleIdx="5" presStyleCnt="8"/>
      <dgm:spPr/>
    </dgm:pt>
    <dgm:pt modelId="{7F6F0622-2D43-4D1C-A28F-A85B44E89717}" type="pres">
      <dgm:prSet presAssocID="{B99A7A7B-856B-490A-A53C-4305A1C2FA85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8F603709-3891-4638-8AD2-472DD8036FE3}" type="pres">
      <dgm:prSet presAssocID="{B99A7A7B-856B-490A-A53C-4305A1C2FA85}" presName="negativeSpace" presStyleCnt="0"/>
      <dgm:spPr/>
    </dgm:pt>
    <dgm:pt modelId="{CCF6DF96-C656-4253-A1FC-D0AB812D51C2}" type="pres">
      <dgm:prSet presAssocID="{B99A7A7B-856B-490A-A53C-4305A1C2FA85}" presName="childText" presStyleLbl="conFgAcc1" presStyleIdx="6" presStyleCnt="8">
        <dgm:presLayoutVars>
          <dgm:bulletEnabled val="1"/>
        </dgm:presLayoutVars>
      </dgm:prSet>
      <dgm:spPr/>
    </dgm:pt>
    <dgm:pt modelId="{6F0C7941-B988-43CD-9D28-0E807B5DC2DF}" type="pres">
      <dgm:prSet presAssocID="{AF5658EA-479F-4F12-8765-1687B8D97E33}" presName="spaceBetweenRectangles" presStyleCnt="0"/>
      <dgm:spPr/>
    </dgm:pt>
    <dgm:pt modelId="{0FA0EBCA-A0AF-425A-B03F-94AD8D3B2892}" type="pres">
      <dgm:prSet presAssocID="{B151380A-C411-46DB-BEBE-03E84F72EE90}" presName="parentLin" presStyleCnt="0"/>
      <dgm:spPr/>
    </dgm:pt>
    <dgm:pt modelId="{C9231855-2E36-40E9-BECB-8F851503B703}" type="pres">
      <dgm:prSet presAssocID="{B151380A-C411-46DB-BEBE-03E84F72EE90}" presName="parentLeftMargin" presStyleLbl="node1" presStyleIdx="6" presStyleCnt="8"/>
      <dgm:spPr/>
    </dgm:pt>
    <dgm:pt modelId="{6DDFC3E5-91EF-48F3-AF59-4827F26CD4B8}" type="pres">
      <dgm:prSet presAssocID="{B151380A-C411-46DB-BEBE-03E84F72EE90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0A7F3C97-8D04-47A8-AF4D-752628CE3873}" type="pres">
      <dgm:prSet presAssocID="{B151380A-C411-46DB-BEBE-03E84F72EE90}" presName="negativeSpace" presStyleCnt="0"/>
      <dgm:spPr/>
    </dgm:pt>
    <dgm:pt modelId="{CF180A51-8CDC-4297-8FDE-6C9DB9ACAE8B}" type="pres">
      <dgm:prSet presAssocID="{B151380A-C411-46DB-BEBE-03E84F72EE90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B5CCCD07-1C9E-46C7-97CA-1139BEC9474D}" type="presOf" srcId="{31392124-4725-4D9E-9C0D-CEF7D2472DF6}" destId="{ECFE8AFC-47E8-4F9D-A27E-FAB34C268FC1}" srcOrd="0" destOrd="0" presId="urn:microsoft.com/office/officeart/2005/8/layout/list1"/>
    <dgm:cxn modelId="{DBD1DE0E-017A-4A66-83C2-48D2E6F130EA}" srcId="{31392124-4725-4D9E-9C0D-CEF7D2472DF6}" destId="{17BC7C3F-7730-4818-869D-002E091DE97C}" srcOrd="4" destOrd="0" parTransId="{598F461A-2BFE-49A6-9666-8FA24E769F3A}" sibTransId="{42520E38-F2DA-441F-A2CE-EFFDFB0A416A}"/>
    <dgm:cxn modelId="{351A3114-F6F1-4F8A-A6F8-3758D033F5B3}" srcId="{31392124-4725-4D9E-9C0D-CEF7D2472DF6}" destId="{B6CD231E-A2EC-4719-9761-C0938263EFD0}" srcOrd="3" destOrd="0" parTransId="{D5768572-21B5-41F3-8E97-BD5A6C3BD981}" sibTransId="{FB433F5A-8F07-4C15-B9B7-1E811544709E}"/>
    <dgm:cxn modelId="{5D8A8F15-DAD2-4311-9DBA-9C3D14FA9034}" type="presOf" srcId="{B151380A-C411-46DB-BEBE-03E84F72EE90}" destId="{C9231855-2E36-40E9-BECB-8F851503B703}" srcOrd="0" destOrd="0" presId="urn:microsoft.com/office/officeart/2005/8/layout/list1"/>
    <dgm:cxn modelId="{F27C9C1D-E239-4C79-83C3-31ABC02D6C2E}" type="presOf" srcId="{6A5D96FE-4DED-46E1-B9FD-2EC50641DE2D}" destId="{D215F7D5-299A-4BE6-8E38-8DD7102DD592}" srcOrd="0" destOrd="0" presId="urn:microsoft.com/office/officeart/2005/8/layout/list1"/>
    <dgm:cxn modelId="{90C2B020-582F-4958-B149-7B16F2842191}" srcId="{31392124-4725-4D9E-9C0D-CEF7D2472DF6}" destId="{B99A7A7B-856B-490A-A53C-4305A1C2FA85}" srcOrd="6" destOrd="0" parTransId="{456CB51D-FA1E-42BB-B92B-841B74090518}" sibTransId="{AF5658EA-479F-4F12-8765-1687B8D97E33}"/>
    <dgm:cxn modelId="{917F4C22-FADB-4EDB-B791-3DA4EB436B06}" type="presOf" srcId="{D9C41D70-1226-4966-B878-742BC6EB702F}" destId="{66222F0F-7118-4070-879C-B970CC9DEF92}" srcOrd="0" destOrd="0" presId="urn:microsoft.com/office/officeart/2005/8/layout/list1"/>
    <dgm:cxn modelId="{C81AC229-27CC-4880-81D8-82BB391D49A6}" srcId="{31392124-4725-4D9E-9C0D-CEF7D2472DF6}" destId="{B151380A-C411-46DB-BEBE-03E84F72EE90}" srcOrd="7" destOrd="0" parTransId="{7E0C6E08-3105-4205-A042-CEE7D2097AAD}" sibTransId="{9914A479-5490-43D8-A207-C17E344FABD6}"/>
    <dgm:cxn modelId="{B817E434-6ACA-44DB-8AC2-8579FF5BEC42}" type="presOf" srcId="{17BC7C3F-7730-4818-869D-002E091DE97C}" destId="{A0BA5870-3883-41E6-A013-B8E413E53A99}" srcOrd="0" destOrd="0" presId="urn:microsoft.com/office/officeart/2005/8/layout/list1"/>
    <dgm:cxn modelId="{420EE746-A745-40E0-87A4-6C9B842BC69F}" type="presOf" srcId="{D9C41D70-1226-4966-B878-742BC6EB702F}" destId="{96F4E690-1C70-4561-9FFB-8EE59B97574C}" srcOrd="1" destOrd="0" presId="urn:microsoft.com/office/officeart/2005/8/layout/list1"/>
    <dgm:cxn modelId="{5D5DDE6A-9F9F-4680-B0AD-5477D060129D}" type="presOf" srcId="{102DE312-7C74-4BC0-B4C0-E0CF1B13B37E}" destId="{70B87019-9B78-4C1B-BE91-5C1E0BF5EE58}" srcOrd="1" destOrd="0" presId="urn:microsoft.com/office/officeart/2005/8/layout/list1"/>
    <dgm:cxn modelId="{4E18966B-87CA-4474-A164-DA2DE0CDF687}" type="presOf" srcId="{B6CD231E-A2EC-4719-9761-C0938263EFD0}" destId="{751B4197-C0B7-401A-8575-40974290E6C2}" srcOrd="1" destOrd="0" presId="urn:microsoft.com/office/officeart/2005/8/layout/list1"/>
    <dgm:cxn modelId="{C89FC66D-D297-40B6-982C-79B6CE1B48F4}" type="presOf" srcId="{8CCEA0BC-19F6-4956-9D88-682CB2494E7C}" destId="{568966D4-8AD1-4B99-A53B-77DFF819FF37}" srcOrd="0" destOrd="0" presId="urn:microsoft.com/office/officeart/2005/8/layout/list1"/>
    <dgm:cxn modelId="{2B1FDC77-1C97-4F2E-98B5-7F8CDFD4DA37}" type="presOf" srcId="{B151380A-C411-46DB-BEBE-03E84F72EE90}" destId="{6DDFC3E5-91EF-48F3-AF59-4827F26CD4B8}" srcOrd="1" destOrd="0" presId="urn:microsoft.com/office/officeart/2005/8/layout/list1"/>
    <dgm:cxn modelId="{8D857486-2CED-4D3C-B8C4-F02CE2DAF6AA}" type="presOf" srcId="{17BC7C3F-7730-4818-869D-002E091DE97C}" destId="{E850A7C3-1060-42F5-A94B-BA55D75DB924}" srcOrd="1" destOrd="0" presId="urn:microsoft.com/office/officeart/2005/8/layout/list1"/>
    <dgm:cxn modelId="{CD49BBA0-A378-4D8F-81DF-22DFB201E4DB}" type="presOf" srcId="{102DE312-7C74-4BC0-B4C0-E0CF1B13B37E}" destId="{661EB455-1E02-4AA1-BD49-3EA2CF6EBB80}" srcOrd="0" destOrd="0" presId="urn:microsoft.com/office/officeart/2005/8/layout/list1"/>
    <dgm:cxn modelId="{90CC0CAB-CD05-4184-B7C6-C0AA8007B646}" type="presOf" srcId="{B6CD231E-A2EC-4719-9761-C0938263EFD0}" destId="{61F1840A-9405-4C02-9F88-F217D988DF87}" srcOrd="0" destOrd="0" presId="urn:microsoft.com/office/officeart/2005/8/layout/list1"/>
    <dgm:cxn modelId="{E837EEB8-3507-4E9D-82CE-A28711B7A46F}" type="presOf" srcId="{6A5D96FE-4DED-46E1-B9FD-2EC50641DE2D}" destId="{D4878A27-DB65-40D1-8B70-23346B3BB20C}" srcOrd="1" destOrd="0" presId="urn:microsoft.com/office/officeart/2005/8/layout/list1"/>
    <dgm:cxn modelId="{EA9CE8BB-E234-4173-95F5-3852702E414E}" srcId="{31392124-4725-4D9E-9C0D-CEF7D2472DF6}" destId="{6A5D96FE-4DED-46E1-B9FD-2EC50641DE2D}" srcOrd="0" destOrd="0" parTransId="{AF030178-2853-4AD7-86AD-B848E160C95B}" sibTransId="{4B78BC38-EE03-4639-B1F9-737DAC796579}"/>
    <dgm:cxn modelId="{B0453DC4-CC0C-453A-B95C-6C7AD90D2824}" srcId="{31392124-4725-4D9E-9C0D-CEF7D2472DF6}" destId="{8CCEA0BC-19F6-4956-9D88-682CB2494E7C}" srcOrd="5" destOrd="0" parTransId="{9A8FE73B-62C5-4BFA-8147-6B5458F0BEF3}" sibTransId="{1AABA05E-F43E-4E86-B732-E276247B5D54}"/>
    <dgm:cxn modelId="{308E7DD1-33BF-4C6E-8503-8F87A3627877}" type="presOf" srcId="{B99A7A7B-856B-490A-A53C-4305A1C2FA85}" destId="{598AECDD-3525-41C6-B59A-6BE09B6D6696}" srcOrd="0" destOrd="0" presId="urn:microsoft.com/office/officeart/2005/8/layout/list1"/>
    <dgm:cxn modelId="{8E7054D4-9448-4AAE-9BAF-A4FCDEF8F6AD}" srcId="{31392124-4725-4D9E-9C0D-CEF7D2472DF6}" destId="{D9C41D70-1226-4966-B878-742BC6EB702F}" srcOrd="1" destOrd="0" parTransId="{C1839D69-6ED1-4C4A-9AC4-DAE54EDD4967}" sibTransId="{5C6AD070-B6B0-439B-9911-F26F699EF9C3}"/>
    <dgm:cxn modelId="{CC3FE0E3-1FAD-4BB2-9D44-3B2141891E91}" type="presOf" srcId="{8CCEA0BC-19F6-4956-9D88-682CB2494E7C}" destId="{9D3B6CB0-6530-4F7E-A858-3DAF0DFD87E4}" srcOrd="1" destOrd="0" presId="urn:microsoft.com/office/officeart/2005/8/layout/list1"/>
    <dgm:cxn modelId="{9B61CAE6-4783-43AE-B00C-A878E73F28DE}" srcId="{31392124-4725-4D9E-9C0D-CEF7D2472DF6}" destId="{102DE312-7C74-4BC0-B4C0-E0CF1B13B37E}" srcOrd="2" destOrd="0" parTransId="{71171B2C-2C76-45AF-8ABE-A0F99B8E09CD}" sibTransId="{48E27150-6343-4F46-B2BA-F69AB82D8DEE}"/>
    <dgm:cxn modelId="{9C5CA0F1-3BE2-4DD6-93CA-3A7FC402F5A6}" type="presOf" srcId="{B99A7A7B-856B-490A-A53C-4305A1C2FA85}" destId="{7F6F0622-2D43-4D1C-A28F-A85B44E89717}" srcOrd="1" destOrd="0" presId="urn:microsoft.com/office/officeart/2005/8/layout/list1"/>
    <dgm:cxn modelId="{ADE59C71-58E5-4C67-A35A-88DB80BE02E7}" type="presParOf" srcId="{ECFE8AFC-47E8-4F9D-A27E-FAB34C268FC1}" destId="{5BBC85D3-0F25-438B-8674-D058E5739E01}" srcOrd="0" destOrd="0" presId="urn:microsoft.com/office/officeart/2005/8/layout/list1"/>
    <dgm:cxn modelId="{D12B25DB-A850-4AE9-945C-2C93E7FD63D3}" type="presParOf" srcId="{5BBC85D3-0F25-438B-8674-D058E5739E01}" destId="{D215F7D5-299A-4BE6-8E38-8DD7102DD592}" srcOrd="0" destOrd="0" presId="urn:microsoft.com/office/officeart/2005/8/layout/list1"/>
    <dgm:cxn modelId="{0D391D72-8DC3-4BDF-BBB3-73B343375D37}" type="presParOf" srcId="{5BBC85D3-0F25-438B-8674-D058E5739E01}" destId="{D4878A27-DB65-40D1-8B70-23346B3BB20C}" srcOrd="1" destOrd="0" presId="urn:microsoft.com/office/officeart/2005/8/layout/list1"/>
    <dgm:cxn modelId="{6E003C01-2551-40C4-A612-560DB1AD25FF}" type="presParOf" srcId="{ECFE8AFC-47E8-4F9D-A27E-FAB34C268FC1}" destId="{0974DCAE-989E-4941-810B-DC807FCF4D43}" srcOrd="1" destOrd="0" presId="urn:microsoft.com/office/officeart/2005/8/layout/list1"/>
    <dgm:cxn modelId="{EDFB9AB4-CE55-4962-BDFE-F5C063435AA5}" type="presParOf" srcId="{ECFE8AFC-47E8-4F9D-A27E-FAB34C268FC1}" destId="{15406E58-FD8B-4315-80A0-B88EC3E14958}" srcOrd="2" destOrd="0" presId="urn:microsoft.com/office/officeart/2005/8/layout/list1"/>
    <dgm:cxn modelId="{D2244E62-6938-4F3D-A926-68C5770E6D7B}" type="presParOf" srcId="{ECFE8AFC-47E8-4F9D-A27E-FAB34C268FC1}" destId="{EB4E8B2F-6999-4C91-9175-D8BA106B0161}" srcOrd="3" destOrd="0" presId="urn:microsoft.com/office/officeart/2005/8/layout/list1"/>
    <dgm:cxn modelId="{BE30D0DD-175F-4AF9-B97C-097D108E3E6B}" type="presParOf" srcId="{ECFE8AFC-47E8-4F9D-A27E-FAB34C268FC1}" destId="{F36A1FA0-780E-4DB7-B945-77494930811B}" srcOrd="4" destOrd="0" presId="urn:microsoft.com/office/officeart/2005/8/layout/list1"/>
    <dgm:cxn modelId="{533654B0-65B2-4503-A0B3-BB400AE11B00}" type="presParOf" srcId="{F36A1FA0-780E-4DB7-B945-77494930811B}" destId="{66222F0F-7118-4070-879C-B970CC9DEF92}" srcOrd="0" destOrd="0" presId="urn:microsoft.com/office/officeart/2005/8/layout/list1"/>
    <dgm:cxn modelId="{81A49C79-40B3-4C0B-9E36-945414AB1F30}" type="presParOf" srcId="{F36A1FA0-780E-4DB7-B945-77494930811B}" destId="{96F4E690-1C70-4561-9FFB-8EE59B97574C}" srcOrd="1" destOrd="0" presId="urn:microsoft.com/office/officeart/2005/8/layout/list1"/>
    <dgm:cxn modelId="{5AE6D9A7-3BA8-42EB-BB2A-6D8D0EBD0E77}" type="presParOf" srcId="{ECFE8AFC-47E8-4F9D-A27E-FAB34C268FC1}" destId="{BB8E38E4-EAFB-44A2-BA5F-9CB26CDC7E2B}" srcOrd="5" destOrd="0" presId="urn:microsoft.com/office/officeart/2005/8/layout/list1"/>
    <dgm:cxn modelId="{2EDB544B-B0BB-4329-BE67-244C4861CF70}" type="presParOf" srcId="{ECFE8AFC-47E8-4F9D-A27E-FAB34C268FC1}" destId="{139A4D05-87F0-4AD7-9BFB-7B1B25BE9191}" srcOrd="6" destOrd="0" presId="urn:microsoft.com/office/officeart/2005/8/layout/list1"/>
    <dgm:cxn modelId="{0A3B81C0-534D-46E5-8339-DC66349848AE}" type="presParOf" srcId="{ECFE8AFC-47E8-4F9D-A27E-FAB34C268FC1}" destId="{4CAA4579-0D9F-4F8A-85EA-D0129EBD7E4F}" srcOrd="7" destOrd="0" presId="urn:microsoft.com/office/officeart/2005/8/layout/list1"/>
    <dgm:cxn modelId="{E237EC37-20B6-4A34-A564-F3BF1922DC8F}" type="presParOf" srcId="{ECFE8AFC-47E8-4F9D-A27E-FAB34C268FC1}" destId="{45A88BA0-2885-4E33-BCD7-500483027210}" srcOrd="8" destOrd="0" presId="urn:microsoft.com/office/officeart/2005/8/layout/list1"/>
    <dgm:cxn modelId="{F4D8EAD6-6723-457E-A395-57C14CC0775C}" type="presParOf" srcId="{45A88BA0-2885-4E33-BCD7-500483027210}" destId="{661EB455-1E02-4AA1-BD49-3EA2CF6EBB80}" srcOrd="0" destOrd="0" presId="urn:microsoft.com/office/officeart/2005/8/layout/list1"/>
    <dgm:cxn modelId="{08EAAD54-FFB4-4D19-8A22-44F54B3FE4E3}" type="presParOf" srcId="{45A88BA0-2885-4E33-BCD7-500483027210}" destId="{70B87019-9B78-4C1B-BE91-5C1E0BF5EE58}" srcOrd="1" destOrd="0" presId="urn:microsoft.com/office/officeart/2005/8/layout/list1"/>
    <dgm:cxn modelId="{15C2AD77-51D4-4A43-A380-D98260DBF1F8}" type="presParOf" srcId="{ECFE8AFC-47E8-4F9D-A27E-FAB34C268FC1}" destId="{1E477591-4EF7-4DF3-886A-BC2DDB6EC442}" srcOrd="9" destOrd="0" presId="urn:microsoft.com/office/officeart/2005/8/layout/list1"/>
    <dgm:cxn modelId="{1B424F94-7343-48C7-90C0-10F983D604F4}" type="presParOf" srcId="{ECFE8AFC-47E8-4F9D-A27E-FAB34C268FC1}" destId="{874FDA70-9EF7-4B9E-A3FD-F51FB1699125}" srcOrd="10" destOrd="0" presId="urn:microsoft.com/office/officeart/2005/8/layout/list1"/>
    <dgm:cxn modelId="{995AA679-824A-4260-A65D-1F30BC07EB7D}" type="presParOf" srcId="{ECFE8AFC-47E8-4F9D-A27E-FAB34C268FC1}" destId="{6A62DACE-93C2-4AB5-81C5-5439653D61F9}" srcOrd="11" destOrd="0" presId="urn:microsoft.com/office/officeart/2005/8/layout/list1"/>
    <dgm:cxn modelId="{D66535CF-7266-456D-BCDC-BE9A14F3BD1D}" type="presParOf" srcId="{ECFE8AFC-47E8-4F9D-A27E-FAB34C268FC1}" destId="{E7827C99-3DDF-4A7B-937C-9E8B4B439E3F}" srcOrd="12" destOrd="0" presId="urn:microsoft.com/office/officeart/2005/8/layout/list1"/>
    <dgm:cxn modelId="{FC8371EC-3DFE-49C6-9A85-82F5555D98D6}" type="presParOf" srcId="{E7827C99-3DDF-4A7B-937C-9E8B4B439E3F}" destId="{61F1840A-9405-4C02-9F88-F217D988DF87}" srcOrd="0" destOrd="0" presId="urn:microsoft.com/office/officeart/2005/8/layout/list1"/>
    <dgm:cxn modelId="{FAC050E5-A7AC-453E-AD50-9A39FDFCA1E2}" type="presParOf" srcId="{E7827C99-3DDF-4A7B-937C-9E8B4B439E3F}" destId="{751B4197-C0B7-401A-8575-40974290E6C2}" srcOrd="1" destOrd="0" presId="urn:microsoft.com/office/officeart/2005/8/layout/list1"/>
    <dgm:cxn modelId="{A52DA099-E3EC-412B-81C2-FB267288B330}" type="presParOf" srcId="{ECFE8AFC-47E8-4F9D-A27E-FAB34C268FC1}" destId="{AFB721FB-020B-4BCA-AEA2-E813D8220EAB}" srcOrd="13" destOrd="0" presId="urn:microsoft.com/office/officeart/2005/8/layout/list1"/>
    <dgm:cxn modelId="{CDA1156C-DD86-45BF-AAEA-8B499812DC1F}" type="presParOf" srcId="{ECFE8AFC-47E8-4F9D-A27E-FAB34C268FC1}" destId="{C7E5014D-2C55-4A98-8497-C5CADC2DBEB5}" srcOrd="14" destOrd="0" presId="urn:microsoft.com/office/officeart/2005/8/layout/list1"/>
    <dgm:cxn modelId="{9FE501E9-7E8D-4F31-B88C-689B55693837}" type="presParOf" srcId="{ECFE8AFC-47E8-4F9D-A27E-FAB34C268FC1}" destId="{D9DEBCFF-D855-4A3C-8B84-C9BD4F9D4FD3}" srcOrd="15" destOrd="0" presId="urn:microsoft.com/office/officeart/2005/8/layout/list1"/>
    <dgm:cxn modelId="{6FCEDD1E-7BF3-4CC6-9D0E-93F4DDDBA442}" type="presParOf" srcId="{ECFE8AFC-47E8-4F9D-A27E-FAB34C268FC1}" destId="{C7ADEB2C-5773-4CD5-8D8F-03C918AE856F}" srcOrd="16" destOrd="0" presId="urn:microsoft.com/office/officeart/2005/8/layout/list1"/>
    <dgm:cxn modelId="{05222853-9B1C-4C97-B6D9-D7F93D15D393}" type="presParOf" srcId="{C7ADEB2C-5773-4CD5-8D8F-03C918AE856F}" destId="{A0BA5870-3883-41E6-A013-B8E413E53A99}" srcOrd="0" destOrd="0" presId="urn:microsoft.com/office/officeart/2005/8/layout/list1"/>
    <dgm:cxn modelId="{A9D2E675-F829-44D7-8755-30571001DD66}" type="presParOf" srcId="{C7ADEB2C-5773-4CD5-8D8F-03C918AE856F}" destId="{E850A7C3-1060-42F5-A94B-BA55D75DB924}" srcOrd="1" destOrd="0" presId="urn:microsoft.com/office/officeart/2005/8/layout/list1"/>
    <dgm:cxn modelId="{FF4303CB-52DF-42AB-A7D7-4540A7F788EE}" type="presParOf" srcId="{ECFE8AFC-47E8-4F9D-A27E-FAB34C268FC1}" destId="{08A15D3B-EFF9-4A97-8D1E-B3EB63BB8C5F}" srcOrd="17" destOrd="0" presId="urn:microsoft.com/office/officeart/2005/8/layout/list1"/>
    <dgm:cxn modelId="{B8607146-6125-41B6-BE8A-E4269C4C4DDE}" type="presParOf" srcId="{ECFE8AFC-47E8-4F9D-A27E-FAB34C268FC1}" destId="{72DCBE6E-7CDD-4C7E-B264-F7EAB2729941}" srcOrd="18" destOrd="0" presId="urn:microsoft.com/office/officeart/2005/8/layout/list1"/>
    <dgm:cxn modelId="{C4930DB1-2815-495D-840D-2B20612CA89F}" type="presParOf" srcId="{ECFE8AFC-47E8-4F9D-A27E-FAB34C268FC1}" destId="{AE9ABB6C-383B-4755-B6C8-4D61B5320463}" srcOrd="19" destOrd="0" presId="urn:microsoft.com/office/officeart/2005/8/layout/list1"/>
    <dgm:cxn modelId="{5FF5D3EE-D1BB-4871-BAB9-7656712EADA2}" type="presParOf" srcId="{ECFE8AFC-47E8-4F9D-A27E-FAB34C268FC1}" destId="{3FFB51BB-6BEE-46FA-8A37-FFE2B2EF5A4D}" srcOrd="20" destOrd="0" presId="urn:microsoft.com/office/officeart/2005/8/layout/list1"/>
    <dgm:cxn modelId="{F3FDE8CD-D886-46F1-9373-698A44B6253C}" type="presParOf" srcId="{3FFB51BB-6BEE-46FA-8A37-FFE2B2EF5A4D}" destId="{568966D4-8AD1-4B99-A53B-77DFF819FF37}" srcOrd="0" destOrd="0" presId="urn:microsoft.com/office/officeart/2005/8/layout/list1"/>
    <dgm:cxn modelId="{7DD3DD13-80F2-4D5C-84E5-1092C7406A83}" type="presParOf" srcId="{3FFB51BB-6BEE-46FA-8A37-FFE2B2EF5A4D}" destId="{9D3B6CB0-6530-4F7E-A858-3DAF0DFD87E4}" srcOrd="1" destOrd="0" presId="urn:microsoft.com/office/officeart/2005/8/layout/list1"/>
    <dgm:cxn modelId="{EC768935-B03B-4C64-83C7-97F66CC5096F}" type="presParOf" srcId="{ECFE8AFC-47E8-4F9D-A27E-FAB34C268FC1}" destId="{227688ED-624B-4D8F-91EE-C5B26F9E9D12}" srcOrd="21" destOrd="0" presId="urn:microsoft.com/office/officeart/2005/8/layout/list1"/>
    <dgm:cxn modelId="{CFE7A9C7-F070-415B-AC51-B7A147FE711C}" type="presParOf" srcId="{ECFE8AFC-47E8-4F9D-A27E-FAB34C268FC1}" destId="{EA466492-4046-4AD5-8A82-946C7CAC85FE}" srcOrd="22" destOrd="0" presId="urn:microsoft.com/office/officeart/2005/8/layout/list1"/>
    <dgm:cxn modelId="{4C544A61-8BEE-45FA-B02E-D5A453021A4A}" type="presParOf" srcId="{ECFE8AFC-47E8-4F9D-A27E-FAB34C268FC1}" destId="{CE7435C4-AC49-441A-8DB6-40A2445A1529}" srcOrd="23" destOrd="0" presId="urn:microsoft.com/office/officeart/2005/8/layout/list1"/>
    <dgm:cxn modelId="{D5930EBD-4696-434A-AD42-905761386680}" type="presParOf" srcId="{ECFE8AFC-47E8-4F9D-A27E-FAB34C268FC1}" destId="{35F8BAC9-FEC6-46DD-AEBC-7364D75FA37A}" srcOrd="24" destOrd="0" presId="urn:microsoft.com/office/officeart/2005/8/layout/list1"/>
    <dgm:cxn modelId="{199D6D7C-F652-4F55-9F70-6B061D8CACCB}" type="presParOf" srcId="{35F8BAC9-FEC6-46DD-AEBC-7364D75FA37A}" destId="{598AECDD-3525-41C6-B59A-6BE09B6D6696}" srcOrd="0" destOrd="0" presId="urn:microsoft.com/office/officeart/2005/8/layout/list1"/>
    <dgm:cxn modelId="{E58B4B9E-B4AC-416F-A320-26A13AC7ED25}" type="presParOf" srcId="{35F8BAC9-FEC6-46DD-AEBC-7364D75FA37A}" destId="{7F6F0622-2D43-4D1C-A28F-A85B44E89717}" srcOrd="1" destOrd="0" presId="urn:microsoft.com/office/officeart/2005/8/layout/list1"/>
    <dgm:cxn modelId="{FE5A36B4-CA16-4026-B80E-F38BAF18858E}" type="presParOf" srcId="{ECFE8AFC-47E8-4F9D-A27E-FAB34C268FC1}" destId="{8F603709-3891-4638-8AD2-472DD8036FE3}" srcOrd="25" destOrd="0" presId="urn:microsoft.com/office/officeart/2005/8/layout/list1"/>
    <dgm:cxn modelId="{6CFE4514-25CC-40E4-BC49-D6F5A2A6E2BD}" type="presParOf" srcId="{ECFE8AFC-47E8-4F9D-A27E-FAB34C268FC1}" destId="{CCF6DF96-C656-4253-A1FC-D0AB812D51C2}" srcOrd="26" destOrd="0" presId="urn:microsoft.com/office/officeart/2005/8/layout/list1"/>
    <dgm:cxn modelId="{00520220-EE27-466E-BE38-2DCE0CF68932}" type="presParOf" srcId="{ECFE8AFC-47E8-4F9D-A27E-FAB34C268FC1}" destId="{6F0C7941-B988-43CD-9D28-0E807B5DC2DF}" srcOrd="27" destOrd="0" presId="urn:microsoft.com/office/officeart/2005/8/layout/list1"/>
    <dgm:cxn modelId="{71108712-A4C1-4D91-A3CF-1D6E2AAD4456}" type="presParOf" srcId="{ECFE8AFC-47E8-4F9D-A27E-FAB34C268FC1}" destId="{0FA0EBCA-A0AF-425A-B03F-94AD8D3B2892}" srcOrd="28" destOrd="0" presId="urn:microsoft.com/office/officeart/2005/8/layout/list1"/>
    <dgm:cxn modelId="{0F52A515-6667-4588-BCBF-297FB1602ADF}" type="presParOf" srcId="{0FA0EBCA-A0AF-425A-B03F-94AD8D3B2892}" destId="{C9231855-2E36-40E9-BECB-8F851503B703}" srcOrd="0" destOrd="0" presId="urn:microsoft.com/office/officeart/2005/8/layout/list1"/>
    <dgm:cxn modelId="{1C740787-0F29-4030-8150-D720F8B54132}" type="presParOf" srcId="{0FA0EBCA-A0AF-425A-B03F-94AD8D3B2892}" destId="{6DDFC3E5-91EF-48F3-AF59-4827F26CD4B8}" srcOrd="1" destOrd="0" presId="urn:microsoft.com/office/officeart/2005/8/layout/list1"/>
    <dgm:cxn modelId="{6A2EB92D-3351-4BF5-8E51-B1EBD3AF09E1}" type="presParOf" srcId="{ECFE8AFC-47E8-4F9D-A27E-FAB34C268FC1}" destId="{0A7F3C97-8D04-47A8-AF4D-752628CE3873}" srcOrd="29" destOrd="0" presId="urn:microsoft.com/office/officeart/2005/8/layout/list1"/>
    <dgm:cxn modelId="{956FEC9C-0F55-4A44-860D-B8AB28E7BDC2}" type="presParOf" srcId="{ECFE8AFC-47E8-4F9D-A27E-FAB34C268FC1}" destId="{CF180A51-8CDC-4297-8FDE-6C9DB9ACAE8B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E4033-53BB-42B9-A2C8-815B1CAABBED}">
      <dsp:nvSpPr>
        <dsp:cNvPr id="0" name=""/>
        <dsp:cNvSpPr/>
      </dsp:nvSpPr>
      <dsp:spPr>
        <a:xfrm>
          <a:off x="0" y="55040"/>
          <a:ext cx="6172199" cy="493299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Ugodne emocije</a:t>
          </a:r>
        </a:p>
      </dsp:txBody>
      <dsp:txXfrm>
        <a:off x="24081" y="79121"/>
        <a:ext cx="6124037" cy="445137"/>
      </dsp:txXfrm>
    </dsp:sp>
    <dsp:sp modelId="{56FDECA5-F865-4ECA-932A-05B61A3A1CFA}">
      <dsp:nvSpPr>
        <dsp:cNvPr id="0" name=""/>
        <dsp:cNvSpPr/>
      </dsp:nvSpPr>
      <dsp:spPr>
        <a:xfrm>
          <a:off x="0" y="624926"/>
          <a:ext cx="6172199" cy="599625"/>
        </a:xfrm>
        <a:prstGeom prst="roundRect">
          <a:avLst/>
        </a:prstGeom>
        <a:solidFill>
          <a:schemeClr val="accent1">
            <a:shade val="80000"/>
            <a:hueOff val="168852"/>
            <a:satOff val="-1894"/>
            <a:lumOff val="853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Neugodne emocije</a:t>
          </a:r>
        </a:p>
      </dsp:txBody>
      <dsp:txXfrm>
        <a:off x="29271" y="654197"/>
        <a:ext cx="6113657" cy="541083"/>
      </dsp:txXfrm>
    </dsp:sp>
    <dsp:sp modelId="{BF7780B1-681A-498F-9309-FCBF95CF7CCB}">
      <dsp:nvSpPr>
        <dsp:cNvPr id="0" name=""/>
        <dsp:cNvSpPr/>
      </dsp:nvSpPr>
      <dsp:spPr>
        <a:xfrm>
          <a:off x="0" y="1282508"/>
          <a:ext cx="6172199" cy="599625"/>
        </a:xfrm>
        <a:prstGeom prst="roundRect">
          <a:avLst/>
        </a:prstGeom>
        <a:solidFill>
          <a:schemeClr val="accent1">
            <a:shade val="80000"/>
            <a:hueOff val="337703"/>
            <a:satOff val="-3789"/>
            <a:lumOff val="1706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Razlikovanje automatskih misli i emocija</a:t>
          </a:r>
        </a:p>
      </dsp:txBody>
      <dsp:txXfrm>
        <a:off x="29271" y="1311779"/>
        <a:ext cx="6113657" cy="541083"/>
      </dsp:txXfrm>
    </dsp:sp>
    <dsp:sp modelId="{156DF367-21B7-4564-A50A-DF7FF1165DBA}">
      <dsp:nvSpPr>
        <dsp:cNvPr id="0" name=""/>
        <dsp:cNvSpPr/>
      </dsp:nvSpPr>
      <dsp:spPr>
        <a:xfrm>
          <a:off x="0" y="1941283"/>
          <a:ext cx="6172199" cy="599625"/>
        </a:xfrm>
        <a:prstGeom prst="roundRect">
          <a:avLst/>
        </a:prstGeom>
        <a:solidFill>
          <a:schemeClr val="accent1">
            <a:shade val="80000"/>
            <a:hueOff val="506555"/>
            <a:satOff val="-5683"/>
            <a:lumOff val="2559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Podudaranje sadržaja misli i emocija</a:t>
          </a:r>
        </a:p>
      </dsp:txBody>
      <dsp:txXfrm>
        <a:off x="29271" y="1970554"/>
        <a:ext cx="6113657" cy="541083"/>
      </dsp:txXfrm>
    </dsp:sp>
    <dsp:sp modelId="{CC98712F-28A4-4781-99FE-7F3BE071D57C}">
      <dsp:nvSpPr>
        <dsp:cNvPr id="0" name=""/>
        <dsp:cNvSpPr/>
      </dsp:nvSpPr>
      <dsp:spPr>
        <a:xfrm>
          <a:off x="0" y="2612908"/>
          <a:ext cx="6172199" cy="599625"/>
        </a:xfrm>
        <a:prstGeom prst="roundRect">
          <a:avLst/>
        </a:prstGeom>
        <a:solidFill>
          <a:schemeClr val="accent1">
            <a:shade val="80000"/>
            <a:hueOff val="675406"/>
            <a:satOff val="-7578"/>
            <a:lumOff val="3412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/>
            <a:t>Tehnike regulacije emocija</a:t>
          </a:r>
        </a:p>
      </dsp:txBody>
      <dsp:txXfrm>
        <a:off x="29271" y="2642179"/>
        <a:ext cx="6113657" cy="541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267A32-01AF-4B6C-B42F-9C0A481BB88B}">
      <dsp:nvSpPr>
        <dsp:cNvPr id="0" name=""/>
        <dsp:cNvSpPr/>
      </dsp:nvSpPr>
      <dsp:spPr>
        <a:xfrm>
          <a:off x="0" y="652987"/>
          <a:ext cx="978309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B064E5-FC61-4F52-B96C-D283CA601548}">
      <dsp:nvSpPr>
        <dsp:cNvPr id="0" name=""/>
        <dsp:cNvSpPr/>
      </dsp:nvSpPr>
      <dsp:spPr>
        <a:xfrm>
          <a:off x="489154" y="490627"/>
          <a:ext cx="6848167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844" tIns="0" rIns="25884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Razvijaju osjećaj blagostanja</a:t>
          </a:r>
          <a:r>
            <a:rPr lang="en-US" sz="1100" kern="1200" dirty="0"/>
            <a:t>  </a:t>
          </a:r>
          <a:r>
            <a:rPr lang="en-US" sz="1100" kern="1200" dirty="0" err="1"/>
            <a:t>i</a:t>
          </a:r>
          <a:r>
            <a:rPr lang="en-US" sz="1100" kern="1200" dirty="0"/>
            <a:t> </a:t>
          </a:r>
          <a:r>
            <a:rPr lang="en-US" sz="1100" kern="1200" dirty="0" err="1"/>
            <a:t>otpornost</a:t>
          </a:r>
          <a:endParaRPr lang="hr-HR" sz="1100" kern="1200" dirty="0"/>
        </a:p>
      </dsp:txBody>
      <dsp:txXfrm>
        <a:off x="505006" y="506479"/>
        <a:ext cx="6816463" cy="293016"/>
      </dsp:txXfrm>
    </dsp:sp>
    <dsp:sp modelId="{E33358C8-8DBF-4B29-B898-BAF451228094}">
      <dsp:nvSpPr>
        <dsp:cNvPr id="0" name=""/>
        <dsp:cNvSpPr/>
      </dsp:nvSpPr>
      <dsp:spPr>
        <a:xfrm>
          <a:off x="0" y="1151947"/>
          <a:ext cx="978309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83A002-5DB9-4397-B822-81B36CEB8B04}">
      <dsp:nvSpPr>
        <dsp:cNvPr id="0" name=""/>
        <dsp:cNvSpPr/>
      </dsp:nvSpPr>
      <dsp:spPr>
        <a:xfrm>
          <a:off x="489154" y="989587"/>
          <a:ext cx="6848167" cy="324720"/>
        </a:xfrm>
        <a:prstGeom prst="roundRect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r="100000" b="100000"/>
          </a:path>
          <a:tileRect l="-100000" t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844" tIns="0" rIns="25884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Proširuju pažnju i spoznaje</a:t>
          </a:r>
        </a:p>
      </dsp:txBody>
      <dsp:txXfrm>
        <a:off x="505006" y="1005439"/>
        <a:ext cx="6816463" cy="293016"/>
      </dsp:txXfrm>
    </dsp:sp>
    <dsp:sp modelId="{EDA4DF97-E4F0-43AB-ACE6-A67A2AFA6164}">
      <dsp:nvSpPr>
        <dsp:cNvPr id="0" name=""/>
        <dsp:cNvSpPr/>
      </dsp:nvSpPr>
      <dsp:spPr>
        <a:xfrm>
          <a:off x="0" y="1650907"/>
          <a:ext cx="9783095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B2B1C1-6BDE-417D-A26C-BF4D6F4AE029}">
      <dsp:nvSpPr>
        <dsp:cNvPr id="0" name=""/>
        <dsp:cNvSpPr/>
      </dsp:nvSpPr>
      <dsp:spPr>
        <a:xfrm>
          <a:off x="489154" y="1488547"/>
          <a:ext cx="6848167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8844" tIns="0" rIns="25884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b="1" kern="1200" dirty="0"/>
            <a:t>Identifikacija ugodnih emocija</a:t>
          </a:r>
          <a:r>
            <a:rPr lang="hr-HR" sz="1100" kern="1200" dirty="0"/>
            <a:t>-povećava sposobnost da se identificira i poboljša raspoloženje</a:t>
          </a:r>
        </a:p>
      </dsp:txBody>
      <dsp:txXfrm>
        <a:off x="505006" y="1504399"/>
        <a:ext cx="6816463" cy="2930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406E58-FD8B-4315-80A0-B88EC3E14958}">
      <dsp:nvSpPr>
        <dsp:cNvPr id="0" name=""/>
        <dsp:cNvSpPr/>
      </dsp:nvSpPr>
      <dsp:spPr>
        <a:xfrm>
          <a:off x="0" y="21403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878A27-DB65-40D1-8B70-23346B3BB20C}">
      <dsp:nvSpPr>
        <dsp:cNvPr id="0" name=""/>
        <dsp:cNvSpPr/>
      </dsp:nvSpPr>
      <dsp:spPr>
        <a:xfrm>
          <a:off x="513002" y="58262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/>
            <a:t>Problem solving</a:t>
          </a:r>
        </a:p>
      </dsp:txBody>
      <dsp:txXfrm>
        <a:off x="528854" y="74114"/>
        <a:ext cx="6773852" cy="293016"/>
      </dsp:txXfrm>
    </dsp:sp>
    <dsp:sp modelId="{139A4D05-87F0-4AD7-9BFB-7B1B25BE9191}">
      <dsp:nvSpPr>
        <dsp:cNvPr id="0" name=""/>
        <dsp:cNvSpPr/>
      </dsp:nvSpPr>
      <dsp:spPr>
        <a:xfrm>
          <a:off x="0" y="71299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F4E690-1C70-4561-9FFB-8EE59B97574C}">
      <dsp:nvSpPr>
        <dsp:cNvPr id="0" name=""/>
        <dsp:cNvSpPr/>
      </dsp:nvSpPr>
      <dsp:spPr>
        <a:xfrm>
          <a:off x="486111" y="550637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/>
            <a:t>Ocjenjivanje i odgovaranje na negativne misli</a:t>
          </a:r>
        </a:p>
      </dsp:txBody>
      <dsp:txXfrm>
        <a:off x="501963" y="566489"/>
        <a:ext cx="6773852" cy="293016"/>
      </dsp:txXfrm>
    </dsp:sp>
    <dsp:sp modelId="{874FDA70-9EF7-4B9E-A3FD-F51FB1699125}">
      <dsp:nvSpPr>
        <dsp:cNvPr id="0" name=""/>
        <dsp:cNvSpPr/>
      </dsp:nvSpPr>
      <dsp:spPr>
        <a:xfrm>
          <a:off x="0" y="121195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B87019-9B78-4C1B-BE91-5C1E0BF5EE58}">
      <dsp:nvSpPr>
        <dsp:cNvPr id="0" name=""/>
        <dsp:cNvSpPr/>
      </dsp:nvSpPr>
      <dsp:spPr>
        <a:xfrm>
          <a:off x="486111" y="1049597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 Uključivanje u ugodne i produktivne aktivnosti</a:t>
          </a:r>
        </a:p>
      </dsp:txBody>
      <dsp:txXfrm>
        <a:off x="501963" y="1065449"/>
        <a:ext cx="6773852" cy="293016"/>
      </dsp:txXfrm>
    </dsp:sp>
    <dsp:sp modelId="{C7E5014D-2C55-4A98-8497-C5CADC2DBEB5}">
      <dsp:nvSpPr>
        <dsp:cNvPr id="0" name=""/>
        <dsp:cNvSpPr/>
      </dsp:nvSpPr>
      <dsp:spPr>
        <a:xfrm>
          <a:off x="0" y="171091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1B4197-C0B7-401A-8575-40974290E6C2}">
      <dsp:nvSpPr>
        <dsp:cNvPr id="0" name=""/>
        <dsp:cNvSpPr/>
      </dsp:nvSpPr>
      <dsp:spPr>
        <a:xfrm>
          <a:off x="486111" y="1548557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Vježbanje</a:t>
          </a:r>
        </a:p>
      </dsp:txBody>
      <dsp:txXfrm>
        <a:off x="501963" y="1564409"/>
        <a:ext cx="6773852" cy="293016"/>
      </dsp:txXfrm>
    </dsp:sp>
    <dsp:sp modelId="{72DCBE6E-7CDD-4C7E-B264-F7EAB2729941}">
      <dsp:nvSpPr>
        <dsp:cNvPr id="0" name=""/>
        <dsp:cNvSpPr/>
      </dsp:nvSpPr>
      <dsp:spPr>
        <a:xfrm>
          <a:off x="0" y="220987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50A7C3-1060-42F5-A94B-BA55D75DB924}">
      <dsp:nvSpPr>
        <dsp:cNvPr id="0" name=""/>
        <dsp:cNvSpPr/>
      </dsp:nvSpPr>
      <dsp:spPr>
        <a:xfrm>
          <a:off x="486111" y="2047517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Prihvaćanje neugodnih emocija</a:t>
          </a:r>
        </a:p>
      </dsp:txBody>
      <dsp:txXfrm>
        <a:off x="501963" y="2063369"/>
        <a:ext cx="6773852" cy="293016"/>
      </dsp:txXfrm>
    </dsp:sp>
    <dsp:sp modelId="{EA466492-4046-4AD5-8A82-946C7CAC85FE}">
      <dsp:nvSpPr>
        <dsp:cNvPr id="0" name=""/>
        <dsp:cNvSpPr/>
      </dsp:nvSpPr>
      <dsp:spPr>
        <a:xfrm>
          <a:off x="0" y="270883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3B6CB0-6530-4F7E-A858-3DAF0DFD87E4}">
      <dsp:nvSpPr>
        <dsp:cNvPr id="0" name=""/>
        <dsp:cNvSpPr/>
      </dsp:nvSpPr>
      <dsp:spPr>
        <a:xfrm>
          <a:off x="486111" y="2546477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/>
            <a:t>Mindfulness</a:t>
          </a:r>
        </a:p>
      </dsp:txBody>
      <dsp:txXfrm>
        <a:off x="501963" y="2562329"/>
        <a:ext cx="6773852" cy="293016"/>
      </dsp:txXfrm>
    </dsp:sp>
    <dsp:sp modelId="{CCF6DF96-C656-4253-A1FC-D0AB812D51C2}">
      <dsp:nvSpPr>
        <dsp:cNvPr id="0" name=""/>
        <dsp:cNvSpPr/>
      </dsp:nvSpPr>
      <dsp:spPr>
        <a:xfrm>
          <a:off x="0" y="320779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6F0622-2D43-4D1C-A28F-A85B44E89717}">
      <dsp:nvSpPr>
        <dsp:cNvPr id="0" name=""/>
        <dsp:cNvSpPr/>
      </dsp:nvSpPr>
      <dsp:spPr>
        <a:xfrm>
          <a:off x="486111" y="3045437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Tehnike relaksacije</a:t>
          </a:r>
        </a:p>
      </dsp:txBody>
      <dsp:txXfrm>
        <a:off x="501963" y="3061289"/>
        <a:ext cx="6773852" cy="293016"/>
      </dsp:txXfrm>
    </dsp:sp>
    <dsp:sp modelId="{CF180A51-8CDC-4297-8FDE-6C9DB9ACAE8B}">
      <dsp:nvSpPr>
        <dsp:cNvPr id="0" name=""/>
        <dsp:cNvSpPr/>
      </dsp:nvSpPr>
      <dsp:spPr>
        <a:xfrm>
          <a:off x="0" y="3706757"/>
          <a:ext cx="9722224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DFC3E5-91EF-48F3-AF59-4827F26CD4B8}">
      <dsp:nvSpPr>
        <dsp:cNvPr id="0" name=""/>
        <dsp:cNvSpPr/>
      </dsp:nvSpPr>
      <dsp:spPr>
        <a:xfrm>
          <a:off x="486111" y="3544397"/>
          <a:ext cx="6805556" cy="324720"/>
        </a:xfrm>
        <a:prstGeom prst="roundRect">
          <a:avLst/>
        </a:prstGeom>
        <a:solidFill>
          <a:srgbClr val="FF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7234" tIns="0" rIns="257234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100" kern="1200" dirty="0"/>
            <a:t>Fokusiranje na pozitivne kvalitete </a:t>
          </a:r>
        </a:p>
      </dsp:txBody>
      <dsp:txXfrm>
        <a:off x="501963" y="3560249"/>
        <a:ext cx="6773852" cy="2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7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9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3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5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3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747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81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54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1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4/19/2024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085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4/19/2024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1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 /><Relationship Id="rId7" Type="http://schemas.microsoft.com/office/2007/relationships/diagramDrawing" Target="../diagrams/drawing2.xml" /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Relationship Id="rId6" Type="http://schemas.openxmlformats.org/officeDocument/2006/relationships/diagramColors" Target="../diagrams/colors2.xml" /><Relationship Id="rId5" Type="http://schemas.openxmlformats.org/officeDocument/2006/relationships/diagramQuickStyle" Target="../diagrams/quickStyle2.xml" /><Relationship Id="rId4" Type="http://schemas.openxmlformats.org/officeDocument/2006/relationships/diagramLayout" Target="../diagrams/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84CFD-A513-F385-4213-9983012A54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68070"/>
            <a:ext cx="9144000" cy="1470211"/>
          </a:xfrm>
        </p:spPr>
        <p:txBody>
          <a:bodyPr>
            <a:normAutofit fontScale="90000"/>
          </a:bodyPr>
          <a:lstStyle/>
          <a:p>
            <a:br>
              <a:rPr lang="hr-HR" sz="4400" dirty="0"/>
            </a:br>
            <a:br>
              <a:rPr lang="hr-HR" sz="4400" dirty="0"/>
            </a:br>
            <a:br>
              <a:rPr lang="hr-HR" sz="4400" dirty="0"/>
            </a:br>
            <a:br>
              <a:rPr lang="hr-HR" sz="4400" dirty="0"/>
            </a:br>
            <a:br>
              <a:rPr lang="hr-HR" sz="4400" dirty="0"/>
            </a:br>
            <a:br>
              <a:rPr lang="hr-HR" sz="4400" dirty="0"/>
            </a:br>
            <a:r>
              <a:rPr lang="hr-HR" sz="4400" dirty="0"/>
              <a:t>EMOCIJE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E937BB-A01E-4BE7-002B-4F92250A5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96110"/>
            <a:ext cx="9144000" cy="1655762"/>
          </a:xfrm>
          <a:ln>
            <a:solidFill>
              <a:srgbClr val="FF99FF"/>
            </a:solidFill>
          </a:ln>
        </p:spPr>
        <p:txBody>
          <a:bodyPr>
            <a:normAutofit lnSpcReduction="10000"/>
          </a:bodyPr>
          <a:lstStyle/>
          <a:p>
            <a:r>
              <a:rPr lang="hr-HR" sz="1800" dirty="0"/>
              <a:t>Karla Ivanišević</a:t>
            </a:r>
          </a:p>
          <a:p>
            <a:r>
              <a:rPr lang="hr-HR" sz="1800" dirty="0"/>
              <a:t>bihevioralno-kognitivna terapija 2.stupanj</a:t>
            </a:r>
          </a:p>
          <a:p>
            <a:r>
              <a:rPr lang="hr-HR" sz="1800" dirty="0" err="1"/>
              <a:t>Hubikot</a:t>
            </a:r>
            <a:endParaRPr lang="hr-HR" sz="1800" dirty="0"/>
          </a:p>
          <a:p>
            <a:r>
              <a:rPr lang="hr-HR" sz="1800" dirty="0"/>
              <a:t>2024.</a:t>
            </a:r>
          </a:p>
          <a:p>
            <a:endParaRPr lang="hr-HR" dirty="0"/>
          </a:p>
        </p:txBody>
      </p:sp>
      <p:pic>
        <p:nvPicPr>
          <p:cNvPr id="18" name="Slika 17">
            <a:extLst>
              <a:ext uri="{FF2B5EF4-FFF2-40B4-BE49-F238E27FC236}">
                <a16:creationId xmlns:a16="http://schemas.microsoft.com/office/drawing/2014/main" id="{EBC1C811-7467-4D99-8FE3-F134900F8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4989" y="775449"/>
            <a:ext cx="3622021" cy="2138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48008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4763BD-F281-483D-80E7-AC373D41C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Tablica emocija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FA43EB0D-3ACF-415A-A9B0-299397ABCE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007017"/>
              </p:ext>
            </p:extLst>
          </p:nvPr>
        </p:nvGraphicFramePr>
        <p:xfrm>
          <a:off x="838200" y="2178050"/>
          <a:ext cx="10515597" cy="229108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{BC89EF96-8CEA-46FF-86C4-4CE0E7609802}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277254154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016172827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1728368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Tuga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Ljutnja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Anksioznost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854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Propali  planovi za večeras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Prijatelj je otkazao planove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Vidjeti manjak novaca na računu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914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Nedovoljno novčanih sredstava za 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Vozač pušta glasnu glazbu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Čuti da će biti uragan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770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Bez ikakvih planova i obaveza za vikend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Susjed  nije vratio stvari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Pronalazak kvrge na vratu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18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8611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501688-316C-4035-A634-7A1B74701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Intenzitet emocija</a:t>
            </a:r>
          </a:p>
        </p:txBody>
      </p:sp>
      <p:sp>
        <p:nvSpPr>
          <p:cNvPr id="8" name="Rezervirano mjesto sadržaja 7">
            <a:extLst>
              <a:ext uri="{FF2B5EF4-FFF2-40B4-BE49-F238E27FC236}">
                <a16:creationId xmlns:a16="http://schemas.microsoft.com/office/drawing/2014/main" id="{0D007DCC-20DB-489E-8F7B-D8BCA4FC9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235" y="2210033"/>
            <a:ext cx="10515600" cy="3998306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228600" indent="0">
              <a:buNone/>
            </a:pPr>
            <a:endParaRPr lang="hr-HR" dirty="0"/>
          </a:p>
          <a:p>
            <a:pPr marL="228600" indent="0">
              <a:buNone/>
            </a:pPr>
            <a:r>
              <a:rPr lang="hr-HR" sz="1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blago    umjereno  intenzivno  vrlo intenzivno</a:t>
            </a:r>
          </a:p>
          <a:p>
            <a:pPr marL="228600" indent="0">
              <a:buNone/>
            </a:pPr>
            <a:endParaRPr lang="hr-HR" dirty="0"/>
          </a:p>
          <a:p>
            <a:pPr marL="228600" indent="0">
              <a:buNone/>
            </a:pPr>
            <a:r>
              <a:rPr lang="hr-HR" sz="1600" i="1" dirty="0"/>
              <a:t>1      2        3          4          5       6         7           8        9            10</a:t>
            </a:r>
          </a:p>
          <a:p>
            <a:endParaRPr lang="hr-H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r-H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Nakon identifikacije, se određuje intenzitet emocije</a:t>
            </a:r>
          </a:p>
        </p:txBody>
      </p: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9B1BC3EA-B812-4920-BB79-871A1A90B3E4}"/>
              </a:ext>
            </a:extLst>
          </p:cNvPr>
          <p:cNvCxnSpPr>
            <a:cxnSpLocks/>
          </p:cNvCxnSpPr>
          <p:nvPr/>
        </p:nvCxnSpPr>
        <p:spPr>
          <a:xfrm>
            <a:off x="1111624" y="3576917"/>
            <a:ext cx="47781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avokutnik 10">
            <a:extLst>
              <a:ext uri="{FF2B5EF4-FFF2-40B4-BE49-F238E27FC236}">
                <a16:creationId xmlns:a16="http://schemas.microsoft.com/office/drawing/2014/main" id="{BA3C69F1-9325-486D-A4A7-3AB019A09DAE}"/>
              </a:ext>
            </a:extLst>
          </p:cNvPr>
          <p:cNvSpPr/>
          <p:nvPr/>
        </p:nvSpPr>
        <p:spPr>
          <a:xfrm>
            <a:off x="945776" y="2734235"/>
            <a:ext cx="5266765" cy="1389530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867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9C44F-FE68-DF14-243E-F3725AFF2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Razlikovanje emocija i automatskih  misli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C39D1-B996-3C0C-E430-86707CAF7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evaluirati neugodne emocije, već ih prihvaćati i </a:t>
            </a:r>
            <a:r>
              <a:rPr lang="hr-H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validirati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 eliminirati neugodne emocije, već smanjiti njihov utjecaj.</a:t>
            </a:r>
          </a:p>
          <a:p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Evaluiramo kognicije koje dovode do </a:t>
            </a:r>
            <a:r>
              <a:rPr lang="hr-H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distresa</a:t>
            </a:r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8259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9F475BC-CFF2-48B4-B44E-69FCD9C3F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A00686-903E-4BF7-9949-06B84565B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Odlučiti hoćemo li vrednovati </a:t>
            </a:r>
            <a:r>
              <a:rPr lang="hr-HR" u="sng" dirty="0" err="1"/>
              <a:t>kognicije</a:t>
            </a:r>
            <a:r>
              <a:rPr lang="hr-HR" dirty="0"/>
              <a:t> ili </a:t>
            </a:r>
            <a:r>
              <a:rPr lang="hr-HR" u="sng" dirty="0"/>
              <a:t>intervenirati </a:t>
            </a:r>
            <a:r>
              <a:rPr lang="hr-HR" dirty="0"/>
              <a:t>(skretanje pozornosti, prihvaćanje neugodnih emocija)</a:t>
            </a:r>
          </a:p>
          <a:p>
            <a:r>
              <a:rPr lang="hr-HR" dirty="0"/>
              <a:t>Konceptualizacija- potrebna kako bi odredili situacije ili ciljeve na koje se potrebno usmjeriti</a:t>
            </a:r>
          </a:p>
          <a:p>
            <a:r>
              <a:rPr lang="hr-HR" dirty="0"/>
              <a:t>Objašnjenje razlike misli i emocija unutar kognitivnog modela</a:t>
            </a:r>
          </a:p>
          <a:p>
            <a:pPr marL="2286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5138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34F407-83B5-46F9-A9A1-F7D5DCFEE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EDE84E71-F43D-435D-8221-2B773A86B932}"/>
              </a:ext>
            </a:extLst>
          </p:cNvPr>
          <p:cNvSpPr/>
          <p:nvPr/>
        </p:nvSpPr>
        <p:spPr>
          <a:xfrm>
            <a:off x="702529" y="1016394"/>
            <a:ext cx="3809999" cy="1964718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1.SITUACIJA</a:t>
            </a:r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CAC186E5-55DB-4C08-BBC0-095CF03B7B91}"/>
              </a:ext>
            </a:extLst>
          </p:cNvPr>
          <p:cNvSpPr/>
          <p:nvPr/>
        </p:nvSpPr>
        <p:spPr>
          <a:xfrm>
            <a:off x="3434175" y="2981112"/>
            <a:ext cx="3558988" cy="1860899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2.AUTOMATSKA MISAO</a:t>
            </a:r>
          </a:p>
        </p:txBody>
      </p:sp>
      <p:sp>
        <p:nvSpPr>
          <p:cNvPr id="6" name="Elipsa 5">
            <a:extLst>
              <a:ext uri="{FF2B5EF4-FFF2-40B4-BE49-F238E27FC236}">
                <a16:creationId xmlns:a16="http://schemas.microsoft.com/office/drawing/2014/main" id="{6CE52AA1-78A4-4099-A4E0-985BB7C1AB73}"/>
              </a:ext>
            </a:extLst>
          </p:cNvPr>
          <p:cNvSpPr/>
          <p:nvPr/>
        </p:nvSpPr>
        <p:spPr>
          <a:xfrm>
            <a:off x="6462031" y="4500563"/>
            <a:ext cx="4231341" cy="1676400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3.REAKCIJA</a:t>
            </a:r>
          </a:p>
          <a:p>
            <a:pPr algn="ctr"/>
            <a:r>
              <a:rPr lang="hr-HR" dirty="0"/>
              <a:t>(emocija, ponašanja i psihološki odgovor)</a:t>
            </a:r>
          </a:p>
        </p:txBody>
      </p:sp>
    </p:spTree>
    <p:extLst>
      <p:ext uri="{BB962C8B-B14F-4D97-AF65-F5344CB8AC3E}">
        <p14:creationId xmlns:p14="http://schemas.microsoft.com/office/powerpoint/2010/main" val="1724895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372797-523A-42DF-8D55-85BFB7C74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8F9021-6F01-4BA8-B9A2-4568F4F9B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Judith: </a:t>
            </a:r>
            <a:r>
              <a:rPr lang="hr-HR" i="1" dirty="0"/>
              <a:t>Kada je zvučao distancirano, kako ste se osjećali?</a:t>
            </a:r>
          </a:p>
          <a:p>
            <a:r>
              <a:rPr lang="hr-HR" b="1" dirty="0" err="1"/>
              <a:t>Abe</a:t>
            </a:r>
            <a:r>
              <a:rPr lang="hr-HR" dirty="0"/>
              <a:t>: </a:t>
            </a:r>
            <a:r>
              <a:rPr lang="hr-HR" i="1" dirty="0"/>
              <a:t>Osjećao sam da stvarno ne želi razgovarati, kao da ga zapravo nije briga jesam li zvao ili ne.</a:t>
            </a:r>
          </a:p>
          <a:p>
            <a:r>
              <a:rPr lang="hr-HR" b="1" dirty="0"/>
              <a:t>Judith: </a:t>
            </a:r>
            <a:r>
              <a:rPr lang="hr-HR" i="1" dirty="0"/>
              <a:t>Dakle, kada ste imali misli “On zapravo ne želi razgovarati. Nije ga baš briga što sam nazvao,” kako ste se emocionalno osjećali? Tužno? Ljuto? Tjeskobno? Nešto drugo?</a:t>
            </a:r>
          </a:p>
        </p:txBody>
      </p:sp>
    </p:spTree>
    <p:extLst>
      <p:ext uri="{BB962C8B-B14F-4D97-AF65-F5344CB8AC3E}">
        <p14:creationId xmlns:p14="http://schemas.microsoft.com/office/powerpoint/2010/main" val="156710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20DE07-5915-469A-966B-9090192B2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32E587F-2103-42D0-ACAF-A60E78C37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teškoće u razlikovanju-korištenje riječi </a:t>
            </a:r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OSJEĆAM</a:t>
            </a:r>
            <a:r>
              <a:rPr lang="hr-HR" dirty="0"/>
              <a:t> („</a:t>
            </a:r>
            <a:r>
              <a:rPr lang="hr-HR" i="1" dirty="0"/>
              <a:t>Osjećam se kao neuspjeh”)</a:t>
            </a:r>
          </a:p>
          <a:p>
            <a:r>
              <a:rPr lang="hr-HR" dirty="0"/>
              <a:t>Ovisno o kontekstu:</a:t>
            </a:r>
          </a:p>
          <a:p>
            <a:pPr>
              <a:buFontTx/>
              <a:buChar char="-"/>
            </a:pPr>
            <a:r>
              <a:rPr lang="hr-HR" i="1" dirty="0"/>
              <a:t>ignoriramo zabunu</a:t>
            </a:r>
          </a:p>
          <a:p>
            <a:pPr>
              <a:buFontTx/>
              <a:buChar char="-"/>
            </a:pPr>
            <a:r>
              <a:rPr lang="hr-HR" i="1" dirty="0"/>
              <a:t>objasnimo razliku u tom trenutku ili naknadno</a:t>
            </a:r>
          </a:p>
          <a:p>
            <a:r>
              <a:rPr lang="hr-HR" dirty="0"/>
              <a:t>Razumijevanje razlike između misli i emocija je važno zbog </a:t>
            </a:r>
            <a:r>
              <a:rPr lang="hr-HR" dirty="0" err="1"/>
              <a:t>evaluiranja</a:t>
            </a:r>
            <a:r>
              <a:rPr lang="hr-HR" dirty="0"/>
              <a:t> vlastitih emocija</a:t>
            </a:r>
          </a:p>
          <a:p>
            <a:endParaRPr lang="hr-HR" dirty="0"/>
          </a:p>
          <a:p>
            <a:endParaRPr lang="hr-HR" i="1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4836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6D067E-AEDF-4D4A-A415-C30BEEFF4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F3C236F-8669-4D18-9A6E-F258B8A9A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6673"/>
            <a:ext cx="10515600" cy="4790290"/>
          </a:xfrm>
        </p:spPr>
        <p:txBody>
          <a:bodyPr>
            <a:noAutofit/>
          </a:bodyPr>
          <a:lstStyle/>
          <a:p>
            <a:r>
              <a:rPr lang="hr-HR" b="1" dirty="0" err="1"/>
              <a:t>Abe</a:t>
            </a:r>
            <a:r>
              <a:rPr lang="hr-HR" dirty="0"/>
              <a:t>: </a:t>
            </a:r>
            <a:r>
              <a:rPr lang="hr-HR" i="1" dirty="0"/>
              <a:t>Oh, osjećao sam se kao da nema svrhe.</a:t>
            </a:r>
          </a:p>
          <a:p>
            <a:r>
              <a:rPr lang="hr-HR" b="1" dirty="0"/>
              <a:t>Judith</a:t>
            </a:r>
            <a:r>
              <a:rPr lang="hr-HR" dirty="0"/>
              <a:t>: </a:t>
            </a:r>
            <a:r>
              <a:rPr lang="hr-HR" i="1" dirty="0"/>
              <a:t>To su važne misli. Vratit ćemo se na njih za koju minutu, ali prvo bih željela objasniti razliku između misli i osjećaja. U redu?</a:t>
            </a:r>
          </a:p>
          <a:p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Primjer objašnjenja  razlike između emocija i misli </a:t>
            </a:r>
            <a:r>
              <a:rPr lang="hr-HR" dirty="0"/>
              <a:t>: „</a:t>
            </a:r>
            <a:r>
              <a:rPr lang="hr-HR" i="1" dirty="0"/>
              <a:t>Osjećaji su ono što emocionalno osjećate - obično su to jedna riječ, poput tuge, ljutnje, tjeskobe i tako dalje. Misli su ideje koje imate; mislite o njima ili riječima ili slikama, poput “Nema svrhe. Vjerojatno mi neće pomoći.” Shvaćate li što mislim?</a:t>
            </a:r>
          </a:p>
        </p:txBody>
      </p:sp>
    </p:spTree>
    <p:extLst>
      <p:ext uri="{BB962C8B-B14F-4D97-AF65-F5344CB8AC3E}">
        <p14:creationId xmlns:p14="http://schemas.microsoft.com/office/powerpoint/2010/main" val="247478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3BC3D-A3D3-4D8B-D96D-413607937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Podudaranje sadržaja misli i emocija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56770-09AF-0B0D-85F3-DD2A1929B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/>
              <a:t>Otkriti sadržaj automatske misli i odgovarajuću emociju</a:t>
            </a:r>
          </a:p>
          <a:p>
            <a:r>
              <a:rPr lang="hr-HR" b="1" dirty="0"/>
              <a:t>Judith</a:t>
            </a:r>
            <a:r>
              <a:rPr lang="hr-HR" dirty="0"/>
              <a:t>: </a:t>
            </a:r>
            <a:r>
              <a:rPr lang="hr-HR" i="1" dirty="0"/>
              <a:t>Što Vam je prolazilo kroz glavu?</a:t>
            </a:r>
          </a:p>
          <a:p>
            <a:r>
              <a:rPr lang="hr-HR" b="1" dirty="0" err="1"/>
              <a:t>Abe</a:t>
            </a:r>
            <a:r>
              <a:rPr lang="hr-HR" b="1" dirty="0"/>
              <a:t>: </a:t>
            </a:r>
            <a:r>
              <a:rPr lang="hr-HR" i="1" dirty="0"/>
              <a:t>Razmišljao sam, "Što ako mi ne želi dati dobru preporuku? Što ako ne dobijem posao?„</a:t>
            </a:r>
          </a:p>
          <a:p>
            <a:r>
              <a:rPr lang="hr-HR" b="1" dirty="0"/>
              <a:t>Judith:</a:t>
            </a:r>
            <a:r>
              <a:rPr lang="hr-HR" dirty="0"/>
              <a:t> </a:t>
            </a:r>
            <a:r>
              <a:rPr lang="hr-HR" i="1" dirty="0"/>
              <a:t>I bili ste tužni?</a:t>
            </a:r>
          </a:p>
          <a:p>
            <a:r>
              <a:rPr lang="hr-HR" b="1" dirty="0" err="1"/>
              <a:t>Abe</a:t>
            </a:r>
            <a:r>
              <a:rPr lang="hr-HR" dirty="0"/>
              <a:t>: </a:t>
            </a:r>
            <a:r>
              <a:rPr lang="hr-HR" i="1" dirty="0"/>
              <a:t>Da.</a:t>
            </a:r>
          </a:p>
          <a:p>
            <a:r>
              <a:rPr lang="hr-HR" b="1" dirty="0"/>
              <a:t>Judith:</a:t>
            </a:r>
            <a:r>
              <a:rPr lang="hr-HR" dirty="0"/>
              <a:t> </a:t>
            </a:r>
            <a:r>
              <a:rPr lang="hr-HR" i="1" dirty="0"/>
              <a:t>Malo sam zbunjena jer ovo više zvuči kao tjeskobne misli. Je li Vam još nešto prolazilo kroz glavu? </a:t>
            </a:r>
          </a:p>
          <a:p>
            <a:r>
              <a:rPr lang="hr-HR" b="1" dirty="0" err="1"/>
              <a:t>Abe</a:t>
            </a:r>
            <a:r>
              <a:rPr lang="hr-HR" b="1" dirty="0"/>
              <a:t>:</a:t>
            </a:r>
            <a:r>
              <a:rPr lang="hr-HR" dirty="0"/>
              <a:t> </a:t>
            </a:r>
            <a:r>
              <a:rPr lang="hr-HR" i="1" dirty="0"/>
              <a:t>Nisam siguran</a:t>
            </a:r>
            <a:r>
              <a:rPr lang="hr-HR" dirty="0"/>
              <a:t>.</a:t>
            </a:r>
          </a:p>
          <a:p>
            <a:r>
              <a:rPr lang="hr-HR" b="1" dirty="0"/>
              <a:t>Judith</a:t>
            </a:r>
            <a:r>
              <a:rPr lang="hr-HR" dirty="0"/>
              <a:t>: </a:t>
            </a:r>
            <a:r>
              <a:rPr lang="hr-HR" i="1" dirty="0"/>
              <a:t>Kako bi bilo da zamislite navedenu situaciju? (imaginacija)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7896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83E3B-0812-E1FF-1CF2-FFF9EB370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Povećanje neugodnih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BE8FB-E4E0-259B-B9E4-B50D37039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1703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228600" indent="0">
              <a:buNone/>
            </a:pPr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Korisno kada klijent treba:</a:t>
            </a:r>
          </a:p>
          <a:p>
            <a:r>
              <a:rPr lang="hr-HR" dirty="0"/>
              <a:t>Ostvariti pristup svojim mislima</a:t>
            </a:r>
          </a:p>
          <a:p>
            <a:r>
              <a:rPr lang="hr-HR" dirty="0"/>
              <a:t>Usmjeriti se na </a:t>
            </a:r>
            <a:r>
              <a:rPr lang="hr-HR" dirty="0" err="1"/>
              <a:t>kognicije</a:t>
            </a:r>
            <a:r>
              <a:rPr lang="hr-HR" dirty="0"/>
              <a:t> na emocionalnoj razini</a:t>
            </a:r>
          </a:p>
          <a:p>
            <a:r>
              <a:rPr lang="hr-HR" dirty="0"/>
              <a:t>Naučiti da emocije nisu opasne</a:t>
            </a:r>
          </a:p>
          <a:p>
            <a:r>
              <a:rPr lang="hr-HR" dirty="0"/>
              <a:t>Uočiti posljedice </a:t>
            </a:r>
            <a:r>
              <a:rPr lang="hr-HR" dirty="0" err="1"/>
              <a:t>maladaptivnih</a:t>
            </a:r>
            <a:r>
              <a:rPr lang="hr-HR" dirty="0"/>
              <a:t> ponašanja</a:t>
            </a:r>
          </a:p>
          <a:p>
            <a:pPr marL="228600" indent="0">
              <a:buNone/>
            </a:pPr>
            <a:endParaRPr lang="hr-HR" dirty="0"/>
          </a:p>
          <a:p>
            <a:r>
              <a:rPr lang="hr-H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Metode povećanja neugodnih emocija</a:t>
            </a:r>
            <a:r>
              <a:rPr lang="hr-HR" dirty="0"/>
              <a:t>: imaginacija, fokus na somatske senzacije</a:t>
            </a:r>
          </a:p>
        </p:txBody>
      </p:sp>
    </p:spTree>
    <p:extLst>
      <p:ext uri="{BB962C8B-B14F-4D97-AF65-F5344CB8AC3E}">
        <p14:creationId xmlns:p14="http://schemas.microsoft.com/office/powerpoint/2010/main" val="59057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F52C-D096-D05D-A143-CE931DDD5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SADRŽAJ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D41E1-B38A-4BFE-1F86-F33ACA8E5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5740" y="2178657"/>
            <a:ext cx="10018059" cy="3998306"/>
          </a:xfrm>
        </p:spPr>
        <p:txBody>
          <a:bodyPr>
            <a:normAutofit/>
          </a:bodyPr>
          <a:lstStyle/>
          <a:p>
            <a:endParaRPr lang="hr-HR" dirty="0"/>
          </a:p>
        </p:txBody>
      </p:sp>
      <p:graphicFrame>
        <p:nvGraphicFramePr>
          <p:cNvPr id="5" name="Dijagram 4">
            <a:extLst>
              <a:ext uri="{FF2B5EF4-FFF2-40B4-BE49-F238E27FC236}">
                <a16:creationId xmlns:a16="http://schemas.microsoft.com/office/drawing/2014/main" id="{C5DF692E-DA00-4440-B2A3-DEE70F3D04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2815964"/>
              </p:ext>
            </p:extLst>
          </p:nvPr>
        </p:nvGraphicFramePr>
        <p:xfrm>
          <a:off x="775447" y="1846682"/>
          <a:ext cx="6172200" cy="3675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465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5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EB29D6-2C77-4E3F-A396-A8A52BBB7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Testiranje vjerovanja u neugodne emocije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A2BACFA-2D4C-4EF4-AF04-9D125ACE0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Primjer („ </a:t>
            </a:r>
            <a:r>
              <a:rPr lang="hr-HR" i="1" dirty="0"/>
              <a:t>Ako se naljutim, biti će sve gore i gore</a:t>
            </a:r>
            <a:r>
              <a:rPr lang="hr-HR" dirty="0"/>
              <a:t>.”)</a:t>
            </a:r>
          </a:p>
          <a:p>
            <a:r>
              <a:rPr lang="hr-HR" sz="2800" dirty="0"/>
              <a:t>Dolazi do izbjegavanja situacija ili razgovora o problemu</a:t>
            </a:r>
          </a:p>
          <a:p>
            <a:r>
              <a:rPr lang="hr-HR" dirty="0"/>
              <a:t>Tehnike testiranja vjerovanja u neugodne emocije: </a:t>
            </a:r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kognitivna </a:t>
            </a:r>
            <a:r>
              <a:rPr lang="hr-HR" dirty="0" err="1">
                <a:solidFill>
                  <a:srgbClr val="FF99FF">
                    <a:alpha val="70000"/>
                  </a:srgbClr>
                </a:solidFill>
              </a:rPr>
              <a:t>restrukturacija</a:t>
            </a:r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 i  </a:t>
            </a:r>
            <a:r>
              <a:rPr lang="hr-HR" dirty="0" err="1">
                <a:solidFill>
                  <a:srgbClr val="FF99FF">
                    <a:alpha val="70000"/>
                  </a:srgbClr>
                </a:solidFill>
              </a:rPr>
              <a:t>mindfulness</a:t>
            </a:r>
            <a:endParaRPr lang="hr-HR" dirty="0">
              <a:solidFill>
                <a:srgbClr val="FF99FF">
                  <a:alpha val="70000"/>
                </a:srgbClr>
              </a:solidFill>
            </a:endParaRPr>
          </a:p>
          <a:p>
            <a:r>
              <a:rPr lang="hr-HR" i="1" dirty="0"/>
              <a:t>„Ja biram da se odvojim od brige” – </a:t>
            </a:r>
            <a:r>
              <a:rPr lang="hr-HR" dirty="0"/>
              <a:t>cilj testiranja vjerovanja u neugodne emocije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852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B2395DF-DCA2-4107-963C-5A8AF3DBC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2670" y="777135"/>
            <a:ext cx="10515600" cy="1325563"/>
          </a:xfrm>
        </p:spPr>
        <p:txBody>
          <a:bodyPr/>
          <a:lstStyle/>
          <a:p>
            <a:r>
              <a:rPr lang="hr-HR" dirty="0"/>
              <a:t>Tehnike regulacija emocija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8667B17C-AF1F-4C0D-900B-ADE75E9AF6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5669350"/>
              </p:ext>
            </p:extLst>
          </p:nvPr>
        </p:nvGraphicFramePr>
        <p:xfrm>
          <a:off x="972670" y="2102698"/>
          <a:ext cx="9722224" cy="4035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05E0F3F6-88A4-76C0-027C-4963BF302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514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48B1F68E-7964-4251-9509-295CEF20EE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9035" y="1810871"/>
            <a:ext cx="5387789" cy="337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4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0A3AC-4820-D351-33A7-B6C83AA0E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72E6-FF8C-4BC3-9C96-45E1BC2645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 algn="ctr">
              <a:buNone/>
            </a:pPr>
            <a:endParaRPr lang="hr-HR" dirty="0"/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E0F84122-C65C-C9B5-6EB9-A9B982E9452F}"/>
              </a:ext>
            </a:extLst>
          </p:cNvPr>
          <p:cNvSpPr/>
          <p:nvPr/>
        </p:nvSpPr>
        <p:spPr>
          <a:xfrm>
            <a:off x="2335160" y="2660437"/>
            <a:ext cx="7723239" cy="2059046"/>
          </a:xfrm>
          <a:prstGeom prst="flowChartTerminator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/>
              <a:t>primarna važnost u bihevioralno kognitivnoj terapiji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hr-HR" dirty="0"/>
              <a:t>Cilj- smanjenje neugodnih emocija, a povećavanje i promoviranje ugodnih emocija</a:t>
            </a:r>
          </a:p>
        </p:txBody>
      </p:sp>
    </p:spTree>
    <p:extLst>
      <p:ext uri="{BB962C8B-B14F-4D97-AF65-F5344CB8AC3E}">
        <p14:creationId xmlns:p14="http://schemas.microsoft.com/office/powerpoint/2010/main" val="737136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25CD9-65A9-C548-689F-0E7982052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Ugodne emocije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34158-446B-1DE5-76FC-CFD9EBB00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01A269-327B-230A-130D-81A9A4F5A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6645" y="4403561"/>
            <a:ext cx="3677265" cy="194135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82301D1-F011-2781-857A-81C08E4CB9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8082382"/>
              </p:ext>
            </p:extLst>
          </p:nvPr>
        </p:nvGraphicFramePr>
        <p:xfrm>
          <a:off x="973394" y="1828800"/>
          <a:ext cx="9783096" cy="2418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5033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3AC9C-70C8-3771-C59D-99F02DFC7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Povećanje ugodnih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DCB8C-1AA0-D2D2-F04E-8A7A7FF26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742950" indent="-514350">
              <a:buFont typeface="+mj-lt"/>
              <a:buAutoNum type="arabicPeriod"/>
            </a:pPr>
            <a:r>
              <a:rPr lang="hr-HR" dirty="0"/>
              <a:t>Razgovor o vlastitim interesima </a:t>
            </a:r>
          </a:p>
          <a:p>
            <a:pPr marL="742950" indent="-514350">
              <a:buFont typeface="+mj-lt"/>
              <a:buAutoNum type="arabicPeriod"/>
            </a:pPr>
            <a:r>
              <a:rPr lang="hr-HR" dirty="0"/>
              <a:t>Pozitivni događaji tijekom tjedna i pozitivna sjećanja  </a:t>
            </a:r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“Što Vam ovo iskustvo pokazuje?” “Što to govori o Vama ?”</a:t>
            </a:r>
          </a:p>
          <a:p>
            <a:pPr marL="742950" indent="-514350">
              <a:buFont typeface="+mj-lt"/>
              <a:buAutoNum type="arabicPeriod"/>
            </a:pPr>
            <a:r>
              <a:rPr lang="hr-HR" dirty="0"/>
              <a:t>Kreiranje akcijskog plana- veća produktivnost aktivnosti, adaptivni zaključci o iskustvima </a:t>
            </a:r>
          </a:p>
          <a:p>
            <a:pPr marL="742950" indent="-514350">
              <a:buFont typeface="+mj-lt"/>
              <a:buAutoNum type="arabicPeriod"/>
            </a:pPr>
            <a:r>
              <a:rPr lang="it-IT" dirty="0" err="1"/>
              <a:t>Specifi</a:t>
            </a:r>
            <a:r>
              <a:rPr lang="hr-HR" dirty="0" err="1"/>
              <a:t>kacija</a:t>
            </a:r>
            <a:r>
              <a:rPr lang="it-IT" dirty="0"/>
              <a:t> </a:t>
            </a:r>
            <a:r>
              <a:rPr lang="hr-HR" dirty="0"/>
              <a:t>ugodne</a:t>
            </a:r>
            <a:r>
              <a:rPr lang="it-IT" dirty="0"/>
              <a:t> </a:t>
            </a:r>
            <a:r>
              <a:rPr lang="it-IT" dirty="0" err="1"/>
              <a:t>emocij</a:t>
            </a:r>
            <a:r>
              <a:rPr lang="hr-HR" dirty="0"/>
              <a:t>e</a:t>
            </a:r>
            <a:r>
              <a:rPr lang="it-IT" dirty="0"/>
              <a:t>- </a:t>
            </a:r>
            <a:r>
              <a:rPr lang="it-IT" dirty="0">
                <a:solidFill>
                  <a:srgbClr val="FF99FF">
                    <a:alpha val="70000"/>
                  </a:srgbClr>
                </a:solidFill>
              </a:rPr>
              <a:t>“</a:t>
            </a:r>
            <a:r>
              <a:rPr lang="it-IT" dirty="0" err="1">
                <a:solidFill>
                  <a:srgbClr val="FF99FF">
                    <a:alpha val="70000"/>
                  </a:srgbClr>
                </a:solidFill>
              </a:rPr>
              <a:t>Kako</a:t>
            </a:r>
            <a:r>
              <a:rPr lang="it-IT" dirty="0">
                <a:solidFill>
                  <a:srgbClr val="FF99FF">
                    <a:alpha val="70000"/>
                  </a:srgbClr>
                </a:solidFill>
              </a:rPr>
              <a:t> s</a:t>
            </a:r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te</a:t>
            </a:r>
            <a:r>
              <a:rPr lang="it-IT" dirty="0">
                <a:solidFill>
                  <a:srgbClr val="FF99FF">
                    <a:alpha val="70000"/>
                  </a:srgbClr>
                </a:solidFill>
              </a:rPr>
              <a:t> se </a:t>
            </a:r>
            <a:r>
              <a:rPr lang="it-IT" dirty="0" err="1">
                <a:solidFill>
                  <a:srgbClr val="FF99FF">
                    <a:alpha val="70000"/>
                  </a:srgbClr>
                </a:solidFill>
              </a:rPr>
              <a:t>osjeća</a:t>
            </a:r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li</a:t>
            </a:r>
            <a:r>
              <a:rPr lang="it-IT" dirty="0">
                <a:solidFill>
                  <a:srgbClr val="FF99FF">
                    <a:alpha val="70000"/>
                  </a:srgbClr>
                </a:solidFill>
              </a:rPr>
              <a:t> </a:t>
            </a:r>
            <a:r>
              <a:rPr lang="it-IT" dirty="0" err="1">
                <a:solidFill>
                  <a:srgbClr val="FF99FF">
                    <a:alpha val="70000"/>
                  </a:srgbClr>
                </a:solidFill>
              </a:rPr>
              <a:t>kada</a:t>
            </a:r>
            <a:r>
              <a:rPr lang="it-IT" dirty="0">
                <a:solidFill>
                  <a:srgbClr val="FF99FF">
                    <a:alpha val="70000"/>
                  </a:srgbClr>
                </a:solidFill>
              </a:rPr>
              <a:t> se to </a:t>
            </a:r>
            <a:r>
              <a:rPr lang="it-IT" dirty="0" err="1">
                <a:solidFill>
                  <a:srgbClr val="FF99FF">
                    <a:alpha val="70000"/>
                  </a:srgbClr>
                </a:solidFill>
              </a:rPr>
              <a:t>dogodilo</a:t>
            </a:r>
            <a:r>
              <a:rPr lang="it-IT" dirty="0">
                <a:solidFill>
                  <a:srgbClr val="FF99FF">
                    <a:alpha val="70000"/>
                  </a:srgbClr>
                </a:solidFill>
              </a:rPr>
              <a:t>?”</a:t>
            </a:r>
          </a:p>
          <a:p>
            <a:pPr marL="742950" indent="-514350">
              <a:buFont typeface="+mj-lt"/>
              <a:buAutoNum type="arabicPeriod"/>
            </a:pPr>
            <a:r>
              <a:rPr lang="hr-HR" dirty="0"/>
              <a:t>Imaginacija </a:t>
            </a:r>
          </a:p>
          <a:p>
            <a:pPr marL="742950" indent="-514350">
              <a:buFont typeface="+mj-lt"/>
              <a:buAutoNum type="arabicPeriod"/>
            </a:pPr>
            <a:r>
              <a:rPr lang="hr-HR" dirty="0"/>
              <a:t>Višestruki izbor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154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91B3F1-8B0D-4B0A-9522-6EB82CF1D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Lista ugodnih emocija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D863624-6A0B-4130-82DD-9D903EECC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Pravokutnik: zaobljeni kutovi 5">
            <a:extLst>
              <a:ext uri="{FF2B5EF4-FFF2-40B4-BE49-F238E27FC236}">
                <a16:creationId xmlns:a16="http://schemas.microsoft.com/office/drawing/2014/main" id="{B367A5E2-9889-467D-AE8A-045E653DF9D0}"/>
              </a:ext>
            </a:extLst>
          </p:cNvPr>
          <p:cNvSpPr/>
          <p:nvPr/>
        </p:nvSpPr>
        <p:spPr>
          <a:xfrm>
            <a:off x="1999130" y="2178657"/>
            <a:ext cx="7871012" cy="3648635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Prihvaćen, pustolovan, privržen, ugodan, zahvalan, dobronamjeran, odvažan, smiren, sposoban, usredotočen, veseo, samouvjeren, zadovoljan, kreativan, znatiželjan, oduševljen, dinamičan, nestrpljiv, ushićen, osnažen, pun energije, entuzijastičan, uzbuđen, sretan, slobodan, prijateljski raspoložen, ispunjen, velikodušan, sretan, nadahnut, inteligentan, zainteresiran, radostan, ljubazan, otvoren, ponosan, otporan, siguran, spokojan, iskren,  nježan,  oduševljen, smiren</a:t>
            </a:r>
          </a:p>
        </p:txBody>
      </p:sp>
    </p:spTree>
    <p:extLst>
      <p:ext uri="{BB962C8B-B14F-4D97-AF65-F5344CB8AC3E}">
        <p14:creationId xmlns:p14="http://schemas.microsoft.com/office/powerpoint/2010/main" val="109139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0755E-36C5-3D7B-CA87-8AA709F96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Neugodne emocije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9F509-82DC-09CB-391C-E744BA180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Intenzivne neugodne emocije- </a:t>
            </a:r>
            <a:r>
              <a:rPr lang="hr-HR" dirty="0"/>
              <a:t>bolne i disfunkcionalne, utječu na sposobnost rješavanja problema i na ostvarivanje cilja</a:t>
            </a:r>
          </a:p>
          <a:p>
            <a:r>
              <a:rPr lang="hr-HR" b="1" dirty="0"/>
              <a:t>Važno!</a:t>
            </a:r>
            <a:r>
              <a:rPr lang="hr-HR" dirty="0"/>
              <a:t>- prepoznati pozitivne funkcije neugodnih emocija</a:t>
            </a:r>
          </a:p>
          <a:p>
            <a:r>
              <a:rPr lang="hr-HR" dirty="0"/>
              <a:t>Npr. </a:t>
            </a:r>
            <a:r>
              <a:rPr lang="hr-HR" b="1" dirty="0"/>
              <a:t>tuga </a:t>
            </a:r>
            <a:r>
              <a:rPr lang="hr-HR" dirty="0"/>
              <a:t>– signal za ispunjavanje praznine u životu, motivirajuća uloga</a:t>
            </a:r>
          </a:p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800AEBA-0C55-FB8B-0ADA-11EA4A3D17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0988" y="4852994"/>
            <a:ext cx="3471076" cy="141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50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5D273A-9F86-42A2-90A5-52971BBA5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Lista neugodnih emocija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7C4E7FA-52CD-447B-9585-AC246D91B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Pravokutnik: zaobljeni kutovi 3">
            <a:extLst>
              <a:ext uri="{FF2B5EF4-FFF2-40B4-BE49-F238E27FC236}">
                <a16:creationId xmlns:a16="http://schemas.microsoft.com/office/drawing/2014/main" id="{DC710DEC-7D54-4958-8DB7-B53935872589}"/>
              </a:ext>
            </a:extLst>
          </p:cNvPr>
          <p:cNvSpPr/>
          <p:nvPr/>
        </p:nvSpPr>
        <p:spPr>
          <a:xfrm>
            <a:off x="1021977" y="2178657"/>
            <a:ext cx="9502588" cy="345141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Tužan, usamljen, nesretan, depresivan</a:t>
            </a:r>
          </a:p>
          <a:p>
            <a:pPr algn="ctr"/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Tjeskoban, zabrinut, napet, uplašen, sumnjičav, nesiguran</a:t>
            </a:r>
          </a:p>
          <a:p>
            <a:pPr algn="ctr"/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Ljut, iritiran, iznerviran, frustriran, neshvaćen, ogorčen, povrijeđen</a:t>
            </a:r>
          </a:p>
          <a:p>
            <a:pPr algn="ctr"/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Posramljen, ponižen</a:t>
            </a:r>
          </a:p>
          <a:p>
            <a:pPr algn="ctr"/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Razočaran, obeshrabren</a:t>
            </a:r>
          </a:p>
          <a:p>
            <a:pPr algn="ctr"/>
            <a:r>
              <a:rPr lang="hr-H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Ljubomoran, zavidan</a:t>
            </a:r>
          </a:p>
        </p:txBody>
      </p:sp>
    </p:spTree>
    <p:extLst>
      <p:ext uri="{BB962C8B-B14F-4D97-AF65-F5344CB8AC3E}">
        <p14:creationId xmlns:p14="http://schemas.microsoft.com/office/powerpoint/2010/main" val="3463186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06D8F-5AAC-0B52-DD1F-89454B155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Etiketiranje neugodnih emocija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36D12-B90E-7045-DA6E-11CFFC451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>
                <a:solidFill>
                  <a:schemeClr val="tx1">
                    <a:alpha val="70000"/>
                  </a:schemeClr>
                </a:solidFill>
              </a:rPr>
              <a:t>Za identificiranje neugodnih emocija koristi se:</a:t>
            </a:r>
          </a:p>
          <a:p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Višestruki izbor</a:t>
            </a:r>
            <a:r>
              <a:rPr lang="hr-HR" dirty="0"/>
              <a:t>- </a:t>
            </a:r>
            <a:r>
              <a:rPr lang="hr-HR" i="1" dirty="0"/>
              <a:t>(“Jeste li se osjećali sretno, tužno, tjeskobno, ljuto . . . ?”) </a:t>
            </a:r>
          </a:p>
          <a:p>
            <a:r>
              <a:rPr lang="hr-HR" dirty="0">
                <a:solidFill>
                  <a:srgbClr val="FF99FF">
                    <a:alpha val="70000"/>
                  </a:srgbClr>
                </a:solidFill>
              </a:rPr>
              <a:t>tablica emocija trenutne i prethodne situacije</a:t>
            </a:r>
          </a:p>
          <a:p>
            <a:pPr marL="22860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50208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Grunge Tex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Blistavo</Template>
  <TotalTime>449</TotalTime>
  <Words>921</Words>
  <Application>Microsoft Office PowerPoint</Application>
  <PresentationFormat>Široki zaslon</PresentationFormat>
  <Paragraphs>116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3" baseType="lpstr">
      <vt:lpstr>LuminousVTI</vt:lpstr>
      <vt:lpstr>      EMOCIJE</vt:lpstr>
      <vt:lpstr>SADRŽAJ</vt:lpstr>
      <vt:lpstr>PowerPoint prezentacija</vt:lpstr>
      <vt:lpstr>Ugodne emocije</vt:lpstr>
      <vt:lpstr>Povećanje ugodnih emocija</vt:lpstr>
      <vt:lpstr>Lista ugodnih emocija</vt:lpstr>
      <vt:lpstr>Neugodne emocije</vt:lpstr>
      <vt:lpstr>Lista neugodnih emocija</vt:lpstr>
      <vt:lpstr>Etiketiranje neugodnih emocija</vt:lpstr>
      <vt:lpstr>Tablica emocija</vt:lpstr>
      <vt:lpstr>Intenzitet emocija</vt:lpstr>
      <vt:lpstr>Razlikovanje emocija i automatskih  misli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Podudaranje sadržaja misli i emocija</vt:lpstr>
      <vt:lpstr>Povećanje neugodnih emocija</vt:lpstr>
      <vt:lpstr>Testiranje vjerovanja u neugodne emocije</vt:lpstr>
      <vt:lpstr>Tehnike regulacija emocija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EMOCIJE</dc:title>
  <dc:creator>Korisnik</dc:creator>
  <cp:lastModifiedBy>karla ivanisevic</cp:lastModifiedBy>
  <cp:revision>41</cp:revision>
  <dcterms:created xsi:type="dcterms:W3CDTF">2024-04-18T18:37:50Z</dcterms:created>
  <dcterms:modified xsi:type="dcterms:W3CDTF">2024-04-19T19:16:36Z</dcterms:modified>
</cp:coreProperties>
</file>