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71" r:id="rId9"/>
    <p:sldId id="263" r:id="rId10"/>
    <p:sldId id="272" r:id="rId11"/>
    <p:sldId id="266" r:id="rId12"/>
    <p:sldId id="273" r:id="rId13"/>
    <p:sldId id="274" r:id="rId14"/>
    <p:sldId id="276" r:id="rId15"/>
    <p:sldId id="275" r:id="rId16"/>
    <p:sldId id="279" r:id="rId17"/>
    <p:sldId id="280" r:id="rId18"/>
    <p:sldId id="267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9EE78E-5733-8791-A1DD-65BC0805984D}" name="Ines Jakovcic" initials="IJ" userId="5a19888112812c8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7" autoAdjust="0"/>
    <p:restoredTop sz="69403" autoAdjust="0"/>
  </p:normalViewPr>
  <p:slideViewPr>
    <p:cSldViewPr snapToGrid="0">
      <p:cViewPr varScale="1">
        <p:scale>
          <a:sx n="57" d="100"/>
          <a:sy n="57" d="100"/>
        </p:scale>
        <p:origin x="14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C8D22-A3CE-4090-89D5-FE93D27517FF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EBEC4E2-4D13-48F5-B221-9DA50C07857E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Automatska misao:</a:t>
          </a:r>
        </a:p>
        <a:p>
          <a:r>
            <a:rPr lang="hr-HR" i="1" dirty="0">
              <a:latin typeface="Book Antiqua" panose="02040602050305030304" pitchFamily="18" charset="0"/>
            </a:rPr>
            <a:t>Ma preumoran sam. Nema smisla. </a:t>
          </a:r>
        </a:p>
        <a:p>
          <a:r>
            <a:rPr lang="hr-HR" i="1" dirty="0">
              <a:latin typeface="Book Antiqua" panose="02040602050305030304" pitchFamily="18" charset="0"/>
            </a:rPr>
            <a:t>Neću to dobro napraviti. Neće mi to pomoći</a:t>
          </a:r>
          <a:r>
            <a:rPr lang="hr-HR" dirty="0">
              <a:latin typeface="Book Antiqua" panose="02040602050305030304" pitchFamily="18" charset="0"/>
            </a:rPr>
            <a:t>.</a:t>
          </a:r>
        </a:p>
      </dgm:t>
    </dgm:pt>
    <dgm:pt modelId="{CE93D04F-8CFD-4663-9E47-1EDC9DCB0B16}" type="parTrans" cxnId="{2E692FC3-D8E8-4273-8061-54996D160304}">
      <dgm:prSet/>
      <dgm:spPr/>
      <dgm:t>
        <a:bodyPr/>
        <a:lstStyle/>
        <a:p>
          <a:endParaRPr lang="hr-HR"/>
        </a:p>
      </dgm:t>
    </dgm:pt>
    <dgm:pt modelId="{77DCB476-5444-467E-9D5B-2B36DA3FB8D3}" type="sibTrans" cxnId="{2E692FC3-D8E8-4273-8061-54996D160304}">
      <dgm:prSet/>
      <dgm:spPr/>
      <dgm:t>
        <a:bodyPr/>
        <a:lstStyle/>
        <a:p>
          <a:endParaRPr lang="hr-HR"/>
        </a:p>
      </dgm:t>
    </dgm:pt>
    <dgm:pt modelId="{E5A452BF-4718-4AC2-A981-17EEE9F24A90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Situacija:</a:t>
          </a:r>
        </a:p>
        <a:p>
          <a:r>
            <a:rPr lang="hr-HR" dirty="0">
              <a:latin typeface="Book Antiqua" panose="02040602050305030304" pitchFamily="18" charset="0"/>
            </a:rPr>
            <a:t>Razmišljanje o iniciranju neke aktivnosti</a:t>
          </a:r>
        </a:p>
      </dgm:t>
    </dgm:pt>
    <dgm:pt modelId="{800A55E2-62F7-4121-AD18-5AC78629FF8B}" type="parTrans" cxnId="{46A59D56-3296-450A-8EFA-7B26C2E2EE61}">
      <dgm:prSet/>
      <dgm:spPr/>
      <dgm:t>
        <a:bodyPr/>
        <a:lstStyle/>
        <a:p>
          <a:endParaRPr lang="hr-HR"/>
        </a:p>
      </dgm:t>
    </dgm:pt>
    <dgm:pt modelId="{9661A626-21E4-42AE-917B-A5186AAC8F9F}" type="sibTrans" cxnId="{46A59D56-3296-450A-8EFA-7B26C2E2EE61}">
      <dgm:prSet/>
      <dgm:spPr/>
      <dgm:t>
        <a:bodyPr/>
        <a:lstStyle/>
        <a:p>
          <a:endParaRPr lang="hr-HR"/>
        </a:p>
      </dgm:t>
    </dgm:pt>
    <dgm:pt modelId="{342F82AA-9754-4351-8A5B-FF4ECEE9E212}">
      <dgm:prSet phldrT="[Tekst]" custT="1"/>
      <dgm:spPr/>
      <dgm:t>
        <a:bodyPr/>
        <a:lstStyle/>
        <a:p>
          <a:r>
            <a:rPr lang="hr-HR" sz="2000" b="1" dirty="0">
              <a:latin typeface="Book Antiqua" panose="02040602050305030304" pitchFamily="18" charset="0"/>
            </a:rPr>
            <a:t>Ponašanje:</a:t>
          </a:r>
        </a:p>
        <a:p>
          <a:r>
            <a:rPr lang="hr-HR" sz="2000" dirty="0">
              <a:latin typeface="Book Antiqua" panose="02040602050305030304" pitchFamily="18" charset="0"/>
            </a:rPr>
            <a:t>Ne uključi se u aktivnost</a:t>
          </a:r>
        </a:p>
      </dgm:t>
    </dgm:pt>
    <dgm:pt modelId="{A64D8EC4-F49B-4C58-B960-56A244111CF7}" type="parTrans" cxnId="{1582B631-3055-4B10-8DDD-663AE9988ECD}">
      <dgm:prSet/>
      <dgm:spPr/>
      <dgm:t>
        <a:bodyPr/>
        <a:lstStyle/>
        <a:p>
          <a:endParaRPr lang="hr-HR"/>
        </a:p>
      </dgm:t>
    </dgm:pt>
    <dgm:pt modelId="{32D1D99B-A2B3-4495-B770-13C235871A37}" type="sibTrans" cxnId="{1582B631-3055-4B10-8DDD-663AE9988ECD}">
      <dgm:prSet/>
      <dgm:spPr/>
      <dgm:t>
        <a:bodyPr/>
        <a:lstStyle/>
        <a:p>
          <a:endParaRPr lang="hr-HR"/>
        </a:p>
      </dgm:t>
    </dgm:pt>
    <dgm:pt modelId="{A837D298-B032-41AA-B4ED-FD2FD1D6C5E0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Emocionalna reakcija:</a:t>
          </a:r>
        </a:p>
        <a:p>
          <a:r>
            <a:rPr lang="hr-HR" dirty="0">
              <a:latin typeface="Book Antiqua" panose="02040602050305030304" pitchFamily="18" charset="0"/>
            </a:rPr>
            <a:t>tuga, anksioznost, beznađe</a:t>
          </a:r>
        </a:p>
      </dgm:t>
    </dgm:pt>
    <dgm:pt modelId="{AD56EC35-4090-4C0D-8949-34313EF81AE5}" type="parTrans" cxnId="{8C5D4394-F64B-4126-8CA5-C3D43768B816}">
      <dgm:prSet/>
      <dgm:spPr/>
      <dgm:t>
        <a:bodyPr/>
        <a:lstStyle/>
        <a:p>
          <a:endParaRPr lang="hr-HR"/>
        </a:p>
      </dgm:t>
    </dgm:pt>
    <dgm:pt modelId="{E4B975E1-21B6-4614-8EB8-28C094D6ECED}" type="sibTrans" cxnId="{8C5D4394-F64B-4126-8CA5-C3D43768B816}">
      <dgm:prSet/>
      <dgm:spPr/>
      <dgm:t>
        <a:bodyPr/>
        <a:lstStyle/>
        <a:p>
          <a:endParaRPr lang="hr-HR"/>
        </a:p>
      </dgm:t>
    </dgm:pt>
    <dgm:pt modelId="{5C9C3883-5A8B-4BDE-9D25-CAB045BBBEBD}">
      <dgm:prSet/>
      <dgm:spPr/>
      <dgm:t>
        <a:bodyPr/>
        <a:lstStyle/>
        <a:p>
          <a:endParaRPr lang="en-GB"/>
        </a:p>
      </dgm:t>
    </dgm:pt>
    <dgm:pt modelId="{D058E655-328C-4C66-9483-9B90EA780D5F}" type="parTrans" cxnId="{7775803C-2632-4D5C-B2EE-7B14F5B68F9F}">
      <dgm:prSet/>
      <dgm:spPr/>
      <dgm:t>
        <a:bodyPr/>
        <a:lstStyle/>
        <a:p>
          <a:endParaRPr lang="hr-HR"/>
        </a:p>
      </dgm:t>
    </dgm:pt>
    <dgm:pt modelId="{E2706872-AF01-4FF3-A6A0-9E54B0E683AC}" type="sibTrans" cxnId="{7775803C-2632-4D5C-B2EE-7B14F5B68F9F}">
      <dgm:prSet/>
      <dgm:spPr/>
      <dgm:t>
        <a:bodyPr/>
        <a:lstStyle/>
        <a:p>
          <a:endParaRPr lang="hr-HR"/>
        </a:p>
      </dgm:t>
    </dgm:pt>
    <dgm:pt modelId="{A49CC390-C3F6-4F60-875A-CF744A109FAF}" type="pres">
      <dgm:prSet presAssocID="{FA2C8D22-A3CE-4090-89D5-FE93D27517F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5FFB85B-40E4-4D43-9392-5F23D6AB4028}" type="pres">
      <dgm:prSet presAssocID="{EEBEC4E2-4D13-48F5-B221-9DA50C07857E}" presName="singleCycle" presStyleCnt="0"/>
      <dgm:spPr/>
    </dgm:pt>
    <dgm:pt modelId="{79B3C520-01D7-48FC-B898-0D07B7B4091D}" type="pres">
      <dgm:prSet presAssocID="{EEBEC4E2-4D13-48F5-B221-9DA50C07857E}" presName="singleCenter" presStyleLbl="node1" presStyleIdx="0" presStyleCnt="4" custScaleX="166570" custScaleY="114688" custLinFactNeighborX="34" custLinFactNeighborY="-13110">
        <dgm:presLayoutVars>
          <dgm:chMax val="7"/>
          <dgm:chPref val="7"/>
        </dgm:presLayoutVars>
      </dgm:prSet>
      <dgm:spPr/>
    </dgm:pt>
    <dgm:pt modelId="{E65234A6-09FE-4537-8B69-3DF7BA3D911B}" type="pres">
      <dgm:prSet presAssocID="{800A55E2-62F7-4121-AD18-5AC78629FF8B}" presName="Name56" presStyleLbl="parChTrans1D2" presStyleIdx="0" presStyleCnt="3"/>
      <dgm:spPr/>
    </dgm:pt>
    <dgm:pt modelId="{202208AE-8267-4F93-981C-24B4169C349C}" type="pres">
      <dgm:prSet presAssocID="{E5A452BF-4718-4AC2-A981-17EEE9F24A90}" presName="text0" presStyleLbl="node1" presStyleIdx="1" presStyleCnt="4" custScaleX="238517" custScaleY="142798" custRadScaleRad="110522" custRadScaleInc="-405">
        <dgm:presLayoutVars>
          <dgm:bulletEnabled val="1"/>
        </dgm:presLayoutVars>
      </dgm:prSet>
      <dgm:spPr/>
    </dgm:pt>
    <dgm:pt modelId="{A84D3425-62F3-4ED0-93A6-0D55A4DC2683}" type="pres">
      <dgm:prSet presAssocID="{A64D8EC4-F49B-4C58-B960-56A244111CF7}" presName="Name56" presStyleLbl="parChTrans1D2" presStyleIdx="1" presStyleCnt="3"/>
      <dgm:spPr/>
    </dgm:pt>
    <dgm:pt modelId="{01F4C721-676F-4B31-ACC2-72934D08BA7D}" type="pres">
      <dgm:prSet presAssocID="{342F82AA-9754-4351-8A5B-FF4ECEE9E212}" presName="text0" presStyleLbl="node1" presStyleIdx="2" presStyleCnt="4" custScaleX="175401" custScaleY="143133" custRadScaleRad="104634" custRadScaleInc="5358">
        <dgm:presLayoutVars>
          <dgm:bulletEnabled val="1"/>
        </dgm:presLayoutVars>
      </dgm:prSet>
      <dgm:spPr/>
    </dgm:pt>
    <dgm:pt modelId="{55A94BF1-4012-424B-8DF8-86B618DD7B94}" type="pres">
      <dgm:prSet presAssocID="{AD56EC35-4090-4C0D-8949-34313EF81AE5}" presName="Name56" presStyleLbl="parChTrans1D2" presStyleIdx="2" presStyleCnt="3"/>
      <dgm:spPr/>
    </dgm:pt>
    <dgm:pt modelId="{3A0C7257-BEBC-44E0-B0F5-E2D2AABEF442}" type="pres">
      <dgm:prSet presAssocID="{A837D298-B032-41AA-B4ED-FD2FD1D6C5E0}" presName="text0" presStyleLbl="node1" presStyleIdx="3" presStyleCnt="4" custScaleX="183288" custScaleY="129482" custRadScaleRad="117831" custRadScaleInc="-11979">
        <dgm:presLayoutVars>
          <dgm:bulletEnabled val="1"/>
        </dgm:presLayoutVars>
      </dgm:prSet>
      <dgm:spPr/>
    </dgm:pt>
  </dgm:ptLst>
  <dgm:cxnLst>
    <dgm:cxn modelId="{1582B631-3055-4B10-8DDD-663AE9988ECD}" srcId="{EEBEC4E2-4D13-48F5-B221-9DA50C07857E}" destId="{342F82AA-9754-4351-8A5B-FF4ECEE9E212}" srcOrd="1" destOrd="0" parTransId="{A64D8EC4-F49B-4C58-B960-56A244111CF7}" sibTransId="{32D1D99B-A2B3-4495-B770-13C235871A37}"/>
    <dgm:cxn modelId="{7775803C-2632-4D5C-B2EE-7B14F5B68F9F}" srcId="{FA2C8D22-A3CE-4090-89D5-FE93D27517FF}" destId="{5C9C3883-5A8B-4BDE-9D25-CAB045BBBEBD}" srcOrd="1" destOrd="0" parTransId="{D058E655-328C-4C66-9483-9B90EA780D5F}" sibTransId="{E2706872-AF01-4FF3-A6A0-9E54B0E683AC}"/>
    <dgm:cxn modelId="{46A59D56-3296-450A-8EFA-7B26C2E2EE61}" srcId="{EEBEC4E2-4D13-48F5-B221-9DA50C07857E}" destId="{E5A452BF-4718-4AC2-A981-17EEE9F24A90}" srcOrd="0" destOrd="0" parTransId="{800A55E2-62F7-4121-AD18-5AC78629FF8B}" sibTransId="{9661A626-21E4-42AE-917B-A5186AAC8F9F}"/>
    <dgm:cxn modelId="{8BA8728D-5D8C-46AE-8928-2EB2B4062B21}" type="presOf" srcId="{342F82AA-9754-4351-8A5B-FF4ECEE9E212}" destId="{01F4C721-676F-4B31-ACC2-72934D08BA7D}" srcOrd="0" destOrd="0" presId="urn:microsoft.com/office/officeart/2008/layout/RadialCluster"/>
    <dgm:cxn modelId="{17A3EA90-C8F0-446B-94CD-491E559813DE}" type="presOf" srcId="{E5A452BF-4718-4AC2-A981-17EEE9F24A90}" destId="{202208AE-8267-4F93-981C-24B4169C349C}" srcOrd="0" destOrd="0" presId="urn:microsoft.com/office/officeart/2008/layout/RadialCluster"/>
    <dgm:cxn modelId="{8C5D4394-F64B-4126-8CA5-C3D43768B816}" srcId="{EEBEC4E2-4D13-48F5-B221-9DA50C07857E}" destId="{A837D298-B032-41AA-B4ED-FD2FD1D6C5E0}" srcOrd="2" destOrd="0" parTransId="{AD56EC35-4090-4C0D-8949-34313EF81AE5}" sibTransId="{E4B975E1-21B6-4614-8EB8-28C094D6ECED}"/>
    <dgm:cxn modelId="{5982DAAD-10A2-4D76-AE92-C91BC2DBA9B4}" type="presOf" srcId="{800A55E2-62F7-4121-AD18-5AC78629FF8B}" destId="{E65234A6-09FE-4537-8B69-3DF7BA3D911B}" srcOrd="0" destOrd="0" presId="urn:microsoft.com/office/officeart/2008/layout/RadialCluster"/>
    <dgm:cxn modelId="{2E692FC3-D8E8-4273-8061-54996D160304}" srcId="{FA2C8D22-A3CE-4090-89D5-FE93D27517FF}" destId="{EEBEC4E2-4D13-48F5-B221-9DA50C07857E}" srcOrd="0" destOrd="0" parTransId="{CE93D04F-8CFD-4663-9E47-1EDC9DCB0B16}" sibTransId="{77DCB476-5444-467E-9D5B-2B36DA3FB8D3}"/>
    <dgm:cxn modelId="{8EFB1DC8-5B3A-4DB7-87E9-9818565B1923}" type="presOf" srcId="{A837D298-B032-41AA-B4ED-FD2FD1D6C5E0}" destId="{3A0C7257-BEBC-44E0-B0F5-E2D2AABEF442}" srcOrd="0" destOrd="0" presId="urn:microsoft.com/office/officeart/2008/layout/RadialCluster"/>
    <dgm:cxn modelId="{E2C848CB-B472-460E-AF3D-40C0AD8AEDE3}" type="presOf" srcId="{EEBEC4E2-4D13-48F5-B221-9DA50C07857E}" destId="{79B3C520-01D7-48FC-B898-0D07B7B4091D}" srcOrd="0" destOrd="0" presId="urn:microsoft.com/office/officeart/2008/layout/RadialCluster"/>
    <dgm:cxn modelId="{789B39D1-8107-410F-94AB-9F4F7F6D4228}" type="presOf" srcId="{A64D8EC4-F49B-4C58-B960-56A244111CF7}" destId="{A84D3425-62F3-4ED0-93A6-0D55A4DC2683}" srcOrd="0" destOrd="0" presId="urn:microsoft.com/office/officeart/2008/layout/RadialCluster"/>
    <dgm:cxn modelId="{C8CFFEEB-4EC2-4BF6-B7C9-AB18F2F8BC70}" type="presOf" srcId="{FA2C8D22-A3CE-4090-89D5-FE93D27517FF}" destId="{A49CC390-C3F6-4F60-875A-CF744A109FAF}" srcOrd="0" destOrd="0" presId="urn:microsoft.com/office/officeart/2008/layout/RadialCluster"/>
    <dgm:cxn modelId="{EA7874F9-EC10-434F-AF71-2DE2622B65D9}" type="presOf" srcId="{AD56EC35-4090-4C0D-8949-34313EF81AE5}" destId="{55A94BF1-4012-424B-8DF8-86B618DD7B94}" srcOrd="0" destOrd="0" presId="urn:microsoft.com/office/officeart/2008/layout/RadialCluster"/>
    <dgm:cxn modelId="{3D8687CA-8D76-4CD6-B57C-4D2A64245A9D}" type="presParOf" srcId="{A49CC390-C3F6-4F60-875A-CF744A109FAF}" destId="{15FFB85B-40E4-4D43-9392-5F23D6AB4028}" srcOrd="0" destOrd="0" presId="urn:microsoft.com/office/officeart/2008/layout/RadialCluster"/>
    <dgm:cxn modelId="{1F612DE4-CAF6-470C-A06C-269A8C557E0A}" type="presParOf" srcId="{15FFB85B-40E4-4D43-9392-5F23D6AB4028}" destId="{79B3C520-01D7-48FC-B898-0D07B7B4091D}" srcOrd="0" destOrd="0" presId="urn:microsoft.com/office/officeart/2008/layout/RadialCluster"/>
    <dgm:cxn modelId="{9CCC71C6-2876-4358-8037-3F25E9DB29CC}" type="presParOf" srcId="{15FFB85B-40E4-4D43-9392-5F23D6AB4028}" destId="{E65234A6-09FE-4537-8B69-3DF7BA3D911B}" srcOrd="1" destOrd="0" presId="urn:microsoft.com/office/officeart/2008/layout/RadialCluster"/>
    <dgm:cxn modelId="{390CF9AF-F029-4BA4-9A47-95483C19FE4C}" type="presParOf" srcId="{15FFB85B-40E4-4D43-9392-5F23D6AB4028}" destId="{202208AE-8267-4F93-981C-24B4169C349C}" srcOrd="2" destOrd="0" presId="urn:microsoft.com/office/officeart/2008/layout/RadialCluster"/>
    <dgm:cxn modelId="{AC81BD68-C690-4F12-B362-C567C541D2C0}" type="presParOf" srcId="{15FFB85B-40E4-4D43-9392-5F23D6AB4028}" destId="{A84D3425-62F3-4ED0-93A6-0D55A4DC2683}" srcOrd="3" destOrd="0" presId="urn:microsoft.com/office/officeart/2008/layout/RadialCluster"/>
    <dgm:cxn modelId="{F3E900BD-ABEB-4402-8A5D-EBCF7EEF5DB0}" type="presParOf" srcId="{15FFB85B-40E4-4D43-9392-5F23D6AB4028}" destId="{01F4C721-676F-4B31-ACC2-72934D08BA7D}" srcOrd="4" destOrd="0" presId="urn:microsoft.com/office/officeart/2008/layout/RadialCluster"/>
    <dgm:cxn modelId="{54FBD3DC-0C9E-4DB6-B4D7-49CD8277B074}" type="presParOf" srcId="{15FFB85B-40E4-4D43-9392-5F23D6AB4028}" destId="{55A94BF1-4012-424B-8DF8-86B618DD7B94}" srcOrd="5" destOrd="0" presId="urn:microsoft.com/office/officeart/2008/layout/RadialCluster"/>
    <dgm:cxn modelId="{59126899-68DE-495E-977D-39C75A3DF076}" type="presParOf" srcId="{15FFB85B-40E4-4D43-9392-5F23D6AB4028}" destId="{3A0C7257-BEBC-44E0-B0F5-E2D2AABEF4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532D49-98DA-4B82-8DBD-D9DF4402B283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950E0D7-A8CF-492D-91B6-243C935A0B9C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Ponašanje/situacija:</a:t>
          </a:r>
        </a:p>
        <a:p>
          <a:r>
            <a:rPr lang="hr-HR" b="0" dirty="0">
              <a:latin typeface="Book Antiqua" panose="02040602050305030304" pitchFamily="18" charset="0"/>
            </a:rPr>
            <a:t>neaktivnost</a:t>
          </a:r>
        </a:p>
      </dgm:t>
    </dgm:pt>
    <dgm:pt modelId="{17882AC4-8DAD-4167-B91A-71FF3BA5DD7B}" type="parTrans" cxnId="{9BA837B6-BFB2-4D7B-AA71-8C08BB62759A}">
      <dgm:prSet/>
      <dgm:spPr/>
      <dgm:t>
        <a:bodyPr/>
        <a:lstStyle/>
        <a:p>
          <a:endParaRPr lang="hr-HR"/>
        </a:p>
      </dgm:t>
    </dgm:pt>
    <dgm:pt modelId="{36B8C42D-6B29-4CFA-8590-20034FE80C03}" type="sibTrans" cxnId="{9BA837B6-BFB2-4D7B-AA71-8C08BB62759A}">
      <dgm:prSet/>
      <dgm:spPr/>
      <dgm:t>
        <a:bodyPr/>
        <a:lstStyle/>
        <a:p>
          <a:endParaRPr lang="hr-HR"/>
        </a:p>
      </dgm:t>
    </dgm:pt>
    <dgm:pt modelId="{D74B8CB1-0BBC-42C4-BD25-9D320E8884E7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Negativne misli:</a:t>
          </a:r>
        </a:p>
        <a:p>
          <a:r>
            <a:rPr lang="hr-HR" b="0" i="1" dirty="0">
              <a:latin typeface="Book Antiqua" panose="02040602050305030304" pitchFamily="18" charset="0"/>
            </a:rPr>
            <a:t>Ništa mi ne može pomoći.</a:t>
          </a:r>
        </a:p>
      </dgm:t>
    </dgm:pt>
    <dgm:pt modelId="{64F02598-2FCD-49E7-BE5C-7D26FD89939B}" type="parTrans" cxnId="{C9C7BCD8-D63C-4682-AE3D-DB02FBED5BBD}">
      <dgm:prSet/>
      <dgm:spPr/>
      <dgm:t>
        <a:bodyPr/>
        <a:lstStyle/>
        <a:p>
          <a:endParaRPr lang="hr-HR"/>
        </a:p>
      </dgm:t>
    </dgm:pt>
    <dgm:pt modelId="{226F5385-E8C9-41AA-954E-C1ABD69661CD}" type="sibTrans" cxnId="{C9C7BCD8-D63C-4682-AE3D-DB02FBED5BBD}">
      <dgm:prSet/>
      <dgm:spPr/>
      <dgm:t>
        <a:bodyPr/>
        <a:lstStyle/>
        <a:p>
          <a:endParaRPr lang="hr-HR"/>
        </a:p>
      </dgm:t>
    </dgm:pt>
    <dgm:pt modelId="{F1327F72-5FF3-4261-B183-995A53E1C8EC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Raspoloženje:</a:t>
          </a:r>
        </a:p>
        <a:p>
          <a:r>
            <a:rPr lang="hr-HR" b="0" dirty="0">
              <a:latin typeface="Book Antiqua" panose="02040602050305030304" pitchFamily="18" charset="0"/>
            </a:rPr>
            <a:t>depresivno</a:t>
          </a:r>
        </a:p>
      </dgm:t>
    </dgm:pt>
    <dgm:pt modelId="{99A5D7D5-E898-48AE-93CB-B45BC0456BE6}" type="parTrans" cxnId="{1AC98ABF-3A02-4B0C-B6BB-E16F15F99D69}">
      <dgm:prSet/>
      <dgm:spPr/>
      <dgm:t>
        <a:bodyPr/>
        <a:lstStyle/>
        <a:p>
          <a:endParaRPr lang="hr-HR"/>
        </a:p>
      </dgm:t>
    </dgm:pt>
    <dgm:pt modelId="{0D3809A3-C32B-46CC-8F5F-01794D9C595A}" type="sibTrans" cxnId="{1AC98ABF-3A02-4B0C-B6BB-E16F15F99D69}">
      <dgm:prSet/>
      <dgm:spPr/>
      <dgm:t>
        <a:bodyPr/>
        <a:lstStyle/>
        <a:p>
          <a:endParaRPr lang="hr-HR"/>
        </a:p>
      </dgm:t>
    </dgm:pt>
    <dgm:pt modelId="{F9014187-3B8C-4703-AC13-CC794FC31E41}" type="pres">
      <dgm:prSet presAssocID="{3A532D49-98DA-4B82-8DBD-D9DF4402B283}" presName="cycle" presStyleCnt="0">
        <dgm:presLayoutVars>
          <dgm:dir/>
          <dgm:resizeHandles val="exact"/>
        </dgm:presLayoutVars>
      </dgm:prSet>
      <dgm:spPr/>
    </dgm:pt>
    <dgm:pt modelId="{71584FAC-843B-4280-B425-A8262AFD80AD}" type="pres">
      <dgm:prSet presAssocID="{3950E0D7-A8CF-492D-91B6-243C935A0B9C}" presName="dummy" presStyleCnt="0"/>
      <dgm:spPr/>
    </dgm:pt>
    <dgm:pt modelId="{100345A8-402C-44D6-B8AB-9D36487664DB}" type="pres">
      <dgm:prSet presAssocID="{3950E0D7-A8CF-492D-91B6-243C935A0B9C}" presName="node" presStyleLbl="revTx" presStyleIdx="0" presStyleCnt="3" custScaleX="116791" custScaleY="118323">
        <dgm:presLayoutVars>
          <dgm:bulletEnabled val="1"/>
        </dgm:presLayoutVars>
      </dgm:prSet>
      <dgm:spPr/>
    </dgm:pt>
    <dgm:pt modelId="{6FE21F1F-BEED-41BE-AA38-F3E1CA73FC1C}" type="pres">
      <dgm:prSet presAssocID="{36B8C42D-6B29-4CFA-8590-20034FE80C03}" presName="sibTrans" presStyleLbl="node1" presStyleIdx="0" presStyleCnt="3"/>
      <dgm:spPr/>
    </dgm:pt>
    <dgm:pt modelId="{39E55C58-711C-4AE6-9032-69F4D50FC2A1}" type="pres">
      <dgm:prSet presAssocID="{D74B8CB1-0BBC-42C4-BD25-9D320E8884E7}" presName="dummy" presStyleCnt="0"/>
      <dgm:spPr/>
    </dgm:pt>
    <dgm:pt modelId="{E0E08CCF-A8F5-4336-9530-57A20DEA7F10}" type="pres">
      <dgm:prSet presAssocID="{D74B8CB1-0BBC-42C4-BD25-9D320E8884E7}" presName="node" presStyleLbl="revTx" presStyleIdx="1" presStyleCnt="3" custScaleX="91723" custScaleY="84598">
        <dgm:presLayoutVars>
          <dgm:bulletEnabled val="1"/>
        </dgm:presLayoutVars>
      </dgm:prSet>
      <dgm:spPr/>
    </dgm:pt>
    <dgm:pt modelId="{6A3E2999-C47C-4AE1-A468-FCAF06AB68F8}" type="pres">
      <dgm:prSet presAssocID="{226F5385-E8C9-41AA-954E-C1ABD69661CD}" presName="sibTrans" presStyleLbl="node1" presStyleIdx="1" presStyleCnt="3"/>
      <dgm:spPr/>
    </dgm:pt>
    <dgm:pt modelId="{BD795D46-E461-499B-AC4A-ECF0741055AE}" type="pres">
      <dgm:prSet presAssocID="{F1327F72-5FF3-4261-B183-995A53E1C8EC}" presName="dummy" presStyleCnt="0"/>
      <dgm:spPr/>
    </dgm:pt>
    <dgm:pt modelId="{5792797F-7C01-492D-8E0E-F84463C4F02F}" type="pres">
      <dgm:prSet presAssocID="{F1327F72-5FF3-4261-B183-995A53E1C8EC}" presName="node" presStyleLbl="revTx" presStyleIdx="2" presStyleCnt="3" custScaleX="126842" custScaleY="120955">
        <dgm:presLayoutVars>
          <dgm:bulletEnabled val="1"/>
        </dgm:presLayoutVars>
      </dgm:prSet>
      <dgm:spPr/>
    </dgm:pt>
    <dgm:pt modelId="{CEC94D41-CFB8-4F36-845D-48C7F9FA32BF}" type="pres">
      <dgm:prSet presAssocID="{0D3809A3-C32B-46CC-8F5F-01794D9C595A}" presName="sibTrans" presStyleLbl="node1" presStyleIdx="2" presStyleCnt="3"/>
      <dgm:spPr/>
    </dgm:pt>
  </dgm:ptLst>
  <dgm:cxnLst>
    <dgm:cxn modelId="{F879C60A-D087-4A50-8B36-6B1E7B90A6A7}" type="presOf" srcId="{3950E0D7-A8CF-492D-91B6-243C935A0B9C}" destId="{100345A8-402C-44D6-B8AB-9D36487664DB}" srcOrd="0" destOrd="0" presId="urn:microsoft.com/office/officeart/2005/8/layout/cycle1"/>
    <dgm:cxn modelId="{055872A5-8C93-4872-B9C3-D05DCDD171AF}" type="presOf" srcId="{D74B8CB1-0BBC-42C4-BD25-9D320E8884E7}" destId="{E0E08CCF-A8F5-4336-9530-57A20DEA7F10}" srcOrd="0" destOrd="0" presId="urn:microsoft.com/office/officeart/2005/8/layout/cycle1"/>
    <dgm:cxn modelId="{9BA837B6-BFB2-4D7B-AA71-8C08BB62759A}" srcId="{3A532D49-98DA-4B82-8DBD-D9DF4402B283}" destId="{3950E0D7-A8CF-492D-91B6-243C935A0B9C}" srcOrd="0" destOrd="0" parTransId="{17882AC4-8DAD-4167-B91A-71FF3BA5DD7B}" sibTransId="{36B8C42D-6B29-4CFA-8590-20034FE80C03}"/>
    <dgm:cxn modelId="{1AC98ABF-3A02-4B0C-B6BB-E16F15F99D69}" srcId="{3A532D49-98DA-4B82-8DBD-D9DF4402B283}" destId="{F1327F72-5FF3-4261-B183-995A53E1C8EC}" srcOrd="2" destOrd="0" parTransId="{99A5D7D5-E898-48AE-93CB-B45BC0456BE6}" sibTransId="{0D3809A3-C32B-46CC-8F5F-01794D9C595A}"/>
    <dgm:cxn modelId="{886F06C0-4321-4897-AC1D-9D25D23CD93A}" type="presOf" srcId="{3A532D49-98DA-4B82-8DBD-D9DF4402B283}" destId="{F9014187-3B8C-4703-AC13-CC794FC31E41}" srcOrd="0" destOrd="0" presId="urn:microsoft.com/office/officeart/2005/8/layout/cycle1"/>
    <dgm:cxn modelId="{DDFDBED1-A78E-48FE-8753-AF5CD889C69C}" type="presOf" srcId="{F1327F72-5FF3-4261-B183-995A53E1C8EC}" destId="{5792797F-7C01-492D-8E0E-F84463C4F02F}" srcOrd="0" destOrd="0" presId="urn:microsoft.com/office/officeart/2005/8/layout/cycle1"/>
    <dgm:cxn modelId="{E392EAD4-3840-451F-B7C5-03B6D6EF8763}" type="presOf" srcId="{36B8C42D-6B29-4CFA-8590-20034FE80C03}" destId="{6FE21F1F-BEED-41BE-AA38-F3E1CA73FC1C}" srcOrd="0" destOrd="0" presId="urn:microsoft.com/office/officeart/2005/8/layout/cycle1"/>
    <dgm:cxn modelId="{72B54BD8-F305-4633-853E-8C28875DD157}" type="presOf" srcId="{0D3809A3-C32B-46CC-8F5F-01794D9C595A}" destId="{CEC94D41-CFB8-4F36-845D-48C7F9FA32BF}" srcOrd="0" destOrd="0" presId="urn:microsoft.com/office/officeart/2005/8/layout/cycle1"/>
    <dgm:cxn modelId="{C9C7BCD8-D63C-4682-AE3D-DB02FBED5BBD}" srcId="{3A532D49-98DA-4B82-8DBD-D9DF4402B283}" destId="{D74B8CB1-0BBC-42C4-BD25-9D320E8884E7}" srcOrd="1" destOrd="0" parTransId="{64F02598-2FCD-49E7-BE5C-7D26FD89939B}" sibTransId="{226F5385-E8C9-41AA-954E-C1ABD69661CD}"/>
    <dgm:cxn modelId="{C4F002E7-85F7-4315-8D16-3C100CA9FB50}" type="presOf" srcId="{226F5385-E8C9-41AA-954E-C1ABD69661CD}" destId="{6A3E2999-C47C-4AE1-A468-FCAF06AB68F8}" srcOrd="0" destOrd="0" presId="urn:microsoft.com/office/officeart/2005/8/layout/cycle1"/>
    <dgm:cxn modelId="{8ECB1F05-5B2E-4938-8D31-79555140939E}" type="presParOf" srcId="{F9014187-3B8C-4703-AC13-CC794FC31E41}" destId="{71584FAC-843B-4280-B425-A8262AFD80AD}" srcOrd="0" destOrd="0" presId="urn:microsoft.com/office/officeart/2005/8/layout/cycle1"/>
    <dgm:cxn modelId="{9DC34D5F-4E9A-4F8E-B046-29FC4CAEADDB}" type="presParOf" srcId="{F9014187-3B8C-4703-AC13-CC794FC31E41}" destId="{100345A8-402C-44D6-B8AB-9D36487664DB}" srcOrd="1" destOrd="0" presId="urn:microsoft.com/office/officeart/2005/8/layout/cycle1"/>
    <dgm:cxn modelId="{32B01BBD-5C43-4EF8-85DC-8592A9B411B1}" type="presParOf" srcId="{F9014187-3B8C-4703-AC13-CC794FC31E41}" destId="{6FE21F1F-BEED-41BE-AA38-F3E1CA73FC1C}" srcOrd="2" destOrd="0" presId="urn:microsoft.com/office/officeart/2005/8/layout/cycle1"/>
    <dgm:cxn modelId="{A53D26C8-3174-476E-88A2-4046870CFD12}" type="presParOf" srcId="{F9014187-3B8C-4703-AC13-CC794FC31E41}" destId="{39E55C58-711C-4AE6-9032-69F4D50FC2A1}" srcOrd="3" destOrd="0" presId="urn:microsoft.com/office/officeart/2005/8/layout/cycle1"/>
    <dgm:cxn modelId="{AE30EDF0-1D50-4E70-B5CF-EC93C7DF31E8}" type="presParOf" srcId="{F9014187-3B8C-4703-AC13-CC794FC31E41}" destId="{E0E08CCF-A8F5-4336-9530-57A20DEA7F10}" srcOrd="4" destOrd="0" presId="urn:microsoft.com/office/officeart/2005/8/layout/cycle1"/>
    <dgm:cxn modelId="{A55A07FA-149F-42D5-8FAB-85DEF6D60794}" type="presParOf" srcId="{F9014187-3B8C-4703-AC13-CC794FC31E41}" destId="{6A3E2999-C47C-4AE1-A468-FCAF06AB68F8}" srcOrd="5" destOrd="0" presId="urn:microsoft.com/office/officeart/2005/8/layout/cycle1"/>
    <dgm:cxn modelId="{3F8E98C6-4AA0-49F0-ACCC-C85A3F6456F4}" type="presParOf" srcId="{F9014187-3B8C-4703-AC13-CC794FC31E41}" destId="{BD795D46-E461-499B-AC4A-ECF0741055AE}" srcOrd="6" destOrd="0" presId="urn:microsoft.com/office/officeart/2005/8/layout/cycle1"/>
    <dgm:cxn modelId="{AC2DBE3A-8F29-4DEB-8373-1BE9A9E0A0B4}" type="presParOf" srcId="{F9014187-3B8C-4703-AC13-CC794FC31E41}" destId="{5792797F-7C01-492D-8E0E-F84463C4F02F}" srcOrd="7" destOrd="0" presId="urn:microsoft.com/office/officeart/2005/8/layout/cycle1"/>
    <dgm:cxn modelId="{3B947449-E5B6-494E-BE75-0193F2FE0D9C}" type="presParOf" srcId="{F9014187-3B8C-4703-AC13-CC794FC31E41}" destId="{CEC94D41-CFB8-4F36-845D-48C7F9FA32BF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90EAE9-6AEE-4230-ACCE-28719545B95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E8F1F2D-29BA-4A35-999D-2267AB182204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Ponašanje/situacija</a:t>
          </a:r>
          <a:r>
            <a:rPr lang="hr-HR" dirty="0">
              <a:latin typeface="Book Antiqua" panose="02040602050305030304" pitchFamily="18" charset="0"/>
            </a:rPr>
            <a:t>:</a:t>
          </a:r>
        </a:p>
        <a:p>
          <a:r>
            <a:rPr lang="hr-HR" dirty="0">
              <a:latin typeface="Book Antiqua" panose="02040602050305030304" pitchFamily="18" charset="0"/>
            </a:rPr>
            <a:t>Povećana aktivnost/davanje sebi priznanje</a:t>
          </a:r>
        </a:p>
      </dgm:t>
    </dgm:pt>
    <dgm:pt modelId="{54E0A3BB-3C3E-47CA-9EB0-D33A31E356F9}" type="parTrans" cxnId="{1335F081-83C7-4A6B-8B6F-910DA9CF8BA6}">
      <dgm:prSet/>
      <dgm:spPr/>
      <dgm:t>
        <a:bodyPr/>
        <a:lstStyle/>
        <a:p>
          <a:endParaRPr lang="hr-HR"/>
        </a:p>
      </dgm:t>
    </dgm:pt>
    <dgm:pt modelId="{3912B421-E3FF-43EE-A394-16FCCC0C3397}" type="sibTrans" cxnId="{1335F081-83C7-4A6B-8B6F-910DA9CF8BA6}">
      <dgm:prSet/>
      <dgm:spPr/>
      <dgm:t>
        <a:bodyPr/>
        <a:lstStyle/>
        <a:p>
          <a:endParaRPr lang="hr-HR"/>
        </a:p>
      </dgm:t>
    </dgm:pt>
    <dgm:pt modelId="{04FA8C16-79B7-4AA2-AC0F-2412F902D596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Pozitivne misli:</a:t>
          </a:r>
        </a:p>
        <a:p>
          <a:r>
            <a:rPr lang="hr-HR" b="0" i="1" dirty="0">
              <a:latin typeface="Book Antiqua" panose="02040602050305030304" pitchFamily="18" charset="0"/>
            </a:rPr>
            <a:t>Mogu kontrolirati svoje raspoloženje.</a:t>
          </a:r>
        </a:p>
      </dgm:t>
    </dgm:pt>
    <dgm:pt modelId="{0EDC393A-A50B-47BB-8DCC-68F96D79503A}" type="parTrans" cxnId="{901CB62F-3459-44DA-988C-9C4E3D749582}">
      <dgm:prSet/>
      <dgm:spPr/>
      <dgm:t>
        <a:bodyPr/>
        <a:lstStyle/>
        <a:p>
          <a:endParaRPr lang="hr-HR"/>
        </a:p>
      </dgm:t>
    </dgm:pt>
    <dgm:pt modelId="{9C657C92-EDA8-4712-82F3-7D43AF953978}" type="sibTrans" cxnId="{901CB62F-3459-44DA-988C-9C4E3D749582}">
      <dgm:prSet/>
      <dgm:spPr/>
      <dgm:t>
        <a:bodyPr/>
        <a:lstStyle/>
        <a:p>
          <a:endParaRPr lang="hr-HR"/>
        </a:p>
      </dgm:t>
    </dgm:pt>
    <dgm:pt modelId="{45AE63B6-D663-4FF1-97F8-212918D9345E}">
      <dgm:prSet phldrT="[Tekst]"/>
      <dgm:spPr/>
      <dgm:t>
        <a:bodyPr/>
        <a:lstStyle/>
        <a:p>
          <a:r>
            <a:rPr lang="hr-HR" b="1" i="0" dirty="0">
              <a:latin typeface="Book Antiqua" panose="02040602050305030304" pitchFamily="18" charset="0"/>
            </a:rPr>
            <a:t>Povećana nada</a:t>
          </a:r>
        </a:p>
      </dgm:t>
    </dgm:pt>
    <dgm:pt modelId="{B6760581-656C-40BE-90BE-57E09943D6A6}" type="parTrans" cxnId="{C1F846D4-B4DB-479A-A03C-61121E5C7DDC}">
      <dgm:prSet/>
      <dgm:spPr/>
      <dgm:t>
        <a:bodyPr/>
        <a:lstStyle/>
        <a:p>
          <a:endParaRPr lang="hr-HR"/>
        </a:p>
      </dgm:t>
    </dgm:pt>
    <dgm:pt modelId="{0A692E30-EE58-42C6-8C58-E0672FA97715}" type="sibTrans" cxnId="{C1F846D4-B4DB-479A-A03C-61121E5C7DDC}">
      <dgm:prSet/>
      <dgm:spPr/>
      <dgm:t>
        <a:bodyPr/>
        <a:lstStyle/>
        <a:p>
          <a:endParaRPr lang="hr-HR"/>
        </a:p>
      </dgm:t>
    </dgm:pt>
    <dgm:pt modelId="{C60A84DC-81E4-4954-A63F-614E68BCD311}" type="pres">
      <dgm:prSet presAssocID="{5C90EAE9-6AEE-4230-ACCE-28719545B95E}" presName="cycle" presStyleCnt="0">
        <dgm:presLayoutVars>
          <dgm:dir/>
          <dgm:resizeHandles val="exact"/>
        </dgm:presLayoutVars>
      </dgm:prSet>
      <dgm:spPr/>
    </dgm:pt>
    <dgm:pt modelId="{F13B2FE7-538A-4556-8604-ADBA1DE03115}" type="pres">
      <dgm:prSet presAssocID="{BE8F1F2D-29BA-4A35-999D-2267AB182204}" presName="dummy" presStyleCnt="0"/>
      <dgm:spPr/>
    </dgm:pt>
    <dgm:pt modelId="{904DFB65-1FD4-48FB-B245-3D2D516AAFA3}" type="pres">
      <dgm:prSet presAssocID="{BE8F1F2D-29BA-4A35-999D-2267AB182204}" presName="node" presStyleLbl="revTx" presStyleIdx="0" presStyleCnt="3" custScaleX="111978" custScaleY="113555">
        <dgm:presLayoutVars>
          <dgm:bulletEnabled val="1"/>
        </dgm:presLayoutVars>
      </dgm:prSet>
      <dgm:spPr/>
    </dgm:pt>
    <dgm:pt modelId="{68E26D38-06A5-4E1B-B87D-0DC97BD09146}" type="pres">
      <dgm:prSet presAssocID="{3912B421-E3FF-43EE-A394-16FCCC0C3397}" presName="sibTrans" presStyleLbl="node1" presStyleIdx="0" presStyleCnt="3"/>
      <dgm:spPr/>
    </dgm:pt>
    <dgm:pt modelId="{110788CC-ABF2-4FFA-B8BC-6743F2986B1A}" type="pres">
      <dgm:prSet presAssocID="{04FA8C16-79B7-4AA2-AC0F-2412F902D596}" presName="dummy" presStyleCnt="0"/>
      <dgm:spPr/>
    </dgm:pt>
    <dgm:pt modelId="{37EB155F-A7A0-4803-AE63-2EF9398262AB}" type="pres">
      <dgm:prSet presAssocID="{04FA8C16-79B7-4AA2-AC0F-2412F902D596}" presName="node" presStyleLbl="revTx" presStyleIdx="1" presStyleCnt="3">
        <dgm:presLayoutVars>
          <dgm:bulletEnabled val="1"/>
        </dgm:presLayoutVars>
      </dgm:prSet>
      <dgm:spPr/>
    </dgm:pt>
    <dgm:pt modelId="{22BCA6D0-D31B-40C8-BAFF-4B23FE260661}" type="pres">
      <dgm:prSet presAssocID="{9C657C92-EDA8-4712-82F3-7D43AF953978}" presName="sibTrans" presStyleLbl="node1" presStyleIdx="1" presStyleCnt="3"/>
      <dgm:spPr/>
    </dgm:pt>
    <dgm:pt modelId="{A15F4C32-3174-46BD-8A49-5BCD3EBC89CC}" type="pres">
      <dgm:prSet presAssocID="{45AE63B6-D663-4FF1-97F8-212918D9345E}" presName="dummy" presStyleCnt="0"/>
      <dgm:spPr/>
    </dgm:pt>
    <dgm:pt modelId="{D91E2D59-AA14-4CE7-A2E9-BEFB9A6831C3}" type="pres">
      <dgm:prSet presAssocID="{45AE63B6-D663-4FF1-97F8-212918D9345E}" presName="node" presStyleLbl="revTx" presStyleIdx="2" presStyleCnt="3" custScaleX="126471" custScaleY="122525">
        <dgm:presLayoutVars>
          <dgm:bulletEnabled val="1"/>
        </dgm:presLayoutVars>
      </dgm:prSet>
      <dgm:spPr/>
    </dgm:pt>
    <dgm:pt modelId="{D7D16E13-6114-4371-B199-EFA9BC6569DD}" type="pres">
      <dgm:prSet presAssocID="{0A692E30-EE58-42C6-8C58-E0672FA97715}" presName="sibTrans" presStyleLbl="node1" presStyleIdx="2" presStyleCnt="3"/>
      <dgm:spPr/>
    </dgm:pt>
  </dgm:ptLst>
  <dgm:cxnLst>
    <dgm:cxn modelId="{06EE5912-F1F0-4123-B04F-0374483D0C34}" type="presOf" srcId="{5C90EAE9-6AEE-4230-ACCE-28719545B95E}" destId="{C60A84DC-81E4-4954-A63F-614E68BCD311}" srcOrd="0" destOrd="0" presId="urn:microsoft.com/office/officeart/2005/8/layout/cycle1"/>
    <dgm:cxn modelId="{767DE315-3359-4E20-9B97-60BE766F57B0}" type="presOf" srcId="{3912B421-E3FF-43EE-A394-16FCCC0C3397}" destId="{68E26D38-06A5-4E1B-B87D-0DC97BD09146}" srcOrd="0" destOrd="0" presId="urn:microsoft.com/office/officeart/2005/8/layout/cycle1"/>
    <dgm:cxn modelId="{901CB62F-3459-44DA-988C-9C4E3D749582}" srcId="{5C90EAE9-6AEE-4230-ACCE-28719545B95E}" destId="{04FA8C16-79B7-4AA2-AC0F-2412F902D596}" srcOrd="1" destOrd="0" parTransId="{0EDC393A-A50B-47BB-8DCC-68F96D79503A}" sibTransId="{9C657C92-EDA8-4712-82F3-7D43AF953978}"/>
    <dgm:cxn modelId="{090D953C-9ABE-4E72-9011-C8F7D9958308}" type="presOf" srcId="{9C657C92-EDA8-4712-82F3-7D43AF953978}" destId="{22BCA6D0-D31B-40C8-BAFF-4B23FE260661}" srcOrd="0" destOrd="0" presId="urn:microsoft.com/office/officeart/2005/8/layout/cycle1"/>
    <dgm:cxn modelId="{2563F552-3A41-47C0-9F03-C626222BBE87}" type="presOf" srcId="{45AE63B6-D663-4FF1-97F8-212918D9345E}" destId="{D91E2D59-AA14-4CE7-A2E9-BEFB9A6831C3}" srcOrd="0" destOrd="0" presId="urn:microsoft.com/office/officeart/2005/8/layout/cycle1"/>
    <dgm:cxn modelId="{48437B79-5DD0-4596-90BC-43A64F680921}" type="presOf" srcId="{BE8F1F2D-29BA-4A35-999D-2267AB182204}" destId="{904DFB65-1FD4-48FB-B245-3D2D516AAFA3}" srcOrd="0" destOrd="0" presId="urn:microsoft.com/office/officeart/2005/8/layout/cycle1"/>
    <dgm:cxn modelId="{1335F081-83C7-4A6B-8B6F-910DA9CF8BA6}" srcId="{5C90EAE9-6AEE-4230-ACCE-28719545B95E}" destId="{BE8F1F2D-29BA-4A35-999D-2267AB182204}" srcOrd="0" destOrd="0" parTransId="{54E0A3BB-3C3E-47CA-9EB0-D33A31E356F9}" sibTransId="{3912B421-E3FF-43EE-A394-16FCCC0C3397}"/>
    <dgm:cxn modelId="{52750984-3FA3-437C-A9DA-F5CCCB7E45CA}" type="presOf" srcId="{04FA8C16-79B7-4AA2-AC0F-2412F902D596}" destId="{37EB155F-A7A0-4803-AE63-2EF9398262AB}" srcOrd="0" destOrd="0" presId="urn:microsoft.com/office/officeart/2005/8/layout/cycle1"/>
    <dgm:cxn modelId="{A06C95AC-9F9C-482E-894E-806159CFD756}" type="presOf" srcId="{0A692E30-EE58-42C6-8C58-E0672FA97715}" destId="{D7D16E13-6114-4371-B199-EFA9BC6569DD}" srcOrd="0" destOrd="0" presId="urn:microsoft.com/office/officeart/2005/8/layout/cycle1"/>
    <dgm:cxn modelId="{C1F846D4-B4DB-479A-A03C-61121E5C7DDC}" srcId="{5C90EAE9-6AEE-4230-ACCE-28719545B95E}" destId="{45AE63B6-D663-4FF1-97F8-212918D9345E}" srcOrd="2" destOrd="0" parTransId="{B6760581-656C-40BE-90BE-57E09943D6A6}" sibTransId="{0A692E30-EE58-42C6-8C58-E0672FA97715}"/>
    <dgm:cxn modelId="{6D63AA20-94FC-4306-A569-D34F2D65A15E}" type="presParOf" srcId="{C60A84DC-81E4-4954-A63F-614E68BCD311}" destId="{F13B2FE7-538A-4556-8604-ADBA1DE03115}" srcOrd="0" destOrd="0" presId="urn:microsoft.com/office/officeart/2005/8/layout/cycle1"/>
    <dgm:cxn modelId="{4EDBCEDB-204B-4968-9F57-14F8F1407307}" type="presParOf" srcId="{C60A84DC-81E4-4954-A63F-614E68BCD311}" destId="{904DFB65-1FD4-48FB-B245-3D2D516AAFA3}" srcOrd="1" destOrd="0" presId="urn:microsoft.com/office/officeart/2005/8/layout/cycle1"/>
    <dgm:cxn modelId="{05133AC7-42A7-4765-BB69-2A9727B63BC8}" type="presParOf" srcId="{C60A84DC-81E4-4954-A63F-614E68BCD311}" destId="{68E26D38-06A5-4E1B-B87D-0DC97BD09146}" srcOrd="2" destOrd="0" presId="urn:microsoft.com/office/officeart/2005/8/layout/cycle1"/>
    <dgm:cxn modelId="{5BA6B809-117F-4191-8414-2C955228424B}" type="presParOf" srcId="{C60A84DC-81E4-4954-A63F-614E68BCD311}" destId="{110788CC-ABF2-4FFA-B8BC-6743F2986B1A}" srcOrd="3" destOrd="0" presId="urn:microsoft.com/office/officeart/2005/8/layout/cycle1"/>
    <dgm:cxn modelId="{71945716-116B-4E2F-B2A5-E95A94740024}" type="presParOf" srcId="{C60A84DC-81E4-4954-A63F-614E68BCD311}" destId="{37EB155F-A7A0-4803-AE63-2EF9398262AB}" srcOrd="4" destOrd="0" presId="urn:microsoft.com/office/officeart/2005/8/layout/cycle1"/>
    <dgm:cxn modelId="{324964EE-FA0A-409E-80A5-6321FEE4348B}" type="presParOf" srcId="{C60A84DC-81E4-4954-A63F-614E68BCD311}" destId="{22BCA6D0-D31B-40C8-BAFF-4B23FE260661}" srcOrd="5" destOrd="0" presId="urn:microsoft.com/office/officeart/2005/8/layout/cycle1"/>
    <dgm:cxn modelId="{B8F26E1D-66BB-4F26-A6DC-00D1E4357722}" type="presParOf" srcId="{C60A84DC-81E4-4954-A63F-614E68BCD311}" destId="{A15F4C32-3174-46BD-8A49-5BCD3EBC89CC}" srcOrd="6" destOrd="0" presId="urn:microsoft.com/office/officeart/2005/8/layout/cycle1"/>
    <dgm:cxn modelId="{E3618915-FEA1-4C25-8E84-EFF515FDA091}" type="presParOf" srcId="{C60A84DC-81E4-4954-A63F-614E68BCD311}" destId="{D91E2D59-AA14-4CE7-A2E9-BEFB9A6831C3}" srcOrd="7" destOrd="0" presId="urn:microsoft.com/office/officeart/2005/8/layout/cycle1"/>
    <dgm:cxn modelId="{073F7136-F5BB-4182-97A6-E1ED188F01B7}" type="presParOf" srcId="{C60A84DC-81E4-4954-A63F-614E68BCD311}" destId="{D7D16E13-6114-4371-B199-EFA9BC6569DD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2C8D22-A3CE-4090-89D5-FE93D27517FF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EBEC4E2-4D13-48F5-B221-9DA50C07857E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Automatska misao:</a:t>
          </a:r>
        </a:p>
        <a:p>
          <a:r>
            <a:rPr lang="hr-HR" i="1" dirty="0">
              <a:latin typeface="Book Antiqua" panose="02040602050305030304" pitchFamily="18" charset="0"/>
            </a:rPr>
            <a:t>Ovo nema smisla.</a:t>
          </a:r>
        </a:p>
        <a:p>
          <a:r>
            <a:rPr lang="hr-HR" i="1" dirty="0">
              <a:latin typeface="Book Antiqua" panose="02040602050305030304" pitchFamily="18" charset="0"/>
            </a:rPr>
            <a:t>Nisam uspješan kao prije.</a:t>
          </a:r>
        </a:p>
        <a:p>
          <a:r>
            <a:rPr lang="hr-HR" i="1" dirty="0">
              <a:latin typeface="Book Antiqua" panose="02040602050305030304" pitchFamily="18" charset="0"/>
            </a:rPr>
            <a:t>Nisam zaslužio da se osjećam bolje.</a:t>
          </a:r>
        </a:p>
        <a:p>
          <a:r>
            <a:rPr lang="hr-HR" i="1" dirty="0">
              <a:latin typeface="Book Antiqua" panose="02040602050305030304" pitchFamily="18" charset="0"/>
            </a:rPr>
            <a:t>Drugi bolje rade ovo.</a:t>
          </a:r>
        </a:p>
      </dgm:t>
    </dgm:pt>
    <dgm:pt modelId="{CE93D04F-8CFD-4663-9E47-1EDC9DCB0B16}" type="parTrans" cxnId="{2E692FC3-D8E8-4273-8061-54996D160304}">
      <dgm:prSet/>
      <dgm:spPr/>
      <dgm:t>
        <a:bodyPr/>
        <a:lstStyle/>
        <a:p>
          <a:endParaRPr lang="hr-HR"/>
        </a:p>
      </dgm:t>
    </dgm:pt>
    <dgm:pt modelId="{77DCB476-5444-467E-9D5B-2B36DA3FB8D3}" type="sibTrans" cxnId="{2E692FC3-D8E8-4273-8061-54996D160304}">
      <dgm:prSet/>
      <dgm:spPr/>
      <dgm:t>
        <a:bodyPr/>
        <a:lstStyle/>
        <a:p>
          <a:endParaRPr lang="hr-HR"/>
        </a:p>
      </dgm:t>
    </dgm:pt>
    <dgm:pt modelId="{E5A452BF-4718-4AC2-A981-17EEE9F24A90}">
      <dgm:prSet phldrT="[Tekst]"/>
      <dgm:spPr/>
      <dgm:t>
        <a:bodyPr/>
        <a:lstStyle/>
        <a:p>
          <a:r>
            <a:rPr lang="hr-HR" b="1" dirty="0">
              <a:latin typeface="Book Antiqua" panose="02040602050305030304" pitchFamily="18" charset="0"/>
            </a:rPr>
            <a:t>Situacija:</a:t>
          </a:r>
        </a:p>
        <a:p>
          <a:r>
            <a:rPr lang="hr-HR" dirty="0">
              <a:latin typeface="Book Antiqua" panose="02040602050305030304" pitchFamily="18" charset="0"/>
            </a:rPr>
            <a:t>Uključivanje u aktivnost</a:t>
          </a:r>
        </a:p>
      </dgm:t>
    </dgm:pt>
    <dgm:pt modelId="{800A55E2-62F7-4121-AD18-5AC78629FF8B}" type="parTrans" cxnId="{46A59D56-3296-450A-8EFA-7B26C2E2EE61}">
      <dgm:prSet/>
      <dgm:spPr/>
      <dgm:t>
        <a:bodyPr/>
        <a:lstStyle/>
        <a:p>
          <a:endParaRPr lang="hr-HR"/>
        </a:p>
      </dgm:t>
    </dgm:pt>
    <dgm:pt modelId="{9661A626-21E4-42AE-917B-A5186AAC8F9F}" type="sibTrans" cxnId="{46A59D56-3296-450A-8EFA-7B26C2E2EE61}">
      <dgm:prSet/>
      <dgm:spPr/>
      <dgm:t>
        <a:bodyPr/>
        <a:lstStyle/>
        <a:p>
          <a:endParaRPr lang="hr-HR"/>
        </a:p>
      </dgm:t>
    </dgm:pt>
    <dgm:pt modelId="{342F82AA-9754-4351-8A5B-FF4ECEE9E212}">
      <dgm:prSet phldrT="[Tekst]" custT="1"/>
      <dgm:spPr/>
      <dgm:t>
        <a:bodyPr/>
        <a:lstStyle/>
        <a:p>
          <a:r>
            <a:rPr lang="hr-HR" sz="2000" b="1" dirty="0">
              <a:latin typeface="Book Antiqua" panose="02040602050305030304" pitchFamily="18" charset="0"/>
            </a:rPr>
            <a:t>Ponašanje:</a:t>
          </a:r>
        </a:p>
        <a:p>
          <a:r>
            <a:rPr lang="hr-HR" sz="2000" dirty="0">
              <a:latin typeface="Book Antiqua" panose="02040602050305030304" pitchFamily="18" charset="0"/>
            </a:rPr>
            <a:t>Prestanak aktivnosti, nemogućnost ponovnog uključivanja u aktivnost</a:t>
          </a:r>
        </a:p>
      </dgm:t>
    </dgm:pt>
    <dgm:pt modelId="{A64D8EC4-F49B-4C58-B960-56A244111CF7}" type="parTrans" cxnId="{1582B631-3055-4B10-8DDD-663AE9988ECD}">
      <dgm:prSet/>
      <dgm:spPr/>
      <dgm:t>
        <a:bodyPr/>
        <a:lstStyle/>
        <a:p>
          <a:endParaRPr lang="hr-HR"/>
        </a:p>
      </dgm:t>
    </dgm:pt>
    <dgm:pt modelId="{32D1D99B-A2B3-4495-B770-13C235871A37}" type="sibTrans" cxnId="{1582B631-3055-4B10-8DDD-663AE9988ECD}">
      <dgm:prSet/>
      <dgm:spPr/>
      <dgm:t>
        <a:bodyPr/>
        <a:lstStyle/>
        <a:p>
          <a:endParaRPr lang="hr-HR"/>
        </a:p>
      </dgm:t>
    </dgm:pt>
    <dgm:pt modelId="{A837D298-B032-41AA-B4ED-FD2FD1D6C5E0}">
      <dgm:prSet phldrT="[Tekst]" custT="1"/>
      <dgm:spPr/>
      <dgm:t>
        <a:bodyPr/>
        <a:lstStyle/>
        <a:p>
          <a:r>
            <a:rPr lang="hr-HR" sz="2000" b="1" dirty="0">
              <a:latin typeface="Book Antiqua" panose="02040602050305030304" pitchFamily="18" charset="0"/>
            </a:rPr>
            <a:t>Emocionalna reakcija:</a:t>
          </a:r>
        </a:p>
        <a:p>
          <a:r>
            <a:rPr lang="hr-HR" sz="2000" dirty="0">
              <a:latin typeface="Book Antiqua" panose="02040602050305030304" pitchFamily="18" charset="0"/>
            </a:rPr>
            <a:t>Tuga, krivnja, anksioznost, ljutnja</a:t>
          </a:r>
        </a:p>
      </dgm:t>
    </dgm:pt>
    <dgm:pt modelId="{AD56EC35-4090-4C0D-8949-34313EF81AE5}" type="parTrans" cxnId="{8C5D4394-F64B-4126-8CA5-C3D43768B816}">
      <dgm:prSet/>
      <dgm:spPr/>
      <dgm:t>
        <a:bodyPr/>
        <a:lstStyle/>
        <a:p>
          <a:endParaRPr lang="hr-HR"/>
        </a:p>
      </dgm:t>
    </dgm:pt>
    <dgm:pt modelId="{E4B975E1-21B6-4614-8EB8-28C094D6ECED}" type="sibTrans" cxnId="{8C5D4394-F64B-4126-8CA5-C3D43768B816}">
      <dgm:prSet/>
      <dgm:spPr/>
      <dgm:t>
        <a:bodyPr/>
        <a:lstStyle/>
        <a:p>
          <a:endParaRPr lang="hr-HR"/>
        </a:p>
      </dgm:t>
    </dgm:pt>
    <dgm:pt modelId="{A49CC390-C3F6-4F60-875A-CF744A109FAF}" type="pres">
      <dgm:prSet presAssocID="{FA2C8D22-A3CE-4090-89D5-FE93D27517F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5FFB85B-40E4-4D43-9392-5F23D6AB4028}" type="pres">
      <dgm:prSet presAssocID="{EEBEC4E2-4D13-48F5-B221-9DA50C07857E}" presName="singleCycle" presStyleCnt="0"/>
      <dgm:spPr/>
    </dgm:pt>
    <dgm:pt modelId="{79B3C520-01D7-48FC-B898-0D07B7B4091D}" type="pres">
      <dgm:prSet presAssocID="{EEBEC4E2-4D13-48F5-B221-9DA50C07857E}" presName="singleCenter" presStyleLbl="node1" presStyleIdx="0" presStyleCnt="4" custScaleX="229367" custScaleY="127446" custLinFactNeighborY="-14477">
        <dgm:presLayoutVars>
          <dgm:chMax val="7"/>
          <dgm:chPref val="7"/>
        </dgm:presLayoutVars>
      </dgm:prSet>
      <dgm:spPr/>
    </dgm:pt>
    <dgm:pt modelId="{E65234A6-09FE-4537-8B69-3DF7BA3D911B}" type="pres">
      <dgm:prSet presAssocID="{800A55E2-62F7-4121-AD18-5AC78629FF8B}" presName="Name56" presStyleLbl="parChTrans1D2" presStyleIdx="0" presStyleCnt="3"/>
      <dgm:spPr/>
    </dgm:pt>
    <dgm:pt modelId="{202208AE-8267-4F93-981C-24B4169C349C}" type="pres">
      <dgm:prSet presAssocID="{E5A452BF-4718-4AC2-A981-17EEE9F24A90}" presName="text0" presStyleLbl="node1" presStyleIdx="1" presStyleCnt="4" custScaleX="261132" custScaleY="88434">
        <dgm:presLayoutVars>
          <dgm:bulletEnabled val="1"/>
        </dgm:presLayoutVars>
      </dgm:prSet>
      <dgm:spPr/>
    </dgm:pt>
    <dgm:pt modelId="{A84D3425-62F3-4ED0-93A6-0D55A4DC2683}" type="pres">
      <dgm:prSet presAssocID="{A64D8EC4-F49B-4C58-B960-56A244111CF7}" presName="Name56" presStyleLbl="parChTrans1D2" presStyleIdx="1" presStyleCnt="3"/>
      <dgm:spPr/>
    </dgm:pt>
    <dgm:pt modelId="{01F4C721-676F-4B31-ACC2-72934D08BA7D}" type="pres">
      <dgm:prSet presAssocID="{342F82AA-9754-4351-8A5B-FF4ECEE9E212}" presName="text0" presStyleLbl="node1" presStyleIdx="2" presStyleCnt="4" custScaleX="280732" custScaleY="124293" custRadScaleRad="100155" custRadScaleInc="-547">
        <dgm:presLayoutVars>
          <dgm:bulletEnabled val="1"/>
        </dgm:presLayoutVars>
      </dgm:prSet>
      <dgm:spPr/>
    </dgm:pt>
    <dgm:pt modelId="{55A94BF1-4012-424B-8DF8-86B618DD7B94}" type="pres">
      <dgm:prSet presAssocID="{AD56EC35-4090-4C0D-8949-34313EF81AE5}" presName="Name56" presStyleLbl="parChTrans1D2" presStyleIdx="2" presStyleCnt="3"/>
      <dgm:spPr/>
    </dgm:pt>
    <dgm:pt modelId="{3A0C7257-BEBC-44E0-B0F5-E2D2AABEF442}" type="pres">
      <dgm:prSet presAssocID="{A837D298-B032-41AA-B4ED-FD2FD1D6C5E0}" presName="text0" presStyleLbl="node1" presStyleIdx="3" presStyleCnt="4" custScaleX="264641" custScaleY="122566">
        <dgm:presLayoutVars>
          <dgm:bulletEnabled val="1"/>
        </dgm:presLayoutVars>
      </dgm:prSet>
      <dgm:spPr/>
    </dgm:pt>
  </dgm:ptLst>
  <dgm:cxnLst>
    <dgm:cxn modelId="{1582B631-3055-4B10-8DDD-663AE9988ECD}" srcId="{EEBEC4E2-4D13-48F5-B221-9DA50C07857E}" destId="{342F82AA-9754-4351-8A5B-FF4ECEE9E212}" srcOrd="1" destOrd="0" parTransId="{A64D8EC4-F49B-4C58-B960-56A244111CF7}" sibTransId="{32D1D99B-A2B3-4495-B770-13C235871A37}"/>
    <dgm:cxn modelId="{46A59D56-3296-450A-8EFA-7B26C2E2EE61}" srcId="{EEBEC4E2-4D13-48F5-B221-9DA50C07857E}" destId="{E5A452BF-4718-4AC2-A981-17EEE9F24A90}" srcOrd="0" destOrd="0" parTransId="{800A55E2-62F7-4121-AD18-5AC78629FF8B}" sibTransId="{9661A626-21E4-42AE-917B-A5186AAC8F9F}"/>
    <dgm:cxn modelId="{8BA8728D-5D8C-46AE-8928-2EB2B4062B21}" type="presOf" srcId="{342F82AA-9754-4351-8A5B-FF4ECEE9E212}" destId="{01F4C721-676F-4B31-ACC2-72934D08BA7D}" srcOrd="0" destOrd="0" presId="urn:microsoft.com/office/officeart/2008/layout/RadialCluster"/>
    <dgm:cxn modelId="{17A3EA90-C8F0-446B-94CD-491E559813DE}" type="presOf" srcId="{E5A452BF-4718-4AC2-A981-17EEE9F24A90}" destId="{202208AE-8267-4F93-981C-24B4169C349C}" srcOrd="0" destOrd="0" presId="urn:microsoft.com/office/officeart/2008/layout/RadialCluster"/>
    <dgm:cxn modelId="{8C5D4394-F64B-4126-8CA5-C3D43768B816}" srcId="{EEBEC4E2-4D13-48F5-B221-9DA50C07857E}" destId="{A837D298-B032-41AA-B4ED-FD2FD1D6C5E0}" srcOrd="2" destOrd="0" parTransId="{AD56EC35-4090-4C0D-8949-34313EF81AE5}" sibTransId="{E4B975E1-21B6-4614-8EB8-28C094D6ECED}"/>
    <dgm:cxn modelId="{5982DAAD-10A2-4D76-AE92-C91BC2DBA9B4}" type="presOf" srcId="{800A55E2-62F7-4121-AD18-5AC78629FF8B}" destId="{E65234A6-09FE-4537-8B69-3DF7BA3D911B}" srcOrd="0" destOrd="0" presId="urn:microsoft.com/office/officeart/2008/layout/RadialCluster"/>
    <dgm:cxn modelId="{2E692FC3-D8E8-4273-8061-54996D160304}" srcId="{FA2C8D22-A3CE-4090-89D5-FE93D27517FF}" destId="{EEBEC4E2-4D13-48F5-B221-9DA50C07857E}" srcOrd="0" destOrd="0" parTransId="{CE93D04F-8CFD-4663-9E47-1EDC9DCB0B16}" sibTransId="{77DCB476-5444-467E-9D5B-2B36DA3FB8D3}"/>
    <dgm:cxn modelId="{8EFB1DC8-5B3A-4DB7-87E9-9818565B1923}" type="presOf" srcId="{A837D298-B032-41AA-B4ED-FD2FD1D6C5E0}" destId="{3A0C7257-BEBC-44E0-B0F5-E2D2AABEF442}" srcOrd="0" destOrd="0" presId="urn:microsoft.com/office/officeart/2008/layout/RadialCluster"/>
    <dgm:cxn modelId="{E2C848CB-B472-460E-AF3D-40C0AD8AEDE3}" type="presOf" srcId="{EEBEC4E2-4D13-48F5-B221-9DA50C07857E}" destId="{79B3C520-01D7-48FC-B898-0D07B7B4091D}" srcOrd="0" destOrd="0" presId="urn:microsoft.com/office/officeart/2008/layout/RadialCluster"/>
    <dgm:cxn modelId="{789B39D1-8107-410F-94AB-9F4F7F6D4228}" type="presOf" srcId="{A64D8EC4-F49B-4C58-B960-56A244111CF7}" destId="{A84D3425-62F3-4ED0-93A6-0D55A4DC2683}" srcOrd="0" destOrd="0" presId="urn:microsoft.com/office/officeart/2008/layout/RadialCluster"/>
    <dgm:cxn modelId="{C8CFFEEB-4EC2-4BF6-B7C9-AB18F2F8BC70}" type="presOf" srcId="{FA2C8D22-A3CE-4090-89D5-FE93D27517FF}" destId="{A49CC390-C3F6-4F60-875A-CF744A109FAF}" srcOrd="0" destOrd="0" presId="urn:microsoft.com/office/officeart/2008/layout/RadialCluster"/>
    <dgm:cxn modelId="{EA7874F9-EC10-434F-AF71-2DE2622B65D9}" type="presOf" srcId="{AD56EC35-4090-4C0D-8949-34313EF81AE5}" destId="{55A94BF1-4012-424B-8DF8-86B618DD7B94}" srcOrd="0" destOrd="0" presId="urn:microsoft.com/office/officeart/2008/layout/RadialCluster"/>
    <dgm:cxn modelId="{3D8687CA-8D76-4CD6-B57C-4D2A64245A9D}" type="presParOf" srcId="{A49CC390-C3F6-4F60-875A-CF744A109FAF}" destId="{15FFB85B-40E4-4D43-9392-5F23D6AB4028}" srcOrd="0" destOrd="0" presId="urn:microsoft.com/office/officeart/2008/layout/RadialCluster"/>
    <dgm:cxn modelId="{1F612DE4-CAF6-470C-A06C-269A8C557E0A}" type="presParOf" srcId="{15FFB85B-40E4-4D43-9392-5F23D6AB4028}" destId="{79B3C520-01D7-48FC-B898-0D07B7B4091D}" srcOrd="0" destOrd="0" presId="urn:microsoft.com/office/officeart/2008/layout/RadialCluster"/>
    <dgm:cxn modelId="{9CCC71C6-2876-4358-8037-3F25E9DB29CC}" type="presParOf" srcId="{15FFB85B-40E4-4D43-9392-5F23D6AB4028}" destId="{E65234A6-09FE-4537-8B69-3DF7BA3D911B}" srcOrd="1" destOrd="0" presId="urn:microsoft.com/office/officeart/2008/layout/RadialCluster"/>
    <dgm:cxn modelId="{390CF9AF-F029-4BA4-9A47-95483C19FE4C}" type="presParOf" srcId="{15FFB85B-40E4-4D43-9392-5F23D6AB4028}" destId="{202208AE-8267-4F93-981C-24B4169C349C}" srcOrd="2" destOrd="0" presId="urn:microsoft.com/office/officeart/2008/layout/RadialCluster"/>
    <dgm:cxn modelId="{AC81BD68-C690-4F12-B362-C567C541D2C0}" type="presParOf" srcId="{15FFB85B-40E4-4D43-9392-5F23D6AB4028}" destId="{A84D3425-62F3-4ED0-93A6-0D55A4DC2683}" srcOrd="3" destOrd="0" presId="urn:microsoft.com/office/officeart/2008/layout/RadialCluster"/>
    <dgm:cxn modelId="{F3E900BD-ABEB-4402-8A5D-EBCF7EEF5DB0}" type="presParOf" srcId="{15FFB85B-40E4-4D43-9392-5F23D6AB4028}" destId="{01F4C721-676F-4B31-ACC2-72934D08BA7D}" srcOrd="4" destOrd="0" presId="urn:microsoft.com/office/officeart/2008/layout/RadialCluster"/>
    <dgm:cxn modelId="{54FBD3DC-0C9E-4DB6-B4D7-49CD8277B074}" type="presParOf" srcId="{15FFB85B-40E4-4D43-9392-5F23D6AB4028}" destId="{55A94BF1-4012-424B-8DF8-86B618DD7B94}" srcOrd="5" destOrd="0" presId="urn:microsoft.com/office/officeart/2008/layout/RadialCluster"/>
    <dgm:cxn modelId="{59126899-68DE-495E-977D-39C75A3DF076}" type="presParOf" srcId="{15FFB85B-40E4-4D43-9392-5F23D6AB4028}" destId="{3A0C7257-BEBC-44E0-B0F5-E2D2AABEF4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3C520-01D7-48FC-B898-0D07B7B4091D}">
      <dsp:nvSpPr>
        <dsp:cNvPr id="0" name=""/>
        <dsp:cNvSpPr/>
      </dsp:nvSpPr>
      <dsp:spPr>
        <a:xfrm>
          <a:off x="1685651" y="1895574"/>
          <a:ext cx="2940121" cy="2024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kern="1200" dirty="0">
              <a:latin typeface="Book Antiqua" panose="02040602050305030304" pitchFamily="18" charset="0"/>
            </a:rPr>
            <a:t>Automatska misao: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i="1" kern="1200" dirty="0">
              <a:latin typeface="Book Antiqua" panose="02040602050305030304" pitchFamily="18" charset="0"/>
            </a:rPr>
            <a:t>Ma preumoran sam. Nema smisla.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i="1" kern="1200" dirty="0">
              <a:latin typeface="Book Antiqua" panose="02040602050305030304" pitchFamily="18" charset="0"/>
            </a:rPr>
            <a:t>Neću to dobro napraviti. Neće mi to pomoći</a:t>
          </a:r>
          <a:r>
            <a:rPr lang="hr-HR" sz="2100" kern="1200" dirty="0">
              <a:latin typeface="Book Antiqua" panose="02040602050305030304" pitchFamily="18" charset="0"/>
            </a:rPr>
            <a:t>.</a:t>
          </a:r>
        </a:p>
      </dsp:txBody>
      <dsp:txXfrm>
        <a:off x="1784472" y="1994395"/>
        <a:ext cx="2742479" cy="1826712"/>
      </dsp:txXfrm>
    </dsp:sp>
    <dsp:sp modelId="{E65234A6-09FE-4537-8B69-3DF7BA3D911B}">
      <dsp:nvSpPr>
        <dsp:cNvPr id="0" name=""/>
        <dsp:cNvSpPr/>
      </dsp:nvSpPr>
      <dsp:spPr>
        <a:xfrm rot="16175748">
          <a:off x="3044427" y="1792162"/>
          <a:ext cx="2068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682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208AE-8267-4F93-981C-24B4169C349C}">
      <dsp:nvSpPr>
        <dsp:cNvPr id="0" name=""/>
        <dsp:cNvSpPr/>
      </dsp:nvSpPr>
      <dsp:spPr>
        <a:xfrm>
          <a:off x="1730787" y="0"/>
          <a:ext cx="2820737" cy="1688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kern="1200" dirty="0">
              <a:latin typeface="Book Antiqua" panose="02040602050305030304" pitchFamily="18" charset="0"/>
            </a:rPr>
            <a:t>Situacija: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>
              <a:latin typeface="Book Antiqua" panose="02040602050305030304" pitchFamily="18" charset="0"/>
            </a:rPr>
            <a:t>Razmišljanje o iniciranju neke aktivnosti</a:t>
          </a:r>
        </a:p>
      </dsp:txBody>
      <dsp:txXfrm>
        <a:off x="1813225" y="82438"/>
        <a:ext cx="2655861" cy="1523874"/>
      </dsp:txXfrm>
    </dsp:sp>
    <dsp:sp modelId="{A84D3425-62F3-4ED0-93A6-0D55A4DC2683}">
      <dsp:nvSpPr>
        <dsp:cNvPr id="0" name=""/>
        <dsp:cNvSpPr/>
      </dsp:nvSpPr>
      <dsp:spPr>
        <a:xfrm rot="2533275">
          <a:off x="4218839" y="4055436"/>
          <a:ext cx="40329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329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4C721-676F-4B31-ACC2-72934D08BA7D}">
      <dsp:nvSpPr>
        <dsp:cNvPr id="0" name=""/>
        <dsp:cNvSpPr/>
      </dsp:nvSpPr>
      <dsp:spPr>
        <a:xfrm>
          <a:off x="4465367" y="4190943"/>
          <a:ext cx="2074318" cy="16927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Ponašanje: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Book Antiqua" panose="02040602050305030304" pitchFamily="18" charset="0"/>
            </a:rPr>
            <a:t>Ne uključi se u aktivnost</a:t>
          </a:r>
        </a:p>
      </dsp:txBody>
      <dsp:txXfrm>
        <a:off x="4547998" y="4273574"/>
        <a:ext cx="1909056" cy="1527450"/>
      </dsp:txXfrm>
    </dsp:sp>
    <dsp:sp modelId="{55A94BF1-4012-424B-8DF8-86B618DD7B94}">
      <dsp:nvSpPr>
        <dsp:cNvPr id="0" name=""/>
        <dsp:cNvSpPr/>
      </dsp:nvSpPr>
      <dsp:spPr>
        <a:xfrm rot="8205671">
          <a:off x="1533728" y="4136155"/>
          <a:ext cx="63128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128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C7257-BEBC-44E0-B0F5-E2D2AABEF442}">
      <dsp:nvSpPr>
        <dsp:cNvPr id="0" name=""/>
        <dsp:cNvSpPr/>
      </dsp:nvSpPr>
      <dsp:spPr>
        <a:xfrm>
          <a:off x="-278586" y="4352382"/>
          <a:ext cx="2167591" cy="15312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>
              <a:latin typeface="Book Antiqua" panose="02040602050305030304" pitchFamily="18" charset="0"/>
            </a:rPr>
            <a:t>Emocionalna reakcija: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dirty="0">
              <a:latin typeface="Book Antiqua" panose="02040602050305030304" pitchFamily="18" charset="0"/>
            </a:rPr>
            <a:t>tuga, anksioznost, beznađe</a:t>
          </a:r>
        </a:p>
      </dsp:txBody>
      <dsp:txXfrm>
        <a:off x="-203835" y="4427133"/>
        <a:ext cx="2018089" cy="13817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345A8-402C-44D6-B8AB-9D36487664DB}">
      <dsp:nvSpPr>
        <dsp:cNvPr id="0" name=""/>
        <dsp:cNvSpPr/>
      </dsp:nvSpPr>
      <dsp:spPr>
        <a:xfrm>
          <a:off x="4639260" y="290891"/>
          <a:ext cx="2387098" cy="2418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Ponašanje/situacija: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kern="1200" dirty="0">
              <a:latin typeface="Book Antiqua" panose="02040602050305030304" pitchFamily="18" charset="0"/>
            </a:rPr>
            <a:t>neaktivnost</a:t>
          </a:r>
        </a:p>
      </dsp:txBody>
      <dsp:txXfrm>
        <a:off x="4639260" y="290891"/>
        <a:ext cx="2387098" cy="2418411"/>
      </dsp:txXfrm>
    </dsp:sp>
    <dsp:sp modelId="{6FE21F1F-BEED-41BE-AA38-F3E1CA73FC1C}">
      <dsp:nvSpPr>
        <dsp:cNvPr id="0" name=""/>
        <dsp:cNvSpPr/>
      </dsp:nvSpPr>
      <dsp:spPr>
        <a:xfrm>
          <a:off x="1700441" y="76750"/>
          <a:ext cx="4829834" cy="4829834"/>
        </a:xfrm>
        <a:prstGeom prst="circularArrow">
          <a:avLst>
            <a:gd name="adj1" fmla="val 8252"/>
            <a:gd name="adj2" fmla="val 576426"/>
            <a:gd name="adj3" fmla="val 3131120"/>
            <a:gd name="adj4" fmla="val 378028"/>
            <a:gd name="adj5" fmla="val 96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08CCF-A8F5-4336-9530-57A20DEA7F10}">
      <dsp:nvSpPr>
        <dsp:cNvPr id="0" name=""/>
        <dsp:cNvSpPr/>
      </dsp:nvSpPr>
      <dsp:spPr>
        <a:xfrm>
          <a:off x="3177992" y="3610257"/>
          <a:ext cx="1874732" cy="1729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Negativne misli: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1" kern="1200" dirty="0">
              <a:latin typeface="Book Antiqua" panose="02040602050305030304" pitchFamily="18" charset="0"/>
            </a:rPr>
            <a:t>Ništa mi ne može pomoći.</a:t>
          </a:r>
        </a:p>
      </dsp:txBody>
      <dsp:txXfrm>
        <a:off x="3177992" y="3610257"/>
        <a:ext cx="1874732" cy="1729103"/>
      </dsp:txXfrm>
    </dsp:sp>
    <dsp:sp modelId="{6A3E2999-C47C-4AE1-A468-FCAF06AB68F8}">
      <dsp:nvSpPr>
        <dsp:cNvPr id="0" name=""/>
        <dsp:cNvSpPr/>
      </dsp:nvSpPr>
      <dsp:spPr>
        <a:xfrm>
          <a:off x="1700441" y="76750"/>
          <a:ext cx="4829834" cy="4829834"/>
        </a:xfrm>
        <a:prstGeom prst="circularArrow">
          <a:avLst>
            <a:gd name="adj1" fmla="val 8252"/>
            <a:gd name="adj2" fmla="val 576426"/>
            <a:gd name="adj3" fmla="val 9798599"/>
            <a:gd name="adj4" fmla="val 7092454"/>
            <a:gd name="adj5" fmla="val 96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2797F-7C01-492D-8E0E-F84463C4F02F}">
      <dsp:nvSpPr>
        <dsp:cNvPr id="0" name=""/>
        <dsp:cNvSpPr/>
      </dsp:nvSpPr>
      <dsp:spPr>
        <a:xfrm>
          <a:off x="1101641" y="263993"/>
          <a:ext cx="2592531" cy="2472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Raspoloženje: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kern="1200" dirty="0">
              <a:latin typeface="Book Antiqua" panose="02040602050305030304" pitchFamily="18" charset="0"/>
            </a:rPr>
            <a:t>depresivno</a:t>
          </a:r>
        </a:p>
      </dsp:txBody>
      <dsp:txXfrm>
        <a:off x="1101641" y="263993"/>
        <a:ext cx="2592531" cy="2472206"/>
      </dsp:txXfrm>
    </dsp:sp>
    <dsp:sp modelId="{CEC94D41-CFB8-4F36-845D-48C7F9FA32BF}">
      <dsp:nvSpPr>
        <dsp:cNvPr id="0" name=""/>
        <dsp:cNvSpPr/>
      </dsp:nvSpPr>
      <dsp:spPr>
        <a:xfrm>
          <a:off x="1700441" y="76750"/>
          <a:ext cx="4829834" cy="4829834"/>
        </a:xfrm>
        <a:prstGeom prst="circularArrow">
          <a:avLst>
            <a:gd name="adj1" fmla="val 8252"/>
            <a:gd name="adj2" fmla="val 576426"/>
            <a:gd name="adj3" fmla="val 16542660"/>
            <a:gd name="adj4" fmla="val 15464278"/>
            <a:gd name="adj5" fmla="val 96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DFB65-1FD4-48FB-B245-3D2D516AAFA3}">
      <dsp:nvSpPr>
        <dsp:cNvPr id="0" name=""/>
        <dsp:cNvSpPr/>
      </dsp:nvSpPr>
      <dsp:spPr>
        <a:xfrm>
          <a:off x="3737816" y="269338"/>
          <a:ext cx="2350179" cy="2383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Ponašanje/situacija</a:t>
          </a:r>
          <a:r>
            <a:rPr lang="hr-HR" sz="2000" kern="1200" dirty="0">
              <a:latin typeface="Book Antiqua" panose="02040602050305030304" pitchFamily="18" charset="0"/>
            </a:rPr>
            <a:t>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Book Antiqua" panose="02040602050305030304" pitchFamily="18" charset="0"/>
            </a:rPr>
            <a:t>Povećana aktivnost/davanje sebi priznanje</a:t>
          </a:r>
        </a:p>
      </dsp:txBody>
      <dsp:txXfrm>
        <a:off x="3737816" y="269338"/>
        <a:ext cx="2350179" cy="2383277"/>
      </dsp:txXfrm>
    </dsp:sp>
    <dsp:sp modelId="{68E26D38-06A5-4E1B-B87D-0DC97BD09146}">
      <dsp:nvSpPr>
        <dsp:cNvPr id="0" name=""/>
        <dsp:cNvSpPr/>
      </dsp:nvSpPr>
      <dsp:spPr>
        <a:xfrm>
          <a:off x="662964" y="-2359"/>
          <a:ext cx="4966609" cy="4966609"/>
        </a:xfrm>
        <a:prstGeom prst="circularArrow">
          <a:avLst>
            <a:gd name="adj1" fmla="val 8240"/>
            <a:gd name="adj2" fmla="val 575421"/>
            <a:gd name="adj3" fmla="val 2967038"/>
            <a:gd name="adj4" fmla="val 289646"/>
            <a:gd name="adj5" fmla="val 961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B155F-A7A0-4803-AE63-2EF9398262AB}">
      <dsp:nvSpPr>
        <dsp:cNvPr id="0" name=""/>
        <dsp:cNvSpPr/>
      </dsp:nvSpPr>
      <dsp:spPr>
        <a:xfrm>
          <a:off x="2096875" y="3471487"/>
          <a:ext cx="2098786" cy="2098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Pozitivne misli: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1" kern="1200" dirty="0">
              <a:latin typeface="Book Antiqua" panose="02040602050305030304" pitchFamily="18" charset="0"/>
            </a:rPr>
            <a:t>Mogu kontrolirati svoje raspoloženje.</a:t>
          </a:r>
        </a:p>
      </dsp:txBody>
      <dsp:txXfrm>
        <a:off x="2096875" y="3471487"/>
        <a:ext cx="2098786" cy="2098786"/>
      </dsp:txXfrm>
    </dsp:sp>
    <dsp:sp modelId="{22BCA6D0-D31B-40C8-BAFF-4B23FE260661}">
      <dsp:nvSpPr>
        <dsp:cNvPr id="0" name=""/>
        <dsp:cNvSpPr/>
      </dsp:nvSpPr>
      <dsp:spPr>
        <a:xfrm>
          <a:off x="662964" y="-2359"/>
          <a:ext cx="4966609" cy="4966609"/>
        </a:xfrm>
        <a:prstGeom prst="circularArrow">
          <a:avLst>
            <a:gd name="adj1" fmla="val 8240"/>
            <a:gd name="adj2" fmla="val 575421"/>
            <a:gd name="adj3" fmla="val 9775367"/>
            <a:gd name="adj4" fmla="val 7257540"/>
            <a:gd name="adj5" fmla="val 961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E2D59-AA14-4CE7-A2E9-BEFB9A6831C3}">
      <dsp:nvSpPr>
        <dsp:cNvPr id="0" name=""/>
        <dsp:cNvSpPr/>
      </dsp:nvSpPr>
      <dsp:spPr>
        <a:xfrm>
          <a:off x="52454" y="175207"/>
          <a:ext cx="2654356" cy="2571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i="0" kern="1200" dirty="0">
              <a:latin typeface="Book Antiqua" panose="02040602050305030304" pitchFamily="18" charset="0"/>
            </a:rPr>
            <a:t>Povećana nada</a:t>
          </a:r>
        </a:p>
      </dsp:txBody>
      <dsp:txXfrm>
        <a:off x="52454" y="175207"/>
        <a:ext cx="2654356" cy="2571538"/>
      </dsp:txXfrm>
    </dsp:sp>
    <dsp:sp modelId="{D7D16E13-6114-4371-B199-EFA9BC6569DD}">
      <dsp:nvSpPr>
        <dsp:cNvPr id="0" name=""/>
        <dsp:cNvSpPr/>
      </dsp:nvSpPr>
      <dsp:spPr>
        <a:xfrm>
          <a:off x="662964" y="-2359"/>
          <a:ext cx="4966609" cy="4966609"/>
        </a:xfrm>
        <a:prstGeom prst="circularArrow">
          <a:avLst>
            <a:gd name="adj1" fmla="val 8240"/>
            <a:gd name="adj2" fmla="val 575421"/>
            <a:gd name="adj3" fmla="val 16635995"/>
            <a:gd name="adj4" fmla="val 15453564"/>
            <a:gd name="adj5" fmla="val 961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3C520-01D7-48FC-B898-0D07B7B4091D}">
      <dsp:nvSpPr>
        <dsp:cNvPr id="0" name=""/>
        <dsp:cNvSpPr/>
      </dsp:nvSpPr>
      <dsp:spPr>
        <a:xfrm>
          <a:off x="3396558" y="1789774"/>
          <a:ext cx="4518002" cy="25103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 dirty="0">
              <a:latin typeface="Book Antiqua" panose="02040602050305030304" pitchFamily="18" charset="0"/>
            </a:rPr>
            <a:t>Automatska misao: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i="1" kern="1200" dirty="0">
              <a:latin typeface="Book Antiqua" panose="02040602050305030304" pitchFamily="18" charset="0"/>
            </a:rPr>
            <a:t>Ovo nema smisla.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i="1" kern="1200" dirty="0">
              <a:latin typeface="Book Antiqua" panose="02040602050305030304" pitchFamily="18" charset="0"/>
            </a:rPr>
            <a:t>Nisam uspješan kao prije.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i="1" kern="1200" dirty="0">
              <a:latin typeface="Book Antiqua" panose="02040602050305030304" pitchFamily="18" charset="0"/>
            </a:rPr>
            <a:t>Nisam zaslužio da se osjećam bolje.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i="1" kern="1200" dirty="0">
              <a:latin typeface="Book Antiqua" panose="02040602050305030304" pitchFamily="18" charset="0"/>
            </a:rPr>
            <a:t>Drugi bolje rade ovo.</a:t>
          </a:r>
        </a:p>
      </dsp:txBody>
      <dsp:txXfrm>
        <a:off x="3519105" y="1912321"/>
        <a:ext cx="4272908" cy="2265299"/>
      </dsp:txXfrm>
    </dsp:sp>
    <dsp:sp modelId="{E65234A6-09FE-4537-8B69-3DF7BA3D911B}">
      <dsp:nvSpPr>
        <dsp:cNvPr id="0" name=""/>
        <dsp:cNvSpPr/>
      </dsp:nvSpPr>
      <dsp:spPr>
        <a:xfrm rot="16200000">
          <a:off x="5499841" y="1634056"/>
          <a:ext cx="31143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143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208AE-8267-4F93-981C-24B4169C349C}">
      <dsp:nvSpPr>
        <dsp:cNvPr id="0" name=""/>
        <dsp:cNvSpPr/>
      </dsp:nvSpPr>
      <dsp:spPr>
        <a:xfrm>
          <a:off x="3932420" y="311233"/>
          <a:ext cx="3446278" cy="11671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 dirty="0">
              <a:latin typeface="Book Antiqua" panose="02040602050305030304" pitchFamily="18" charset="0"/>
            </a:rPr>
            <a:t>Situacija: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>
              <a:latin typeface="Book Antiqua" panose="02040602050305030304" pitchFamily="18" charset="0"/>
            </a:rPr>
            <a:t>Uključivanje u aktivnost</a:t>
          </a:r>
        </a:p>
      </dsp:txBody>
      <dsp:txXfrm>
        <a:off x="3989393" y="368206"/>
        <a:ext cx="3332332" cy="1053158"/>
      </dsp:txXfrm>
    </dsp:sp>
    <dsp:sp modelId="{A84D3425-62F3-4ED0-93A6-0D55A4DC2683}">
      <dsp:nvSpPr>
        <dsp:cNvPr id="0" name=""/>
        <dsp:cNvSpPr/>
      </dsp:nvSpPr>
      <dsp:spPr>
        <a:xfrm rot="2523895">
          <a:off x="6988472" y="4450883"/>
          <a:ext cx="4499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991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4C721-676F-4B31-ACC2-72934D08BA7D}">
      <dsp:nvSpPr>
        <dsp:cNvPr id="0" name=""/>
        <dsp:cNvSpPr/>
      </dsp:nvSpPr>
      <dsp:spPr>
        <a:xfrm>
          <a:off x="6436785" y="4601598"/>
          <a:ext cx="3704949" cy="16403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Ponašanje: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Book Antiqua" panose="02040602050305030304" pitchFamily="18" charset="0"/>
            </a:rPr>
            <a:t>Prestanak aktivnosti, nemogućnost ponovnog uključivanja u aktivnost</a:t>
          </a:r>
        </a:p>
      </dsp:txBody>
      <dsp:txXfrm>
        <a:off x="6516860" y="4681673"/>
        <a:ext cx="3544799" cy="1480201"/>
      </dsp:txXfrm>
    </dsp:sp>
    <dsp:sp modelId="{55A94BF1-4012-424B-8DF8-86B618DD7B94}">
      <dsp:nvSpPr>
        <dsp:cNvPr id="0" name=""/>
        <dsp:cNvSpPr/>
      </dsp:nvSpPr>
      <dsp:spPr>
        <a:xfrm rot="8258707">
          <a:off x="3858628" y="4462939"/>
          <a:ext cx="4832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320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C7257-BEBC-44E0-B0F5-E2D2AABEF442}">
      <dsp:nvSpPr>
        <dsp:cNvPr id="0" name=""/>
        <dsp:cNvSpPr/>
      </dsp:nvSpPr>
      <dsp:spPr>
        <a:xfrm>
          <a:off x="1288266" y="4625710"/>
          <a:ext cx="3492588" cy="1617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latin typeface="Book Antiqua" panose="02040602050305030304" pitchFamily="18" charset="0"/>
            </a:rPr>
            <a:t>Emocionalna reakcija: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Book Antiqua" panose="02040602050305030304" pitchFamily="18" charset="0"/>
            </a:rPr>
            <a:t>Tuga, krivnja, anksioznost, ljutnja</a:t>
          </a:r>
        </a:p>
      </dsp:txBody>
      <dsp:txXfrm>
        <a:off x="1367229" y="4704673"/>
        <a:ext cx="3334662" cy="1459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32F46-8446-4578-B54E-FC06F7D5EF37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45072-BEC7-4EFD-A2F0-7E6DAE2AAE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101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05466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296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4275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09770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baseline="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2792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52224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325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4788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4859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9140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i="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7777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3828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3458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795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45072-BEC7-4EFD-A2F0-7E6DAE2AAE21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0025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27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699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326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4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015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450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193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440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471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9861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5735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05B7DEC-DF0E-475E-BEB9-FD8815D823E6}" type="datetimeFigureOut">
              <a:rPr lang="hr-HR" smtClean="0"/>
              <a:t>14.5.2024.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517EC06-0231-432C-AE13-388C2510AE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961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D711FA-FCC3-0BC1-C954-481338C71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1236" y="-263792"/>
            <a:ext cx="5932714" cy="2397392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latin typeface="Book Antiqua" panose="02040602050305030304" pitchFamily="18" charset="0"/>
              </a:rPr>
              <a:t>Planiranje aktivnosti</a:t>
            </a:r>
            <a:r>
              <a:rPr lang="hr-HR" sz="4000" dirty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A0B8273-59C1-CA53-75DF-C22C8F880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07" y="2811566"/>
            <a:ext cx="5414829" cy="3368468"/>
          </a:xfrm>
        </p:spPr>
        <p:txBody>
          <a:bodyPr>
            <a:normAutofit/>
          </a:bodyPr>
          <a:lstStyle/>
          <a:p>
            <a:pPr algn="ctr"/>
            <a:endParaRPr lang="hr-HR" sz="1400" b="1" dirty="0">
              <a:latin typeface="Book Antiqua" panose="02040602050305030304" pitchFamily="18" charset="0"/>
            </a:endParaRPr>
          </a:p>
          <a:p>
            <a:pPr algn="ctr"/>
            <a:r>
              <a:rPr lang="hr-HR" sz="2000" i="1" dirty="0">
                <a:latin typeface="Book Antiqua" panose="02040602050305030304" pitchFamily="18" charset="0"/>
              </a:rPr>
              <a:t>Edukacija iz bihevioralno-kognitivnih terapija</a:t>
            </a:r>
          </a:p>
          <a:p>
            <a:pPr algn="ctr"/>
            <a:r>
              <a:rPr lang="hr-HR" sz="2000" i="1" dirty="0">
                <a:latin typeface="Book Antiqua" panose="02040602050305030304" pitchFamily="18" charset="0"/>
              </a:rPr>
              <a:t>Praktikum II, grupa B</a:t>
            </a:r>
          </a:p>
          <a:p>
            <a:pPr algn="ctr"/>
            <a:endParaRPr lang="hr-HR" sz="2000" dirty="0">
              <a:latin typeface="Book Antiqua" panose="02040602050305030304" pitchFamily="18" charset="0"/>
            </a:endParaRPr>
          </a:p>
          <a:p>
            <a:pPr algn="ctr"/>
            <a:r>
              <a:rPr lang="hr-HR" sz="2000" dirty="0">
                <a:latin typeface="Book Antiqua" panose="02040602050305030304" pitchFamily="18" charset="0"/>
              </a:rPr>
              <a:t>Gabriella-Maria Ostojić, mag. </a:t>
            </a:r>
            <a:r>
              <a:rPr lang="hr-HR" sz="2000" dirty="0" err="1">
                <a:latin typeface="Book Antiqua" panose="02040602050305030304" pitchFamily="18" charset="0"/>
              </a:rPr>
              <a:t>psych</a:t>
            </a:r>
            <a:r>
              <a:rPr lang="hr-HR" sz="2000" dirty="0">
                <a:latin typeface="Book Antiqua" panose="02040602050305030304" pitchFamily="18" charset="0"/>
              </a:rPr>
              <a:t>.</a:t>
            </a:r>
          </a:p>
          <a:p>
            <a:pPr algn="ctr"/>
            <a:endParaRPr lang="hr-HR" sz="2000" dirty="0">
              <a:latin typeface="Book Antiqua" panose="02040602050305030304" pitchFamily="18" charset="0"/>
            </a:endParaRPr>
          </a:p>
          <a:p>
            <a:pPr algn="ctr"/>
            <a:r>
              <a:rPr lang="hr-HR" sz="2000" i="1" dirty="0">
                <a:latin typeface="Book Antiqua" panose="02040602050305030304" pitchFamily="18" charset="0"/>
              </a:rPr>
              <a:t>Zagreb, 18. svibnja 2024.</a:t>
            </a:r>
          </a:p>
          <a:p>
            <a:pPr algn="ctr"/>
            <a:endParaRPr lang="hr-HR" sz="1800" dirty="0">
              <a:latin typeface="Book Antiqua" panose="02040602050305030304" pitchFamily="18" charset="0"/>
            </a:endParaRPr>
          </a:p>
          <a:p>
            <a:pPr algn="ctr"/>
            <a:endParaRPr lang="hr-HR" sz="1800" dirty="0">
              <a:latin typeface="Book Antiqua" panose="02040602050305030304" pitchFamily="18" charset="0"/>
            </a:endParaRPr>
          </a:p>
          <a:p>
            <a:endParaRPr lang="hr-HR" sz="1000" dirty="0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FCA118C4-32A6-466D-8453-BA738103A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2536" y="0"/>
            <a:ext cx="673946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snimka zaslona, dizajn&#10;&#10;Opis je automatski generiran">
            <a:extLst>
              <a:ext uri="{FF2B5EF4-FFF2-40B4-BE49-F238E27FC236}">
                <a16:creationId xmlns:a16="http://schemas.microsoft.com/office/drawing/2014/main" id="{FFD68857-4D0B-E6FE-AD8E-C3DCAD54CD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5" b="-1"/>
          <a:stretch/>
        </p:blipFill>
        <p:spPr>
          <a:xfrm>
            <a:off x="6796391" y="1047556"/>
            <a:ext cx="4439055" cy="454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415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pPr algn="ctr"/>
            <a:r>
              <a:rPr lang="hr-HR" sz="4400" b="1" dirty="0">
                <a:solidFill>
                  <a:srgbClr val="FFFFFF"/>
                </a:solidFill>
                <a:latin typeface="Book Antiqua" panose="02040602050305030304" pitchFamily="18" charset="0"/>
              </a:rPr>
              <a:t>Primjeri pitanja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r>
              <a:rPr lang="hr-HR" i="1" dirty="0">
                <a:latin typeface="Book Antiqua" panose="02040602050305030304" pitchFamily="18" charset="0"/>
              </a:rPr>
              <a:t>Možemo li razgovarati o tome kako provodite svoje vrijeme?</a:t>
            </a:r>
            <a:endParaRPr lang="hr-HR" i="1">
              <a:latin typeface="Book Antiqua" panose="02040602050305030304" pitchFamily="18" charset="0"/>
            </a:endParaRPr>
          </a:p>
          <a:p>
            <a:endParaRPr lang="hr-HR" i="1">
              <a:latin typeface="Book Antiqua" panose="02040602050305030304" pitchFamily="18" charset="0"/>
            </a:endParaRPr>
          </a:p>
          <a:p>
            <a:r>
              <a:rPr lang="hr-HR" i="1" dirty="0">
                <a:latin typeface="Book Antiqua" panose="02040602050305030304" pitchFamily="18" charset="0"/>
              </a:rPr>
              <a:t>Kakvo je vaše raspoloženje nakon tih aktivnosti?</a:t>
            </a:r>
            <a:endParaRPr lang="hr-HR" i="1">
              <a:latin typeface="Book Antiqua" panose="02040602050305030304" pitchFamily="18" charset="0"/>
            </a:endParaRPr>
          </a:p>
          <a:p>
            <a:endParaRPr lang="hr-HR" i="1">
              <a:latin typeface="Book Antiqua" panose="02040602050305030304" pitchFamily="18" charset="0"/>
            </a:endParaRPr>
          </a:p>
          <a:p>
            <a:r>
              <a:rPr lang="hr-HR" i="1" dirty="0">
                <a:latin typeface="Book Antiqua" panose="02040602050305030304" pitchFamily="18" charset="0"/>
              </a:rPr>
              <a:t>Možemo li razgovarati o nekim drugim aktivnostima koje bi mogli raditi ovaj tjedan?</a:t>
            </a:r>
            <a:endParaRPr lang="hr-HR" i="1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hr-HR" i="1">
              <a:latin typeface="Book Antiqua" panose="02040602050305030304" pitchFamily="18" charset="0"/>
            </a:endParaRPr>
          </a:p>
          <a:p>
            <a:r>
              <a:rPr lang="hr-HR" i="1" dirty="0">
                <a:latin typeface="Book Antiqua" panose="02040602050305030304" pitchFamily="18" charset="0"/>
              </a:rPr>
              <a:t>Jeste li voljni pokušati s jednim eksperimentom?</a:t>
            </a:r>
            <a:endParaRPr lang="hr-HR" i="1">
              <a:latin typeface="Book Antiqua" panose="0204060205030503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0685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4010828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4" y="809244"/>
            <a:ext cx="3685032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4C84E6B-E436-2703-D49C-F7FC3486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92" y="1031634"/>
            <a:ext cx="3529934" cy="4844777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Što ako se ne osjećaju dobro nakon dogovorene aktivnosti?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5A6526-0114-20F0-442D-9F7D0B20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490" y="432119"/>
            <a:ext cx="6731510" cy="6169128"/>
          </a:xfrm>
        </p:spPr>
        <p:txBody>
          <a:bodyPr anchor="ctr"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pripremiti ih na ovu opciju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moraju znati da se neće </a:t>
            </a:r>
            <a:r>
              <a:rPr lang="hr-HR" b="1" dirty="0">
                <a:latin typeface="Book Antiqua" panose="02040602050305030304" pitchFamily="18" charset="0"/>
              </a:rPr>
              <a:t>UVIJEK</a:t>
            </a:r>
            <a:r>
              <a:rPr lang="hr-HR" dirty="0">
                <a:latin typeface="Book Antiqua" panose="02040602050305030304" pitchFamily="18" charset="0"/>
              </a:rPr>
              <a:t> i </a:t>
            </a:r>
            <a:r>
              <a:rPr lang="hr-HR" b="1" dirty="0">
                <a:latin typeface="Book Antiqua" panose="02040602050305030304" pitchFamily="18" charset="0"/>
              </a:rPr>
              <a:t>ODMAH</a:t>
            </a:r>
            <a:r>
              <a:rPr lang="hr-HR" dirty="0">
                <a:latin typeface="Book Antiqua" panose="02040602050305030304" pitchFamily="18" charset="0"/>
              </a:rPr>
              <a:t> osjećati dobro nakon što se uključe u neku aktivnost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puno toga će ovisiti o tome kako </a:t>
            </a:r>
            <a:r>
              <a:rPr lang="hr-HR" b="1" dirty="0">
                <a:latin typeface="Book Antiqua" panose="02040602050305030304" pitchFamily="18" charset="0"/>
              </a:rPr>
              <a:t>RAZMIŠLJAJU</a:t>
            </a:r>
            <a:r>
              <a:rPr lang="hr-HR" dirty="0">
                <a:latin typeface="Book Antiqua" panose="02040602050305030304" pitchFamily="18" charset="0"/>
              </a:rPr>
              <a:t> – glavna prepreka </a:t>
            </a:r>
          </a:p>
          <a:p>
            <a:pPr marL="0" indent="0" algn="just">
              <a:buNone/>
            </a:pPr>
            <a:endParaRPr lang="hr-HR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ključno - </a:t>
            </a:r>
            <a:r>
              <a:rPr lang="hr-HR" b="1" dirty="0">
                <a:latin typeface="Book Antiqua" panose="02040602050305030304" pitchFamily="18" charset="0"/>
              </a:rPr>
              <a:t>moraju negdje početi </a:t>
            </a:r>
            <a:r>
              <a:rPr lang="hr-HR" dirty="0">
                <a:latin typeface="Book Antiqua" panose="02040602050305030304" pitchFamily="18" charset="0"/>
                <a:sym typeface="Wingdings" panose="05000000000000000000" pitchFamily="2" charset="2"/>
              </a:rPr>
              <a:t></a:t>
            </a:r>
            <a:endParaRPr lang="hr-H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91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4010828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4" y="809244"/>
            <a:ext cx="3685032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1292" y="1031634"/>
            <a:ext cx="3368431" cy="4844777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solidFill>
                  <a:srgbClr val="FFFFFF"/>
                </a:solidFill>
                <a:latin typeface="Book Antiqua" panose="02040602050305030304" pitchFamily="18" charset="0"/>
              </a:rPr>
              <a:t>Kako odgovoriti na automatske misli?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45216" y="751140"/>
            <a:ext cx="6763008" cy="5730342"/>
          </a:xfrm>
        </p:spPr>
        <p:txBody>
          <a:bodyPr anchor="ctr">
            <a:normAutofit/>
          </a:bodyPr>
          <a:lstStyle/>
          <a:p>
            <a:r>
              <a:rPr lang="hr-HR" dirty="0">
                <a:latin typeface="Book Antiqua" panose="02040602050305030304" pitchFamily="18" charset="0"/>
              </a:rPr>
              <a:t>Akcijski plan - </a:t>
            </a:r>
            <a:r>
              <a:rPr lang="hr-HR" b="1" dirty="0">
                <a:latin typeface="Book Antiqua" panose="02040602050305030304" pitchFamily="18" charset="0"/>
              </a:rPr>
              <a:t>podsjetnik</a:t>
            </a:r>
          </a:p>
          <a:p>
            <a:endParaRPr lang="hr-HR" dirty="0">
              <a:latin typeface="Book Antiqua" panose="02040602050305030304" pitchFamily="18" charset="0"/>
            </a:endParaRPr>
          </a:p>
          <a:p>
            <a:r>
              <a:rPr lang="hr-HR" b="1" dirty="0">
                <a:latin typeface="Book Antiqua" panose="02040602050305030304" pitchFamily="18" charset="0"/>
              </a:rPr>
              <a:t>Ohrabrujuće misli</a:t>
            </a:r>
          </a:p>
          <a:p>
            <a:r>
              <a:rPr lang="hr-HR" i="1" dirty="0">
                <a:latin typeface="Book Antiqua" panose="02040602050305030304" pitchFamily="18" charset="0"/>
              </a:rPr>
              <a:t>Umoran si, ali ipak to uradi.</a:t>
            </a:r>
          </a:p>
          <a:p>
            <a:r>
              <a:rPr lang="hr-HR" i="1" dirty="0">
                <a:latin typeface="Book Antiqua" panose="02040602050305030304" pitchFamily="18" charset="0"/>
              </a:rPr>
              <a:t>Postoji mogućnost da se neću odmah osjećati bolje, ali ipak to uradi. Bitno je. </a:t>
            </a:r>
          </a:p>
          <a:p>
            <a:endParaRPr lang="hr-HR" b="1" i="1" dirty="0">
              <a:latin typeface="Book Antiqua" panose="02040602050305030304" pitchFamily="18" charset="0"/>
            </a:endParaRPr>
          </a:p>
          <a:p>
            <a:r>
              <a:rPr lang="hr-HR" b="1" dirty="0">
                <a:latin typeface="Book Antiqua" panose="02040602050305030304" pitchFamily="18" charset="0"/>
              </a:rPr>
              <a:t>Zašto to radim?</a:t>
            </a:r>
          </a:p>
          <a:p>
            <a:r>
              <a:rPr lang="hr-HR" i="1" dirty="0">
                <a:latin typeface="Book Antiqua" panose="02040602050305030304" pitchFamily="18" charset="0"/>
              </a:rPr>
              <a:t>Da bih se mogao vratiti na posao. </a:t>
            </a:r>
          </a:p>
          <a:p>
            <a:r>
              <a:rPr lang="hr-HR" i="1" dirty="0">
                <a:latin typeface="Book Antiqua" panose="02040602050305030304" pitchFamily="18" charset="0"/>
              </a:rPr>
              <a:t>Da bih bio koristan i produktivan.</a:t>
            </a:r>
          </a:p>
          <a:p>
            <a:r>
              <a:rPr lang="hr-HR" i="1" dirty="0">
                <a:latin typeface="Book Antiqua" panose="02040602050305030304" pitchFamily="18" charset="0"/>
              </a:rPr>
              <a:t>Ako to ne uradim vjerojatno ću biti još depresivniji nego sada. </a:t>
            </a:r>
          </a:p>
          <a:p>
            <a:endParaRPr lang="hr-H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515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4C4829-CF39-4CF4-973E-6F5A32F80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2600" cy="6858000"/>
          </a:xfrm>
          <a:prstGeom prst="rect">
            <a:avLst/>
          </a:prstGeom>
          <a:solidFill>
            <a:schemeClr val="accent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65200" y="277506"/>
            <a:ext cx="10249648" cy="47785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početi s </a:t>
            </a:r>
            <a:r>
              <a:rPr lang="hr-HR" sz="2800" b="1" dirty="0">
                <a:latin typeface="Book Antiqua" panose="02040602050305030304" pitchFamily="18" charset="0"/>
              </a:rPr>
              <a:t>općenitim ciljem</a:t>
            </a:r>
            <a:r>
              <a:rPr lang="hr-HR" sz="2800" dirty="0">
                <a:latin typeface="Book Antiqua" panose="02040602050305030304" pitchFamily="18" charset="0"/>
              </a:rPr>
              <a:t>: npr. </a:t>
            </a:r>
            <a:r>
              <a:rPr lang="hr-HR" sz="2800" i="1" dirty="0">
                <a:latin typeface="Book Antiqua" panose="02040602050305030304" pitchFamily="18" charset="0"/>
              </a:rPr>
              <a:t>povećati aktivnost općenito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vrlo brzo se pokaže da to ne funkcionira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opet </a:t>
            </a:r>
            <a:r>
              <a:rPr lang="hr-HR" sz="2800" b="1" dirty="0">
                <a:latin typeface="Book Antiqua" panose="02040602050305030304" pitchFamily="18" charset="0"/>
              </a:rPr>
              <a:t>podsjetiti</a:t>
            </a:r>
            <a:r>
              <a:rPr lang="hr-HR" sz="2800" dirty="0">
                <a:latin typeface="Book Antiqua" panose="02040602050305030304" pitchFamily="18" charset="0"/>
              </a:rPr>
              <a:t> zašto je to bitno – ključan korak u tretmanu depresije je povećanje aktivnosti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osvijestiti im da njihove </a:t>
            </a:r>
            <a:r>
              <a:rPr lang="hr-HR" sz="2800" b="1" dirty="0">
                <a:latin typeface="Book Antiqua" panose="02040602050305030304" pitchFamily="18" charset="0"/>
              </a:rPr>
              <a:t>dosadašnje strategije</a:t>
            </a:r>
            <a:r>
              <a:rPr lang="hr-HR" sz="2800" dirty="0">
                <a:latin typeface="Book Antiqua" panose="02040602050305030304" pitchFamily="18" charset="0"/>
              </a:rPr>
              <a:t>, npr. </a:t>
            </a:r>
            <a:r>
              <a:rPr lang="hr-HR" sz="2800" i="1" dirty="0">
                <a:latin typeface="Book Antiqua" panose="02040602050305030304" pitchFamily="18" charset="0"/>
              </a:rPr>
              <a:t>ležanje u krevetu</a:t>
            </a:r>
            <a:r>
              <a:rPr lang="hr-HR" sz="2800" dirty="0">
                <a:latin typeface="Book Antiqua" panose="02040602050305030304" pitchFamily="18" charset="0"/>
              </a:rPr>
              <a:t>, ne pomažu i ne čine da se osjećaju dobro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sz="2800" i="1" dirty="0">
                <a:latin typeface="Book Antiqua" panose="02040602050305030304" pitchFamily="18" charset="0"/>
              </a:rPr>
              <a:t> Jeste li voljni pokušati drugačiji eksperiment ovaj tjedan?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2600" y="4594123"/>
            <a:ext cx="11525623" cy="1818323"/>
          </a:xfrm>
        </p:spPr>
        <p:txBody>
          <a:bodyPr anchor="b">
            <a:normAutofit/>
          </a:bodyPr>
          <a:lstStyle/>
          <a:p>
            <a:pPr algn="ctr"/>
            <a:r>
              <a:rPr lang="hr-HR" sz="4000" b="1" dirty="0">
                <a:latin typeface="Book Antiqua" panose="02040602050305030304" pitchFamily="18" charset="0"/>
              </a:rPr>
              <a:t>Što kada se klijent opire planiranju rasporeda aktivnosti?</a:t>
            </a:r>
          </a:p>
        </p:txBody>
      </p:sp>
    </p:spTree>
    <p:extLst>
      <p:ext uri="{BB962C8B-B14F-4D97-AF65-F5344CB8AC3E}">
        <p14:creationId xmlns:p14="http://schemas.microsoft.com/office/powerpoint/2010/main" val="404650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58508" y="340607"/>
            <a:ext cx="7148827" cy="6423263"/>
          </a:xfrm>
        </p:spPr>
        <p:txBody>
          <a:bodyPr anchor="ctr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dati im </a:t>
            </a:r>
            <a:r>
              <a:rPr lang="hr-HR" b="1" dirty="0">
                <a:latin typeface="Book Antiqua" panose="02040602050305030304" pitchFamily="18" charset="0"/>
              </a:rPr>
              <a:t>izbor</a:t>
            </a:r>
            <a:r>
              <a:rPr lang="hr-HR" dirty="0">
                <a:latin typeface="Book Antiqua" panose="02040602050305030304" pitchFamily="18" charset="0"/>
              </a:rPr>
              <a:t> – par kategorija, npr. </a:t>
            </a:r>
            <a:r>
              <a:rPr lang="hr-HR" i="1" dirty="0">
                <a:latin typeface="Book Antiqua" panose="02040602050305030304" pitchFamily="18" charset="0"/>
              </a:rPr>
              <a:t>briga o sebi, povezivanje s drugima, zabava i rekreacija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izabrana kategorija: </a:t>
            </a:r>
            <a:r>
              <a:rPr lang="hr-HR" i="1" dirty="0">
                <a:latin typeface="Book Antiqua" panose="02040602050305030304" pitchFamily="18" charset="0"/>
              </a:rPr>
              <a:t>Što bi mogli napraviti ovaj tjedan iz te kategorije, a da je smisleno i ne preteško?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i="1" dirty="0">
                <a:latin typeface="Book Antiqua" panose="02040602050305030304" pitchFamily="18" charset="0"/>
              </a:rPr>
              <a:t> „Ne vidim kako će mi to pomoći, moj život je katastrofa.”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</a:t>
            </a:r>
            <a:r>
              <a:rPr lang="hr-HR" i="1" dirty="0">
                <a:latin typeface="Book Antiqua" panose="02040602050305030304" pitchFamily="18" charset="0"/>
              </a:rPr>
              <a:t>„U pravu ste, imate velikih problema i potrebna vam je pomoć u rješavanju njih. Kada je osoba depresivna, rješavanje velikih problema za njih brzo postane preplavljujuće. Zato je dobro početi s malim stvarima i graditi po malo svoje samopouzdanje da možete preuzeti kontrolu nad malih područjima svog života, i tek onda se nositi s većim.”</a:t>
            </a:r>
          </a:p>
        </p:txBody>
      </p:sp>
    </p:spTree>
    <p:extLst>
      <p:ext uri="{BB962C8B-B14F-4D97-AF65-F5344CB8AC3E}">
        <p14:creationId xmlns:p14="http://schemas.microsoft.com/office/powerpoint/2010/main" val="211311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6656" y="-173567"/>
            <a:ext cx="10772775" cy="1658198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latin typeface="Book Antiqua" panose="02040602050305030304" pitchFamily="18" charset="0"/>
              </a:rPr>
              <a:t>Tablica aktivnosti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76656" y="1148080"/>
            <a:ext cx="10753725" cy="3766185"/>
          </a:xfrm>
        </p:spPr>
        <p:txBody>
          <a:bodyPr/>
          <a:lstStyle/>
          <a:p>
            <a:r>
              <a:rPr lang="hr-HR" dirty="0">
                <a:latin typeface="Book Antiqua" panose="02040602050305030304" pitchFamily="18" charset="0"/>
              </a:rPr>
              <a:t>Koristiti </a:t>
            </a:r>
            <a:r>
              <a:rPr lang="hr-HR" i="1" dirty="0">
                <a:latin typeface="Book Antiqua" panose="02040602050305030304" pitchFamily="18" charset="0"/>
              </a:rPr>
              <a:t>akcijski plan ili tablicu aktivnosti </a:t>
            </a:r>
          </a:p>
          <a:p>
            <a:r>
              <a:rPr lang="hr-HR" dirty="0">
                <a:latin typeface="Book Antiqua" panose="02040602050305030304" pitchFamily="18" charset="0"/>
              </a:rPr>
              <a:t>Na vrh napisati njihove želje i zašto je bitno raditi te aktivnosti – </a:t>
            </a:r>
            <a:r>
              <a:rPr lang="hr-HR" i="1" dirty="0">
                <a:latin typeface="Book Antiqua" panose="02040602050305030304" pitchFamily="18" charset="0"/>
              </a:rPr>
              <a:t>podsjetnik</a:t>
            </a:r>
          </a:p>
          <a:p>
            <a:endParaRPr lang="hr-HR" dirty="0">
              <a:latin typeface="Book Antiqua" panose="02040602050305030304" pitchFamily="18" charset="0"/>
            </a:endParaRPr>
          </a:p>
          <a:p>
            <a:r>
              <a:rPr lang="hr-HR" b="1" dirty="0">
                <a:latin typeface="Book Antiqua" panose="02040602050305030304" pitchFamily="18" charset="0"/>
              </a:rPr>
              <a:t>Biti realan pri planiranju</a:t>
            </a:r>
            <a:r>
              <a:rPr lang="hr-HR" dirty="0">
                <a:latin typeface="Book Antiqua" panose="02040602050305030304" pitchFamily="18" charset="0"/>
              </a:rPr>
              <a:t>: nije realno očekivati da će netko tko je bio potpuno neaktivan preko noći postati aktivan i imati svaki sat u danu ispunjen</a:t>
            </a:r>
          </a:p>
          <a:p>
            <a:pPr marL="0" indent="0">
              <a:buNone/>
            </a:pPr>
            <a:endParaRPr lang="hr-HR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hr-HR" i="1" dirty="0">
                <a:latin typeface="Book Antiqua" panose="02040602050305030304" pitchFamily="18" charset="0"/>
              </a:rPr>
              <a:t>Ocjenjivanje aktivnosti</a:t>
            </a:r>
            <a:r>
              <a:rPr lang="hr-HR" dirty="0">
                <a:latin typeface="Book Antiqua" panose="02040602050305030304" pitchFamily="18" charset="0"/>
              </a:rPr>
              <a:t> – npr. skala 1-10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Rezervirano mjesto sadržaj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1665845"/>
              </p:ext>
            </p:extLst>
          </p:nvPr>
        </p:nvGraphicFramePr>
        <p:xfrm>
          <a:off x="1765300" y="4665663"/>
          <a:ext cx="9004299" cy="1963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719">
                  <a:extLst>
                    <a:ext uri="{9D8B030D-6E8A-4147-A177-3AD203B41FA5}">
                      <a16:colId xmlns:a16="http://schemas.microsoft.com/office/drawing/2014/main" val="1287164966"/>
                    </a:ext>
                  </a:extLst>
                </a:gridCol>
                <a:gridCol w="4226790">
                  <a:extLst>
                    <a:ext uri="{9D8B030D-6E8A-4147-A177-3AD203B41FA5}">
                      <a16:colId xmlns:a16="http://schemas.microsoft.com/office/drawing/2014/main" val="565587173"/>
                    </a:ext>
                  </a:extLst>
                </a:gridCol>
                <a:gridCol w="4226790">
                  <a:extLst>
                    <a:ext uri="{9D8B030D-6E8A-4147-A177-3AD203B41FA5}">
                      <a16:colId xmlns:a16="http://schemas.microsoft.com/office/drawing/2014/main" val="1959296504"/>
                    </a:ext>
                  </a:extLst>
                </a:gridCol>
              </a:tblGrid>
              <a:tr h="717191">
                <a:tc>
                  <a:txBody>
                    <a:bodyPr/>
                    <a:lstStyle/>
                    <a:p>
                      <a:endParaRPr lang="hr-HR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>
                          <a:latin typeface="Book Antiqua" panose="02040602050305030304" pitchFamily="18" charset="0"/>
                        </a:rPr>
                        <a:t>SKALA</a:t>
                      </a:r>
                      <a:r>
                        <a:rPr lang="hr-HR" baseline="0" dirty="0">
                          <a:latin typeface="Book Antiqua" panose="02040602050305030304" pitchFamily="18" charset="0"/>
                        </a:rPr>
                        <a:t> OCJENJIVANJA AKTIVNOSTI</a:t>
                      </a:r>
                      <a:endParaRPr lang="hr-HR" dirty="0">
                        <a:latin typeface="Book Antiqua" panose="02040602050305030304" pitchFamily="18" charset="0"/>
                      </a:endParaRPr>
                    </a:p>
                    <a:p>
                      <a:endParaRPr lang="hr-HR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714594"/>
                  </a:ext>
                </a:extLst>
              </a:tr>
              <a:tr h="415515"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latin typeface="Book Antiqua" panose="0204060205030503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i="1" dirty="0">
                          <a:latin typeface="Book Antiqua" panose="02040602050305030304" pitchFamily="18" charset="0"/>
                        </a:rPr>
                        <a:t>Osjećam se depresivno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i="1" dirty="0">
                          <a:latin typeface="Book Antiqua" panose="02040602050305030304" pitchFamily="18" charset="0"/>
                        </a:rPr>
                        <a:t>Djevojka</a:t>
                      </a:r>
                      <a:r>
                        <a:rPr lang="hr-HR" i="1" baseline="0" dirty="0">
                          <a:latin typeface="Book Antiqua" panose="02040602050305030304" pitchFamily="18" charset="0"/>
                        </a:rPr>
                        <a:t> prekine sa mnom</a:t>
                      </a:r>
                      <a:endParaRPr lang="hr-HR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598600"/>
                  </a:ext>
                </a:extLst>
              </a:tr>
              <a:tr h="415515"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latin typeface="Book Antiqua" panose="0204060205030503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i="1" dirty="0">
                          <a:latin typeface="Book Antiqua" panose="02040602050305030304" pitchFamily="18" charset="0"/>
                        </a:rPr>
                        <a:t>Neutralno</a:t>
                      </a:r>
                      <a:r>
                        <a:rPr lang="hr-HR" i="1" baseline="0" dirty="0">
                          <a:latin typeface="Book Antiqua" panose="02040602050305030304" pitchFamily="18" charset="0"/>
                        </a:rPr>
                        <a:t> raspoloženje</a:t>
                      </a:r>
                      <a:endParaRPr lang="hr-HR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i="1" dirty="0">
                          <a:latin typeface="Book Antiqua" panose="02040602050305030304" pitchFamily="18" charset="0"/>
                        </a:rPr>
                        <a:t>Obavljam</a:t>
                      </a:r>
                      <a:r>
                        <a:rPr lang="hr-HR" i="1" baseline="0" dirty="0">
                          <a:latin typeface="Book Antiqua" panose="02040602050305030304" pitchFamily="18" charset="0"/>
                        </a:rPr>
                        <a:t> kućne poslove</a:t>
                      </a:r>
                      <a:endParaRPr lang="hr-HR" i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441306"/>
                  </a:ext>
                </a:extLst>
              </a:tr>
              <a:tr h="415515">
                <a:tc>
                  <a:txBody>
                    <a:bodyPr/>
                    <a:lstStyle/>
                    <a:p>
                      <a:pPr algn="ctr"/>
                      <a:r>
                        <a:rPr lang="hr-HR" b="1" dirty="0">
                          <a:latin typeface="Book Antiqua" panose="0204060205030503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i="1" dirty="0">
                          <a:latin typeface="Book Antiqua" panose="02040602050305030304" pitchFamily="18" charset="0"/>
                        </a:rPr>
                        <a:t>Dobro se osjećam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i="1" dirty="0">
                          <a:latin typeface="Book Antiqua" panose="02040602050305030304" pitchFamily="18" charset="0"/>
                        </a:rPr>
                        <a:t>Idem na nogometnu utakmicu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61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16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pPr algn="ctr"/>
            <a:r>
              <a:rPr lang="hr-HR" sz="4400" b="1" dirty="0">
                <a:solidFill>
                  <a:srgbClr val="FFFFFF"/>
                </a:solidFill>
                <a:latin typeface="Book Antiqua" panose="02040602050305030304" pitchFamily="18" charset="0"/>
              </a:rPr>
              <a:t>Kakve aktivnosti planirati?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 Pregled njihovog tipičnog dana:</a:t>
            </a:r>
          </a:p>
          <a:p>
            <a:pPr marL="4572" lvl="1" indent="0">
              <a:buNone/>
            </a:pPr>
            <a:r>
              <a:rPr lang="hr-HR" dirty="0">
                <a:latin typeface="Book Antiqua" panose="02040602050305030304" pitchFamily="18" charset="0"/>
              </a:rPr>
              <a:t>	</a:t>
            </a:r>
            <a:r>
              <a:rPr lang="hr-HR" i="1" dirty="0">
                <a:latin typeface="Book Antiqua" panose="02040602050305030304" pitchFamily="18" charset="0"/>
              </a:rPr>
              <a:t>Što radi previše?</a:t>
            </a:r>
          </a:p>
          <a:p>
            <a:pPr marL="4572" lvl="1" indent="0">
              <a:buNone/>
            </a:pPr>
            <a:r>
              <a:rPr lang="hr-HR" i="1" dirty="0">
                <a:latin typeface="Book Antiqua" panose="02040602050305030304" pitchFamily="18" charset="0"/>
              </a:rPr>
              <a:t>	Što radi premalo?</a:t>
            </a:r>
          </a:p>
          <a:p>
            <a:pPr marL="4572" lvl="1" indent="0">
              <a:buNone/>
            </a:pPr>
            <a:r>
              <a:rPr lang="hr-HR" i="1" dirty="0">
                <a:latin typeface="Book Antiqua" panose="02040602050305030304" pitchFamily="18" charset="0"/>
              </a:rPr>
              <a:t>	Što izbjegava?</a:t>
            </a:r>
          </a:p>
          <a:p>
            <a:pPr marL="4572" lvl="1" indent="0">
              <a:buNone/>
            </a:pPr>
            <a:r>
              <a:rPr lang="hr-HR" i="1" dirty="0">
                <a:latin typeface="Book Antiqua" panose="02040602050305030304" pitchFamily="18" charset="0"/>
              </a:rPr>
              <a:t>	Što je sposoban činiti?</a:t>
            </a:r>
          </a:p>
          <a:p>
            <a:pPr marL="4572" lvl="1" indent="0">
              <a:buNone/>
            </a:pPr>
            <a:r>
              <a:rPr lang="hr-HR" dirty="0">
                <a:latin typeface="Book Antiqua" panose="02040602050305030304" pitchFamily="18" charset="0"/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b="1" dirty="0">
                <a:latin typeface="Book Antiqua" panose="02040602050305030304" pitchFamily="18" charset="0"/>
              </a:rPr>
              <a:t>Prijedlog aktivnosti</a:t>
            </a:r>
            <a:r>
              <a:rPr lang="hr-HR" dirty="0">
                <a:latin typeface="Book Antiqua" panose="02040602050305030304" pitchFamily="18" charset="0"/>
              </a:rPr>
              <a:t>: provoditi vrijeme s obitelji, otići u šetnju, otići na kavu, otići na utakmicu, itd. </a:t>
            </a:r>
          </a:p>
        </p:txBody>
      </p:sp>
    </p:spTree>
    <p:extLst>
      <p:ext uri="{BB962C8B-B14F-4D97-AF65-F5344CB8AC3E}">
        <p14:creationId xmlns:p14="http://schemas.microsoft.com/office/powerpoint/2010/main" val="354375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4010828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4" y="809244"/>
            <a:ext cx="3685032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1292" y="1031634"/>
            <a:ext cx="3368431" cy="4844777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Što kada ne vjeruju da će im planiranje aktivnosti pomoći?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89791" y="1031634"/>
            <a:ext cx="6140590" cy="4746232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b="1" dirty="0">
                <a:latin typeface="Book Antiqua" panose="02040602050305030304" pitchFamily="18" charset="0"/>
              </a:rPr>
              <a:t> predviđanje</a:t>
            </a:r>
            <a:r>
              <a:rPr lang="hr-HR" dirty="0">
                <a:latin typeface="Book Antiqua" panose="02040602050305030304" pitchFamily="18" charset="0"/>
              </a:rPr>
              <a:t> razine zadovoljstva, sposobnosti i povezanosti koje osjećaju nakon aktivnosti</a:t>
            </a:r>
          </a:p>
          <a:p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usporedba s njihovom procjenom nakon aktivnosti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većinom su njihove usporedbe </a:t>
            </a:r>
            <a:r>
              <a:rPr lang="hr-HR" b="1" dirty="0">
                <a:latin typeface="Book Antiqua" panose="02040602050305030304" pitchFamily="18" charset="0"/>
              </a:rPr>
              <a:t>netočne</a:t>
            </a:r>
            <a:r>
              <a:rPr lang="hr-HR" dirty="0">
                <a:latin typeface="Book Antiqua" panose="02040602050305030304" pitchFamily="18" charset="0"/>
              </a:rPr>
              <a:t> – motivacija za nastaviti s planiranjem aktivnosti</a:t>
            </a:r>
          </a:p>
        </p:txBody>
      </p:sp>
    </p:spTree>
    <p:extLst>
      <p:ext uri="{BB962C8B-B14F-4D97-AF65-F5344CB8AC3E}">
        <p14:creationId xmlns:p14="http://schemas.microsoft.com/office/powerpoint/2010/main" val="31572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B6497DA-11E4-2BAE-4F4E-07BEFDA5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9" y="639763"/>
            <a:ext cx="3947998" cy="549275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solidFill>
                  <a:srgbClr val="FFFFFF"/>
                </a:solidFill>
                <a:latin typeface="Book Antiqua" panose="02040602050305030304" pitchFamily="18" charset="0"/>
              </a:rPr>
              <a:t>Zaključak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323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58748A-60BD-8E7F-25C0-5DB280214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3619" y="1311299"/>
            <a:ext cx="6142032" cy="4658746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planiranje aktivnosti jako bitno za depresivne klijente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u tome im je potrebno vodstvo terapeuta – objašnjenje, planiranje, nošenje s preprekama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terapeut treba biti </a:t>
            </a:r>
            <a:r>
              <a:rPr lang="hr-HR" b="1" dirty="0">
                <a:latin typeface="Book Antiqua" panose="02040602050305030304" pitchFamily="18" charset="0"/>
              </a:rPr>
              <a:t>nježno uporan </a:t>
            </a:r>
            <a:r>
              <a:rPr lang="hr-HR" dirty="0">
                <a:latin typeface="Book Antiqua" panose="02040602050305030304" pitchFamily="18" charset="0"/>
              </a:rPr>
              <a:t>pri pomaganju klijentima da se aktiviraju</a:t>
            </a:r>
            <a:endParaRPr lang="hr-HR" b="1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711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900" y="726948"/>
            <a:ext cx="1074420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98B4FBF-12E6-C763-BD6D-DD7D549F8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842" y="643467"/>
            <a:ext cx="9607160" cy="48458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 b="1" dirty="0">
                <a:solidFill>
                  <a:srgbClr val="FFFFFF"/>
                </a:solidFill>
                <a:latin typeface="Book Antiqua" panose="02040602050305030304" pitchFamily="18" charset="0"/>
              </a:rPr>
              <a:t>HVALA NA POZORNOSTI!</a:t>
            </a:r>
            <a:br>
              <a:rPr lang="en-US" sz="6000" b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en-US" sz="6000" dirty="0">
                <a:solidFill>
                  <a:srgbClr val="FFFFFF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</a:t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493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D4F5EE4-4DD6-16BB-23D4-EE56307F0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846" y="1059736"/>
            <a:ext cx="10040233" cy="1228130"/>
          </a:xfrm>
        </p:spPr>
        <p:txBody>
          <a:bodyPr>
            <a:normAutofit/>
          </a:bodyPr>
          <a:lstStyle/>
          <a:p>
            <a:pPr algn="ctr"/>
            <a:r>
              <a:rPr lang="hr-HR" sz="4400" b="1" dirty="0">
                <a:solidFill>
                  <a:srgbClr val="FFFFFF"/>
                </a:solidFill>
                <a:latin typeface="Book Antiqua" panose="02040602050305030304" pitchFamily="18" charset="0"/>
              </a:rPr>
              <a:t>Zašto je važno planiranje aktivnosti?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8D6E7D-9B6D-A8A4-B3B1-9285F3A16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3441964"/>
            <a:ext cx="5997046" cy="277256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jedan od najvažnijih koraka u terapiji za </a:t>
            </a:r>
            <a:r>
              <a:rPr lang="hr-HR" sz="2800" b="1" dirty="0">
                <a:latin typeface="Book Antiqua" panose="02040602050305030304" pitchFamily="18" charset="0"/>
              </a:rPr>
              <a:t>depresivne klijente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povlačenje iz aktivnosti pogoršava njihove raspoloženje i neaktivnost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prva ili druga terapijska sesija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" t="-1289" r="-806" b="13636"/>
          <a:stretch/>
        </p:blipFill>
        <p:spPr>
          <a:xfrm>
            <a:off x="6640513" y="2886681"/>
            <a:ext cx="5360988" cy="293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47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B759252-36E2-8979-F23D-5FB6E71E2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pPr algn="ctr"/>
            <a:r>
              <a:rPr lang="hr-HR" sz="4400" b="1" dirty="0">
                <a:solidFill>
                  <a:srgbClr val="FFFFFF"/>
                </a:solidFill>
                <a:latin typeface="Book Antiqua" panose="02040602050305030304" pitchFamily="18" charset="0"/>
              </a:rPr>
              <a:t>Kako ih motivirati?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69768C-4243-2723-146C-5220190CC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b="1" dirty="0">
                <a:latin typeface="Book Antiqua" panose="02040602050305030304" pitchFamily="18" charset="0"/>
              </a:rPr>
              <a:t> </a:t>
            </a:r>
            <a:r>
              <a:rPr lang="hr-HR" dirty="0">
                <a:latin typeface="Book Antiqua" panose="02040602050305030304" pitchFamily="18" charset="0"/>
              </a:rPr>
              <a:t>sami čin uključivanja i ustrajanja u aktivnost je ono što će im pomoći 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dati si </a:t>
            </a:r>
            <a:r>
              <a:rPr lang="hr-HR" b="1" dirty="0">
                <a:latin typeface="Book Antiqua" panose="02040602050305030304" pitchFamily="18" charset="0"/>
              </a:rPr>
              <a:t>priznanje -</a:t>
            </a:r>
            <a:r>
              <a:rPr lang="hr-HR" dirty="0">
                <a:latin typeface="Book Antiqua" panose="02040602050305030304" pitchFamily="18" charset="0"/>
              </a:rPr>
              <a:t> depresivni klijenti su često uvjereni da ne mogu promijeniti to kako se osjećaju</a:t>
            </a:r>
          </a:p>
          <a:p>
            <a:pPr>
              <a:buFont typeface="Arial" panose="020B0604020202020204" pitchFamily="34" charset="0"/>
              <a:buChar char="•"/>
            </a:pPr>
            <a:endParaRPr lang="hr-HR" b="1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Book Antiqua" panose="02040602050305030304" pitchFamily="18" charset="0"/>
              </a:rPr>
              <a:t> </a:t>
            </a:r>
            <a:r>
              <a:rPr lang="hr-HR" b="1" dirty="0">
                <a:latin typeface="Book Antiqua" panose="02040602050305030304" pitchFamily="18" charset="0"/>
              </a:rPr>
              <a:t>MOGU</a:t>
            </a:r>
            <a:r>
              <a:rPr lang="hr-HR" dirty="0">
                <a:latin typeface="Book Antiqua" panose="02040602050305030304" pitchFamily="18" charset="0"/>
              </a:rPr>
              <a:t> kontrolirati svoja raspoloženja i ponašanja puno više nego što su to mislili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157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4010828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4" y="809244"/>
            <a:ext cx="3685032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F2F2CC6-53B5-A284-C495-65B9B18A4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92" y="1031634"/>
            <a:ext cx="3368431" cy="4844777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Konceptualizacija neaktivnosti</a:t>
            </a:r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541142"/>
              </p:ext>
            </p:extLst>
          </p:nvPr>
        </p:nvGraphicFramePr>
        <p:xfrm>
          <a:off x="5168900" y="487172"/>
          <a:ext cx="6261100" cy="5883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211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AC032C4-BCDD-CE91-6288-5848047E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Što se događa kada klijent nije aktivan?</a:t>
            </a:r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4283308094"/>
              </p:ext>
            </p:extLst>
          </p:nvPr>
        </p:nvGraphicFramePr>
        <p:xfrm>
          <a:off x="3908612" y="93671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183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8" y="643467"/>
            <a:ext cx="4010828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4" y="809244"/>
            <a:ext cx="3685032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14573A6-E41D-C0FF-FF9F-15FF37C14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494" y="1006611"/>
            <a:ext cx="3368431" cy="4844777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>
                <a:solidFill>
                  <a:srgbClr val="FFFFFF"/>
                </a:solidFill>
                <a:latin typeface="Book Antiqua" panose="02040602050305030304" pitchFamily="18" charset="0"/>
              </a:rPr>
              <a:t>Što se dogodi kada klijent postane aktivniji i da si priznanje za to?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853089"/>
              </p:ext>
            </p:extLst>
          </p:nvPr>
        </p:nvGraphicFramePr>
        <p:xfrm>
          <a:off x="5087056" y="809244"/>
          <a:ext cx="6140450" cy="5570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4210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8624730-1668-907B-3EE7-D0D19ACF3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102" y="1121768"/>
            <a:ext cx="3190876" cy="4984578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>
                <a:solidFill>
                  <a:srgbClr val="FFFFFF"/>
                </a:solidFill>
                <a:latin typeface="Book Antiqua" panose="02040602050305030304" pitchFamily="18" charset="0"/>
              </a:rPr>
              <a:t>Konceptualizacija nedostatka vještine i zadovoljstva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53D398-0264-DFC5-3A65-41BA9EBC5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7416" y="1121768"/>
            <a:ext cx="6962889" cy="4984578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glavni uzrok: </a:t>
            </a:r>
            <a:r>
              <a:rPr lang="hr-HR" sz="2800" i="1" dirty="0">
                <a:latin typeface="Book Antiqua" panose="02040602050305030304" pitchFamily="18" charset="0"/>
              </a:rPr>
              <a:t>samokritične automatske misli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i="1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sz="2800" i="1" dirty="0">
                <a:latin typeface="Book Antiqua" panose="02040602050305030304" pitchFamily="18" charset="0"/>
              </a:rPr>
              <a:t> </a:t>
            </a:r>
            <a:r>
              <a:rPr lang="hr-HR" sz="2800" dirty="0">
                <a:latin typeface="Book Antiqua" panose="02040602050305030304" pitchFamily="18" charset="0"/>
              </a:rPr>
              <a:t>klijent i terapeut trebaju </a:t>
            </a:r>
            <a:r>
              <a:rPr lang="hr-HR" sz="2800" b="1" dirty="0">
                <a:latin typeface="Book Antiqua" panose="02040602050305030304" pitchFamily="18" charset="0"/>
              </a:rPr>
              <a:t>anticipirati</a:t>
            </a:r>
            <a:r>
              <a:rPr lang="hr-HR" sz="2800" dirty="0">
                <a:latin typeface="Book Antiqua" panose="02040602050305030304" pitchFamily="18" charset="0"/>
              </a:rPr>
              <a:t> ovakve misli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interferiraju s aktivnostima i rezultiraju u sniženom osjećaju postignuća, zadovoljstva i povezanosti tijekom i nakon aktivnosti</a:t>
            </a:r>
            <a:endParaRPr lang="hr-HR" sz="2800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99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839689"/>
              </p:ext>
            </p:extLst>
          </p:nvPr>
        </p:nvGraphicFramePr>
        <p:xfrm>
          <a:off x="215900" y="152401"/>
          <a:ext cx="11417300" cy="6565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4189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5C3FE1E-0A7F-41BE-A568-1BF85E2E8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0840" y="0"/>
            <a:ext cx="5471160" cy="6858000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251D3DF-B3B8-F41A-043D-C37A43586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13" y="499533"/>
            <a:ext cx="4345858" cy="1658198"/>
          </a:xfrm>
        </p:spPr>
        <p:txBody>
          <a:bodyPr>
            <a:normAutofit/>
          </a:bodyPr>
          <a:lstStyle/>
          <a:p>
            <a:pPr algn="ctr"/>
            <a:r>
              <a:rPr lang="hr-HR" sz="3700" b="1" dirty="0">
                <a:latin typeface="Book Antiqua" panose="02040602050305030304" pitchFamily="18" charset="0"/>
              </a:rPr>
              <a:t>Planiranje rasporeda aktivnosti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37" b="14259"/>
          <a:stretch/>
        </p:blipFill>
        <p:spPr>
          <a:xfrm>
            <a:off x="643192" y="1123655"/>
            <a:ext cx="5451627" cy="4290648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AD886F8-356C-38FA-6596-FB28768C9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5" y="2493735"/>
            <a:ext cx="4908509" cy="386473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2800" dirty="0">
                <a:latin typeface="Book Antiqua" panose="02040602050305030304" pitchFamily="18" charset="0"/>
              </a:rPr>
              <a:t> tjedna tablica aktivnosti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i="1" dirty="0">
                <a:latin typeface="Book Antiqua" panose="02040602050305030304" pitchFamily="18" charset="0"/>
              </a:rPr>
              <a:t> </a:t>
            </a:r>
            <a:r>
              <a:rPr lang="hr-HR" sz="2800" dirty="0">
                <a:latin typeface="Book Antiqua" panose="02040602050305030304" pitchFamily="18" charset="0"/>
              </a:rPr>
              <a:t>koristimo te informacije u izradi rasporeda aktivnosti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i="1" dirty="0">
                <a:latin typeface="Book Antiqua" panose="02040602050305030304" pitchFamily="18" charset="0"/>
              </a:rPr>
              <a:t> </a:t>
            </a:r>
            <a:r>
              <a:rPr lang="hr-HR" sz="2800" dirty="0">
                <a:latin typeface="Book Antiqua" panose="02040602050305030304" pitchFamily="18" charset="0"/>
              </a:rPr>
              <a:t>predlagati aktivnosti koje su u skladu sa željama i vrijednostima klijenta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98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radsko">
  <a:themeElements>
    <a:clrScheme name="Gradsk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Gradsk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radsk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Gradsko</Template>
  <TotalTime>1122</TotalTime>
  <Words>921</Words>
  <Application>Microsoft Office PowerPoint</Application>
  <PresentationFormat>Widescreen</PresentationFormat>
  <Paragraphs>156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Book Antiqua</vt:lpstr>
      <vt:lpstr>Calibri</vt:lpstr>
      <vt:lpstr>Calibri Light</vt:lpstr>
      <vt:lpstr>Gradsko</vt:lpstr>
      <vt:lpstr>Planiranje aktivnosti </vt:lpstr>
      <vt:lpstr>Zašto je važno planiranje aktivnosti?</vt:lpstr>
      <vt:lpstr>Kako ih motivirati?</vt:lpstr>
      <vt:lpstr>Konceptualizacija neaktivnosti</vt:lpstr>
      <vt:lpstr>Što se događa kada klijent nije aktivan?</vt:lpstr>
      <vt:lpstr>Što se dogodi kada klijent postane aktivniji i da si priznanje za to?</vt:lpstr>
      <vt:lpstr>Konceptualizacija nedostatka vještine i zadovoljstva</vt:lpstr>
      <vt:lpstr>PowerPoint Presentation</vt:lpstr>
      <vt:lpstr>Planiranje rasporeda aktivnosti</vt:lpstr>
      <vt:lpstr>Primjeri pitanja</vt:lpstr>
      <vt:lpstr>Što ako se ne osjećaju dobro nakon dogovorene aktivnosti?</vt:lpstr>
      <vt:lpstr>Kako odgovoriti na automatske misli?</vt:lpstr>
      <vt:lpstr>Što kada se klijent opire planiranju rasporeda aktivnosti?</vt:lpstr>
      <vt:lpstr>PowerPoint Presentation</vt:lpstr>
      <vt:lpstr>Tablica aktivnosti</vt:lpstr>
      <vt:lpstr>Kakve aktivnosti planirati?</vt:lpstr>
      <vt:lpstr>Što kada ne vjeruju da će im planiranje aktivnosti pomoći?</vt:lpstr>
      <vt:lpstr>Zaključak</vt:lpstr>
      <vt:lpstr>HVALA NA POZORNOSTI!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 </dc:title>
  <dc:creator>Gabriella-Maria Ostojić</dc:creator>
  <cp:lastModifiedBy>1</cp:lastModifiedBy>
  <cp:revision>34</cp:revision>
  <dcterms:created xsi:type="dcterms:W3CDTF">2023-11-07T10:22:31Z</dcterms:created>
  <dcterms:modified xsi:type="dcterms:W3CDTF">2024-05-14T20:46:37Z</dcterms:modified>
</cp:coreProperties>
</file>