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1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6" r:id="rId28"/>
    <p:sldId id="287" r:id="rId29"/>
    <p:sldId id="288" r:id="rId30"/>
    <p:sldId id="285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6A35EAA-ED80-4FF1-942C-82B1D483AF60}"/>
              </a:ext>
            </a:extLst>
          </p:cNvPr>
          <p:cNvSpPr/>
          <p:nvPr/>
        </p:nvSpPr>
        <p:spPr>
          <a:xfrm rot="21133683" flipH="1">
            <a:off x="977627" y="481134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415F49B-3CBC-46CF-AFB5-988852D0479E}"/>
              </a:ext>
            </a:extLst>
          </p:cNvPr>
          <p:cNvSpPr/>
          <p:nvPr/>
        </p:nvSpPr>
        <p:spPr>
          <a:xfrm rot="21133683" flipH="1">
            <a:off x="1010574" y="456230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0FF0C0-FC1A-4C5B-9FE5-09BA33FF7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392" y="1398181"/>
            <a:ext cx="7134446" cy="2870791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989092-15F8-4341-8D94-9E799301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0835" y="5135527"/>
            <a:ext cx="4397164" cy="105793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7328B-E858-4921-99C2-3B0BE172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23-Apr-24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81296-9B7B-4EF3-89B3-8B33E6070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2FE59-6CD1-4D0F-8A06-10CA2D383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643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139E3-FB89-4585-A22D-15851E8D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4B498-70D2-4956-A576-83345B38D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A84CB-FF9E-43D6-8805-B4ABB520D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23-Apr-24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7EE14-0A60-428B-BC0E-A50951E0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A9A22-BBF2-4B23-B17F-B32AC87D2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356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5CC51B-E0BE-4D50-A04A-571F8BCAE2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99550" y="692150"/>
            <a:ext cx="2254250" cy="53099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F5607-7A89-4981-87F4-98BC7CE0A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692150"/>
            <a:ext cx="8108950" cy="53099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0D5BE-275A-42D5-BCE1-357D53FC5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23-Apr-24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25F9A-B406-4028-AC92-D1245051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70F0A-5147-4274-A0A1-BD219179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53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AC77D-9BA0-4A3B-B823-2059DC3C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811DB-C16F-4CED-97C6-73ABD71F3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14D3C-7343-4DD7-B816-0D4D66BD6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23-Apr-24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409C8-4D7C-40EE-A12E-59CB555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222D5-7193-4F59-83B4-3C19E8B1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827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BEFA1-A4AB-4CF4-B02E-57AAED571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971" y="1709738"/>
            <a:ext cx="9165772" cy="29632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B406C-F19A-4393-9AD1-A300A7E45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1971" y="4875028"/>
            <a:ext cx="9165772" cy="105262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D7AE7-47F6-4023-8D44-8BA1DAB05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23-Apr-24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B32FC-A974-44FC-9804-F871EE51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9ADE9-F40E-4E3B-AB8D-68CB1F48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24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4D816-3E01-4EFD-AD9C-783D674D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53D69-34A7-451D-A902-5F6CD1334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0722" y="2095500"/>
            <a:ext cx="4999077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1E0E2-7D34-48E0-8795-546D2F00E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1056" y="2095500"/>
            <a:ext cx="5072743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05476-6B6D-4BA3-919B-5335D6429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23-Apr-24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B6D41-07E2-4F6D-BB39-217957FE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0CA9C-BFED-484F-B765-EA8CE4B4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731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74AD2-5208-4201-90A7-F9618761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02129"/>
            <a:ext cx="10326688" cy="11256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3FF53-BE24-42E9-BA12-BC5863CBF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1827804"/>
            <a:ext cx="4968875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84776-6678-4D27-9BE9-5D83FC9E8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8700" y="2642191"/>
            <a:ext cx="4968875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BCA2E2-5B30-43B4-8FCD-23015451F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81054" y="1827804"/>
            <a:ext cx="5087034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7B7A1-E670-4E7E-AEBA-340893DE8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1054" y="2642191"/>
            <a:ext cx="5087034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44D3AE-982A-4CC3-8456-4D4B0E35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23-Apr-24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FE3087-09F9-4436-8236-8693EA498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413CB-0E24-4F96-AF8C-EE269ACCE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53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5CAD1C-D319-4A48-8DF9-50699231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23-Apr-24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3D0181-83E0-4AB1-B372-24D6C075B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50352C-6317-4DD0-84C4-AE7DDAC5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8F340C5-9EBB-43D9-91F5-F767DBD59B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01240" y="1130240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CC812-F2A9-46D4-9B78-6659C68ED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671" y="1932214"/>
            <a:ext cx="6966858" cy="309154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7A37F60-69E7-41AC-BC9A-9DBC3B577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55668" y="1103025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43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6D441F-9FBB-4F90-987A-39793DE0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23-Apr-24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C92B1E-8D5D-45CA-9A8B-53E3B7FEC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89E71-49A9-4CE9-AD1D-780A876B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743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4053A-B2EE-4E20-9723-6BB0BBD50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53272"/>
            <a:ext cx="3932237" cy="173272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065AB-0DF3-4C86-AB5F-EB65021F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642" y="987425"/>
            <a:ext cx="593974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99FAE-8825-466D-9F1E-3B7BAED2C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8550"/>
            <a:ext cx="3932237" cy="350043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A6375-677F-4A58-B98D-18F3DEF8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23-Apr-24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40F2C-7AE7-481B-856A-B3E26AE8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7C48C-9BD9-41CB-915E-A905B8869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148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6DE4-025D-4D93-A5D0-FB458972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5915"/>
            <a:ext cx="3932237" cy="16700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93EE21-471F-4B7B-B7AF-192243A12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6B769-8E40-42E6-8F62-C4347B0CE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5744"/>
            <a:ext cx="3932237" cy="35032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84DC6-1AA3-4779-8EDF-F4A87750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23-Apr-24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7F83E-FAF9-43E1-95CC-6F4EDD76B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D8C7B-B211-4BAF-9C05-09CF993B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069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AAE2DA9-9BAF-4D46-BC97-20425C5321FD}"/>
              </a:ext>
            </a:extLst>
          </p:cNvPr>
          <p:cNvSpPr/>
          <p:nvPr/>
        </p:nvSpPr>
        <p:spPr>
          <a:xfrm>
            <a:off x="372926" y="367993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68807" y="-29564"/>
                  <a:pt x="11499601" y="84193"/>
                </a:cubicBezTo>
                <a:lnTo>
                  <a:pt x="11496115" y="333210"/>
                </a:lnTo>
                <a:cubicBezTo>
                  <a:pt x="11496285" y="48943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489E99-8A12-4C4F-92F9-95B01D814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724" y="558209"/>
            <a:ext cx="10333075" cy="1414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1B211-A6C3-4384-AA0B-7A8561A53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0726" y="2089298"/>
            <a:ext cx="10333074" cy="3827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07E98-5ED3-41C2-BC39-EA8FB826A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834" y="6356350"/>
            <a:ext cx="2604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</a:defRPr>
            </a:lvl1pPr>
          </a:lstStyle>
          <a:p>
            <a:fld id="{C1691109-F4F8-4597-962C-A4F4B7960636}" type="datetimeFigureOut">
              <a:rPr lang="en-US" smtClean="0"/>
              <a:t>23-Apr-24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93049-EC55-4ABD-8F77-F5A84AE38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56153" y="6356350"/>
            <a:ext cx="34441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1B6DF-CCDC-4ED0-A4B2-1512B668F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00263" y="6356350"/>
            <a:ext cx="523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2D2C6CA-56BB-4A08-A1E2-342F83955EDB}"/>
              </a:ext>
            </a:extLst>
          </p:cNvPr>
          <p:cNvSpPr/>
          <p:nvPr/>
        </p:nvSpPr>
        <p:spPr>
          <a:xfrm>
            <a:off x="403284" y="389461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5500 h 6255974"/>
              <a:gd name="connsiteX1" fmla="*/ 11263634 w 11499601"/>
              <a:gd name="connsiteY1" fmla="*/ 16394 h 6255974"/>
              <a:gd name="connsiteX2" fmla="*/ 11499601 w 11499601"/>
              <a:gd name="connsiteY2" fmla="*/ 64794 h 6255974"/>
              <a:gd name="connsiteX3" fmla="*/ 11496115 w 11499601"/>
              <a:gd name="connsiteY3" fmla="*/ 338710 h 6255974"/>
              <a:gd name="connsiteX4" fmla="*/ 11496626 w 11499601"/>
              <a:gd name="connsiteY4" fmla="*/ 807372 h 6255974"/>
              <a:gd name="connsiteX5" fmla="*/ 11482477 w 11499601"/>
              <a:gd name="connsiteY5" fmla="*/ 1840079 h 6255974"/>
              <a:gd name="connsiteX6" fmla="*/ 11478714 w 11499601"/>
              <a:gd name="connsiteY6" fmla="*/ 3525714 h 6255974"/>
              <a:gd name="connsiteX7" fmla="*/ 11419375 w 11499601"/>
              <a:gd name="connsiteY7" fmla="*/ 5987933 h 6255974"/>
              <a:gd name="connsiteX8" fmla="*/ 5959453 w 11499601"/>
              <a:gd name="connsiteY8" fmla="*/ 5978886 h 6255974"/>
              <a:gd name="connsiteX9" fmla="*/ 4858766 w 11499601"/>
              <a:gd name="connsiteY9" fmla="*/ 6005062 h 6255974"/>
              <a:gd name="connsiteX10" fmla="*/ 3239306 w 11499601"/>
              <a:gd name="connsiteY10" fmla="*/ 5978241 h 6255974"/>
              <a:gd name="connsiteX11" fmla="*/ 3217554 w 11499601"/>
              <a:gd name="connsiteY11" fmla="*/ 6011412 h 6255974"/>
              <a:gd name="connsiteX12" fmla="*/ 3219866 w 11499601"/>
              <a:gd name="connsiteY12" fmla="*/ 6255974 h 6255974"/>
              <a:gd name="connsiteX13" fmla="*/ 2870715 w 11499601"/>
              <a:gd name="connsiteY13" fmla="*/ 6061661 h 6255974"/>
              <a:gd name="connsiteX14" fmla="*/ 2785655 w 11499601"/>
              <a:gd name="connsiteY14" fmla="*/ 5978241 h 6255974"/>
              <a:gd name="connsiteX15" fmla="*/ 2301504 w 11499601"/>
              <a:gd name="connsiteY15" fmla="*/ 5973147 h 6255974"/>
              <a:gd name="connsiteX16" fmla="*/ 666073 w 11499601"/>
              <a:gd name="connsiteY16" fmla="*/ 5964071 h 6255974"/>
              <a:gd name="connsiteX17" fmla="*/ 94741 w 11499601"/>
              <a:gd name="connsiteY17" fmla="*/ 5962915 h 6255974"/>
              <a:gd name="connsiteX18" fmla="*/ 37859 w 11499601"/>
              <a:gd name="connsiteY18" fmla="*/ 5881560 h 6255974"/>
              <a:gd name="connsiteX19" fmla="*/ 28975 w 11499601"/>
              <a:gd name="connsiteY19" fmla="*/ 2612388 h 6255974"/>
              <a:gd name="connsiteX20" fmla="*/ 33539 w 11499601"/>
              <a:gd name="connsiteY20" fmla="*/ 65360 h 6255974"/>
              <a:gd name="connsiteX21" fmla="*/ 39830 w 11499601"/>
              <a:gd name="connsiteY21" fmla="*/ 47528 h 6255974"/>
              <a:gd name="connsiteX22" fmla="*/ 88659 w 11499601"/>
              <a:gd name="connsiteY22" fmla="*/ 42782 h 6255974"/>
              <a:gd name="connsiteX23" fmla="*/ 301554 w 11499601"/>
              <a:gd name="connsiteY23" fmla="*/ 42782 h 6255974"/>
              <a:gd name="connsiteX24" fmla="*/ 416464 w 11499601"/>
              <a:gd name="connsiteY24" fmla="*/ 36225 h 6255974"/>
              <a:gd name="connsiteX25" fmla="*/ 907723 w 11499601"/>
              <a:gd name="connsiteY25" fmla="*/ 29769 h 6255974"/>
              <a:gd name="connsiteX26" fmla="*/ 3989089 w 11499601"/>
              <a:gd name="connsiteY26" fmla="*/ 35153 h 6255974"/>
              <a:gd name="connsiteX27" fmla="*/ 9680053 w 11499601"/>
              <a:gd name="connsiteY27" fmla="*/ 5500 h 62559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5929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1172 w 11499601"/>
              <a:gd name="connsiteY3" fmla="*/ 31329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83635" y="5293"/>
                  <a:pt x="11499601" y="39374"/>
                </a:cubicBezTo>
                <a:lnTo>
                  <a:pt x="11491172" y="313290"/>
                </a:lnTo>
                <a:cubicBezTo>
                  <a:pt x="11491342" y="46951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10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b="1" kern="1200" spc="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SzPct val="73000"/>
        <a:buFontTx/>
        <a:buNone/>
        <a:defRPr sz="3200" b="1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18288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800" b="1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4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182880" algn="l" defTabSz="914400" rtl="0" eaLnBrk="1" latinLnBrk="0" hangingPunct="1">
        <a:lnSpc>
          <a:spcPct val="100000"/>
        </a:lnSpc>
        <a:spcBef>
          <a:spcPts val="500"/>
        </a:spcBef>
        <a:buSzPct val="73000"/>
        <a:buFont typeface="Arial" panose="020B0604020202020204" pitchFamily="34" charset="0"/>
        <a:buChar char="•"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yoclinichealthsystem.org/hometown-health/speaking-of-health/8-common-myths-about-suicide" TargetMode="External"/><Relationship Id="rId2" Type="http://schemas.openxmlformats.org/officeDocument/2006/relationships/hyperlink" Target="https://www.nami.org/stigma/5-common-myths-about-suicide-debunked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zjzlsz.hr/svjetski-dan-prevencije-samoubojstava/" TargetMode="External"/><Relationship Id="rId5" Type="http://schemas.openxmlformats.org/officeDocument/2006/relationships/hyperlink" Target="http://www.suicide.org/suicide-myths.html" TargetMode="External"/><Relationship Id="rId4" Type="http://schemas.openxmlformats.org/officeDocument/2006/relationships/hyperlink" Target="https://www.who.int/news-room/fact-sheets/detail/suicide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3AF9C6E-31D5-480C-AE10-9BA3E4ED1A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517BAC-6759-1722-2754-D95E856BE51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199" b="3158"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D1BE14B-C94E-4A1A-B076-39CCA2304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92448" flipH="1" flipV="1">
            <a:off x="399987" y="694217"/>
            <a:ext cx="3909320" cy="5385644"/>
          </a:xfrm>
          <a:custGeom>
            <a:avLst/>
            <a:gdLst>
              <a:gd name="connsiteX0" fmla="*/ 6058 w 823258"/>
              <a:gd name="connsiteY0" fmla="*/ 673615 h 1272110"/>
              <a:gd name="connsiteX1" fmla="*/ 112452 w 823258"/>
              <a:gd name="connsiteY1" fmla="*/ 471685 h 1272110"/>
              <a:gd name="connsiteX2" fmla="*/ 94736 w 823258"/>
              <a:gd name="connsiteY2" fmla="*/ 159741 h 1272110"/>
              <a:gd name="connsiteX3" fmla="*/ 229419 w 823258"/>
              <a:gd name="connsiteY3" fmla="*/ 14485 h 1272110"/>
              <a:gd name="connsiteX4" fmla="*/ 580225 w 823258"/>
              <a:gd name="connsiteY4" fmla="*/ 3817 h 1272110"/>
              <a:gd name="connsiteX5" fmla="*/ 736149 w 823258"/>
              <a:gd name="connsiteY5" fmla="*/ 195174 h 1272110"/>
              <a:gd name="connsiteX6" fmla="*/ 823017 w 823258"/>
              <a:gd name="connsiteY6" fmla="*/ 912026 h 1272110"/>
              <a:gd name="connsiteX7" fmla="*/ 743293 w 823258"/>
              <a:gd name="connsiteY7" fmla="*/ 1196443 h 1272110"/>
              <a:gd name="connsiteX8" fmla="*/ 310858 w 823258"/>
              <a:gd name="connsiteY8" fmla="*/ 1251402 h 1272110"/>
              <a:gd name="connsiteX9" fmla="*/ 133693 w 823258"/>
              <a:gd name="connsiteY9" fmla="*/ 1020992 h 1272110"/>
              <a:gd name="connsiteX10" fmla="*/ 126549 w 823258"/>
              <a:gd name="connsiteY10" fmla="*/ 606369 h 1272110"/>
              <a:gd name="connsiteX11" fmla="*/ 6058 w 823258"/>
              <a:gd name="connsiteY11" fmla="*/ 673615 h 1272110"/>
              <a:gd name="connsiteX0" fmla="*/ 6097 w 846673"/>
              <a:gd name="connsiteY0" fmla="*/ 673624 h 1266490"/>
              <a:gd name="connsiteX1" fmla="*/ 112491 w 846673"/>
              <a:gd name="connsiteY1" fmla="*/ 471694 h 1266490"/>
              <a:gd name="connsiteX2" fmla="*/ 94775 w 846673"/>
              <a:gd name="connsiteY2" fmla="*/ 159750 h 1266490"/>
              <a:gd name="connsiteX3" fmla="*/ 229458 w 846673"/>
              <a:gd name="connsiteY3" fmla="*/ 14494 h 1266490"/>
              <a:gd name="connsiteX4" fmla="*/ 580264 w 846673"/>
              <a:gd name="connsiteY4" fmla="*/ 3826 h 1266490"/>
              <a:gd name="connsiteX5" fmla="*/ 736188 w 846673"/>
              <a:gd name="connsiteY5" fmla="*/ 195183 h 1266490"/>
              <a:gd name="connsiteX6" fmla="*/ 823056 w 846673"/>
              <a:gd name="connsiteY6" fmla="*/ 912035 h 1266490"/>
              <a:gd name="connsiteX7" fmla="*/ 795891 w 846673"/>
              <a:gd name="connsiteY7" fmla="*/ 1213658 h 1266490"/>
              <a:gd name="connsiteX8" fmla="*/ 310897 w 846673"/>
              <a:gd name="connsiteY8" fmla="*/ 1251411 h 1266490"/>
              <a:gd name="connsiteX9" fmla="*/ 133732 w 846673"/>
              <a:gd name="connsiteY9" fmla="*/ 1021001 h 1266490"/>
              <a:gd name="connsiteX10" fmla="*/ 126588 w 846673"/>
              <a:gd name="connsiteY10" fmla="*/ 606378 h 1266490"/>
              <a:gd name="connsiteX11" fmla="*/ 6097 w 846673"/>
              <a:gd name="connsiteY11" fmla="*/ 673624 h 1266490"/>
              <a:gd name="connsiteX0" fmla="*/ 6097 w 849914"/>
              <a:gd name="connsiteY0" fmla="*/ 673624 h 1273207"/>
              <a:gd name="connsiteX1" fmla="*/ 112491 w 849914"/>
              <a:gd name="connsiteY1" fmla="*/ 471694 h 1273207"/>
              <a:gd name="connsiteX2" fmla="*/ 94775 w 849914"/>
              <a:gd name="connsiteY2" fmla="*/ 159750 h 1273207"/>
              <a:gd name="connsiteX3" fmla="*/ 229458 w 849914"/>
              <a:gd name="connsiteY3" fmla="*/ 14494 h 1273207"/>
              <a:gd name="connsiteX4" fmla="*/ 580264 w 849914"/>
              <a:gd name="connsiteY4" fmla="*/ 3826 h 1273207"/>
              <a:gd name="connsiteX5" fmla="*/ 736188 w 849914"/>
              <a:gd name="connsiteY5" fmla="*/ 195183 h 1273207"/>
              <a:gd name="connsiteX6" fmla="*/ 823056 w 849914"/>
              <a:gd name="connsiteY6" fmla="*/ 912035 h 1273207"/>
              <a:gd name="connsiteX7" fmla="*/ 795891 w 849914"/>
              <a:gd name="connsiteY7" fmla="*/ 1213658 h 1273207"/>
              <a:gd name="connsiteX8" fmla="*/ 248636 w 849914"/>
              <a:gd name="connsiteY8" fmla="*/ 1257509 h 1273207"/>
              <a:gd name="connsiteX9" fmla="*/ 133732 w 849914"/>
              <a:gd name="connsiteY9" fmla="*/ 1021001 h 1273207"/>
              <a:gd name="connsiteX10" fmla="*/ 126588 w 849914"/>
              <a:gd name="connsiteY10" fmla="*/ 606378 h 1273207"/>
              <a:gd name="connsiteX11" fmla="*/ 6097 w 849914"/>
              <a:gd name="connsiteY11" fmla="*/ 673624 h 1273207"/>
              <a:gd name="connsiteX0" fmla="*/ 6097 w 857388"/>
              <a:gd name="connsiteY0" fmla="*/ 673624 h 1273231"/>
              <a:gd name="connsiteX1" fmla="*/ 112491 w 857388"/>
              <a:gd name="connsiteY1" fmla="*/ 471694 h 1273231"/>
              <a:gd name="connsiteX2" fmla="*/ 94775 w 857388"/>
              <a:gd name="connsiteY2" fmla="*/ 159750 h 1273231"/>
              <a:gd name="connsiteX3" fmla="*/ 229458 w 857388"/>
              <a:gd name="connsiteY3" fmla="*/ 14494 h 1273231"/>
              <a:gd name="connsiteX4" fmla="*/ 580264 w 857388"/>
              <a:gd name="connsiteY4" fmla="*/ 3826 h 1273231"/>
              <a:gd name="connsiteX5" fmla="*/ 736188 w 857388"/>
              <a:gd name="connsiteY5" fmla="*/ 195183 h 1273231"/>
              <a:gd name="connsiteX6" fmla="*/ 837750 w 857388"/>
              <a:gd name="connsiteY6" fmla="*/ 911367 h 1273231"/>
              <a:gd name="connsiteX7" fmla="*/ 795891 w 857388"/>
              <a:gd name="connsiteY7" fmla="*/ 1213658 h 1273231"/>
              <a:gd name="connsiteX8" fmla="*/ 248636 w 857388"/>
              <a:gd name="connsiteY8" fmla="*/ 1257509 h 1273231"/>
              <a:gd name="connsiteX9" fmla="*/ 133732 w 857388"/>
              <a:gd name="connsiteY9" fmla="*/ 1021001 h 1273231"/>
              <a:gd name="connsiteX10" fmla="*/ 126588 w 857388"/>
              <a:gd name="connsiteY10" fmla="*/ 606378 h 1273231"/>
              <a:gd name="connsiteX11" fmla="*/ 6097 w 857388"/>
              <a:gd name="connsiteY11" fmla="*/ 673624 h 1273231"/>
              <a:gd name="connsiteX0" fmla="*/ 6097 w 859776"/>
              <a:gd name="connsiteY0" fmla="*/ 673624 h 1273231"/>
              <a:gd name="connsiteX1" fmla="*/ 112491 w 859776"/>
              <a:gd name="connsiteY1" fmla="*/ 471694 h 1273231"/>
              <a:gd name="connsiteX2" fmla="*/ 94775 w 859776"/>
              <a:gd name="connsiteY2" fmla="*/ 159750 h 1273231"/>
              <a:gd name="connsiteX3" fmla="*/ 229458 w 859776"/>
              <a:gd name="connsiteY3" fmla="*/ 14494 h 1273231"/>
              <a:gd name="connsiteX4" fmla="*/ 580264 w 859776"/>
              <a:gd name="connsiteY4" fmla="*/ 3826 h 1273231"/>
              <a:gd name="connsiteX5" fmla="*/ 736188 w 859776"/>
              <a:gd name="connsiteY5" fmla="*/ 195183 h 1273231"/>
              <a:gd name="connsiteX6" fmla="*/ 837750 w 859776"/>
              <a:gd name="connsiteY6" fmla="*/ 911367 h 1273231"/>
              <a:gd name="connsiteX7" fmla="*/ 795891 w 859776"/>
              <a:gd name="connsiteY7" fmla="*/ 1213658 h 1273231"/>
              <a:gd name="connsiteX8" fmla="*/ 248636 w 859776"/>
              <a:gd name="connsiteY8" fmla="*/ 1257509 h 1273231"/>
              <a:gd name="connsiteX9" fmla="*/ 133732 w 859776"/>
              <a:gd name="connsiteY9" fmla="*/ 1021001 h 1273231"/>
              <a:gd name="connsiteX10" fmla="*/ 126588 w 859776"/>
              <a:gd name="connsiteY10" fmla="*/ 606378 h 1273231"/>
              <a:gd name="connsiteX11" fmla="*/ 6097 w 859776"/>
              <a:gd name="connsiteY11" fmla="*/ 673624 h 1273231"/>
              <a:gd name="connsiteX0" fmla="*/ 6097 w 863219"/>
              <a:gd name="connsiteY0" fmla="*/ 673624 h 1273231"/>
              <a:gd name="connsiteX1" fmla="*/ 112491 w 863219"/>
              <a:gd name="connsiteY1" fmla="*/ 471694 h 1273231"/>
              <a:gd name="connsiteX2" fmla="*/ 94775 w 863219"/>
              <a:gd name="connsiteY2" fmla="*/ 159750 h 1273231"/>
              <a:gd name="connsiteX3" fmla="*/ 229458 w 863219"/>
              <a:gd name="connsiteY3" fmla="*/ 14494 h 1273231"/>
              <a:gd name="connsiteX4" fmla="*/ 580264 w 863219"/>
              <a:gd name="connsiteY4" fmla="*/ 3826 h 1273231"/>
              <a:gd name="connsiteX5" fmla="*/ 736188 w 863219"/>
              <a:gd name="connsiteY5" fmla="*/ 195183 h 1273231"/>
              <a:gd name="connsiteX6" fmla="*/ 837750 w 863219"/>
              <a:gd name="connsiteY6" fmla="*/ 911367 h 1273231"/>
              <a:gd name="connsiteX7" fmla="*/ 795891 w 863219"/>
              <a:gd name="connsiteY7" fmla="*/ 1213658 h 1273231"/>
              <a:gd name="connsiteX8" fmla="*/ 248636 w 863219"/>
              <a:gd name="connsiteY8" fmla="*/ 1257509 h 1273231"/>
              <a:gd name="connsiteX9" fmla="*/ 133732 w 863219"/>
              <a:gd name="connsiteY9" fmla="*/ 1021001 h 1273231"/>
              <a:gd name="connsiteX10" fmla="*/ 126588 w 863219"/>
              <a:gd name="connsiteY10" fmla="*/ 606378 h 1273231"/>
              <a:gd name="connsiteX11" fmla="*/ 6097 w 863219"/>
              <a:gd name="connsiteY11" fmla="*/ 673624 h 1273231"/>
              <a:gd name="connsiteX0" fmla="*/ 6097 w 865261"/>
              <a:gd name="connsiteY0" fmla="*/ 673624 h 1271255"/>
              <a:gd name="connsiteX1" fmla="*/ 112491 w 865261"/>
              <a:gd name="connsiteY1" fmla="*/ 471694 h 1271255"/>
              <a:gd name="connsiteX2" fmla="*/ 94775 w 865261"/>
              <a:gd name="connsiteY2" fmla="*/ 159750 h 1271255"/>
              <a:gd name="connsiteX3" fmla="*/ 229458 w 865261"/>
              <a:gd name="connsiteY3" fmla="*/ 14494 h 1271255"/>
              <a:gd name="connsiteX4" fmla="*/ 580264 w 865261"/>
              <a:gd name="connsiteY4" fmla="*/ 3826 h 1271255"/>
              <a:gd name="connsiteX5" fmla="*/ 736188 w 865261"/>
              <a:gd name="connsiteY5" fmla="*/ 195183 h 1271255"/>
              <a:gd name="connsiteX6" fmla="*/ 841141 w 865261"/>
              <a:gd name="connsiteY6" fmla="*/ 970003 h 1271255"/>
              <a:gd name="connsiteX7" fmla="*/ 795891 w 865261"/>
              <a:gd name="connsiteY7" fmla="*/ 1213658 h 1271255"/>
              <a:gd name="connsiteX8" fmla="*/ 248636 w 865261"/>
              <a:gd name="connsiteY8" fmla="*/ 1257509 h 1271255"/>
              <a:gd name="connsiteX9" fmla="*/ 133732 w 865261"/>
              <a:gd name="connsiteY9" fmla="*/ 1021001 h 1271255"/>
              <a:gd name="connsiteX10" fmla="*/ 126588 w 865261"/>
              <a:gd name="connsiteY10" fmla="*/ 606378 h 1271255"/>
              <a:gd name="connsiteX11" fmla="*/ 6097 w 865261"/>
              <a:gd name="connsiteY11" fmla="*/ 673624 h 1271255"/>
              <a:gd name="connsiteX0" fmla="*/ 6097 w 860021"/>
              <a:gd name="connsiteY0" fmla="*/ 673624 h 1279428"/>
              <a:gd name="connsiteX1" fmla="*/ 112491 w 860021"/>
              <a:gd name="connsiteY1" fmla="*/ 471694 h 1279428"/>
              <a:gd name="connsiteX2" fmla="*/ 94775 w 860021"/>
              <a:gd name="connsiteY2" fmla="*/ 159750 h 1279428"/>
              <a:gd name="connsiteX3" fmla="*/ 229458 w 860021"/>
              <a:gd name="connsiteY3" fmla="*/ 14494 h 1279428"/>
              <a:gd name="connsiteX4" fmla="*/ 580264 w 860021"/>
              <a:gd name="connsiteY4" fmla="*/ 3826 h 1279428"/>
              <a:gd name="connsiteX5" fmla="*/ 736188 w 860021"/>
              <a:gd name="connsiteY5" fmla="*/ 195183 h 1279428"/>
              <a:gd name="connsiteX6" fmla="*/ 841141 w 860021"/>
              <a:gd name="connsiteY6" fmla="*/ 970003 h 1279428"/>
              <a:gd name="connsiteX7" fmla="*/ 797210 w 860021"/>
              <a:gd name="connsiteY7" fmla="*/ 1236461 h 1279428"/>
              <a:gd name="connsiteX8" fmla="*/ 248636 w 860021"/>
              <a:gd name="connsiteY8" fmla="*/ 1257509 h 1279428"/>
              <a:gd name="connsiteX9" fmla="*/ 133732 w 860021"/>
              <a:gd name="connsiteY9" fmla="*/ 1021001 h 1279428"/>
              <a:gd name="connsiteX10" fmla="*/ 126588 w 860021"/>
              <a:gd name="connsiteY10" fmla="*/ 606378 h 1279428"/>
              <a:gd name="connsiteX11" fmla="*/ 6097 w 860021"/>
              <a:gd name="connsiteY11" fmla="*/ 673624 h 1279428"/>
              <a:gd name="connsiteX0" fmla="*/ 6097 w 860380"/>
              <a:gd name="connsiteY0" fmla="*/ 679490 h 1285294"/>
              <a:gd name="connsiteX1" fmla="*/ 112491 w 860380"/>
              <a:gd name="connsiteY1" fmla="*/ 477560 h 1285294"/>
              <a:gd name="connsiteX2" fmla="*/ 94775 w 860380"/>
              <a:gd name="connsiteY2" fmla="*/ 165616 h 1285294"/>
              <a:gd name="connsiteX3" fmla="*/ 229458 w 860380"/>
              <a:gd name="connsiteY3" fmla="*/ 20360 h 1285294"/>
              <a:gd name="connsiteX4" fmla="*/ 580264 w 860380"/>
              <a:gd name="connsiteY4" fmla="*/ 9692 h 1285294"/>
              <a:gd name="connsiteX5" fmla="*/ 730442 w 860380"/>
              <a:gd name="connsiteY5" fmla="*/ 165383 h 1285294"/>
              <a:gd name="connsiteX6" fmla="*/ 841141 w 860380"/>
              <a:gd name="connsiteY6" fmla="*/ 975869 h 1285294"/>
              <a:gd name="connsiteX7" fmla="*/ 797210 w 860380"/>
              <a:gd name="connsiteY7" fmla="*/ 1242327 h 1285294"/>
              <a:gd name="connsiteX8" fmla="*/ 248636 w 860380"/>
              <a:gd name="connsiteY8" fmla="*/ 1263375 h 1285294"/>
              <a:gd name="connsiteX9" fmla="*/ 133732 w 860380"/>
              <a:gd name="connsiteY9" fmla="*/ 1026867 h 1285294"/>
              <a:gd name="connsiteX10" fmla="*/ 126588 w 860380"/>
              <a:gd name="connsiteY10" fmla="*/ 612244 h 1285294"/>
              <a:gd name="connsiteX11" fmla="*/ 6097 w 860380"/>
              <a:gd name="connsiteY11" fmla="*/ 679490 h 1285294"/>
              <a:gd name="connsiteX0" fmla="*/ 6097 w 881639"/>
              <a:gd name="connsiteY0" fmla="*/ 679490 h 1286194"/>
              <a:gd name="connsiteX1" fmla="*/ 112491 w 881639"/>
              <a:gd name="connsiteY1" fmla="*/ 477560 h 1286194"/>
              <a:gd name="connsiteX2" fmla="*/ 94775 w 881639"/>
              <a:gd name="connsiteY2" fmla="*/ 165616 h 1286194"/>
              <a:gd name="connsiteX3" fmla="*/ 229458 w 881639"/>
              <a:gd name="connsiteY3" fmla="*/ 20360 h 1286194"/>
              <a:gd name="connsiteX4" fmla="*/ 580264 w 881639"/>
              <a:gd name="connsiteY4" fmla="*/ 9692 h 1286194"/>
              <a:gd name="connsiteX5" fmla="*/ 730442 w 881639"/>
              <a:gd name="connsiteY5" fmla="*/ 165383 h 1286194"/>
              <a:gd name="connsiteX6" fmla="*/ 873260 w 881639"/>
              <a:gd name="connsiteY6" fmla="*/ 958078 h 1286194"/>
              <a:gd name="connsiteX7" fmla="*/ 797210 w 881639"/>
              <a:gd name="connsiteY7" fmla="*/ 1242327 h 1286194"/>
              <a:gd name="connsiteX8" fmla="*/ 248636 w 881639"/>
              <a:gd name="connsiteY8" fmla="*/ 1263375 h 1286194"/>
              <a:gd name="connsiteX9" fmla="*/ 133732 w 881639"/>
              <a:gd name="connsiteY9" fmla="*/ 1026867 h 1286194"/>
              <a:gd name="connsiteX10" fmla="*/ 126588 w 881639"/>
              <a:gd name="connsiteY10" fmla="*/ 612244 h 1286194"/>
              <a:gd name="connsiteX11" fmla="*/ 6097 w 881639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26707 w 881758"/>
              <a:gd name="connsiteY10" fmla="*/ 612244 h 1286194"/>
              <a:gd name="connsiteX11" fmla="*/ 6216 w 881758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38858 w 881758"/>
              <a:gd name="connsiteY10" fmla="*/ 503910 h 1286194"/>
              <a:gd name="connsiteX11" fmla="*/ 6216 w 881758"/>
              <a:gd name="connsiteY11" fmla="*/ 679490 h 1286194"/>
              <a:gd name="connsiteX0" fmla="*/ 6961 w 868563"/>
              <a:gd name="connsiteY0" fmla="*/ 538413 h 1286194"/>
              <a:gd name="connsiteX1" fmla="*/ 96872 w 868563"/>
              <a:gd name="connsiteY1" fmla="*/ 369894 h 1286194"/>
              <a:gd name="connsiteX2" fmla="*/ 81699 w 868563"/>
              <a:gd name="connsiteY2" fmla="*/ 165616 h 1286194"/>
              <a:gd name="connsiteX3" fmla="*/ 216382 w 868563"/>
              <a:gd name="connsiteY3" fmla="*/ 20360 h 1286194"/>
              <a:gd name="connsiteX4" fmla="*/ 567188 w 868563"/>
              <a:gd name="connsiteY4" fmla="*/ 9692 h 1286194"/>
              <a:gd name="connsiteX5" fmla="*/ 717366 w 868563"/>
              <a:gd name="connsiteY5" fmla="*/ 165383 h 1286194"/>
              <a:gd name="connsiteX6" fmla="*/ 860184 w 868563"/>
              <a:gd name="connsiteY6" fmla="*/ 958078 h 1286194"/>
              <a:gd name="connsiteX7" fmla="*/ 784134 w 868563"/>
              <a:gd name="connsiteY7" fmla="*/ 1242327 h 1286194"/>
              <a:gd name="connsiteX8" fmla="*/ 235560 w 868563"/>
              <a:gd name="connsiteY8" fmla="*/ 1263375 h 1286194"/>
              <a:gd name="connsiteX9" fmla="*/ 120656 w 868563"/>
              <a:gd name="connsiteY9" fmla="*/ 1026867 h 1286194"/>
              <a:gd name="connsiteX10" fmla="*/ 125663 w 868563"/>
              <a:gd name="connsiteY10" fmla="*/ 503910 h 1286194"/>
              <a:gd name="connsiteX11" fmla="*/ 6961 w 868563"/>
              <a:gd name="connsiteY11" fmla="*/ 538413 h 1286194"/>
              <a:gd name="connsiteX0" fmla="*/ 6961 w 867791"/>
              <a:gd name="connsiteY0" fmla="*/ 538413 h 1312892"/>
              <a:gd name="connsiteX1" fmla="*/ 96872 w 867791"/>
              <a:gd name="connsiteY1" fmla="*/ 369894 h 1312892"/>
              <a:gd name="connsiteX2" fmla="*/ 81699 w 867791"/>
              <a:gd name="connsiteY2" fmla="*/ 165616 h 1312892"/>
              <a:gd name="connsiteX3" fmla="*/ 216382 w 867791"/>
              <a:gd name="connsiteY3" fmla="*/ 20360 h 1312892"/>
              <a:gd name="connsiteX4" fmla="*/ 567188 w 867791"/>
              <a:gd name="connsiteY4" fmla="*/ 9692 h 1312892"/>
              <a:gd name="connsiteX5" fmla="*/ 717366 w 867791"/>
              <a:gd name="connsiteY5" fmla="*/ 165383 h 1312892"/>
              <a:gd name="connsiteX6" fmla="*/ 860184 w 867791"/>
              <a:gd name="connsiteY6" fmla="*/ 958078 h 1312892"/>
              <a:gd name="connsiteX7" fmla="*/ 784134 w 867791"/>
              <a:gd name="connsiteY7" fmla="*/ 1242327 h 1312892"/>
              <a:gd name="connsiteX8" fmla="*/ 256000 w 867791"/>
              <a:gd name="connsiteY8" fmla="*/ 1298372 h 1312892"/>
              <a:gd name="connsiteX9" fmla="*/ 120656 w 867791"/>
              <a:gd name="connsiteY9" fmla="*/ 1026867 h 1312892"/>
              <a:gd name="connsiteX10" fmla="*/ 125663 w 867791"/>
              <a:gd name="connsiteY10" fmla="*/ 503910 h 1312892"/>
              <a:gd name="connsiteX11" fmla="*/ 6961 w 867791"/>
              <a:gd name="connsiteY11" fmla="*/ 538413 h 1312892"/>
              <a:gd name="connsiteX0" fmla="*/ 6961 w 867791"/>
              <a:gd name="connsiteY0" fmla="*/ 538413 h 1313923"/>
              <a:gd name="connsiteX1" fmla="*/ 96872 w 867791"/>
              <a:gd name="connsiteY1" fmla="*/ 369894 h 1313923"/>
              <a:gd name="connsiteX2" fmla="*/ 81699 w 867791"/>
              <a:gd name="connsiteY2" fmla="*/ 165616 h 1313923"/>
              <a:gd name="connsiteX3" fmla="*/ 216382 w 867791"/>
              <a:gd name="connsiteY3" fmla="*/ 20360 h 1313923"/>
              <a:gd name="connsiteX4" fmla="*/ 567188 w 867791"/>
              <a:gd name="connsiteY4" fmla="*/ 9692 h 1313923"/>
              <a:gd name="connsiteX5" fmla="*/ 717366 w 867791"/>
              <a:gd name="connsiteY5" fmla="*/ 165383 h 1313923"/>
              <a:gd name="connsiteX6" fmla="*/ 860184 w 867791"/>
              <a:gd name="connsiteY6" fmla="*/ 958078 h 1313923"/>
              <a:gd name="connsiteX7" fmla="*/ 784134 w 867791"/>
              <a:gd name="connsiteY7" fmla="*/ 1242327 h 1313923"/>
              <a:gd name="connsiteX8" fmla="*/ 256000 w 867791"/>
              <a:gd name="connsiteY8" fmla="*/ 1298372 h 1313923"/>
              <a:gd name="connsiteX9" fmla="*/ 145617 w 867791"/>
              <a:gd name="connsiteY9" fmla="*/ 1012668 h 1313923"/>
              <a:gd name="connsiteX10" fmla="*/ 125663 w 867791"/>
              <a:gd name="connsiteY10" fmla="*/ 503910 h 1313923"/>
              <a:gd name="connsiteX11" fmla="*/ 6961 w 867791"/>
              <a:gd name="connsiteY11" fmla="*/ 538413 h 1313923"/>
              <a:gd name="connsiteX0" fmla="*/ 6961 w 867791"/>
              <a:gd name="connsiteY0" fmla="*/ 538413 h 1310173"/>
              <a:gd name="connsiteX1" fmla="*/ 96872 w 867791"/>
              <a:gd name="connsiteY1" fmla="*/ 369894 h 1310173"/>
              <a:gd name="connsiteX2" fmla="*/ 81699 w 867791"/>
              <a:gd name="connsiteY2" fmla="*/ 165616 h 1310173"/>
              <a:gd name="connsiteX3" fmla="*/ 216382 w 867791"/>
              <a:gd name="connsiteY3" fmla="*/ 20360 h 1310173"/>
              <a:gd name="connsiteX4" fmla="*/ 567188 w 867791"/>
              <a:gd name="connsiteY4" fmla="*/ 9692 h 1310173"/>
              <a:gd name="connsiteX5" fmla="*/ 717366 w 867791"/>
              <a:gd name="connsiteY5" fmla="*/ 165383 h 1310173"/>
              <a:gd name="connsiteX6" fmla="*/ 860184 w 867791"/>
              <a:gd name="connsiteY6" fmla="*/ 958078 h 1310173"/>
              <a:gd name="connsiteX7" fmla="*/ 784134 w 867791"/>
              <a:gd name="connsiteY7" fmla="*/ 1242327 h 1310173"/>
              <a:gd name="connsiteX8" fmla="*/ 256000 w 867791"/>
              <a:gd name="connsiteY8" fmla="*/ 1298372 h 1310173"/>
              <a:gd name="connsiteX9" fmla="*/ 155978 w 867791"/>
              <a:gd name="connsiteY9" fmla="*/ 1064454 h 1310173"/>
              <a:gd name="connsiteX10" fmla="*/ 125663 w 867791"/>
              <a:gd name="connsiteY10" fmla="*/ 503910 h 1310173"/>
              <a:gd name="connsiteX11" fmla="*/ 6961 w 867791"/>
              <a:gd name="connsiteY11" fmla="*/ 538413 h 1310173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6197"/>
              <a:gd name="connsiteX1" fmla="*/ 96872 w 867791"/>
              <a:gd name="connsiteY1" fmla="*/ 369894 h 1306197"/>
              <a:gd name="connsiteX2" fmla="*/ 81699 w 867791"/>
              <a:gd name="connsiteY2" fmla="*/ 165616 h 1306197"/>
              <a:gd name="connsiteX3" fmla="*/ 216382 w 867791"/>
              <a:gd name="connsiteY3" fmla="*/ 20360 h 1306197"/>
              <a:gd name="connsiteX4" fmla="*/ 567188 w 867791"/>
              <a:gd name="connsiteY4" fmla="*/ 9692 h 1306197"/>
              <a:gd name="connsiteX5" fmla="*/ 717366 w 867791"/>
              <a:gd name="connsiteY5" fmla="*/ 165383 h 1306197"/>
              <a:gd name="connsiteX6" fmla="*/ 860184 w 867791"/>
              <a:gd name="connsiteY6" fmla="*/ 958078 h 1306197"/>
              <a:gd name="connsiteX7" fmla="*/ 784134 w 867791"/>
              <a:gd name="connsiteY7" fmla="*/ 1242327 h 1306197"/>
              <a:gd name="connsiteX8" fmla="*/ 256000 w 867791"/>
              <a:gd name="connsiteY8" fmla="*/ 1298372 h 1306197"/>
              <a:gd name="connsiteX9" fmla="*/ 155507 w 867791"/>
              <a:gd name="connsiteY9" fmla="*/ 1120000 h 1306197"/>
              <a:gd name="connsiteX10" fmla="*/ 125663 w 867791"/>
              <a:gd name="connsiteY10" fmla="*/ 503910 h 1306197"/>
              <a:gd name="connsiteX11" fmla="*/ 6961 w 867791"/>
              <a:gd name="connsiteY11" fmla="*/ 538413 h 1306197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39700 h 1307484"/>
              <a:gd name="connsiteX1" fmla="*/ 96872 w 867791"/>
              <a:gd name="connsiteY1" fmla="*/ 371181 h 1307484"/>
              <a:gd name="connsiteX2" fmla="*/ 77366 w 867791"/>
              <a:gd name="connsiteY2" fmla="*/ 91980 h 1307484"/>
              <a:gd name="connsiteX3" fmla="*/ 216382 w 867791"/>
              <a:gd name="connsiteY3" fmla="*/ 21647 h 1307484"/>
              <a:gd name="connsiteX4" fmla="*/ 567188 w 867791"/>
              <a:gd name="connsiteY4" fmla="*/ 10979 h 1307484"/>
              <a:gd name="connsiteX5" fmla="*/ 717366 w 867791"/>
              <a:gd name="connsiteY5" fmla="*/ 166670 h 1307484"/>
              <a:gd name="connsiteX6" fmla="*/ 860184 w 867791"/>
              <a:gd name="connsiteY6" fmla="*/ 959365 h 1307484"/>
              <a:gd name="connsiteX7" fmla="*/ 784134 w 867791"/>
              <a:gd name="connsiteY7" fmla="*/ 1243614 h 1307484"/>
              <a:gd name="connsiteX8" fmla="*/ 256000 w 867791"/>
              <a:gd name="connsiteY8" fmla="*/ 1299659 h 1307484"/>
              <a:gd name="connsiteX9" fmla="*/ 155507 w 867791"/>
              <a:gd name="connsiteY9" fmla="*/ 1121287 h 1307484"/>
              <a:gd name="connsiteX10" fmla="*/ 125663 w 867791"/>
              <a:gd name="connsiteY10" fmla="*/ 505197 h 1307484"/>
              <a:gd name="connsiteX11" fmla="*/ 6961 w 867791"/>
              <a:gd name="connsiteY11" fmla="*/ 539700 h 1307484"/>
              <a:gd name="connsiteX0" fmla="*/ 6961 w 867791"/>
              <a:gd name="connsiteY0" fmla="*/ 550995 h 1318779"/>
              <a:gd name="connsiteX1" fmla="*/ 96872 w 867791"/>
              <a:gd name="connsiteY1" fmla="*/ 382476 h 1318779"/>
              <a:gd name="connsiteX2" fmla="*/ 77366 w 867791"/>
              <a:gd name="connsiteY2" fmla="*/ 103275 h 1318779"/>
              <a:gd name="connsiteX3" fmla="*/ 229757 w 867791"/>
              <a:gd name="connsiteY3" fmla="*/ 9471 h 1318779"/>
              <a:gd name="connsiteX4" fmla="*/ 567188 w 867791"/>
              <a:gd name="connsiteY4" fmla="*/ 22274 h 1318779"/>
              <a:gd name="connsiteX5" fmla="*/ 717366 w 867791"/>
              <a:gd name="connsiteY5" fmla="*/ 177965 h 1318779"/>
              <a:gd name="connsiteX6" fmla="*/ 860184 w 867791"/>
              <a:gd name="connsiteY6" fmla="*/ 970660 h 1318779"/>
              <a:gd name="connsiteX7" fmla="*/ 784134 w 867791"/>
              <a:gd name="connsiteY7" fmla="*/ 1254909 h 1318779"/>
              <a:gd name="connsiteX8" fmla="*/ 256000 w 867791"/>
              <a:gd name="connsiteY8" fmla="*/ 1310954 h 1318779"/>
              <a:gd name="connsiteX9" fmla="*/ 155507 w 867791"/>
              <a:gd name="connsiteY9" fmla="*/ 1132582 h 1318779"/>
              <a:gd name="connsiteX10" fmla="*/ 125663 w 867791"/>
              <a:gd name="connsiteY10" fmla="*/ 516492 h 1318779"/>
              <a:gd name="connsiteX11" fmla="*/ 6961 w 867791"/>
              <a:gd name="connsiteY11" fmla="*/ 550995 h 1318779"/>
              <a:gd name="connsiteX0" fmla="*/ 6961 w 867791"/>
              <a:gd name="connsiteY0" fmla="*/ 560584 h 1328368"/>
              <a:gd name="connsiteX1" fmla="*/ 96872 w 867791"/>
              <a:gd name="connsiteY1" fmla="*/ 392065 h 1328368"/>
              <a:gd name="connsiteX2" fmla="*/ 77366 w 867791"/>
              <a:gd name="connsiteY2" fmla="*/ 112864 h 1328368"/>
              <a:gd name="connsiteX3" fmla="*/ 229757 w 867791"/>
              <a:gd name="connsiteY3" fmla="*/ 19060 h 1328368"/>
              <a:gd name="connsiteX4" fmla="*/ 566246 w 867791"/>
              <a:gd name="connsiteY4" fmla="*/ 15575 h 1328368"/>
              <a:gd name="connsiteX5" fmla="*/ 717366 w 867791"/>
              <a:gd name="connsiteY5" fmla="*/ 187554 h 1328368"/>
              <a:gd name="connsiteX6" fmla="*/ 860184 w 867791"/>
              <a:gd name="connsiteY6" fmla="*/ 980249 h 1328368"/>
              <a:gd name="connsiteX7" fmla="*/ 784134 w 867791"/>
              <a:gd name="connsiteY7" fmla="*/ 1264498 h 1328368"/>
              <a:gd name="connsiteX8" fmla="*/ 256000 w 867791"/>
              <a:gd name="connsiteY8" fmla="*/ 1320543 h 1328368"/>
              <a:gd name="connsiteX9" fmla="*/ 155507 w 867791"/>
              <a:gd name="connsiteY9" fmla="*/ 1142171 h 1328368"/>
              <a:gd name="connsiteX10" fmla="*/ 125663 w 867791"/>
              <a:gd name="connsiteY10" fmla="*/ 526081 h 1328368"/>
              <a:gd name="connsiteX11" fmla="*/ 6961 w 867791"/>
              <a:gd name="connsiteY11" fmla="*/ 560584 h 1328368"/>
              <a:gd name="connsiteX0" fmla="*/ 6961 w 865870"/>
              <a:gd name="connsiteY0" fmla="*/ 560584 h 1328871"/>
              <a:gd name="connsiteX1" fmla="*/ 96872 w 865870"/>
              <a:gd name="connsiteY1" fmla="*/ 392065 h 1328871"/>
              <a:gd name="connsiteX2" fmla="*/ 77366 w 865870"/>
              <a:gd name="connsiteY2" fmla="*/ 112864 h 1328871"/>
              <a:gd name="connsiteX3" fmla="*/ 229757 w 865870"/>
              <a:gd name="connsiteY3" fmla="*/ 19060 h 1328871"/>
              <a:gd name="connsiteX4" fmla="*/ 566246 w 865870"/>
              <a:gd name="connsiteY4" fmla="*/ 15575 h 1328871"/>
              <a:gd name="connsiteX5" fmla="*/ 717366 w 865870"/>
              <a:gd name="connsiteY5" fmla="*/ 187554 h 1328871"/>
              <a:gd name="connsiteX6" fmla="*/ 860184 w 865870"/>
              <a:gd name="connsiteY6" fmla="*/ 980249 h 1328871"/>
              <a:gd name="connsiteX7" fmla="*/ 784134 w 865870"/>
              <a:gd name="connsiteY7" fmla="*/ 1264498 h 1328871"/>
              <a:gd name="connsiteX8" fmla="*/ 314963 w 865870"/>
              <a:gd name="connsiteY8" fmla="*/ 1321127 h 1328871"/>
              <a:gd name="connsiteX9" fmla="*/ 155507 w 865870"/>
              <a:gd name="connsiteY9" fmla="*/ 1142171 h 1328871"/>
              <a:gd name="connsiteX10" fmla="*/ 125663 w 865870"/>
              <a:gd name="connsiteY10" fmla="*/ 526081 h 1328871"/>
              <a:gd name="connsiteX11" fmla="*/ 6961 w 865870"/>
              <a:gd name="connsiteY11" fmla="*/ 560584 h 1328871"/>
              <a:gd name="connsiteX0" fmla="*/ 6961 w 865870"/>
              <a:gd name="connsiteY0" fmla="*/ 560584 h 1328712"/>
              <a:gd name="connsiteX1" fmla="*/ 96872 w 865870"/>
              <a:gd name="connsiteY1" fmla="*/ 392065 h 1328712"/>
              <a:gd name="connsiteX2" fmla="*/ 77366 w 865870"/>
              <a:gd name="connsiteY2" fmla="*/ 112864 h 1328712"/>
              <a:gd name="connsiteX3" fmla="*/ 229757 w 865870"/>
              <a:gd name="connsiteY3" fmla="*/ 19060 h 1328712"/>
              <a:gd name="connsiteX4" fmla="*/ 566246 w 865870"/>
              <a:gd name="connsiteY4" fmla="*/ 15575 h 1328712"/>
              <a:gd name="connsiteX5" fmla="*/ 717366 w 865870"/>
              <a:gd name="connsiteY5" fmla="*/ 187554 h 1328712"/>
              <a:gd name="connsiteX6" fmla="*/ 860184 w 865870"/>
              <a:gd name="connsiteY6" fmla="*/ 980249 h 1328712"/>
              <a:gd name="connsiteX7" fmla="*/ 784134 w 865870"/>
              <a:gd name="connsiteY7" fmla="*/ 1264498 h 1328712"/>
              <a:gd name="connsiteX8" fmla="*/ 314963 w 865870"/>
              <a:gd name="connsiteY8" fmla="*/ 1321127 h 1328712"/>
              <a:gd name="connsiteX9" fmla="*/ 177736 w 865870"/>
              <a:gd name="connsiteY9" fmla="*/ 1144426 h 1328712"/>
              <a:gd name="connsiteX10" fmla="*/ 125663 w 865870"/>
              <a:gd name="connsiteY10" fmla="*/ 526081 h 1328712"/>
              <a:gd name="connsiteX11" fmla="*/ 6961 w 865870"/>
              <a:gd name="connsiteY11" fmla="*/ 560584 h 1328712"/>
              <a:gd name="connsiteX0" fmla="*/ 6961 w 864913"/>
              <a:gd name="connsiteY0" fmla="*/ 560584 h 1327274"/>
              <a:gd name="connsiteX1" fmla="*/ 96872 w 864913"/>
              <a:gd name="connsiteY1" fmla="*/ 392065 h 1327274"/>
              <a:gd name="connsiteX2" fmla="*/ 77366 w 864913"/>
              <a:gd name="connsiteY2" fmla="*/ 112864 h 1327274"/>
              <a:gd name="connsiteX3" fmla="*/ 229757 w 864913"/>
              <a:gd name="connsiteY3" fmla="*/ 19060 h 1327274"/>
              <a:gd name="connsiteX4" fmla="*/ 566246 w 864913"/>
              <a:gd name="connsiteY4" fmla="*/ 15575 h 1327274"/>
              <a:gd name="connsiteX5" fmla="*/ 717366 w 864913"/>
              <a:gd name="connsiteY5" fmla="*/ 187554 h 1327274"/>
              <a:gd name="connsiteX6" fmla="*/ 860184 w 864913"/>
              <a:gd name="connsiteY6" fmla="*/ 980249 h 1327274"/>
              <a:gd name="connsiteX7" fmla="*/ 784134 w 864913"/>
              <a:gd name="connsiteY7" fmla="*/ 1264498 h 1327274"/>
              <a:gd name="connsiteX8" fmla="*/ 351698 w 864913"/>
              <a:gd name="connsiteY8" fmla="*/ 1319456 h 1327274"/>
              <a:gd name="connsiteX9" fmla="*/ 177736 w 864913"/>
              <a:gd name="connsiteY9" fmla="*/ 1144426 h 1327274"/>
              <a:gd name="connsiteX10" fmla="*/ 125663 w 864913"/>
              <a:gd name="connsiteY10" fmla="*/ 526081 h 1327274"/>
              <a:gd name="connsiteX11" fmla="*/ 6961 w 864913"/>
              <a:gd name="connsiteY11" fmla="*/ 560584 h 1327274"/>
              <a:gd name="connsiteX0" fmla="*/ 6961 w 878410"/>
              <a:gd name="connsiteY0" fmla="*/ 560584 h 1325203"/>
              <a:gd name="connsiteX1" fmla="*/ 96872 w 878410"/>
              <a:gd name="connsiteY1" fmla="*/ 392065 h 1325203"/>
              <a:gd name="connsiteX2" fmla="*/ 77366 w 878410"/>
              <a:gd name="connsiteY2" fmla="*/ 112864 h 1325203"/>
              <a:gd name="connsiteX3" fmla="*/ 229757 w 878410"/>
              <a:gd name="connsiteY3" fmla="*/ 19060 h 1325203"/>
              <a:gd name="connsiteX4" fmla="*/ 566246 w 878410"/>
              <a:gd name="connsiteY4" fmla="*/ 15575 h 1325203"/>
              <a:gd name="connsiteX5" fmla="*/ 717366 w 878410"/>
              <a:gd name="connsiteY5" fmla="*/ 187554 h 1325203"/>
              <a:gd name="connsiteX6" fmla="*/ 860184 w 878410"/>
              <a:gd name="connsiteY6" fmla="*/ 980249 h 1325203"/>
              <a:gd name="connsiteX7" fmla="*/ 819942 w 878410"/>
              <a:gd name="connsiteY7" fmla="*/ 1254587 h 1325203"/>
              <a:gd name="connsiteX8" fmla="*/ 351698 w 878410"/>
              <a:gd name="connsiteY8" fmla="*/ 1319456 h 1325203"/>
              <a:gd name="connsiteX9" fmla="*/ 177736 w 878410"/>
              <a:gd name="connsiteY9" fmla="*/ 1144426 h 1325203"/>
              <a:gd name="connsiteX10" fmla="*/ 125663 w 878410"/>
              <a:gd name="connsiteY10" fmla="*/ 526081 h 1325203"/>
              <a:gd name="connsiteX11" fmla="*/ 6961 w 878410"/>
              <a:gd name="connsiteY11" fmla="*/ 560584 h 1325203"/>
              <a:gd name="connsiteX0" fmla="*/ 6961 w 879480"/>
              <a:gd name="connsiteY0" fmla="*/ 560584 h 1324478"/>
              <a:gd name="connsiteX1" fmla="*/ 96872 w 879480"/>
              <a:gd name="connsiteY1" fmla="*/ 392065 h 1324478"/>
              <a:gd name="connsiteX2" fmla="*/ 77366 w 879480"/>
              <a:gd name="connsiteY2" fmla="*/ 112864 h 1324478"/>
              <a:gd name="connsiteX3" fmla="*/ 229757 w 879480"/>
              <a:gd name="connsiteY3" fmla="*/ 19060 h 1324478"/>
              <a:gd name="connsiteX4" fmla="*/ 566246 w 879480"/>
              <a:gd name="connsiteY4" fmla="*/ 15575 h 1324478"/>
              <a:gd name="connsiteX5" fmla="*/ 717366 w 879480"/>
              <a:gd name="connsiteY5" fmla="*/ 187554 h 1324478"/>
              <a:gd name="connsiteX6" fmla="*/ 861931 w 879480"/>
              <a:gd name="connsiteY6" fmla="*/ 1026005 h 1324478"/>
              <a:gd name="connsiteX7" fmla="*/ 819942 w 879480"/>
              <a:gd name="connsiteY7" fmla="*/ 1254587 h 1324478"/>
              <a:gd name="connsiteX8" fmla="*/ 351698 w 879480"/>
              <a:gd name="connsiteY8" fmla="*/ 1319456 h 1324478"/>
              <a:gd name="connsiteX9" fmla="*/ 177736 w 879480"/>
              <a:gd name="connsiteY9" fmla="*/ 1144426 h 1324478"/>
              <a:gd name="connsiteX10" fmla="*/ 125663 w 879480"/>
              <a:gd name="connsiteY10" fmla="*/ 526081 h 1324478"/>
              <a:gd name="connsiteX11" fmla="*/ 6961 w 879480"/>
              <a:gd name="connsiteY11" fmla="*/ 560584 h 1324478"/>
              <a:gd name="connsiteX0" fmla="*/ 6961 w 864502"/>
              <a:gd name="connsiteY0" fmla="*/ 560584 h 1326578"/>
              <a:gd name="connsiteX1" fmla="*/ 96872 w 864502"/>
              <a:gd name="connsiteY1" fmla="*/ 392065 h 1326578"/>
              <a:gd name="connsiteX2" fmla="*/ 77366 w 864502"/>
              <a:gd name="connsiteY2" fmla="*/ 112864 h 1326578"/>
              <a:gd name="connsiteX3" fmla="*/ 229757 w 864502"/>
              <a:gd name="connsiteY3" fmla="*/ 19060 h 1326578"/>
              <a:gd name="connsiteX4" fmla="*/ 566246 w 864502"/>
              <a:gd name="connsiteY4" fmla="*/ 15575 h 1326578"/>
              <a:gd name="connsiteX5" fmla="*/ 717366 w 864502"/>
              <a:gd name="connsiteY5" fmla="*/ 187554 h 1326578"/>
              <a:gd name="connsiteX6" fmla="*/ 861931 w 864502"/>
              <a:gd name="connsiteY6" fmla="*/ 1026005 h 1326578"/>
              <a:gd name="connsiteX7" fmla="*/ 773212 w 864502"/>
              <a:gd name="connsiteY7" fmla="*/ 1266151 h 1326578"/>
              <a:gd name="connsiteX8" fmla="*/ 351698 w 864502"/>
              <a:gd name="connsiteY8" fmla="*/ 1319456 h 1326578"/>
              <a:gd name="connsiteX9" fmla="*/ 177736 w 864502"/>
              <a:gd name="connsiteY9" fmla="*/ 1144426 h 1326578"/>
              <a:gd name="connsiteX10" fmla="*/ 125663 w 864502"/>
              <a:gd name="connsiteY10" fmla="*/ 526081 h 1326578"/>
              <a:gd name="connsiteX11" fmla="*/ 6961 w 864502"/>
              <a:gd name="connsiteY11" fmla="*/ 560584 h 1326578"/>
              <a:gd name="connsiteX0" fmla="*/ 6961 w 864110"/>
              <a:gd name="connsiteY0" fmla="*/ 560584 h 1331877"/>
              <a:gd name="connsiteX1" fmla="*/ 96872 w 864110"/>
              <a:gd name="connsiteY1" fmla="*/ 392065 h 1331877"/>
              <a:gd name="connsiteX2" fmla="*/ 77366 w 864110"/>
              <a:gd name="connsiteY2" fmla="*/ 112864 h 1331877"/>
              <a:gd name="connsiteX3" fmla="*/ 229757 w 864110"/>
              <a:gd name="connsiteY3" fmla="*/ 19060 h 1331877"/>
              <a:gd name="connsiteX4" fmla="*/ 566246 w 864110"/>
              <a:gd name="connsiteY4" fmla="*/ 15575 h 1331877"/>
              <a:gd name="connsiteX5" fmla="*/ 717366 w 864110"/>
              <a:gd name="connsiteY5" fmla="*/ 187554 h 1331877"/>
              <a:gd name="connsiteX6" fmla="*/ 861931 w 864110"/>
              <a:gd name="connsiteY6" fmla="*/ 1026005 h 1331877"/>
              <a:gd name="connsiteX7" fmla="*/ 773212 w 864110"/>
              <a:gd name="connsiteY7" fmla="*/ 1266151 h 1331877"/>
              <a:gd name="connsiteX8" fmla="*/ 386884 w 864110"/>
              <a:gd name="connsiteY8" fmla="*/ 1325422 h 1331877"/>
              <a:gd name="connsiteX9" fmla="*/ 177736 w 864110"/>
              <a:gd name="connsiteY9" fmla="*/ 1144426 h 1331877"/>
              <a:gd name="connsiteX10" fmla="*/ 125663 w 864110"/>
              <a:gd name="connsiteY10" fmla="*/ 526081 h 1331877"/>
              <a:gd name="connsiteX11" fmla="*/ 6961 w 864110"/>
              <a:gd name="connsiteY11" fmla="*/ 560584 h 1331877"/>
              <a:gd name="connsiteX0" fmla="*/ 6961 w 864110"/>
              <a:gd name="connsiteY0" fmla="*/ 560584 h 1332354"/>
              <a:gd name="connsiteX1" fmla="*/ 96872 w 864110"/>
              <a:gd name="connsiteY1" fmla="*/ 392065 h 1332354"/>
              <a:gd name="connsiteX2" fmla="*/ 77366 w 864110"/>
              <a:gd name="connsiteY2" fmla="*/ 112864 h 1332354"/>
              <a:gd name="connsiteX3" fmla="*/ 229757 w 864110"/>
              <a:gd name="connsiteY3" fmla="*/ 19060 h 1332354"/>
              <a:gd name="connsiteX4" fmla="*/ 566246 w 864110"/>
              <a:gd name="connsiteY4" fmla="*/ 15575 h 1332354"/>
              <a:gd name="connsiteX5" fmla="*/ 717366 w 864110"/>
              <a:gd name="connsiteY5" fmla="*/ 187554 h 1332354"/>
              <a:gd name="connsiteX6" fmla="*/ 861931 w 864110"/>
              <a:gd name="connsiteY6" fmla="*/ 1026005 h 1332354"/>
              <a:gd name="connsiteX7" fmla="*/ 773212 w 864110"/>
              <a:gd name="connsiteY7" fmla="*/ 1266151 h 1332354"/>
              <a:gd name="connsiteX8" fmla="*/ 386884 w 864110"/>
              <a:gd name="connsiteY8" fmla="*/ 1325422 h 1332354"/>
              <a:gd name="connsiteX9" fmla="*/ 197485 w 864110"/>
              <a:gd name="connsiteY9" fmla="*/ 1137282 h 1332354"/>
              <a:gd name="connsiteX10" fmla="*/ 125663 w 864110"/>
              <a:gd name="connsiteY10" fmla="*/ 526081 h 1332354"/>
              <a:gd name="connsiteX11" fmla="*/ 6961 w 864110"/>
              <a:gd name="connsiteY11" fmla="*/ 560584 h 1332354"/>
              <a:gd name="connsiteX0" fmla="*/ 6961 w 864110"/>
              <a:gd name="connsiteY0" fmla="*/ 560674 h 1332444"/>
              <a:gd name="connsiteX1" fmla="*/ 96872 w 864110"/>
              <a:gd name="connsiteY1" fmla="*/ 392155 h 1332444"/>
              <a:gd name="connsiteX2" fmla="*/ 79552 w 864110"/>
              <a:gd name="connsiteY2" fmla="*/ 114810 h 1332444"/>
              <a:gd name="connsiteX3" fmla="*/ 229757 w 864110"/>
              <a:gd name="connsiteY3" fmla="*/ 19150 h 1332444"/>
              <a:gd name="connsiteX4" fmla="*/ 566246 w 864110"/>
              <a:gd name="connsiteY4" fmla="*/ 15665 h 1332444"/>
              <a:gd name="connsiteX5" fmla="*/ 717366 w 864110"/>
              <a:gd name="connsiteY5" fmla="*/ 187644 h 1332444"/>
              <a:gd name="connsiteX6" fmla="*/ 861931 w 864110"/>
              <a:gd name="connsiteY6" fmla="*/ 1026095 h 1332444"/>
              <a:gd name="connsiteX7" fmla="*/ 773212 w 864110"/>
              <a:gd name="connsiteY7" fmla="*/ 1266241 h 1332444"/>
              <a:gd name="connsiteX8" fmla="*/ 386884 w 864110"/>
              <a:gd name="connsiteY8" fmla="*/ 1325512 h 1332444"/>
              <a:gd name="connsiteX9" fmla="*/ 197485 w 864110"/>
              <a:gd name="connsiteY9" fmla="*/ 1137372 h 1332444"/>
              <a:gd name="connsiteX10" fmla="*/ 125663 w 864110"/>
              <a:gd name="connsiteY10" fmla="*/ 526171 h 1332444"/>
              <a:gd name="connsiteX11" fmla="*/ 6961 w 864110"/>
              <a:gd name="connsiteY11" fmla="*/ 560674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528"/>
              <a:gd name="connsiteX1" fmla="*/ 76387 w 843625"/>
              <a:gd name="connsiteY1" fmla="*/ 392155 h 1332528"/>
              <a:gd name="connsiteX2" fmla="*/ 59067 w 843625"/>
              <a:gd name="connsiteY2" fmla="*/ 114810 h 1332528"/>
              <a:gd name="connsiteX3" fmla="*/ 209272 w 843625"/>
              <a:gd name="connsiteY3" fmla="*/ 19150 h 1332528"/>
              <a:gd name="connsiteX4" fmla="*/ 545761 w 843625"/>
              <a:gd name="connsiteY4" fmla="*/ 15665 h 1332528"/>
              <a:gd name="connsiteX5" fmla="*/ 696881 w 843625"/>
              <a:gd name="connsiteY5" fmla="*/ 187644 h 1332528"/>
              <a:gd name="connsiteX6" fmla="*/ 841446 w 843625"/>
              <a:gd name="connsiteY6" fmla="*/ 1026095 h 1332528"/>
              <a:gd name="connsiteX7" fmla="*/ 752727 w 843625"/>
              <a:gd name="connsiteY7" fmla="*/ 1266241 h 1332528"/>
              <a:gd name="connsiteX8" fmla="*/ 366399 w 843625"/>
              <a:gd name="connsiteY8" fmla="*/ 1325512 h 1332528"/>
              <a:gd name="connsiteX9" fmla="*/ 184643 w 843625"/>
              <a:gd name="connsiteY9" fmla="*/ 1136120 h 1332528"/>
              <a:gd name="connsiteX10" fmla="*/ 105178 w 843625"/>
              <a:gd name="connsiteY10" fmla="*/ 526171 h 1332528"/>
              <a:gd name="connsiteX11" fmla="*/ 8576 w 843625"/>
              <a:gd name="connsiteY11" fmla="*/ 550409 h 1332528"/>
              <a:gd name="connsiteX0" fmla="*/ 8576 w 843404"/>
              <a:gd name="connsiteY0" fmla="*/ 550409 h 1327013"/>
              <a:gd name="connsiteX1" fmla="*/ 76387 w 843404"/>
              <a:gd name="connsiteY1" fmla="*/ 392155 h 1327013"/>
              <a:gd name="connsiteX2" fmla="*/ 59067 w 843404"/>
              <a:gd name="connsiteY2" fmla="*/ 114810 h 1327013"/>
              <a:gd name="connsiteX3" fmla="*/ 209272 w 843404"/>
              <a:gd name="connsiteY3" fmla="*/ 19150 h 1327013"/>
              <a:gd name="connsiteX4" fmla="*/ 545761 w 843404"/>
              <a:gd name="connsiteY4" fmla="*/ 15665 h 1327013"/>
              <a:gd name="connsiteX5" fmla="*/ 696881 w 843404"/>
              <a:gd name="connsiteY5" fmla="*/ 187644 h 1327013"/>
              <a:gd name="connsiteX6" fmla="*/ 841446 w 843404"/>
              <a:gd name="connsiteY6" fmla="*/ 1026095 h 1327013"/>
              <a:gd name="connsiteX7" fmla="*/ 752727 w 843404"/>
              <a:gd name="connsiteY7" fmla="*/ 1266241 h 1327013"/>
              <a:gd name="connsiteX8" fmla="*/ 390961 w 843404"/>
              <a:gd name="connsiteY8" fmla="*/ 1319274 h 1327013"/>
              <a:gd name="connsiteX9" fmla="*/ 184643 w 843404"/>
              <a:gd name="connsiteY9" fmla="*/ 1136120 h 1327013"/>
              <a:gd name="connsiteX10" fmla="*/ 105178 w 843404"/>
              <a:gd name="connsiteY10" fmla="*/ 526171 h 1327013"/>
              <a:gd name="connsiteX11" fmla="*/ 8576 w 843404"/>
              <a:gd name="connsiteY11" fmla="*/ 550409 h 1327013"/>
              <a:gd name="connsiteX0" fmla="*/ 8576 w 843404"/>
              <a:gd name="connsiteY0" fmla="*/ 567995 h 1344599"/>
              <a:gd name="connsiteX1" fmla="*/ 76387 w 843404"/>
              <a:gd name="connsiteY1" fmla="*/ 409741 h 1344599"/>
              <a:gd name="connsiteX2" fmla="*/ 59067 w 843404"/>
              <a:gd name="connsiteY2" fmla="*/ 132396 h 1344599"/>
              <a:gd name="connsiteX3" fmla="*/ 262200 w 843404"/>
              <a:gd name="connsiteY3" fmla="*/ 8133 h 1344599"/>
              <a:gd name="connsiteX4" fmla="*/ 545761 w 843404"/>
              <a:gd name="connsiteY4" fmla="*/ 33251 h 1344599"/>
              <a:gd name="connsiteX5" fmla="*/ 696881 w 843404"/>
              <a:gd name="connsiteY5" fmla="*/ 205230 h 1344599"/>
              <a:gd name="connsiteX6" fmla="*/ 841446 w 843404"/>
              <a:gd name="connsiteY6" fmla="*/ 1043681 h 1344599"/>
              <a:gd name="connsiteX7" fmla="*/ 752727 w 843404"/>
              <a:gd name="connsiteY7" fmla="*/ 1283827 h 1344599"/>
              <a:gd name="connsiteX8" fmla="*/ 390961 w 843404"/>
              <a:gd name="connsiteY8" fmla="*/ 1336860 h 1344599"/>
              <a:gd name="connsiteX9" fmla="*/ 184643 w 843404"/>
              <a:gd name="connsiteY9" fmla="*/ 1153706 h 1344599"/>
              <a:gd name="connsiteX10" fmla="*/ 105178 w 843404"/>
              <a:gd name="connsiteY10" fmla="*/ 543757 h 1344599"/>
              <a:gd name="connsiteX11" fmla="*/ 8576 w 843404"/>
              <a:gd name="connsiteY11" fmla="*/ 567995 h 1344599"/>
              <a:gd name="connsiteX0" fmla="*/ 8576 w 843404"/>
              <a:gd name="connsiteY0" fmla="*/ 567509 h 1344113"/>
              <a:gd name="connsiteX1" fmla="*/ 76387 w 843404"/>
              <a:gd name="connsiteY1" fmla="*/ 409255 h 1344113"/>
              <a:gd name="connsiteX2" fmla="*/ 99190 w 843404"/>
              <a:gd name="connsiteY2" fmla="*/ 125338 h 1344113"/>
              <a:gd name="connsiteX3" fmla="*/ 262200 w 843404"/>
              <a:gd name="connsiteY3" fmla="*/ 7647 h 1344113"/>
              <a:gd name="connsiteX4" fmla="*/ 545761 w 843404"/>
              <a:gd name="connsiteY4" fmla="*/ 32765 h 1344113"/>
              <a:gd name="connsiteX5" fmla="*/ 696881 w 843404"/>
              <a:gd name="connsiteY5" fmla="*/ 204744 h 1344113"/>
              <a:gd name="connsiteX6" fmla="*/ 841446 w 843404"/>
              <a:gd name="connsiteY6" fmla="*/ 1043195 h 1344113"/>
              <a:gd name="connsiteX7" fmla="*/ 752727 w 843404"/>
              <a:gd name="connsiteY7" fmla="*/ 1283341 h 1344113"/>
              <a:gd name="connsiteX8" fmla="*/ 390961 w 843404"/>
              <a:gd name="connsiteY8" fmla="*/ 1336374 h 1344113"/>
              <a:gd name="connsiteX9" fmla="*/ 184643 w 843404"/>
              <a:gd name="connsiteY9" fmla="*/ 1153220 h 1344113"/>
              <a:gd name="connsiteX10" fmla="*/ 105178 w 843404"/>
              <a:gd name="connsiteY10" fmla="*/ 543271 h 1344113"/>
              <a:gd name="connsiteX11" fmla="*/ 8576 w 843404"/>
              <a:gd name="connsiteY11" fmla="*/ 567509 h 1344113"/>
              <a:gd name="connsiteX0" fmla="*/ 8576 w 843404"/>
              <a:gd name="connsiteY0" fmla="*/ 566478 h 1343082"/>
              <a:gd name="connsiteX1" fmla="*/ 76387 w 843404"/>
              <a:gd name="connsiteY1" fmla="*/ 408224 h 1343082"/>
              <a:gd name="connsiteX2" fmla="*/ 99190 w 843404"/>
              <a:gd name="connsiteY2" fmla="*/ 124307 h 1343082"/>
              <a:gd name="connsiteX3" fmla="*/ 262200 w 843404"/>
              <a:gd name="connsiteY3" fmla="*/ 6616 h 1343082"/>
              <a:gd name="connsiteX4" fmla="*/ 579343 w 843404"/>
              <a:gd name="connsiteY4" fmla="*/ 35092 h 1343082"/>
              <a:gd name="connsiteX5" fmla="*/ 696881 w 843404"/>
              <a:gd name="connsiteY5" fmla="*/ 203713 h 1343082"/>
              <a:gd name="connsiteX6" fmla="*/ 841446 w 843404"/>
              <a:gd name="connsiteY6" fmla="*/ 1042164 h 1343082"/>
              <a:gd name="connsiteX7" fmla="*/ 752727 w 843404"/>
              <a:gd name="connsiteY7" fmla="*/ 1282310 h 1343082"/>
              <a:gd name="connsiteX8" fmla="*/ 390961 w 843404"/>
              <a:gd name="connsiteY8" fmla="*/ 1335343 h 1343082"/>
              <a:gd name="connsiteX9" fmla="*/ 184643 w 843404"/>
              <a:gd name="connsiteY9" fmla="*/ 1152189 h 1343082"/>
              <a:gd name="connsiteX10" fmla="*/ 105178 w 843404"/>
              <a:gd name="connsiteY10" fmla="*/ 542240 h 1343082"/>
              <a:gd name="connsiteX11" fmla="*/ 8576 w 843404"/>
              <a:gd name="connsiteY11" fmla="*/ 566478 h 1343082"/>
              <a:gd name="connsiteX0" fmla="*/ 8576 w 843404"/>
              <a:gd name="connsiteY0" fmla="*/ 580816 h 1357420"/>
              <a:gd name="connsiteX1" fmla="*/ 76387 w 843404"/>
              <a:gd name="connsiteY1" fmla="*/ 422562 h 1357420"/>
              <a:gd name="connsiteX2" fmla="*/ 99190 w 843404"/>
              <a:gd name="connsiteY2" fmla="*/ 138645 h 1357420"/>
              <a:gd name="connsiteX3" fmla="*/ 308863 w 843404"/>
              <a:gd name="connsiteY3" fmla="*/ 4451 h 1357420"/>
              <a:gd name="connsiteX4" fmla="*/ 579343 w 843404"/>
              <a:gd name="connsiteY4" fmla="*/ 49430 h 1357420"/>
              <a:gd name="connsiteX5" fmla="*/ 696881 w 843404"/>
              <a:gd name="connsiteY5" fmla="*/ 218051 h 1357420"/>
              <a:gd name="connsiteX6" fmla="*/ 841446 w 843404"/>
              <a:gd name="connsiteY6" fmla="*/ 1056502 h 1357420"/>
              <a:gd name="connsiteX7" fmla="*/ 752727 w 843404"/>
              <a:gd name="connsiteY7" fmla="*/ 1296648 h 1357420"/>
              <a:gd name="connsiteX8" fmla="*/ 390961 w 843404"/>
              <a:gd name="connsiteY8" fmla="*/ 1349681 h 1357420"/>
              <a:gd name="connsiteX9" fmla="*/ 184643 w 843404"/>
              <a:gd name="connsiteY9" fmla="*/ 1166527 h 1357420"/>
              <a:gd name="connsiteX10" fmla="*/ 105178 w 843404"/>
              <a:gd name="connsiteY10" fmla="*/ 556578 h 1357420"/>
              <a:gd name="connsiteX11" fmla="*/ 8576 w 843404"/>
              <a:gd name="connsiteY11" fmla="*/ 580816 h 1357420"/>
              <a:gd name="connsiteX0" fmla="*/ 8576 w 842535"/>
              <a:gd name="connsiteY0" fmla="*/ 580879 h 1357483"/>
              <a:gd name="connsiteX1" fmla="*/ 76387 w 842535"/>
              <a:gd name="connsiteY1" fmla="*/ 422625 h 1357483"/>
              <a:gd name="connsiteX2" fmla="*/ 99190 w 842535"/>
              <a:gd name="connsiteY2" fmla="*/ 138708 h 1357483"/>
              <a:gd name="connsiteX3" fmla="*/ 308863 w 842535"/>
              <a:gd name="connsiteY3" fmla="*/ 4514 h 1357483"/>
              <a:gd name="connsiteX4" fmla="*/ 579343 w 842535"/>
              <a:gd name="connsiteY4" fmla="*/ 49493 h 1357483"/>
              <a:gd name="connsiteX5" fmla="*/ 714903 w 842535"/>
              <a:gd name="connsiteY5" fmla="*/ 221806 h 1357483"/>
              <a:gd name="connsiteX6" fmla="*/ 841446 w 842535"/>
              <a:gd name="connsiteY6" fmla="*/ 1056565 h 1357483"/>
              <a:gd name="connsiteX7" fmla="*/ 752727 w 842535"/>
              <a:gd name="connsiteY7" fmla="*/ 1296711 h 1357483"/>
              <a:gd name="connsiteX8" fmla="*/ 390961 w 842535"/>
              <a:gd name="connsiteY8" fmla="*/ 1349744 h 1357483"/>
              <a:gd name="connsiteX9" fmla="*/ 184643 w 842535"/>
              <a:gd name="connsiteY9" fmla="*/ 1166590 h 1357483"/>
              <a:gd name="connsiteX10" fmla="*/ 105178 w 842535"/>
              <a:gd name="connsiteY10" fmla="*/ 556641 h 1357483"/>
              <a:gd name="connsiteX11" fmla="*/ 8576 w 842535"/>
              <a:gd name="connsiteY11" fmla="*/ 580879 h 1357483"/>
              <a:gd name="connsiteX0" fmla="*/ 8576 w 842535"/>
              <a:gd name="connsiteY0" fmla="*/ 577971 h 1354575"/>
              <a:gd name="connsiteX1" fmla="*/ 76387 w 842535"/>
              <a:gd name="connsiteY1" fmla="*/ 419717 h 1354575"/>
              <a:gd name="connsiteX2" fmla="*/ 99190 w 842535"/>
              <a:gd name="connsiteY2" fmla="*/ 135800 h 1354575"/>
              <a:gd name="connsiteX3" fmla="*/ 308863 w 842535"/>
              <a:gd name="connsiteY3" fmla="*/ 1606 h 1354575"/>
              <a:gd name="connsiteX4" fmla="*/ 714903 w 842535"/>
              <a:gd name="connsiteY4" fmla="*/ 218898 h 1354575"/>
              <a:gd name="connsiteX5" fmla="*/ 841446 w 842535"/>
              <a:gd name="connsiteY5" fmla="*/ 1053657 h 1354575"/>
              <a:gd name="connsiteX6" fmla="*/ 752727 w 842535"/>
              <a:gd name="connsiteY6" fmla="*/ 1293803 h 1354575"/>
              <a:gd name="connsiteX7" fmla="*/ 390961 w 842535"/>
              <a:gd name="connsiteY7" fmla="*/ 1346836 h 1354575"/>
              <a:gd name="connsiteX8" fmla="*/ 184643 w 842535"/>
              <a:gd name="connsiteY8" fmla="*/ 1163682 h 1354575"/>
              <a:gd name="connsiteX9" fmla="*/ 105178 w 842535"/>
              <a:gd name="connsiteY9" fmla="*/ 553733 h 1354575"/>
              <a:gd name="connsiteX10" fmla="*/ 8576 w 842535"/>
              <a:gd name="connsiteY10" fmla="*/ 577971 h 1354575"/>
              <a:gd name="connsiteX0" fmla="*/ 8576 w 841897"/>
              <a:gd name="connsiteY0" fmla="*/ 576547 h 1353151"/>
              <a:gd name="connsiteX1" fmla="*/ 76387 w 841897"/>
              <a:gd name="connsiteY1" fmla="*/ 418293 h 1353151"/>
              <a:gd name="connsiteX2" fmla="*/ 99190 w 841897"/>
              <a:gd name="connsiteY2" fmla="*/ 134376 h 1353151"/>
              <a:gd name="connsiteX3" fmla="*/ 308863 w 841897"/>
              <a:gd name="connsiteY3" fmla="*/ 182 h 1353151"/>
              <a:gd name="connsiteX4" fmla="*/ 730941 w 841897"/>
              <a:gd name="connsiteY4" fmla="*/ 159475 h 1353151"/>
              <a:gd name="connsiteX5" fmla="*/ 841446 w 841897"/>
              <a:gd name="connsiteY5" fmla="*/ 1052233 h 1353151"/>
              <a:gd name="connsiteX6" fmla="*/ 752727 w 841897"/>
              <a:gd name="connsiteY6" fmla="*/ 1292379 h 1353151"/>
              <a:gd name="connsiteX7" fmla="*/ 390961 w 841897"/>
              <a:gd name="connsiteY7" fmla="*/ 1345412 h 1353151"/>
              <a:gd name="connsiteX8" fmla="*/ 184643 w 841897"/>
              <a:gd name="connsiteY8" fmla="*/ 1162258 h 1353151"/>
              <a:gd name="connsiteX9" fmla="*/ 105178 w 841897"/>
              <a:gd name="connsiteY9" fmla="*/ 552309 h 1353151"/>
              <a:gd name="connsiteX10" fmla="*/ 8576 w 841897"/>
              <a:gd name="connsiteY10" fmla="*/ 576547 h 1353151"/>
              <a:gd name="connsiteX0" fmla="*/ 8576 w 852902"/>
              <a:gd name="connsiteY0" fmla="*/ 576547 h 1354413"/>
              <a:gd name="connsiteX1" fmla="*/ 76387 w 852902"/>
              <a:gd name="connsiteY1" fmla="*/ 418293 h 1354413"/>
              <a:gd name="connsiteX2" fmla="*/ 99190 w 852902"/>
              <a:gd name="connsiteY2" fmla="*/ 134376 h 1354413"/>
              <a:gd name="connsiteX3" fmla="*/ 308863 w 852902"/>
              <a:gd name="connsiteY3" fmla="*/ 182 h 1354413"/>
              <a:gd name="connsiteX4" fmla="*/ 730941 w 852902"/>
              <a:gd name="connsiteY4" fmla="*/ 159475 h 1354413"/>
              <a:gd name="connsiteX5" fmla="*/ 852579 w 852902"/>
              <a:gd name="connsiteY5" fmla="*/ 1001682 h 1354413"/>
              <a:gd name="connsiteX6" fmla="*/ 752727 w 852902"/>
              <a:gd name="connsiteY6" fmla="*/ 1292379 h 1354413"/>
              <a:gd name="connsiteX7" fmla="*/ 390961 w 852902"/>
              <a:gd name="connsiteY7" fmla="*/ 1345412 h 1354413"/>
              <a:gd name="connsiteX8" fmla="*/ 184643 w 852902"/>
              <a:gd name="connsiteY8" fmla="*/ 1162258 h 1354413"/>
              <a:gd name="connsiteX9" fmla="*/ 105178 w 852902"/>
              <a:gd name="connsiteY9" fmla="*/ 552309 h 1354413"/>
              <a:gd name="connsiteX10" fmla="*/ 8576 w 852902"/>
              <a:gd name="connsiteY10" fmla="*/ 576547 h 1354413"/>
              <a:gd name="connsiteX0" fmla="*/ 9753 w 842440"/>
              <a:gd name="connsiteY0" fmla="*/ 568913 h 1354413"/>
              <a:gd name="connsiteX1" fmla="*/ 65925 w 842440"/>
              <a:gd name="connsiteY1" fmla="*/ 418293 h 1354413"/>
              <a:gd name="connsiteX2" fmla="*/ 88728 w 842440"/>
              <a:gd name="connsiteY2" fmla="*/ 134376 h 1354413"/>
              <a:gd name="connsiteX3" fmla="*/ 298401 w 842440"/>
              <a:gd name="connsiteY3" fmla="*/ 182 h 1354413"/>
              <a:gd name="connsiteX4" fmla="*/ 720479 w 842440"/>
              <a:gd name="connsiteY4" fmla="*/ 159475 h 1354413"/>
              <a:gd name="connsiteX5" fmla="*/ 842117 w 842440"/>
              <a:gd name="connsiteY5" fmla="*/ 1001682 h 1354413"/>
              <a:gd name="connsiteX6" fmla="*/ 742265 w 842440"/>
              <a:gd name="connsiteY6" fmla="*/ 1292379 h 1354413"/>
              <a:gd name="connsiteX7" fmla="*/ 380499 w 842440"/>
              <a:gd name="connsiteY7" fmla="*/ 1345412 h 1354413"/>
              <a:gd name="connsiteX8" fmla="*/ 174181 w 842440"/>
              <a:gd name="connsiteY8" fmla="*/ 1162258 h 1354413"/>
              <a:gd name="connsiteX9" fmla="*/ 94716 w 842440"/>
              <a:gd name="connsiteY9" fmla="*/ 552309 h 1354413"/>
              <a:gd name="connsiteX10" fmla="*/ 9753 w 842440"/>
              <a:gd name="connsiteY10" fmla="*/ 568913 h 1354413"/>
              <a:gd name="connsiteX0" fmla="*/ 9475 w 842162"/>
              <a:gd name="connsiteY0" fmla="*/ 568921 h 1354421"/>
              <a:gd name="connsiteX1" fmla="*/ 68141 w 842162"/>
              <a:gd name="connsiteY1" fmla="*/ 437939 h 1354421"/>
              <a:gd name="connsiteX2" fmla="*/ 88450 w 842162"/>
              <a:gd name="connsiteY2" fmla="*/ 134384 h 1354421"/>
              <a:gd name="connsiteX3" fmla="*/ 298123 w 842162"/>
              <a:gd name="connsiteY3" fmla="*/ 190 h 1354421"/>
              <a:gd name="connsiteX4" fmla="*/ 720201 w 842162"/>
              <a:gd name="connsiteY4" fmla="*/ 159483 h 1354421"/>
              <a:gd name="connsiteX5" fmla="*/ 841839 w 842162"/>
              <a:gd name="connsiteY5" fmla="*/ 1001690 h 1354421"/>
              <a:gd name="connsiteX6" fmla="*/ 741987 w 842162"/>
              <a:gd name="connsiteY6" fmla="*/ 1292387 h 1354421"/>
              <a:gd name="connsiteX7" fmla="*/ 380221 w 842162"/>
              <a:gd name="connsiteY7" fmla="*/ 1345420 h 1354421"/>
              <a:gd name="connsiteX8" fmla="*/ 173903 w 842162"/>
              <a:gd name="connsiteY8" fmla="*/ 1162266 h 1354421"/>
              <a:gd name="connsiteX9" fmla="*/ 94438 w 842162"/>
              <a:gd name="connsiteY9" fmla="*/ 552317 h 1354421"/>
              <a:gd name="connsiteX10" fmla="*/ 9475 w 842162"/>
              <a:gd name="connsiteY10" fmla="*/ 568921 h 1354421"/>
              <a:gd name="connsiteX0" fmla="*/ 9475 w 842162"/>
              <a:gd name="connsiteY0" fmla="*/ 568732 h 1354232"/>
              <a:gd name="connsiteX1" fmla="*/ 68141 w 842162"/>
              <a:gd name="connsiteY1" fmla="*/ 437750 h 1354232"/>
              <a:gd name="connsiteX2" fmla="*/ 86360 w 842162"/>
              <a:gd name="connsiteY2" fmla="*/ 157448 h 1354232"/>
              <a:gd name="connsiteX3" fmla="*/ 298123 w 842162"/>
              <a:gd name="connsiteY3" fmla="*/ 1 h 1354232"/>
              <a:gd name="connsiteX4" fmla="*/ 720201 w 842162"/>
              <a:gd name="connsiteY4" fmla="*/ 159294 h 1354232"/>
              <a:gd name="connsiteX5" fmla="*/ 841839 w 842162"/>
              <a:gd name="connsiteY5" fmla="*/ 1001501 h 1354232"/>
              <a:gd name="connsiteX6" fmla="*/ 741987 w 842162"/>
              <a:gd name="connsiteY6" fmla="*/ 1292198 h 1354232"/>
              <a:gd name="connsiteX7" fmla="*/ 380221 w 842162"/>
              <a:gd name="connsiteY7" fmla="*/ 1345231 h 1354232"/>
              <a:gd name="connsiteX8" fmla="*/ 173903 w 842162"/>
              <a:gd name="connsiteY8" fmla="*/ 1162077 h 1354232"/>
              <a:gd name="connsiteX9" fmla="*/ 94438 w 842162"/>
              <a:gd name="connsiteY9" fmla="*/ 552128 h 1354232"/>
              <a:gd name="connsiteX10" fmla="*/ 9475 w 842162"/>
              <a:gd name="connsiteY10" fmla="*/ 568732 h 1354232"/>
              <a:gd name="connsiteX0" fmla="*/ 9475 w 842162"/>
              <a:gd name="connsiteY0" fmla="*/ 553089 h 1338589"/>
              <a:gd name="connsiteX1" fmla="*/ 68141 w 842162"/>
              <a:gd name="connsiteY1" fmla="*/ 422107 h 1338589"/>
              <a:gd name="connsiteX2" fmla="*/ 86360 w 842162"/>
              <a:gd name="connsiteY2" fmla="*/ 141805 h 1338589"/>
              <a:gd name="connsiteX3" fmla="*/ 302731 w 842162"/>
              <a:gd name="connsiteY3" fmla="*/ 786 h 1338589"/>
              <a:gd name="connsiteX4" fmla="*/ 720201 w 842162"/>
              <a:gd name="connsiteY4" fmla="*/ 143651 h 1338589"/>
              <a:gd name="connsiteX5" fmla="*/ 841839 w 842162"/>
              <a:gd name="connsiteY5" fmla="*/ 985858 h 1338589"/>
              <a:gd name="connsiteX6" fmla="*/ 741987 w 842162"/>
              <a:gd name="connsiteY6" fmla="*/ 1276555 h 1338589"/>
              <a:gd name="connsiteX7" fmla="*/ 380221 w 842162"/>
              <a:gd name="connsiteY7" fmla="*/ 1329588 h 1338589"/>
              <a:gd name="connsiteX8" fmla="*/ 173903 w 842162"/>
              <a:gd name="connsiteY8" fmla="*/ 1146434 h 1338589"/>
              <a:gd name="connsiteX9" fmla="*/ 94438 w 842162"/>
              <a:gd name="connsiteY9" fmla="*/ 536485 h 1338589"/>
              <a:gd name="connsiteX10" fmla="*/ 9475 w 842162"/>
              <a:gd name="connsiteY10" fmla="*/ 553089 h 1338589"/>
              <a:gd name="connsiteX0" fmla="*/ 9475 w 842162"/>
              <a:gd name="connsiteY0" fmla="*/ 556656 h 1342156"/>
              <a:gd name="connsiteX1" fmla="*/ 68141 w 842162"/>
              <a:gd name="connsiteY1" fmla="*/ 425674 h 1342156"/>
              <a:gd name="connsiteX2" fmla="*/ 86360 w 842162"/>
              <a:gd name="connsiteY2" fmla="*/ 145372 h 1342156"/>
              <a:gd name="connsiteX3" fmla="*/ 302731 w 842162"/>
              <a:gd name="connsiteY3" fmla="*/ 4353 h 1342156"/>
              <a:gd name="connsiteX4" fmla="*/ 720201 w 842162"/>
              <a:gd name="connsiteY4" fmla="*/ 147218 h 1342156"/>
              <a:gd name="connsiteX5" fmla="*/ 841839 w 842162"/>
              <a:gd name="connsiteY5" fmla="*/ 989425 h 1342156"/>
              <a:gd name="connsiteX6" fmla="*/ 741987 w 842162"/>
              <a:gd name="connsiteY6" fmla="*/ 1280122 h 1342156"/>
              <a:gd name="connsiteX7" fmla="*/ 380221 w 842162"/>
              <a:gd name="connsiteY7" fmla="*/ 1333155 h 1342156"/>
              <a:gd name="connsiteX8" fmla="*/ 173903 w 842162"/>
              <a:gd name="connsiteY8" fmla="*/ 1150001 h 1342156"/>
              <a:gd name="connsiteX9" fmla="*/ 94438 w 842162"/>
              <a:gd name="connsiteY9" fmla="*/ 540052 h 1342156"/>
              <a:gd name="connsiteX10" fmla="*/ 9475 w 842162"/>
              <a:gd name="connsiteY10" fmla="*/ 556656 h 1342156"/>
              <a:gd name="connsiteX0" fmla="*/ 9475 w 842162"/>
              <a:gd name="connsiteY0" fmla="*/ 553349 h 1338849"/>
              <a:gd name="connsiteX1" fmla="*/ 68141 w 842162"/>
              <a:gd name="connsiteY1" fmla="*/ 422367 h 1338849"/>
              <a:gd name="connsiteX2" fmla="*/ 96954 w 842162"/>
              <a:gd name="connsiteY2" fmla="*/ 146058 h 1338849"/>
              <a:gd name="connsiteX3" fmla="*/ 302731 w 842162"/>
              <a:gd name="connsiteY3" fmla="*/ 1046 h 1338849"/>
              <a:gd name="connsiteX4" fmla="*/ 720201 w 842162"/>
              <a:gd name="connsiteY4" fmla="*/ 143911 h 1338849"/>
              <a:gd name="connsiteX5" fmla="*/ 841839 w 842162"/>
              <a:gd name="connsiteY5" fmla="*/ 986118 h 1338849"/>
              <a:gd name="connsiteX6" fmla="*/ 741987 w 842162"/>
              <a:gd name="connsiteY6" fmla="*/ 1276815 h 1338849"/>
              <a:gd name="connsiteX7" fmla="*/ 380221 w 842162"/>
              <a:gd name="connsiteY7" fmla="*/ 1329848 h 1338849"/>
              <a:gd name="connsiteX8" fmla="*/ 173903 w 842162"/>
              <a:gd name="connsiteY8" fmla="*/ 1146694 h 1338849"/>
              <a:gd name="connsiteX9" fmla="*/ 94438 w 842162"/>
              <a:gd name="connsiteY9" fmla="*/ 536745 h 1338849"/>
              <a:gd name="connsiteX10" fmla="*/ 9475 w 842162"/>
              <a:gd name="connsiteY10" fmla="*/ 553349 h 1338849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42900"/>
              <a:gd name="connsiteX1" fmla="*/ 68141 w 842162"/>
              <a:gd name="connsiteY1" fmla="*/ 422367 h 1342900"/>
              <a:gd name="connsiteX2" fmla="*/ 96954 w 842162"/>
              <a:gd name="connsiteY2" fmla="*/ 146058 h 1342900"/>
              <a:gd name="connsiteX3" fmla="*/ 302731 w 842162"/>
              <a:gd name="connsiteY3" fmla="*/ 1046 h 1342900"/>
              <a:gd name="connsiteX4" fmla="*/ 720201 w 842162"/>
              <a:gd name="connsiteY4" fmla="*/ 143911 h 1342900"/>
              <a:gd name="connsiteX5" fmla="*/ 841839 w 842162"/>
              <a:gd name="connsiteY5" fmla="*/ 986118 h 1342900"/>
              <a:gd name="connsiteX6" fmla="*/ 741987 w 842162"/>
              <a:gd name="connsiteY6" fmla="*/ 1276815 h 1342900"/>
              <a:gd name="connsiteX7" fmla="*/ 380221 w 842162"/>
              <a:gd name="connsiteY7" fmla="*/ 1329848 h 1342900"/>
              <a:gd name="connsiteX8" fmla="*/ 164306 w 842162"/>
              <a:gd name="connsiteY8" fmla="*/ 1090990 h 1342900"/>
              <a:gd name="connsiteX9" fmla="*/ 94438 w 842162"/>
              <a:gd name="connsiteY9" fmla="*/ 536745 h 1342900"/>
              <a:gd name="connsiteX10" fmla="*/ 9475 w 842162"/>
              <a:gd name="connsiteY10" fmla="*/ 553349 h 1342900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38228"/>
              <a:gd name="connsiteY0" fmla="*/ 552686 h 1342067"/>
              <a:gd name="connsiteX1" fmla="*/ 68141 w 838228"/>
              <a:gd name="connsiteY1" fmla="*/ 421704 h 1342067"/>
              <a:gd name="connsiteX2" fmla="*/ 96954 w 838228"/>
              <a:gd name="connsiteY2" fmla="*/ 145395 h 1342067"/>
              <a:gd name="connsiteX3" fmla="*/ 302731 w 838228"/>
              <a:gd name="connsiteY3" fmla="*/ 383 h 1342067"/>
              <a:gd name="connsiteX4" fmla="*/ 720201 w 838228"/>
              <a:gd name="connsiteY4" fmla="*/ 143248 h 1342067"/>
              <a:gd name="connsiteX5" fmla="*/ 837868 w 838228"/>
              <a:gd name="connsiteY5" fmla="*/ 935854 h 1342067"/>
              <a:gd name="connsiteX6" fmla="*/ 741987 w 838228"/>
              <a:gd name="connsiteY6" fmla="*/ 1276152 h 1342067"/>
              <a:gd name="connsiteX7" fmla="*/ 380221 w 838228"/>
              <a:gd name="connsiteY7" fmla="*/ 1329185 h 1342067"/>
              <a:gd name="connsiteX8" fmla="*/ 177395 w 838228"/>
              <a:gd name="connsiteY8" fmla="*/ 1113958 h 1342067"/>
              <a:gd name="connsiteX9" fmla="*/ 94438 w 838228"/>
              <a:gd name="connsiteY9" fmla="*/ 536082 h 1342067"/>
              <a:gd name="connsiteX10" fmla="*/ 9475 w 838228"/>
              <a:gd name="connsiteY10" fmla="*/ 552686 h 1342067"/>
              <a:gd name="connsiteX0" fmla="*/ 9475 w 838000"/>
              <a:gd name="connsiteY0" fmla="*/ 552686 h 1336588"/>
              <a:gd name="connsiteX1" fmla="*/ 68141 w 838000"/>
              <a:gd name="connsiteY1" fmla="*/ 421704 h 1336588"/>
              <a:gd name="connsiteX2" fmla="*/ 96954 w 838000"/>
              <a:gd name="connsiteY2" fmla="*/ 145395 h 1336588"/>
              <a:gd name="connsiteX3" fmla="*/ 302731 w 838000"/>
              <a:gd name="connsiteY3" fmla="*/ 383 h 1336588"/>
              <a:gd name="connsiteX4" fmla="*/ 720201 w 838000"/>
              <a:gd name="connsiteY4" fmla="*/ 143248 h 1336588"/>
              <a:gd name="connsiteX5" fmla="*/ 837868 w 838000"/>
              <a:gd name="connsiteY5" fmla="*/ 935854 h 1336588"/>
              <a:gd name="connsiteX6" fmla="*/ 734462 w 838000"/>
              <a:gd name="connsiteY6" fmla="*/ 1253581 h 1336588"/>
              <a:gd name="connsiteX7" fmla="*/ 380221 w 838000"/>
              <a:gd name="connsiteY7" fmla="*/ 1329185 h 1336588"/>
              <a:gd name="connsiteX8" fmla="*/ 177395 w 838000"/>
              <a:gd name="connsiteY8" fmla="*/ 1113958 h 1336588"/>
              <a:gd name="connsiteX9" fmla="*/ 94438 w 838000"/>
              <a:gd name="connsiteY9" fmla="*/ 536082 h 1336588"/>
              <a:gd name="connsiteX10" fmla="*/ 9475 w 838000"/>
              <a:gd name="connsiteY10" fmla="*/ 552686 h 1336588"/>
              <a:gd name="connsiteX0" fmla="*/ 9475 w 837882"/>
              <a:gd name="connsiteY0" fmla="*/ 552686 h 1336871"/>
              <a:gd name="connsiteX1" fmla="*/ 68141 w 837882"/>
              <a:gd name="connsiteY1" fmla="*/ 421704 h 1336871"/>
              <a:gd name="connsiteX2" fmla="*/ 96954 w 837882"/>
              <a:gd name="connsiteY2" fmla="*/ 145395 h 1336871"/>
              <a:gd name="connsiteX3" fmla="*/ 302731 w 837882"/>
              <a:gd name="connsiteY3" fmla="*/ 383 h 1336871"/>
              <a:gd name="connsiteX4" fmla="*/ 720201 w 837882"/>
              <a:gd name="connsiteY4" fmla="*/ 143248 h 1336871"/>
              <a:gd name="connsiteX5" fmla="*/ 837868 w 837882"/>
              <a:gd name="connsiteY5" fmla="*/ 935854 h 1336871"/>
              <a:gd name="connsiteX6" fmla="*/ 725336 w 837882"/>
              <a:gd name="connsiteY6" fmla="*/ 1255076 h 1336871"/>
              <a:gd name="connsiteX7" fmla="*/ 380221 w 837882"/>
              <a:gd name="connsiteY7" fmla="*/ 1329185 h 1336871"/>
              <a:gd name="connsiteX8" fmla="*/ 177395 w 837882"/>
              <a:gd name="connsiteY8" fmla="*/ 1113958 h 1336871"/>
              <a:gd name="connsiteX9" fmla="*/ 94438 w 837882"/>
              <a:gd name="connsiteY9" fmla="*/ 536082 h 1336871"/>
              <a:gd name="connsiteX10" fmla="*/ 9475 w 837882"/>
              <a:gd name="connsiteY10" fmla="*/ 552686 h 1336871"/>
              <a:gd name="connsiteX0" fmla="*/ 9475 w 839240"/>
              <a:gd name="connsiteY0" fmla="*/ 552686 h 1331193"/>
              <a:gd name="connsiteX1" fmla="*/ 68141 w 839240"/>
              <a:gd name="connsiteY1" fmla="*/ 421704 h 1331193"/>
              <a:gd name="connsiteX2" fmla="*/ 96954 w 839240"/>
              <a:gd name="connsiteY2" fmla="*/ 145395 h 1331193"/>
              <a:gd name="connsiteX3" fmla="*/ 302731 w 839240"/>
              <a:gd name="connsiteY3" fmla="*/ 383 h 1331193"/>
              <a:gd name="connsiteX4" fmla="*/ 720201 w 839240"/>
              <a:gd name="connsiteY4" fmla="*/ 143248 h 1331193"/>
              <a:gd name="connsiteX5" fmla="*/ 837868 w 839240"/>
              <a:gd name="connsiteY5" fmla="*/ 935854 h 1331193"/>
              <a:gd name="connsiteX6" fmla="*/ 756246 w 839240"/>
              <a:gd name="connsiteY6" fmla="*/ 1205051 h 1331193"/>
              <a:gd name="connsiteX7" fmla="*/ 380221 w 839240"/>
              <a:gd name="connsiteY7" fmla="*/ 1329185 h 1331193"/>
              <a:gd name="connsiteX8" fmla="*/ 177395 w 839240"/>
              <a:gd name="connsiteY8" fmla="*/ 1113958 h 1331193"/>
              <a:gd name="connsiteX9" fmla="*/ 94438 w 839240"/>
              <a:gd name="connsiteY9" fmla="*/ 536082 h 1331193"/>
              <a:gd name="connsiteX10" fmla="*/ 9475 w 839240"/>
              <a:gd name="connsiteY10" fmla="*/ 552686 h 1331193"/>
              <a:gd name="connsiteX0" fmla="*/ 9475 w 838447"/>
              <a:gd name="connsiteY0" fmla="*/ 552686 h 1332254"/>
              <a:gd name="connsiteX1" fmla="*/ 68141 w 838447"/>
              <a:gd name="connsiteY1" fmla="*/ 421704 h 1332254"/>
              <a:gd name="connsiteX2" fmla="*/ 96954 w 838447"/>
              <a:gd name="connsiteY2" fmla="*/ 145395 h 1332254"/>
              <a:gd name="connsiteX3" fmla="*/ 302731 w 838447"/>
              <a:gd name="connsiteY3" fmla="*/ 383 h 1332254"/>
              <a:gd name="connsiteX4" fmla="*/ 720201 w 838447"/>
              <a:gd name="connsiteY4" fmla="*/ 143248 h 1332254"/>
              <a:gd name="connsiteX5" fmla="*/ 837868 w 838447"/>
              <a:gd name="connsiteY5" fmla="*/ 935854 h 1332254"/>
              <a:gd name="connsiteX6" fmla="*/ 746484 w 838447"/>
              <a:gd name="connsiteY6" fmla="*/ 1219874 h 1332254"/>
              <a:gd name="connsiteX7" fmla="*/ 380221 w 838447"/>
              <a:gd name="connsiteY7" fmla="*/ 1329185 h 1332254"/>
              <a:gd name="connsiteX8" fmla="*/ 177395 w 838447"/>
              <a:gd name="connsiteY8" fmla="*/ 1113958 h 1332254"/>
              <a:gd name="connsiteX9" fmla="*/ 94438 w 838447"/>
              <a:gd name="connsiteY9" fmla="*/ 536082 h 1332254"/>
              <a:gd name="connsiteX10" fmla="*/ 9475 w 838447"/>
              <a:gd name="connsiteY10" fmla="*/ 552686 h 1332254"/>
              <a:gd name="connsiteX0" fmla="*/ 9475 w 838410"/>
              <a:gd name="connsiteY0" fmla="*/ 552686 h 1331841"/>
              <a:gd name="connsiteX1" fmla="*/ 68141 w 838410"/>
              <a:gd name="connsiteY1" fmla="*/ 421704 h 1331841"/>
              <a:gd name="connsiteX2" fmla="*/ 96954 w 838410"/>
              <a:gd name="connsiteY2" fmla="*/ 145395 h 1331841"/>
              <a:gd name="connsiteX3" fmla="*/ 302731 w 838410"/>
              <a:gd name="connsiteY3" fmla="*/ 383 h 1331841"/>
              <a:gd name="connsiteX4" fmla="*/ 720201 w 838410"/>
              <a:gd name="connsiteY4" fmla="*/ 143248 h 1331841"/>
              <a:gd name="connsiteX5" fmla="*/ 837868 w 838410"/>
              <a:gd name="connsiteY5" fmla="*/ 935854 h 1331841"/>
              <a:gd name="connsiteX6" fmla="*/ 745826 w 838410"/>
              <a:gd name="connsiteY6" fmla="*/ 1214692 h 1331841"/>
              <a:gd name="connsiteX7" fmla="*/ 380221 w 838410"/>
              <a:gd name="connsiteY7" fmla="*/ 1329185 h 1331841"/>
              <a:gd name="connsiteX8" fmla="*/ 177395 w 838410"/>
              <a:gd name="connsiteY8" fmla="*/ 1113958 h 1331841"/>
              <a:gd name="connsiteX9" fmla="*/ 94438 w 838410"/>
              <a:gd name="connsiteY9" fmla="*/ 536082 h 1331841"/>
              <a:gd name="connsiteX10" fmla="*/ 9475 w 838410"/>
              <a:gd name="connsiteY10" fmla="*/ 552686 h 1331841"/>
              <a:gd name="connsiteX0" fmla="*/ 9475 w 838410"/>
              <a:gd name="connsiteY0" fmla="*/ 552359 h 1331514"/>
              <a:gd name="connsiteX1" fmla="*/ 68141 w 838410"/>
              <a:gd name="connsiteY1" fmla="*/ 421377 h 1331514"/>
              <a:gd name="connsiteX2" fmla="*/ 113639 w 838410"/>
              <a:gd name="connsiteY2" fmla="*/ 138724 h 1331514"/>
              <a:gd name="connsiteX3" fmla="*/ 302731 w 838410"/>
              <a:gd name="connsiteY3" fmla="*/ 56 h 1331514"/>
              <a:gd name="connsiteX4" fmla="*/ 720201 w 838410"/>
              <a:gd name="connsiteY4" fmla="*/ 142921 h 1331514"/>
              <a:gd name="connsiteX5" fmla="*/ 837868 w 838410"/>
              <a:gd name="connsiteY5" fmla="*/ 935527 h 1331514"/>
              <a:gd name="connsiteX6" fmla="*/ 745826 w 838410"/>
              <a:gd name="connsiteY6" fmla="*/ 1214365 h 1331514"/>
              <a:gd name="connsiteX7" fmla="*/ 380221 w 838410"/>
              <a:gd name="connsiteY7" fmla="*/ 1328858 h 1331514"/>
              <a:gd name="connsiteX8" fmla="*/ 177395 w 838410"/>
              <a:gd name="connsiteY8" fmla="*/ 1113631 h 1331514"/>
              <a:gd name="connsiteX9" fmla="*/ 94438 w 838410"/>
              <a:gd name="connsiteY9" fmla="*/ 535755 h 1331514"/>
              <a:gd name="connsiteX10" fmla="*/ 9475 w 838410"/>
              <a:gd name="connsiteY10" fmla="*/ 552359 h 1331514"/>
              <a:gd name="connsiteX0" fmla="*/ 9475 w 838410"/>
              <a:gd name="connsiteY0" fmla="*/ 555370 h 1334525"/>
              <a:gd name="connsiteX1" fmla="*/ 68141 w 838410"/>
              <a:gd name="connsiteY1" fmla="*/ 424388 h 1334525"/>
              <a:gd name="connsiteX2" fmla="*/ 113639 w 838410"/>
              <a:gd name="connsiteY2" fmla="*/ 141735 h 1334525"/>
              <a:gd name="connsiteX3" fmla="*/ 321423 w 838410"/>
              <a:gd name="connsiteY3" fmla="*/ 5 h 1334525"/>
              <a:gd name="connsiteX4" fmla="*/ 720201 w 838410"/>
              <a:gd name="connsiteY4" fmla="*/ 145932 h 1334525"/>
              <a:gd name="connsiteX5" fmla="*/ 837868 w 838410"/>
              <a:gd name="connsiteY5" fmla="*/ 938538 h 1334525"/>
              <a:gd name="connsiteX6" fmla="*/ 745826 w 838410"/>
              <a:gd name="connsiteY6" fmla="*/ 1217376 h 1334525"/>
              <a:gd name="connsiteX7" fmla="*/ 380221 w 838410"/>
              <a:gd name="connsiteY7" fmla="*/ 1331869 h 1334525"/>
              <a:gd name="connsiteX8" fmla="*/ 177395 w 838410"/>
              <a:gd name="connsiteY8" fmla="*/ 1116642 h 1334525"/>
              <a:gd name="connsiteX9" fmla="*/ 94438 w 838410"/>
              <a:gd name="connsiteY9" fmla="*/ 538766 h 1334525"/>
              <a:gd name="connsiteX10" fmla="*/ 9475 w 838410"/>
              <a:gd name="connsiteY10" fmla="*/ 555370 h 1334525"/>
              <a:gd name="connsiteX0" fmla="*/ 9475 w 838410"/>
              <a:gd name="connsiteY0" fmla="*/ 555454 h 1334609"/>
              <a:gd name="connsiteX1" fmla="*/ 68141 w 838410"/>
              <a:gd name="connsiteY1" fmla="*/ 424472 h 1334609"/>
              <a:gd name="connsiteX2" fmla="*/ 113639 w 838410"/>
              <a:gd name="connsiteY2" fmla="*/ 141819 h 1334609"/>
              <a:gd name="connsiteX3" fmla="*/ 321423 w 838410"/>
              <a:gd name="connsiteY3" fmla="*/ 89 h 1334609"/>
              <a:gd name="connsiteX4" fmla="*/ 720201 w 838410"/>
              <a:gd name="connsiteY4" fmla="*/ 146016 h 1334609"/>
              <a:gd name="connsiteX5" fmla="*/ 837868 w 838410"/>
              <a:gd name="connsiteY5" fmla="*/ 938622 h 1334609"/>
              <a:gd name="connsiteX6" fmla="*/ 745826 w 838410"/>
              <a:gd name="connsiteY6" fmla="*/ 1217460 h 1334609"/>
              <a:gd name="connsiteX7" fmla="*/ 380221 w 838410"/>
              <a:gd name="connsiteY7" fmla="*/ 1331953 h 1334609"/>
              <a:gd name="connsiteX8" fmla="*/ 177395 w 838410"/>
              <a:gd name="connsiteY8" fmla="*/ 1116726 h 1334609"/>
              <a:gd name="connsiteX9" fmla="*/ 94438 w 838410"/>
              <a:gd name="connsiteY9" fmla="*/ 538850 h 1334609"/>
              <a:gd name="connsiteX10" fmla="*/ 9475 w 838410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61 h 1334616"/>
              <a:gd name="connsiteX1" fmla="*/ 74950 w 837655"/>
              <a:gd name="connsiteY1" fmla="*/ 421435 h 1334616"/>
              <a:gd name="connsiteX2" fmla="*/ 112884 w 837655"/>
              <a:gd name="connsiteY2" fmla="*/ 141826 h 1334616"/>
              <a:gd name="connsiteX3" fmla="*/ 320668 w 837655"/>
              <a:gd name="connsiteY3" fmla="*/ 96 h 1334616"/>
              <a:gd name="connsiteX4" fmla="*/ 719446 w 837655"/>
              <a:gd name="connsiteY4" fmla="*/ 146023 h 1334616"/>
              <a:gd name="connsiteX5" fmla="*/ 837113 w 837655"/>
              <a:gd name="connsiteY5" fmla="*/ 938629 h 1334616"/>
              <a:gd name="connsiteX6" fmla="*/ 745071 w 837655"/>
              <a:gd name="connsiteY6" fmla="*/ 1217467 h 1334616"/>
              <a:gd name="connsiteX7" fmla="*/ 379466 w 837655"/>
              <a:gd name="connsiteY7" fmla="*/ 1331960 h 1334616"/>
              <a:gd name="connsiteX8" fmla="*/ 176640 w 837655"/>
              <a:gd name="connsiteY8" fmla="*/ 1116733 h 1334616"/>
              <a:gd name="connsiteX9" fmla="*/ 93683 w 837655"/>
              <a:gd name="connsiteY9" fmla="*/ 538857 h 1334616"/>
              <a:gd name="connsiteX10" fmla="*/ 8720 w 837655"/>
              <a:gd name="connsiteY10" fmla="*/ 555461 h 1334616"/>
              <a:gd name="connsiteX0" fmla="*/ 8720 w 837655"/>
              <a:gd name="connsiteY0" fmla="*/ 555385 h 1334540"/>
              <a:gd name="connsiteX1" fmla="*/ 74950 w 837655"/>
              <a:gd name="connsiteY1" fmla="*/ 421359 h 1334540"/>
              <a:gd name="connsiteX2" fmla="*/ 123563 w 837655"/>
              <a:gd name="connsiteY2" fmla="*/ 138195 h 1334540"/>
              <a:gd name="connsiteX3" fmla="*/ 320668 w 837655"/>
              <a:gd name="connsiteY3" fmla="*/ 20 h 1334540"/>
              <a:gd name="connsiteX4" fmla="*/ 719446 w 837655"/>
              <a:gd name="connsiteY4" fmla="*/ 145947 h 1334540"/>
              <a:gd name="connsiteX5" fmla="*/ 837113 w 837655"/>
              <a:gd name="connsiteY5" fmla="*/ 938553 h 1334540"/>
              <a:gd name="connsiteX6" fmla="*/ 745071 w 837655"/>
              <a:gd name="connsiteY6" fmla="*/ 1217391 h 1334540"/>
              <a:gd name="connsiteX7" fmla="*/ 379466 w 837655"/>
              <a:gd name="connsiteY7" fmla="*/ 1331884 h 1334540"/>
              <a:gd name="connsiteX8" fmla="*/ 176640 w 837655"/>
              <a:gd name="connsiteY8" fmla="*/ 1116657 h 1334540"/>
              <a:gd name="connsiteX9" fmla="*/ 93683 w 837655"/>
              <a:gd name="connsiteY9" fmla="*/ 538781 h 1334540"/>
              <a:gd name="connsiteX10" fmla="*/ 8720 w 837655"/>
              <a:gd name="connsiteY10" fmla="*/ 555385 h 1334540"/>
              <a:gd name="connsiteX0" fmla="*/ 8179 w 837114"/>
              <a:gd name="connsiteY0" fmla="*/ 555383 h 1334538"/>
              <a:gd name="connsiteX1" fmla="*/ 80640 w 837114"/>
              <a:gd name="connsiteY1" fmla="*/ 420336 h 1334538"/>
              <a:gd name="connsiteX2" fmla="*/ 123022 w 837114"/>
              <a:gd name="connsiteY2" fmla="*/ 138193 h 1334538"/>
              <a:gd name="connsiteX3" fmla="*/ 320127 w 837114"/>
              <a:gd name="connsiteY3" fmla="*/ 18 h 1334538"/>
              <a:gd name="connsiteX4" fmla="*/ 718905 w 837114"/>
              <a:gd name="connsiteY4" fmla="*/ 145945 h 1334538"/>
              <a:gd name="connsiteX5" fmla="*/ 836572 w 837114"/>
              <a:gd name="connsiteY5" fmla="*/ 938551 h 1334538"/>
              <a:gd name="connsiteX6" fmla="*/ 744530 w 837114"/>
              <a:gd name="connsiteY6" fmla="*/ 1217389 h 1334538"/>
              <a:gd name="connsiteX7" fmla="*/ 378925 w 837114"/>
              <a:gd name="connsiteY7" fmla="*/ 1331882 h 1334538"/>
              <a:gd name="connsiteX8" fmla="*/ 176099 w 837114"/>
              <a:gd name="connsiteY8" fmla="*/ 1116655 h 1334538"/>
              <a:gd name="connsiteX9" fmla="*/ 93142 w 837114"/>
              <a:gd name="connsiteY9" fmla="*/ 538779 h 1334538"/>
              <a:gd name="connsiteX10" fmla="*/ 8179 w 837114"/>
              <a:gd name="connsiteY10" fmla="*/ 555383 h 1334538"/>
              <a:gd name="connsiteX0" fmla="*/ 9690 w 838625"/>
              <a:gd name="connsiteY0" fmla="*/ 555383 h 1334538"/>
              <a:gd name="connsiteX1" fmla="*/ 82151 w 838625"/>
              <a:gd name="connsiteY1" fmla="*/ 420336 h 1334538"/>
              <a:gd name="connsiteX2" fmla="*/ 124533 w 838625"/>
              <a:gd name="connsiteY2" fmla="*/ 138193 h 1334538"/>
              <a:gd name="connsiteX3" fmla="*/ 321638 w 838625"/>
              <a:gd name="connsiteY3" fmla="*/ 18 h 1334538"/>
              <a:gd name="connsiteX4" fmla="*/ 720416 w 838625"/>
              <a:gd name="connsiteY4" fmla="*/ 145945 h 1334538"/>
              <a:gd name="connsiteX5" fmla="*/ 838083 w 838625"/>
              <a:gd name="connsiteY5" fmla="*/ 938551 h 1334538"/>
              <a:gd name="connsiteX6" fmla="*/ 746041 w 838625"/>
              <a:gd name="connsiteY6" fmla="*/ 1217389 h 1334538"/>
              <a:gd name="connsiteX7" fmla="*/ 380436 w 838625"/>
              <a:gd name="connsiteY7" fmla="*/ 1331882 h 1334538"/>
              <a:gd name="connsiteX8" fmla="*/ 177610 w 838625"/>
              <a:gd name="connsiteY8" fmla="*/ 1116655 h 1334538"/>
              <a:gd name="connsiteX9" fmla="*/ 94653 w 838625"/>
              <a:gd name="connsiteY9" fmla="*/ 538779 h 1334538"/>
              <a:gd name="connsiteX10" fmla="*/ 9690 w 838625"/>
              <a:gd name="connsiteY10" fmla="*/ 555383 h 1334538"/>
              <a:gd name="connsiteX0" fmla="*/ 9690 w 838625"/>
              <a:gd name="connsiteY0" fmla="*/ 561266 h 1340421"/>
              <a:gd name="connsiteX1" fmla="*/ 82151 w 838625"/>
              <a:gd name="connsiteY1" fmla="*/ 426219 h 1340421"/>
              <a:gd name="connsiteX2" fmla="*/ 124533 w 838625"/>
              <a:gd name="connsiteY2" fmla="*/ 144076 h 1340421"/>
              <a:gd name="connsiteX3" fmla="*/ 368592 w 838625"/>
              <a:gd name="connsiteY3" fmla="*/ 16 h 1340421"/>
              <a:gd name="connsiteX4" fmla="*/ 720416 w 838625"/>
              <a:gd name="connsiteY4" fmla="*/ 151828 h 1340421"/>
              <a:gd name="connsiteX5" fmla="*/ 838083 w 838625"/>
              <a:gd name="connsiteY5" fmla="*/ 944434 h 1340421"/>
              <a:gd name="connsiteX6" fmla="*/ 746041 w 838625"/>
              <a:gd name="connsiteY6" fmla="*/ 1223272 h 1340421"/>
              <a:gd name="connsiteX7" fmla="*/ 380436 w 838625"/>
              <a:gd name="connsiteY7" fmla="*/ 1337765 h 1340421"/>
              <a:gd name="connsiteX8" fmla="*/ 177610 w 838625"/>
              <a:gd name="connsiteY8" fmla="*/ 1122538 h 1340421"/>
              <a:gd name="connsiteX9" fmla="*/ 94653 w 838625"/>
              <a:gd name="connsiteY9" fmla="*/ 544662 h 1340421"/>
              <a:gd name="connsiteX10" fmla="*/ 9690 w 838625"/>
              <a:gd name="connsiteY10" fmla="*/ 561266 h 1340421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597"/>
              <a:gd name="connsiteY0" fmla="*/ 561272 h 1338938"/>
              <a:gd name="connsiteX1" fmla="*/ 82151 w 838597"/>
              <a:gd name="connsiteY1" fmla="*/ 426225 h 1338938"/>
              <a:gd name="connsiteX2" fmla="*/ 132321 w 838597"/>
              <a:gd name="connsiteY2" fmla="*/ 142806 h 1338938"/>
              <a:gd name="connsiteX3" fmla="*/ 368592 w 838597"/>
              <a:gd name="connsiteY3" fmla="*/ 22 h 1338938"/>
              <a:gd name="connsiteX4" fmla="*/ 720416 w 838597"/>
              <a:gd name="connsiteY4" fmla="*/ 151834 h 1338938"/>
              <a:gd name="connsiteX5" fmla="*/ 838083 w 838597"/>
              <a:gd name="connsiteY5" fmla="*/ 944440 h 1338938"/>
              <a:gd name="connsiteX6" fmla="*/ 746041 w 838597"/>
              <a:gd name="connsiteY6" fmla="*/ 1223278 h 1338938"/>
              <a:gd name="connsiteX7" fmla="*/ 389782 w 838597"/>
              <a:gd name="connsiteY7" fmla="*/ 1336240 h 1338938"/>
              <a:gd name="connsiteX8" fmla="*/ 177610 w 838597"/>
              <a:gd name="connsiteY8" fmla="*/ 1122544 h 1338938"/>
              <a:gd name="connsiteX9" fmla="*/ 94653 w 838597"/>
              <a:gd name="connsiteY9" fmla="*/ 544668 h 1338938"/>
              <a:gd name="connsiteX10" fmla="*/ 9690 w 838597"/>
              <a:gd name="connsiteY10" fmla="*/ 561272 h 1338938"/>
              <a:gd name="connsiteX0" fmla="*/ 9690 w 838176"/>
              <a:gd name="connsiteY0" fmla="*/ 561272 h 1339740"/>
              <a:gd name="connsiteX1" fmla="*/ 82151 w 838176"/>
              <a:gd name="connsiteY1" fmla="*/ 426225 h 1339740"/>
              <a:gd name="connsiteX2" fmla="*/ 132321 w 838176"/>
              <a:gd name="connsiteY2" fmla="*/ 142806 h 1339740"/>
              <a:gd name="connsiteX3" fmla="*/ 368592 w 838176"/>
              <a:gd name="connsiteY3" fmla="*/ 22 h 1339740"/>
              <a:gd name="connsiteX4" fmla="*/ 720416 w 838176"/>
              <a:gd name="connsiteY4" fmla="*/ 151834 h 1339740"/>
              <a:gd name="connsiteX5" fmla="*/ 838083 w 838176"/>
              <a:gd name="connsiteY5" fmla="*/ 944440 h 1339740"/>
              <a:gd name="connsiteX6" fmla="*/ 732921 w 838176"/>
              <a:gd name="connsiteY6" fmla="*/ 1232650 h 1339740"/>
              <a:gd name="connsiteX7" fmla="*/ 389782 w 838176"/>
              <a:gd name="connsiteY7" fmla="*/ 1336240 h 1339740"/>
              <a:gd name="connsiteX8" fmla="*/ 177610 w 838176"/>
              <a:gd name="connsiteY8" fmla="*/ 1122544 h 1339740"/>
              <a:gd name="connsiteX9" fmla="*/ 94653 w 838176"/>
              <a:gd name="connsiteY9" fmla="*/ 544668 h 1339740"/>
              <a:gd name="connsiteX10" fmla="*/ 9690 w 838176"/>
              <a:gd name="connsiteY10" fmla="*/ 561272 h 1339740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4653 w 838100"/>
              <a:gd name="connsiteY9" fmla="*/ 544668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264 w 837674"/>
              <a:gd name="connsiteY0" fmla="*/ 561273 h 1340442"/>
              <a:gd name="connsiteX1" fmla="*/ 85739 w 837674"/>
              <a:gd name="connsiteY1" fmla="*/ 432792 h 1340442"/>
              <a:gd name="connsiteX2" fmla="*/ 131895 w 837674"/>
              <a:gd name="connsiteY2" fmla="*/ 142807 h 1340442"/>
              <a:gd name="connsiteX3" fmla="*/ 368166 w 837674"/>
              <a:gd name="connsiteY3" fmla="*/ 23 h 1340442"/>
              <a:gd name="connsiteX4" fmla="*/ 719990 w 837674"/>
              <a:gd name="connsiteY4" fmla="*/ 151835 h 1340442"/>
              <a:gd name="connsiteX5" fmla="*/ 837657 w 837674"/>
              <a:gd name="connsiteY5" fmla="*/ 944441 h 1340442"/>
              <a:gd name="connsiteX6" fmla="*/ 714028 w 837674"/>
              <a:gd name="connsiteY6" fmla="*/ 1237482 h 1340442"/>
              <a:gd name="connsiteX7" fmla="*/ 389356 w 837674"/>
              <a:gd name="connsiteY7" fmla="*/ 1336241 h 1340442"/>
              <a:gd name="connsiteX8" fmla="*/ 190979 w 837674"/>
              <a:gd name="connsiteY8" fmla="*/ 1118479 h 1340442"/>
              <a:gd name="connsiteX9" fmla="*/ 98690 w 837674"/>
              <a:gd name="connsiteY9" fmla="*/ 554772 h 1340442"/>
              <a:gd name="connsiteX10" fmla="*/ 9264 w 837674"/>
              <a:gd name="connsiteY10" fmla="*/ 561273 h 1340442"/>
              <a:gd name="connsiteX0" fmla="*/ 9264 w 837674"/>
              <a:gd name="connsiteY0" fmla="*/ 561036 h 1340205"/>
              <a:gd name="connsiteX1" fmla="*/ 85739 w 837674"/>
              <a:gd name="connsiteY1" fmla="*/ 432555 h 1340205"/>
              <a:gd name="connsiteX2" fmla="*/ 131895 w 837674"/>
              <a:gd name="connsiteY2" fmla="*/ 142570 h 1340205"/>
              <a:gd name="connsiteX3" fmla="*/ 377737 w 837674"/>
              <a:gd name="connsiteY3" fmla="*/ 24 h 1340205"/>
              <a:gd name="connsiteX4" fmla="*/ 719990 w 837674"/>
              <a:gd name="connsiteY4" fmla="*/ 151598 h 1340205"/>
              <a:gd name="connsiteX5" fmla="*/ 837657 w 837674"/>
              <a:gd name="connsiteY5" fmla="*/ 944204 h 1340205"/>
              <a:gd name="connsiteX6" fmla="*/ 714028 w 837674"/>
              <a:gd name="connsiteY6" fmla="*/ 1237245 h 1340205"/>
              <a:gd name="connsiteX7" fmla="*/ 389356 w 837674"/>
              <a:gd name="connsiteY7" fmla="*/ 1336004 h 1340205"/>
              <a:gd name="connsiteX8" fmla="*/ 190979 w 837674"/>
              <a:gd name="connsiteY8" fmla="*/ 1118242 h 1340205"/>
              <a:gd name="connsiteX9" fmla="*/ 98690 w 837674"/>
              <a:gd name="connsiteY9" fmla="*/ 554535 h 1340205"/>
              <a:gd name="connsiteX10" fmla="*/ 9264 w 837674"/>
              <a:gd name="connsiteY10" fmla="*/ 561036 h 1340205"/>
              <a:gd name="connsiteX0" fmla="*/ 9264 w 837674"/>
              <a:gd name="connsiteY0" fmla="*/ 563179 h 1342348"/>
              <a:gd name="connsiteX1" fmla="*/ 85739 w 837674"/>
              <a:gd name="connsiteY1" fmla="*/ 434698 h 1342348"/>
              <a:gd name="connsiteX2" fmla="*/ 131895 w 837674"/>
              <a:gd name="connsiteY2" fmla="*/ 144713 h 1342348"/>
              <a:gd name="connsiteX3" fmla="*/ 377737 w 837674"/>
              <a:gd name="connsiteY3" fmla="*/ 2167 h 1342348"/>
              <a:gd name="connsiteX4" fmla="*/ 719990 w 837674"/>
              <a:gd name="connsiteY4" fmla="*/ 153741 h 1342348"/>
              <a:gd name="connsiteX5" fmla="*/ 837657 w 837674"/>
              <a:gd name="connsiteY5" fmla="*/ 946347 h 1342348"/>
              <a:gd name="connsiteX6" fmla="*/ 714028 w 837674"/>
              <a:gd name="connsiteY6" fmla="*/ 1239388 h 1342348"/>
              <a:gd name="connsiteX7" fmla="*/ 389356 w 837674"/>
              <a:gd name="connsiteY7" fmla="*/ 1338147 h 1342348"/>
              <a:gd name="connsiteX8" fmla="*/ 190979 w 837674"/>
              <a:gd name="connsiteY8" fmla="*/ 1120385 h 1342348"/>
              <a:gd name="connsiteX9" fmla="*/ 98690 w 837674"/>
              <a:gd name="connsiteY9" fmla="*/ 556678 h 1342348"/>
              <a:gd name="connsiteX10" fmla="*/ 9264 w 837674"/>
              <a:gd name="connsiteY10" fmla="*/ 563179 h 1342348"/>
              <a:gd name="connsiteX0" fmla="*/ 9264 w 837674"/>
              <a:gd name="connsiteY0" fmla="*/ 561106 h 1340275"/>
              <a:gd name="connsiteX1" fmla="*/ 85739 w 837674"/>
              <a:gd name="connsiteY1" fmla="*/ 432625 h 1340275"/>
              <a:gd name="connsiteX2" fmla="*/ 138784 w 837674"/>
              <a:gd name="connsiteY2" fmla="*/ 134289 h 1340275"/>
              <a:gd name="connsiteX3" fmla="*/ 377737 w 837674"/>
              <a:gd name="connsiteY3" fmla="*/ 94 h 1340275"/>
              <a:gd name="connsiteX4" fmla="*/ 719990 w 837674"/>
              <a:gd name="connsiteY4" fmla="*/ 151668 h 1340275"/>
              <a:gd name="connsiteX5" fmla="*/ 837657 w 837674"/>
              <a:gd name="connsiteY5" fmla="*/ 944274 h 1340275"/>
              <a:gd name="connsiteX6" fmla="*/ 714028 w 837674"/>
              <a:gd name="connsiteY6" fmla="*/ 1237315 h 1340275"/>
              <a:gd name="connsiteX7" fmla="*/ 389356 w 837674"/>
              <a:gd name="connsiteY7" fmla="*/ 1336074 h 1340275"/>
              <a:gd name="connsiteX8" fmla="*/ 190979 w 837674"/>
              <a:gd name="connsiteY8" fmla="*/ 1118312 h 1340275"/>
              <a:gd name="connsiteX9" fmla="*/ 98690 w 837674"/>
              <a:gd name="connsiteY9" fmla="*/ 554605 h 1340275"/>
              <a:gd name="connsiteX10" fmla="*/ 9264 w 837674"/>
              <a:gd name="connsiteY10" fmla="*/ 561106 h 1340275"/>
              <a:gd name="connsiteX0" fmla="*/ 9264 w 837674"/>
              <a:gd name="connsiteY0" fmla="*/ 561059 h 1340228"/>
              <a:gd name="connsiteX1" fmla="*/ 85739 w 837674"/>
              <a:gd name="connsiteY1" fmla="*/ 432578 h 1340228"/>
              <a:gd name="connsiteX2" fmla="*/ 142573 w 837674"/>
              <a:gd name="connsiteY2" fmla="*/ 139038 h 1340228"/>
              <a:gd name="connsiteX3" fmla="*/ 377737 w 837674"/>
              <a:gd name="connsiteY3" fmla="*/ 47 h 1340228"/>
              <a:gd name="connsiteX4" fmla="*/ 719990 w 837674"/>
              <a:gd name="connsiteY4" fmla="*/ 151621 h 1340228"/>
              <a:gd name="connsiteX5" fmla="*/ 837657 w 837674"/>
              <a:gd name="connsiteY5" fmla="*/ 944227 h 1340228"/>
              <a:gd name="connsiteX6" fmla="*/ 714028 w 837674"/>
              <a:gd name="connsiteY6" fmla="*/ 1237268 h 1340228"/>
              <a:gd name="connsiteX7" fmla="*/ 389356 w 837674"/>
              <a:gd name="connsiteY7" fmla="*/ 1336027 h 1340228"/>
              <a:gd name="connsiteX8" fmla="*/ 190979 w 837674"/>
              <a:gd name="connsiteY8" fmla="*/ 1118265 h 1340228"/>
              <a:gd name="connsiteX9" fmla="*/ 98690 w 837674"/>
              <a:gd name="connsiteY9" fmla="*/ 554558 h 1340228"/>
              <a:gd name="connsiteX10" fmla="*/ 9264 w 837674"/>
              <a:gd name="connsiteY10" fmla="*/ 561059 h 1340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37674" h="1340228">
                <a:moveTo>
                  <a:pt x="9264" y="561059"/>
                </a:moveTo>
                <a:cubicBezTo>
                  <a:pt x="-23312" y="593730"/>
                  <a:pt x="36711" y="472787"/>
                  <a:pt x="85739" y="432578"/>
                </a:cubicBezTo>
                <a:cubicBezTo>
                  <a:pt x="80658" y="362847"/>
                  <a:pt x="93907" y="211126"/>
                  <a:pt x="142573" y="139038"/>
                </a:cubicBezTo>
                <a:cubicBezTo>
                  <a:pt x="191239" y="66950"/>
                  <a:pt x="281501" y="-2050"/>
                  <a:pt x="377737" y="47"/>
                </a:cubicBezTo>
                <a:cubicBezTo>
                  <a:pt x="473973" y="2144"/>
                  <a:pt x="643337" y="-5742"/>
                  <a:pt x="719990" y="151621"/>
                </a:cubicBezTo>
                <a:cubicBezTo>
                  <a:pt x="796643" y="308984"/>
                  <a:pt x="838651" y="763286"/>
                  <a:pt x="837657" y="944227"/>
                </a:cubicBezTo>
                <a:cubicBezTo>
                  <a:pt x="836663" y="1125168"/>
                  <a:pt x="788745" y="1171968"/>
                  <a:pt x="714028" y="1237268"/>
                </a:cubicBezTo>
                <a:cubicBezTo>
                  <a:pt x="639311" y="1302568"/>
                  <a:pt x="476531" y="1355861"/>
                  <a:pt x="389356" y="1336027"/>
                </a:cubicBezTo>
                <a:cubicBezTo>
                  <a:pt x="302181" y="1316193"/>
                  <a:pt x="230371" y="1224871"/>
                  <a:pt x="190979" y="1118265"/>
                </a:cubicBezTo>
                <a:cubicBezTo>
                  <a:pt x="91511" y="819657"/>
                  <a:pt x="131486" y="610119"/>
                  <a:pt x="98690" y="554558"/>
                </a:cubicBezTo>
                <a:cubicBezTo>
                  <a:pt x="61556" y="528899"/>
                  <a:pt x="20789" y="549629"/>
                  <a:pt x="9264" y="56105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B2B6B7-B5F6-1497-1CDF-49758BC840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0815" y="1884614"/>
            <a:ext cx="2515263" cy="2946277"/>
          </a:xfrm>
        </p:spPr>
        <p:txBody>
          <a:bodyPr anchor="b">
            <a:normAutofit/>
          </a:bodyPr>
          <a:lstStyle/>
          <a:p>
            <a:r>
              <a:rPr lang="en-US" sz="7200" dirty="0"/>
              <a:t>MITOVI O SUICIDU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BACAE6-7A83-106A-B0BE-57497AAEF7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0119" y="5190564"/>
            <a:ext cx="2443783" cy="477399"/>
          </a:xfrm>
        </p:spPr>
        <p:txBody>
          <a:bodyPr anchor="t">
            <a:normAutofit/>
          </a:bodyPr>
          <a:lstStyle/>
          <a:p>
            <a:pPr algn="ctr">
              <a:lnSpc>
                <a:spcPct val="90000"/>
              </a:lnSpc>
            </a:pPr>
            <a:endParaRPr lang="en-US" sz="250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04BBA99-27AB-4A46-A679-B01BBAC68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92448" flipH="1" flipV="1">
            <a:off x="435574" y="669191"/>
            <a:ext cx="3909320" cy="5385644"/>
          </a:xfrm>
          <a:custGeom>
            <a:avLst/>
            <a:gdLst>
              <a:gd name="connsiteX0" fmla="*/ 6058 w 823258"/>
              <a:gd name="connsiteY0" fmla="*/ 673615 h 1272110"/>
              <a:gd name="connsiteX1" fmla="*/ 112452 w 823258"/>
              <a:gd name="connsiteY1" fmla="*/ 471685 h 1272110"/>
              <a:gd name="connsiteX2" fmla="*/ 94736 w 823258"/>
              <a:gd name="connsiteY2" fmla="*/ 159741 h 1272110"/>
              <a:gd name="connsiteX3" fmla="*/ 229419 w 823258"/>
              <a:gd name="connsiteY3" fmla="*/ 14485 h 1272110"/>
              <a:gd name="connsiteX4" fmla="*/ 580225 w 823258"/>
              <a:gd name="connsiteY4" fmla="*/ 3817 h 1272110"/>
              <a:gd name="connsiteX5" fmla="*/ 736149 w 823258"/>
              <a:gd name="connsiteY5" fmla="*/ 195174 h 1272110"/>
              <a:gd name="connsiteX6" fmla="*/ 823017 w 823258"/>
              <a:gd name="connsiteY6" fmla="*/ 912026 h 1272110"/>
              <a:gd name="connsiteX7" fmla="*/ 743293 w 823258"/>
              <a:gd name="connsiteY7" fmla="*/ 1196443 h 1272110"/>
              <a:gd name="connsiteX8" fmla="*/ 310858 w 823258"/>
              <a:gd name="connsiteY8" fmla="*/ 1251402 h 1272110"/>
              <a:gd name="connsiteX9" fmla="*/ 133693 w 823258"/>
              <a:gd name="connsiteY9" fmla="*/ 1020992 h 1272110"/>
              <a:gd name="connsiteX10" fmla="*/ 126549 w 823258"/>
              <a:gd name="connsiteY10" fmla="*/ 606369 h 1272110"/>
              <a:gd name="connsiteX11" fmla="*/ 6058 w 823258"/>
              <a:gd name="connsiteY11" fmla="*/ 673615 h 1272110"/>
              <a:gd name="connsiteX0" fmla="*/ 6097 w 846673"/>
              <a:gd name="connsiteY0" fmla="*/ 673624 h 1266490"/>
              <a:gd name="connsiteX1" fmla="*/ 112491 w 846673"/>
              <a:gd name="connsiteY1" fmla="*/ 471694 h 1266490"/>
              <a:gd name="connsiteX2" fmla="*/ 94775 w 846673"/>
              <a:gd name="connsiteY2" fmla="*/ 159750 h 1266490"/>
              <a:gd name="connsiteX3" fmla="*/ 229458 w 846673"/>
              <a:gd name="connsiteY3" fmla="*/ 14494 h 1266490"/>
              <a:gd name="connsiteX4" fmla="*/ 580264 w 846673"/>
              <a:gd name="connsiteY4" fmla="*/ 3826 h 1266490"/>
              <a:gd name="connsiteX5" fmla="*/ 736188 w 846673"/>
              <a:gd name="connsiteY5" fmla="*/ 195183 h 1266490"/>
              <a:gd name="connsiteX6" fmla="*/ 823056 w 846673"/>
              <a:gd name="connsiteY6" fmla="*/ 912035 h 1266490"/>
              <a:gd name="connsiteX7" fmla="*/ 795891 w 846673"/>
              <a:gd name="connsiteY7" fmla="*/ 1213658 h 1266490"/>
              <a:gd name="connsiteX8" fmla="*/ 310897 w 846673"/>
              <a:gd name="connsiteY8" fmla="*/ 1251411 h 1266490"/>
              <a:gd name="connsiteX9" fmla="*/ 133732 w 846673"/>
              <a:gd name="connsiteY9" fmla="*/ 1021001 h 1266490"/>
              <a:gd name="connsiteX10" fmla="*/ 126588 w 846673"/>
              <a:gd name="connsiteY10" fmla="*/ 606378 h 1266490"/>
              <a:gd name="connsiteX11" fmla="*/ 6097 w 846673"/>
              <a:gd name="connsiteY11" fmla="*/ 673624 h 1266490"/>
              <a:gd name="connsiteX0" fmla="*/ 6097 w 849914"/>
              <a:gd name="connsiteY0" fmla="*/ 673624 h 1273207"/>
              <a:gd name="connsiteX1" fmla="*/ 112491 w 849914"/>
              <a:gd name="connsiteY1" fmla="*/ 471694 h 1273207"/>
              <a:gd name="connsiteX2" fmla="*/ 94775 w 849914"/>
              <a:gd name="connsiteY2" fmla="*/ 159750 h 1273207"/>
              <a:gd name="connsiteX3" fmla="*/ 229458 w 849914"/>
              <a:gd name="connsiteY3" fmla="*/ 14494 h 1273207"/>
              <a:gd name="connsiteX4" fmla="*/ 580264 w 849914"/>
              <a:gd name="connsiteY4" fmla="*/ 3826 h 1273207"/>
              <a:gd name="connsiteX5" fmla="*/ 736188 w 849914"/>
              <a:gd name="connsiteY5" fmla="*/ 195183 h 1273207"/>
              <a:gd name="connsiteX6" fmla="*/ 823056 w 849914"/>
              <a:gd name="connsiteY6" fmla="*/ 912035 h 1273207"/>
              <a:gd name="connsiteX7" fmla="*/ 795891 w 849914"/>
              <a:gd name="connsiteY7" fmla="*/ 1213658 h 1273207"/>
              <a:gd name="connsiteX8" fmla="*/ 248636 w 849914"/>
              <a:gd name="connsiteY8" fmla="*/ 1257509 h 1273207"/>
              <a:gd name="connsiteX9" fmla="*/ 133732 w 849914"/>
              <a:gd name="connsiteY9" fmla="*/ 1021001 h 1273207"/>
              <a:gd name="connsiteX10" fmla="*/ 126588 w 849914"/>
              <a:gd name="connsiteY10" fmla="*/ 606378 h 1273207"/>
              <a:gd name="connsiteX11" fmla="*/ 6097 w 849914"/>
              <a:gd name="connsiteY11" fmla="*/ 673624 h 1273207"/>
              <a:gd name="connsiteX0" fmla="*/ 6097 w 857388"/>
              <a:gd name="connsiteY0" fmla="*/ 673624 h 1273231"/>
              <a:gd name="connsiteX1" fmla="*/ 112491 w 857388"/>
              <a:gd name="connsiteY1" fmla="*/ 471694 h 1273231"/>
              <a:gd name="connsiteX2" fmla="*/ 94775 w 857388"/>
              <a:gd name="connsiteY2" fmla="*/ 159750 h 1273231"/>
              <a:gd name="connsiteX3" fmla="*/ 229458 w 857388"/>
              <a:gd name="connsiteY3" fmla="*/ 14494 h 1273231"/>
              <a:gd name="connsiteX4" fmla="*/ 580264 w 857388"/>
              <a:gd name="connsiteY4" fmla="*/ 3826 h 1273231"/>
              <a:gd name="connsiteX5" fmla="*/ 736188 w 857388"/>
              <a:gd name="connsiteY5" fmla="*/ 195183 h 1273231"/>
              <a:gd name="connsiteX6" fmla="*/ 837750 w 857388"/>
              <a:gd name="connsiteY6" fmla="*/ 911367 h 1273231"/>
              <a:gd name="connsiteX7" fmla="*/ 795891 w 857388"/>
              <a:gd name="connsiteY7" fmla="*/ 1213658 h 1273231"/>
              <a:gd name="connsiteX8" fmla="*/ 248636 w 857388"/>
              <a:gd name="connsiteY8" fmla="*/ 1257509 h 1273231"/>
              <a:gd name="connsiteX9" fmla="*/ 133732 w 857388"/>
              <a:gd name="connsiteY9" fmla="*/ 1021001 h 1273231"/>
              <a:gd name="connsiteX10" fmla="*/ 126588 w 857388"/>
              <a:gd name="connsiteY10" fmla="*/ 606378 h 1273231"/>
              <a:gd name="connsiteX11" fmla="*/ 6097 w 857388"/>
              <a:gd name="connsiteY11" fmla="*/ 673624 h 1273231"/>
              <a:gd name="connsiteX0" fmla="*/ 6097 w 859776"/>
              <a:gd name="connsiteY0" fmla="*/ 673624 h 1273231"/>
              <a:gd name="connsiteX1" fmla="*/ 112491 w 859776"/>
              <a:gd name="connsiteY1" fmla="*/ 471694 h 1273231"/>
              <a:gd name="connsiteX2" fmla="*/ 94775 w 859776"/>
              <a:gd name="connsiteY2" fmla="*/ 159750 h 1273231"/>
              <a:gd name="connsiteX3" fmla="*/ 229458 w 859776"/>
              <a:gd name="connsiteY3" fmla="*/ 14494 h 1273231"/>
              <a:gd name="connsiteX4" fmla="*/ 580264 w 859776"/>
              <a:gd name="connsiteY4" fmla="*/ 3826 h 1273231"/>
              <a:gd name="connsiteX5" fmla="*/ 736188 w 859776"/>
              <a:gd name="connsiteY5" fmla="*/ 195183 h 1273231"/>
              <a:gd name="connsiteX6" fmla="*/ 837750 w 859776"/>
              <a:gd name="connsiteY6" fmla="*/ 911367 h 1273231"/>
              <a:gd name="connsiteX7" fmla="*/ 795891 w 859776"/>
              <a:gd name="connsiteY7" fmla="*/ 1213658 h 1273231"/>
              <a:gd name="connsiteX8" fmla="*/ 248636 w 859776"/>
              <a:gd name="connsiteY8" fmla="*/ 1257509 h 1273231"/>
              <a:gd name="connsiteX9" fmla="*/ 133732 w 859776"/>
              <a:gd name="connsiteY9" fmla="*/ 1021001 h 1273231"/>
              <a:gd name="connsiteX10" fmla="*/ 126588 w 859776"/>
              <a:gd name="connsiteY10" fmla="*/ 606378 h 1273231"/>
              <a:gd name="connsiteX11" fmla="*/ 6097 w 859776"/>
              <a:gd name="connsiteY11" fmla="*/ 673624 h 1273231"/>
              <a:gd name="connsiteX0" fmla="*/ 6097 w 863219"/>
              <a:gd name="connsiteY0" fmla="*/ 673624 h 1273231"/>
              <a:gd name="connsiteX1" fmla="*/ 112491 w 863219"/>
              <a:gd name="connsiteY1" fmla="*/ 471694 h 1273231"/>
              <a:gd name="connsiteX2" fmla="*/ 94775 w 863219"/>
              <a:gd name="connsiteY2" fmla="*/ 159750 h 1273231"/>
              <a:gd name="connsiteX3" fmla="*/ 229458 w 863219"/>
              <a:gd name="connsiteY3" fmla="*/ 14494 h 1273231"/>
              <a:gd name="connsiteX4" fmla="*/ 580264 w 863219"/>
              <a:gd name="connsiteY4" fmla="*/ 3826 h 1273231"/>
              <a:gd name="connsiteX5" fmla="*/ 736188 w 863219"/>
              <a:gd name="connsiteY5" fmla="*/ 195183 h 1273231"/>
              <a:gd name="connsiteX6" fmla="*/ 837750 w 863219"/>
              <a:gd name="connsiteY6" fmla="*/ 911367 h 1273231"/>
              <a:gd name="connsiteX7" fmla="*/ 795891 w 863219"/>
              <a:gd name="connsiteY7" fmla="*/ 1213658 h 1273231"/>
              <a:gd name="connsiteX8" fmla="*/ 248636 w 863219"/>
              <a:gd name="connsiteY8" fmla="*/ 1257509 h 1273231"/>
              <a:gd name="connsiteX9" fmla="*/ 133732 w 863219"/>
              <a:gd name="connsiteY9" fmla="*/ 1021001 h 1273231"/>
              <a:gd name="connsiteX10" fmla="*/ 126588 w 863219"/>
              <a:gd name="connsiteY10" fmla="*/ 606378 h 1273231"/>
              <a:gd name="connsiteX11" fmla="*/ 6097 w 863219"/>
              <a:gd name="connsiteY11" fmla="*/ 673624 h 1273231"/>
              <a:gd name="connsiteX0" fmla="*/ 6097 w 865261"/>
              <a:gd name="connsiteY0" fmla="*/ 673624 h 1271255"/>
              <a:gd name="connsiteX1" fmla="*/ 112491 w 865261"/>
              <a:gd name="connsiteY1" fmla="*/ 471694 h 1271255"/>
              <a:gd name="connsiteX2" fmla="*/ 94775 w 865261"/>
              <a:gd name="connsiteY2" fmla="*/ 159750 h 1271255"/>
              <a:gd name="connsiteX3" fmla="*/ 229458 w 865261"/>
              <a:gd name="connsiteY3" fmla="*/ 14494 h 1271255"/>
              <a:gd name="connsiteX4" fmla="*/ 580264 w 865261"/>
              <a:gd name="connsiteY4" fmla="*/ 3826 h 1271255"/>
              <a:gd name="connsiteX5" fmla="*/ 736188 w 865261"/>
              <a:gd name="connsiteY5" fmla="*/ 195183 h 1271255"/>
              <a:gd name="connsiteX6" fmla="*/ 841141 w 865261"/>
              <a:gd name="connsiteY6" fmla="*/ 970003 h 1271255"/>
              <a:gd name="connsiteX7" fmla="*/ 795891 w 865261"/>
              <a:gd name="connsiteY7" fmla="*/ 1213658 h 1271255"/>
              <a:gd name="connsiteX8" fmla="*/ 248636 w 865261"/>
              <a:gd name="connsiteY8" fmla="*/ 1257509 h 1271255"/>
              <a:gd name="connsiteX9" fmla="*/ 133732 w 865261"/>
              <a:gd name="connsiteY9" fmla="*/ 1021001 h 1271255"/>
              <a:gd name="connsiteX10" fmla="*/ 126588 w 865261"/>
              <a:gd name="connsiteY10" fmla="*/ 606378 h 1271255"/>
              <a:gd name="connsiteX11" fmla="*/ 6097 w 865261"/>
              <a:gd name="connsiteY11" fmla="*/ 673624 h 1271255"/>
              <a:gd name="connsiteX0" fmla="*/ 6097 w 860021"/>
              <a:gd name="connsiteY0" fmla="*/ 673624 h 1279428"/>
              <a:gd name="connsiteX1" fmla="*/ 112491 w 860021"/>
              <a:gd name="connsiteY1" fmla="*/ 471694 h 1279428"/>
              <a:gd name="connsiteX2" fmla="*/ 94775 w 860021"/>
              <a:gd name="connsiteY2" fmla="*/ 159750 h 1279428"/>
              <a:gd name="connsiteX3" fmla="*/ 229458 w 860021"/>
              <a:gd name="connsiteY3" fmla="*/ 14494 h 1279428"/>
              <a:gd name="connsiteX4" fmla="*/ 580264 w 860021"/>
              <a:gd name="connsiteY4" fmla="*/ 3826 h 1279428"/>
              <a:gd name="connsiteX5" fmla="*/ 736188 w 860021"/>
              <a:gd name="connsiteY5" fmla="*/ 195183 h 1279428"/>
              <a:gd name="connsiteX6" fmla="*/ 841141 w 860021"/>
              <a:gd name="connsiteY6" fmla="*/ 970003 h 1279428"/>
              <a:gd name="connsiteX7" fmla="*/ 797210 w 860021"/>
              <a:gd name="connsiteY7" fmla="*/ 1236461 h 1279428"/>
              <a:gd name="connsiteX8" fmla="*/ 248636 w 860021"/>
              <a:gd name="connsiteY8" fmla="*/ 1257509 h 1279428"/>
              <a:gd name="connsiteX9" fmla="*/ 133732 w 860021"/>
              <a:gd name="connsiteY9" fmla="*/ 1021001 h 1279428"/>
              <a:gd name="connsiteX10" fmla="*/ 126588 w 860021"/>
              <a:gd name="connsiteY10" fmla="*/ 606378 h 1279428"/>
              <a:gd name="connsiteX11" fmla="*/ 6097 w 860021"/>
              <a:gd name="connsiteY11" fmla="*/ 673624 h 1279428"/>
              <a:gd name="connsiteX0" fmla="*/ 6097 w 860380"/>
              <a:gd name="connsiteY0" fmla="*/ 679490 h 1285294"/>
              <a:gd name="connsiteX1" fmla="*/ 112491 w 860380"/>
              <a:gd name="connsiteY1" fmla="*/ 477560 h 1285294"/>
              <a:gd name="connsiteX2" fmla="*/ 94775 w 860380"/>
              <a:gd name="connsiteY2" fmla="*/ 165616 h 1285294"/>
              <a:gd name="connsiteX3" fmla="*/ 229458 w 860380"/>
              <a:gd name="connsiteY3" fmla="*/ 20360 h 1285294"/>
              <a:gd name="connsiteX4" fmla="*/ 580264 w 860380"/>
              <a:gd name="connsiteY4" fmla="*/ 9692 h 1285294"/>
              <a:gd name="connsiteX5" fmla="*/ 730442 w 860380"/>
              <a:gd name="connsiteY5" fmla="*/ 165383 h 1285294"/>
              <a:gd name="connsiteX6" fmla="*/ 841141 w 860380"/>
              <a:gd name="connsiteY6" fmla="*/ 975869 h 1285294"/>
              <a:gd name="connsiteX7" fmla="*/ 797210 w 860380"/>
              <a:gd name="connsiteY7" fmla="*/ 1242327 h 1285294"/>
              <a:gd name="connsiteX8" fmla="*/ 248636 w 860380"/>
              <a:gd name="connsiteY8" fmla="*/ 1263375 h 1285294"/>
              <a:gd name="connsiteX9" fmla="*/ 133732 w 860380"/>
              <a:gd name="connsiteY9" fmla="*/ 1026867 h 1285294"/>
              <a:gd name="connsiteX10" fmla="*/ 126588 w 860380"/>
              <a:gd name="connsiteY10" fmla="*/ 612244 h 1285294"/>
              <a:gd name="connsiteX11" fmla="*/ 6097 w 860380"/>
              <a:gd name="connsiteY11" fmla="*/ 679490 h 1285294"/>
              <a:gd name="connsiteX0" fmla="*/ 6097 w 881639"/>
              <a:gd name="connsiteY0" fmla="*/ 679490 h 1286194"/>
              <a:gd name="connsiteX1" fmla="*/ 112491 w 881639"/>
              <a:gd name="connsiteY1" fmla="*/ 477560 h 1286194"/>
              <a:gd name="connsiteX2" fmla="*/ 94775 w 881639"/>
              <a:gd name="connsiteY2" fmla="*/ 165616 h 1286194"/>
              <a:gd name="connsiteX3" fmla="*/ 229458 w 881639"/>
              <a:gd name="connsiteY3" fmla="*/ 20360 h 1286194"/>
              <a:gd name="connsiteX4" fmla="*/ 580264 w 881639"/>
              <a:gd name="connsiteY4" fmla="*/ 9692 h 1286194"/>
              <a:gd name="connsiteX5" fmla="*/ 730442 w 881639"/>
              <a:gd name="connsiteY5" fmla="*/ 165383 h 1286194"/>
              <a:gd name="connsiteX6" fmla="*/ 873260 w 881639"/>
              <a:gd name="connsiteY6" fmla="*/ 958078 h 1286194"/>
              <a:gd name="connsiteX7" fmla="*/ 797210 w 881639"/>
              <a:gd name="connsiteY7" fmla="*/ 1242327 h 1286194"/>
              <a:gd name="connsiteX8" fmla="*/ 248636 w 881639"/>
              <a:gd name="connsiteY8" fmla="*/ 1263375 h 1286194"/>
              <a:gd name="connsiteX9" fmla="*/ 133732 w 881639"/>
              <a:gd name="connsiteY9" fmla="*/ 1026867 h 1286194"/>
              <a:gd name="connsiteX10" fmla="*/ 126588 w 881639"/>
              <a:gd name="connsiteY10" fmla="*/ 612244 h 1286194"/>
              <a:gd name="connsiteX11" fmla="*/ 6097 w 881639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26707 w 881758"/>
              <a:gd name="connsiteY10" fmla="*/ 612244 h 1286194"/>
              <a:gd name="connsiteX11" fmla="*/ 6216 w 881758"/>
              <a:gd name="connsiteY11" fmla="*/ 679490 h 1286194"/>
              <a:gd name="connsiteX0" fmla="*/ 6216 w 881758"/>
              <a:gd name="connsiteY0" fmla="*/ 679490 h 1286194"/>
              <a:gd name="connsiteX1" fmla="*/ 110067 w 881758"/>
              <a:gd name="connsiteY1" fmla="*/ 369894 h 1286194"/>
              <a:gd name="connsiteX2" fmla="*/ 94894 w 881758"/>
              <a:gd name="connsiteY2" fmla="*/ 165616 h 1286194"/>
              <a:gd name="connsiteX3" fmla="*/ 229577 w 881758"/>
              <a:gd name="connsiteY3" fmla="*/ 20360 h 1286194"/>
              <a:gd name="connsiteX4" fmla="*/ 580383 w 881758"/>
              <a:gd name="connsiteY4" fmla="*/ 9692 h 1286194"/>
              <a:gd name="connsiteX5" fmla="*/ 730561 w 881758"/>
              <a:gd name="connsiteY5" fmla="*/ 165383 h 1286194"/>
              <a:gd name="connsiteX6" fmla="*/ 873379 w 881758"/>
              <a:gd name="connsiteY6" fmla="*/ 958078 h 1286194"/>
              <a:gd name="connsiteX7" fmla="*/ 797329 w 881758"/>
              <a:gd name="connsiteY7" fmla="*/ 1242327 h 1286194"/>
              <a:gd name="connsiteX8" fmla="*/ 248755 w 881758"/>
              <a:gd name="connsiteY8" fmla="*/ 1263375 h 1286194"/>
              <a:gd name="connsiteX9" fmla="*/ 133851 w 881758"/>
              <a:gd name="connsiteY9" fmla="*/ 1026867 h 1286194"/>
              <a:gd name="connsiteX10" fmla="*/ 138858 w 881758"/>
              <a:gd name="connsiteY10" fmla="*/ 503910 h 1286194"/>
              <a:gd name="connsiteX11" fmla="*/ 6216 w 881758"/>
              <a:gd name="connsiteY11" fmla="*/ 679490 h 1286194"/>
              <a:gd name="connsiteX0" fmla="*/ 6961 w 868563"/>
              <a:gd name="connsiteY0" fmla="*/ 538413 h 1286194"/>
              <a:gd name="connsiteX1" fmla="*/ 96872 w 868563"/>
              <a:gd name="connsiteY1" fmla="*/ 369894 h 1286194"/>
              <a:gd name="connsiteX2" fmla="*/ 81699 w 868563"/>
              <a:gd name="connsiteY2" fmla="*/ 165616 h 1286194"/>
              <a:gd name="connsiteX3" fmla="*/ 216382 w 868563"/>
              <a:gd name="connsiteY3" fmla="*/ 20360 h 1286194"/>
              <a:gd name="connsiteX4" fmla="*/ 567188 w 868563"/>
              <a:gd name="connsiteY4" fmla="*/ 9692 h 1286194"/>
              <a:gd name="connsiteX5" fmla="*/ 717366 w 868563"/>
              <a:gd name="connsiteY5" fmla="*/ 165383 h 1286194"/>
              <a:gd name="connsiteX6" fmla="*/ 860184 w 868563"/>
              <a:gd name="connsiteY6" fmla="*/ 958078 h 1286194"/>
              <a:gd name="connsiteX7" fmla="*/ 784134 w 868563"/>
              <a:gd name="connsiteY7" fmla="*/ 1242327 h 1286194"/>
              <a:gd name="connsiteX8" fmla="*/ 235560 w 868563"/>
              <a:gd name="connsiteY8" fmla="*/ 1263375 h 1286194"/>
              <a:gd name="connsiteX9" fmla="*/ 120656 w 868563"/>
              <a:gd name="connsiteY9" fmla="*/ 1026867 h 1286194"/>
              <a:gd name="connsiteX10" fmla="*/ 125663 w 868563"/>
              <a:gd name="connsiteY10" fmla="*/ 503910 h 1286194"/>
              <a:gd name="connsiteX11" fmla="*/ 6961 w 868563"/>
              <a:gd name="connsiteY11" fmla="*/ 538413 h 1286194"/>
              <a:gd name="connsiteX0" fmla="*/ 6961 w 867791"/>
              <a:gd name="connsiteY0" fmla="*/ 538413 h 1312892"/>
              <a:gd name="connsiteX1" fmla="*/ 96872 w 867791"/>
              <a:gd name="connsiteY1" fmla="*/ 369894 h 1312892"/>
              <a:gd name="connsiteX2" fmla="*/ 81699 w 867791"/>
              <a:gd name="connsiteY2" fmla="*/ 165616 h 1312892"/>
              <a:gd name="connsiteX3" fmla="*/ 216382 w 867791"/>
              <a:gd name="connsiteY3" fmla="*/ 20360 h 1312892"/>
              <a:gd name="connsiteX4" fmla="*/ 567188 w 867791"/>
              <a:gd name="connsiteY4" fmla="*/ 9692 h 1312892"/>
              <a:gd name="connsiteX5" fmla="*/ 717366 w 867791"/>
              <a:gd name="connsiteY5" fmla="*/ 165383 h 1312892"/>
              <a:gd name="connsiteX6" fmla="*/ 860184 w 867791"/>
              <a:gd name="connsiteY6" fmla="*/ 958078 h 1312892"/>
              <a:gd name="connsiteX7" fmla="*/ 784134 w 867791"/>
              <a:gd name="connsiteY7" fmla="*/ 1242327 h 1312892"/>
              <a:gd name="connsiteX8" fmla="*/ 256000 w 867791"/>
              <a:gd name="connsiteY8" fmla="*/ 1298372 h 1312892"/>
              <a:gd name="connsiteX9" fmla="*/ 120656 w 867791"/>
              <a:gd name="connsiteY9" fmla="*/ 1026867 h 1312892"/>
              <a:gd name="connsiteX10" fmla="*/ 125663 w 867791"/>
              <a:gd name="connsiteY10" fmla="*/ 503910 h 1312892"/>
              <a:gd name="connsiteX11" fmla="*/ 6961 w 867791"/>
              <a:gd name="connsiteY11" fmla="*/ 538413 h 1312892"/>
              <a:gd name="connsiteX0" fmla="*/ 6961 w 867791"/>
              <a:gd name="connsiteY0" fmla="*/ 538413 h 1313923"/>
              <a:gd name="connsiteX1" fmla="*/ 96872 w 867791"/>
              <a:gd name="connsiteY1" fmla="*/ 369894 h 1313923"/>
              <a:gd name="connsiteX2" fmla="*/ 81699 w 867791"/>
              <a:gd name="connsiteY2" fmla="*/ 165616 h 1313923"/>
              <a:gd name="connsiteX3" fmla="*/ 216382 w 867791"/>
              <a:gd name="connsiteY3" fmla="*/ 20360 h 1313923"/>
              <a:gd name="connsiteX4" fmla="*/ 567188 w 867791"/>
              <a:gd name="connsiteY4" fmla="*/ 9692 h 1313923"/>
              <a:gd name="connsiteX5" fmla="*/ 717366 w 867791"/>
              <a:gd name="connsiteY5" fmla="*/ 165383 h 1313923"/>
              <a:gd name="connsiteX6" fmla="*/ 860184 w 867791"/>
              <a:gd name="connsiteY6" fmla="*/ 958078 h 1313923"/>
              <a:gd name="connsiteX7" fmla="*/ 784134 w 867791"/>
              <a:gd name="connsiteY7" fmla="*/ 1242327 h 1313923"/>
              <a:gd name="connsiteX8" fmla="*/ 256000 w 867791"/>
              <a:gd name="connsiteY8" fmla="*/ 1298372 h 1313923"/>
              <a:gd name="connsiteX9" fmla="*/ 145617 w 867791"/>
              <a:gd name="connsiteY9" fmla="*/ 1012668 h 1313923"/>
              <a:gd name="connsiteX10" fmla="*/ 125663 w 867791"/>
              <a:gd name="connsiteY10" fmla="*/ 503910 h 1313923"/>
              <a:gd name="connsiteX11" fmla="*/ 6961 w 867791"/>
              <a:gd name="connsiteY11" fmla="*/ 538413 h 1313923"/>
              <a:gd name="connsiteX0" fmla="*/ 6961 w 867791"/>
              <a:gd name="connsiteY0" fmla="*/ 538413 h 1310173"/>
              <a:gd name="connsiteX1" fmla="*/ 96872 w 867791"/>
              <a:gd name="connsiteY1" fmla="*/ 369894 h 1310173"/>
              <a:gd name="connsiteX2" fmla="*/ 81699 w 867791"/>
              <a:gd name="connsiteY2" fmla="*/ 165616 h 1310173"/>
              <a:gd name="connsiteX3" fmla="*/ 216382 w 867791"/>
              <a:gd name="connsiteY3" fmla="*/ 20360 h 1310173"/>
              <a:gd name="connsiteX4" fmla="*/ 567188 w 867791"/>
              <a:gd name="connsiteY4" fmla="*/ 9692 h 1310173"/>
              <a:gd name="connsiteX5" fmla="*/ 717366 w 867791"/>
              <a:gd name="connsiteY5" fmla="*/ 165383 h 1310173"/>
              <a:gd name="connsiteX6" fmla="*/ 860184 w 867791"/>
              <a:gd name="connsiteY6" fmla="*/ 958078 h 1310173"/>
              <a:gd name="connsiteX7" fmla="*/ 784134 w 867791"/>
              <a:gd name="connsiteY7" fmla="*/ 1242327 h 1310173"/>
              <a:gd name="connsiteX8" fmla="*/ 256000 w 867791"/>
              <a:gd name="connsiteY8" fmla="*/ 1298372 h 1310173"/>
              <a:gd name="connsiteX9" fmla="*/ 155978 w 867791"/>
              <a:gd name="connsiteY9" fmla="*/ 1064454 h 1310173"/>
              <a:gd name="connsiteX10" fmla="*/ 125663 w 867791"/>
              <a:gd name="connsiteY10" fmla="*/ 503910 h 1310173"/>
              <a:gd name="connsiteX11" fmla="*/ 6961 w 867791"/>
              <a:gd name="connsiteY11" fmla="*/ 538413 h 1310173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9445"/>
              <a:gd name="connsiteX1" fmla="*/ 96872 w 867791"/>
              <a:gd name="connsiteY1" fmla="*/ 369894 h 1309445"/>
              <a:gd name="connsiteX2" fmla="*/ 81699 w 867791"/>
              <a:gd name="connsiteY2" fmla="*/ 165616 h 1309445"/>
              <a:gd name="connsiteX3" fmla="*/ 216382 w 867791"/>
              <a:gd name="connsiteY3" fmla="*/ 20360 h 1309445"/>
              <a:gd name="connsiteX4" fmla="*/ 567188 w 867791"/>
              <a:gd name="connsiteY4" fmla="*/ 9692 h 1309445"/>
              <a:gd name="connsiteX5" fmla="*/ 717366 w 867791"/>
              <a:gd name="connsiteY5" fmla="*/ 165383 h 1309445"/>
              <a:gd name="connsiteX6" fmla="*/ 860184 w 867791"/>
              <a:gd name="connsiteY6" fmla="*/ 958078 h 1309445"/>
              <a:gd name="connsiteX7" fmla="*/ 784134 w 867791"/>
              <a:gd name="connsiteY7" fmla="*/ 1242327 h 1309445"/>
              <a:gd name="connsiteX8" fmla="*/ 256000 w 867791"/>
              <a:gd name="connsiteY8" fmla="*/ 1298372 h 1309445"/>
              <a:gd name="connsiteX9" fmla="*/ 149196 w 867791"/>
              <a:gd name="connsiteY9" fmla="*/ 1074561 h 1309445"/>
              <a:gd name="connsiteX10" fmla="*/ 125663 w 867791"/>
              <a:gd name="connsiteY10" fmla="*/ 503910 h 1309445"/>
              <a:gd name="connsiteX11" fmla="*/ 6961 w 867791"/>
              <a:gd name="connsiteY11" fmla="*/ 538413 h 1309445"/>
              <a:gd name="connsiteX0" fmla="*/ 6961 w 867791"/>
              <a:gd name="connsiteY0" fmla="*/ 538413 h 1306197"/>
              <a:gd name="connsiteX1" fmla="*/ 96872 w 867791"/>
              <a:gd name="connsiteY1" fmla="*/ 369894 h 1306197"/>
              <a:gd name="connsiteX2" fmla="*/ 81699 w 867791"/>
              <a:gd name="connsiteY2" fmla="*/ 165616 h 1306197"/>
              <a:gd name="connsiteX3" fmla="*/ 216382 w 867791"/>
              <a:gd name="connsiteY3" fmla="*/ 20360 h 1306197"/>
              <a:gd name="connsiteX4" fmla="*/ 567188 w 867791"/>
              <a:gd name="connsiteY4" fmla="*/ 9692 h 1306197"/>
              <a:gd name="connsiteX5" fmla="*/ 717366 w 867791"/>
              <a:gd name="connsiteY5" fmla="*/ 165383 h 1306197"/>
              <a:gd name="connsiteX6" fmla="*/ 860184 w 867791"/>
              <a:gd name="connsiteY6" fmla="*/ 958078 h 1306197"/>
              <a:gd name="connsiteX7" fmla="*/ 784134 w 867791"/>
              <a:gd name="connsiteY7" fmla="*/ 1242327 h 1306197"/>
              <a:gd name="connsiteX8" fmla="*/ 256000 w 867791"/>
              <a:gd name="connsiteY8" fmla="*/ 1298372 h 1306197"/>
              <a:gd name="connsiteX9" fmla="*/ 155507 w 867791"/>
              <a:gd name="connsiteY9" fmla="*/ 1120000 h 1306197"/>
              <a:gd name="connsiteX10" fmla="*/ 125663 w 867791"/>
              <a:gd name="connsiteY10" fmla="*/ 503910 h 1306197"/>
              <a:gd name="connsiteX11" fmla="*/ 6961 w 867791"/>
              <a:gd name="connsiteY11" fmla="*/ 538413 h 1306197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41531 h 1309315"/>
              <a:gd name="connsiteX1" fmla="*/ 96872 w 867791"/>
              <a:gd name="connsiteY1" fmla="*/ 373012 h 1309315"/>
              <a:gd name="connsiteX2" fmla="*/ 80003 w 867791"/>
              <a:gd name="connsiteY2" fmla="*/ 139416 h 1309315"/>
              <a:gd name="connsiteX3" fmla="*/ 216382 w 867791"/>
              <a:gd name="connsiteY3" fmla="*/ 23478 h 1309315"/>
              <a:gd name="connsiteX4" fmla="*/ 567188 w 867791"/>
              <a:gd name="connsiteY4" fmla="*/ 12810 h 1309315"/>
              <a:gd name="connsiteX5" fmla="*/ 717366 w 867791"/>
              <a:gd name="connsiteY5" fmla="*/ 168501 h 1309315"/>
              <a:gd name="connsiteX6" fmla="*/ 860184 w 867791"/>
              <a:gd name="connsiteY6" fmla="*/ 961196 h 1309315"/>
              <a:gd name="connsiteX7" fmla="*/ 784134 w 867791"/>
              <a:gd name="connsiteY7" fmla="*/ 1245445 h 1309315"/>
              <a:gd name="connsiteX8" fmla="*/ 256000 w 867791"/>
              <a:gd name="connsiteY8" fmla="*/ 1301490 h 1309315"/>
              <a:gd name="connsiteX9" fmla="*/ 155507 w 867791"/>
              <a:gd name="connsiteY9" fmla="*/ 1123118 h 1309315"/>
              <a:gd name="connsiteX10" fmla="*/ 125663 w 867791"/>
              <a:gd name="connsiteY10" fmla="*/ 507028 h 1309315"/>
              <a:gd name="connsiteX11" fmla="*/ 6961 w 867791"/>
              <a:gd name="connsiteY11" fmla="*/ 541531 h 1309315"/>
              <a:gd name="connsiteX0" fmla="*/ 6961 w 867791"/>
              <a:gd name="connsiteY0" fmla="*/ 539700 h 1307484"/>
              <a:gd name="connsiteX1" fmla="*/ 96872 w 867791"/>
              <a:gd name="connsiteY1" fmla="*/ 371181 h 1307484"/>
              <a:gd name="connsiteX2" fmla="*/ 77366 w 867791"/>
              <a:gd name="connsiteY2" fmla="*/ 91980 h 1307484"/>
              <a:gd name="connsiteX3" fmla="*/ 216382 w 867791"/>
              <a:gd name="connsiteY3" fmla="*/ 21647 h 1307484"/>
              <a:gd name="connsiteX4" fmla="*/ 567188 w 867791"/>
              <a:gd name="connsiteY4" fmla="*/ 10979 h 1307484"/>
              <a:gd name="connsiteX5" fmla="*/ 717366 w 867791"/>
              <a:gd name="connsiteY5" fmla="*/ 166670 h 1307484"/>
              <a:gd name="connsiteX6" fmla="*/ 860184 w 867791"/>
              <a:gd name="connsiteY6" fmla="*/ 959365 h 1307484"/>
              <a:gd name="connsiteX7" fmla="*/ 784134 w 867791"/>
              <a:gd name="connsiteY7" fmla="*/ 1243614 h 1307484"/>
              <a:gd name="connsiteX8" fmla="*/ 256000 w 867791"/>
              <a:gd name="connsiteY8" fmla="*/ 1299659 h 1307484"/>
              <a:gd name="connsiteX9" fmla="*/ 155507 w 867791"/>
              <a:gd name="connsiteY9" fmla="*/ 1121287 h 1307484"/>
              <a:gd name="connsiteX10" fmla="*/ 125663 w 867791"/>
              <a:gd name="connsiteY10" fmla="*/ 505197 h 1307484"/>
              <a:gd name="connsiteX11" fmla="*/ 6961 w 867791"/>
              <a:gd name="connsiteY11" fmla="*/ 539700 h 1307484"/>
              <a:gd name="connsiteX0" fmla="*/ 6961 w 867791"/>
              <a:gd name="connsiteY0" fmla="*/ 550995 h 1318779"/>
              <a:gd name="connsiteX1" fmla="*/ 96872 w 867791"/>
              <a:gd name="connsiteY1" fmla="*/ 382476 h 1318779"/>
              <a:gd name="connsiteX2" fmla="*/ 77366 w 867791"/>
              <a:gd name="connsiteY2" fmla="*/ 103275 h 1318779"/>
              <a:gd name="connsiteX3" fmla="*/ 229757 w 867791"/>
              <a:gd name="connsiteY3" fmla="*/ 9471 h 1318779"/>
              <a:gd name="connsiteX4" fmla="*/ 567188 w 867791"/>
              <a:gd name="connsiteY4" fmla="*/ 22274 h 1318779"/>
              <a:gd name="connsiteX5" fmla="*/ 717366 w 867791"/>
              <a:gd name="connsiteY5" fmla="*/ 177965 h 1318779"/>
              <a:gd name="connsiteX6" fmla="*/ 860184 w 867791"/>
              <a:gd name="connsiteY6" fmla="*/ 970660 h 1318779"/>
              <a:gd name="connsiteX7" fmla="*/ 784134 w 867791"/>
              <a:gd name="connsiteY7" fmla="*/ 1254909 h 1318779"/>
              <a:gd name="connsiteX8" fmla="*/ 256000 w 867791"/>
              <a:gd name="connsiteY8" fmla="*/ 1310954 h 1318779"/>
              <a:gd name="connsiteX9" fmla="*/ 155507 w 867791"/>
              <a:gd name="connsiteY9" fmla="*/ 1132582 h 1318779"/>
              <a:gd name="connsiteX10" fmla="*/ 125663 w 867791"/>
              <a:gd name="connsiteY10" fmla="*/ 516492 h 1318779"/>
              <a:gd name="connsiteX11" fmla="*/ 6961 w 867791"/>
              <a:gd name="connsiteY11" fmla="*/ 550995 h 1318779"/>
              <a:gd name="connsiteX0" fmla="*/ 6961 w 867791"/>
              <a:gd name="connsiteY0" fmla="*/ 560584 h 1328368"/>
              <a:gd name="connsiteX1" fmla="*/ 96872 w 867791"/>
              <a:gd name="connsiteY1" fmla="*/ 392065 h 1328368"/>
              <a:gd name="connsiteX2" fmla="*/ 77366 w 867791"/>
              <a:gd name="connsiteY2" fmla="*/ 112864 h 1328368"/>
              <a:gd name="connsiteX3" fmla="*/ 229757 w 867791"/>
              <a:gd name="connsiteY3" fmla="*/ 19060 h 1328368"/>
              <a:gd name="connsiteX4" fmla="*/ 566246 w 867791"/>
              <a:gd name="connsiteY4" fmla="*/ 15575 h 1328368"/>
              <a:gd name="connsiteX5" fmla="*/ 717366 w 867791"/>
              <a:gd name="connsiteY5" fmla="*/ 187554 h 1328368"/>
              <a:gd name="connsiteX6" fmla="*/ 860184 w 867791"/>
              <a:gd name="connsiteY6" fmla="*/ 980249 h 1328368"/>
              <a:gd name="connsiteX7" fmla="*/ 784134 w 867791"/>
              <a:gd name="connsiteY7" fmla="*/ 1264498 h 1328368"/>
              <a:gd name="connsiteX8" fmla="*/ 256000 w 867791"/>
              <a:gd name="connsiteY8" fmla="*/ 1320543 h 1328368"/>
              <a:gd name="connsiteX9" fmla="*/ 155507 w 867791"/>
              <a:gd name="connsiteY9" fmla="*/ 1142171 h 1328368"/>
              <a:gd name="connsiteX10" fmla="*/ 125663 w 867791"/>
              <a:gd name="connsiteY10" fmla="*/ 526081 h 1328368"/>
              <a:gd name="connsiteX11" fmla="*/ 6961 w 867791"/>
              <a:gd name="connsiteY11" fmla="*/ 560584 h 1328368"/>
              <a:gd name="connsiteX0" fmla="*/ 6961 w 865870"/>
              <a:gd name="connsiteY0" fmla="*/ 560584 h 1328871"/>
              <a:gd name="connsiteX1" fmla="*/ 96872 w 865870"/>
              <a:gd name="connsiteY1" fmla="*/ 392065 h 1328871"/>
              <a:gd name="connsiteX2" fmla="*/ 77366 w 865870"/>
              <a:gd name="connsiteY2" fmla="*/ 112864 h 1328871"/>
              <a:gd name="connsiteX3" fmla="*/ 229757 w 865870"/>
              <a:gd name="connsiteY3" fmla="*/ 19060 h 1328871"/>
              <a:gd name="connsiteX4" fmla="*/ 566246 w 865870"/>
              <a:gd name="connsiteY4" fmla="*/ 15575 h 1328871"/>
              <a:gd name="connsiteX5" fmla="*/ 717366 w 865870"/>
              <a:gd name="connsiteY5" fmla="*/ 187554 h 1328871"/>
              <a:gd name="connsiteX6" fmla="*/ 860184 w 865870"/>
              <a:gd name="connsiteY6" fmla="*/ 980249 h 1328871"/>
              <a:gd name="connsiteX7" fmla="*/ 784134 w 865870"/>
              <a:gd name="connsiteY7" fmla="*/ 1264498 h 1328871"/>
              <a:gd name="connsiteX8" fmla="*/ 314963 w 865870"/>
              <a:gd name="connsiteY8" fmla="*/ 1321127 h 1328871"/>
              <a:gd name="connsiteX9" fmla="*/ 155507 w 865870"/>
              <a:gd name="connsiteY9" fmla="*/ 1142171 h 1328871"/>
              <a:gd name="connsiteX10" fmla="*/ 125663 w 865870"/>
              <a:gd name="connsiteY10" fmla="*/ 526081 h 1328871"/>
              <a:gd name="connsiteX11" fmla="*/ 6961 w 865870"/>
              <a:gd name="connsiteY11" fmla="*/ 560584 h 1328871"/>
              <a:gd name="connsiteX0" fmla="*/ 6961 w 865870"/>
              <a:gd name="connsiteY0" fmla="*/ 560584 h 1328712"/>
              <a:gd name="connsiteX1" fmla="*/ 96872 w 865870"/>
              <a:gd name="connsiteY1" fmla="*/ 392065 h 1328712"/>
              <a:gd name="connsiteX2" fmla="*/ 77366 w 865870"/>
              <a:gd name="connsiteY2" fmla="*/ 112864 h 1328712"/>
              <a:gd name="connsiteX3" fmla="*/ 229757 w 865870"/>
              <a:gd name="connsiteY3" fmla="*/ 19060 h 1328712"/>
              <a:gd name="connsiteX4" fmla="*/ 566246 w 865870"/>
              <a:gd name="connsiteY4" fmla="*/ 15575 h 1328712"/>
              <a:gd name="connsiteX5" fmla="*/ 717366 w 865870"/>
              <a:gd name="connsiteY5" fmla="*/ 187554 h 1328712"/>
              <a:gd name="connsiteX6" fmla="*/ 860184 w 865870"/>
              <a:gd name="connsiteY6" fmla="*/ 980249 h 1328712"/>
              <a:gd name="connsiteX7" fmla="*/ 784134 w 865870"/>
              <a:gd name="connsiteY7" fmla="*/ 1264498 h 1328712"/>
              <a:gd name="connsiteX8" fmla="*/ 314963 w 865870"/>
              <a:gd name="connsiteY8" fmla="*/ 1321127 h 1328712"/>
              <a:gd name="connsiteX9" fmla="*/ 177736 w 865870"/>
              <a:gd name="connsiteY9" fmla="*/ 1144426 h 1328712"/>
              <a:gd name="connsiteX10" fmla="*/ 125663 w 865870"/>
              <a:gd name="connsiteY10" fmla="*/ 526081 h 1328712"/>
              <a:gd name="connsiteX11" fmla="*/ 6961 w 865870"/>
              <a:gd name="connsiteY11" fmla="*/ 560584 h 1328712"/>
              <a:gd name="connsiteX0" fmla="*/ 6961 w 864913"/>
              <a:gd name="connsiteY0" fmla="*/ 560584 h 1327274"/>
              <a:gd name="connsiteX1" fmla="*/ 96872 w 864913"/>
              <a:gd name="connsiteY1" fmla="*/ 392065 h 1327274"/>
              <a:gd name="connsiteX2" fmla="*/ 77366 w 864913"/>
              <a:gd name="connsiteY2" fmla="*/ 112864 h 1327274"/>
              <a:gd name="connsiteX3" fmla="*/ 229757 w 864913"/>
              <a:gd name="connsiteY3" fmla="*/ 19060 h 1327274"/>
              <a:gd name="connsiteX4" fmla="*/ 566246 w 864913"/>
              <a:gd name="connsiteY4" fmla="*/ 15575 h 1327274"/>
              <a:gd name="connsiteX5" fmla="*/ 717366 w 864913"/>
              <a:gd name="connsiteY5" fmla="*/ 187554 h 1327274"/>
              <a:gd name="connsiteX6" fmla="*/ 860184 w 864913"/>
              <a:gd name="connsiteY6" fmla="*/ 980249 h 1327274"/>
              <a:gd name="connsiteX7" fmla="*/ 784134 w 864913"/>
              <a:gd name="connsiteY7" fmla="*/ 1264498 h 1327274"/>
              <a:gd name="connsiteX8" fmla="*/ 351698 w 864913"/>
              <a:gd name="connsiteY8" fmla="*/ 1319456 h 1327274"/>
              <a:gd name="connsiteX9" fmla="*/ 177736 w 864913"/>
              <a:gd name="connsiteY9" fmla="*/ 1144426 h 1327274"/>
              <a:gd name="connsiteX10" fmla="*/ 125663 w 864913"/>
              <a:gd name="connsiteY10" fmla="*/ 526081 h 1327274"/>
              <a:gd name="connsiteX11" fmla="*/ 6961 w 864913"/>
              <a:gd name="connsiteY11" fmla="*/ 560584 h 1327274"/>
              <a:gd name="connsiteX0" fmla="*/ 6961 w 878410"/>
              <a:gd name="connsiteY0" fmla="*/ 560584 h 1325203"/>
              <a:gd name="connsiteX1" fmla="*/ 96872 w 878410"/>
              <a:gd name="connsiteY1" fmla="*/ 392065 h 1325203"/>
              <a:gd name="connsiteX2" fmla="*/ 77366 w 878410"/>
              <a:gd name="connsiteY2" fmla="*/ 112864 h 1325203"/>
              <a:gd name="connsiteX3" fmla="*/ 229757 w 878410"/>
              <a:gd name="connsiteY3" fmla="*/ 19060 h 1325203"/>
              <a:gd name="connsiteX4" fmla="*/ 566246 w 878410"/>
              <a:gd name="connsiteY4" fmla="*/ 15575 h 1325203"/>
              <a:gd name="connsiteX5" fmla="*/ 717366 w 878410"/>
              <a:gd name="connsiteY5" fmla="*/ 187554 h 1325203"/>
              <a:gd name="connsiteX6" fmla="*/ 860184 w 878410"/>
              <a:gd name="connsiteY6" fmla="*/ 980249 h 1325203"/>
              <a:gd name="connsiteX7" fmla="*/ 819942 w 878410"/>
              <a:gd name="connsiteY7" fmla="*/ 1254587 h 1325203"/>
              <a:gd name="connsiteX8" fmla="*/ 351698 w 878410"/>
              <a:gd name="connsiteY8" fmla="*/ 1319456 h 1325203"/>
              <a:gd name="connsiteX9" fmla="*/ 177736 w 878410"/>
              <a:gd name="connsiteY9" fmla="*/ 1144426 h 1325203"/>
              <a:gd name="connsiteX10" fmla="*/ 125663 w 878410"/>
              <a:gd name="connsiteY10" fmla="*/ 526081 h 1325203"/>
              <a:gd name="connsiteX11" fmla="*/ 6961 w 878410"/>
              <a:gd name="connsiteY11" fmla="*/ 560584 h 1325203"/>
              <a:gd name="connsiteX0" fmla="*/ 6961 w 879480"/>
              <a:gd name="connsiteY0" fmla="*/ 560584 h 1324478"/>
              <a:gd name="connsiteX1" fmla="*/ 96872 w 879480"/>
              <a:gd name="connsiteY1" fmla="*/ 392065 h 1324478"/>
              <a:gd name="connsiteX2" fmla="*/ 77366 w 879480"/>
              <a:gd name="connsiteY2" fmla="*/ 112864 h 1324478"/>
              <a:gd name="connsiteX3" fmla="*/ 229757 w 879480"/>
              <a:gd name="connsiteY3" fmla="*/ 19060 h 1324478"/>
              <a:gd name="connsiteX4" fmla="*/ 566246 w 879480"/>
              <a:gd name="connsiteY4" fmla="*/ 15575 h 1324478"/>
              <a:gd name="connsiteX5" fmla="*/ 717366 w 879480"/>
              <a:gd name="connsiteY5" fmla="*/ 187554 h 1324478"/>
              <a:gd name="connsiteX6" fmla="*/ 861931 w 879480"/>
              <a:gd name="connsiteY6" fmla="*/ 1026005 h 1324478"/>
              <a:gd name="connsiteX7" fmla="*/ 819942 w 879480"/>
              <a:gd name="connsiteY7" fmla="*/ 1254587 h 1324478"/>
              <a:gd name="connsiteX8" fmla="*/ 351698 w 879480"/>
              <a:gd name="connsiteY8" fmla="*/ 1319456 h 1324478"/>
              <a:gd name="connsiteX9" fmla="*/ 177736 w 879480"/>
              <a:gd name="connsiteY9" fmla="*/ 1144426 h 1324478"/>
              <a:gd name="connsiteX10" fmla="*/ 125663 w 879480"/>
              <a:gd name="connsiteY10" fmla="*/ 526081 h 1324478"/>
              <a:gd name="connsiteX11" fmla="*/ 6961 w 879480"/>
              <a:gd name="connsiteY11" fmla="*/ 560584 h 1324478"/>
              <a:gd name="connsiteX0" fmla="*/ 6961 w 864502"/>
              <a:gd name="connsiteY0" fmla="*/ 560584 h 1326578"/>
              <a:gd name="connsiteX1" fmla="*/ 96872 w 864502"/>
              <a:gd name="connsiteY1" fmla="*/ 392065 h 1326578"/>
              <a:gd name="connsiteX2" fmla="*/ 77366 w 864502"/>
              <a:gd name="connsiteY2" fmla="*/ 112864 h 1326578"/>
              <a:gd name="connsiteX3" fmla="*/ 229757 w 864502"/>
              <a:gd name="connsiteY3" fmla="*/ 19060 h 1326578"/>
              <a:gd name="connsiteX4" fmla="*/ 566246 w 864502"/>
              <a:gd name="connsiteY4" fmla="*/ 15575 h 1326578"/>
              <a:gd name="connsiteX5" fmla="*/ 717366 w 864502"/>
              <a:gd name="connsiteY5" fmla="*/ 187554 h 1326578"/>
              <a:gd name="connsiteX6" fmla="*/ 861931 w 864502"/>
              <a:gd name="connsiteY6" fmla="*/ 1026005 h 1326578"/>
              <a:gd name="connsiteX7" fmla="*/ 773212 w 864502"/>
              <a:gd name="connsiteY7" fmla="*/ 1266151 h 1326578"/>
              <a:gd name="connsiteX8" fmla="*/ 351698 w 864502"/>
              <a:gd name="connsiteY8" fmla="*/ 1319456 h 1326578"/>
              <a:gd name="connsiteX9" fmla="*/ 177736 w 864502"/>
              <a:gd name="connsiteY9" fmla="*/ 1144426 h 1326578"/>
              <a:gd name="connsiteX10" fmla="*/ 125663 w 864502"/>
              <a:gd name="connsiteY10" fmla="*/ 526081 h 1326578"/>
              <a:gd name="connsiteX11" fmla="*/ 6961 w 864502"/>
              <a:gd name="connsiteY11" fmla="*/ 560584 h 1326578"/>
              <a:gd name="connsiteX0" fmla="*/ 6961 w 864110"/>
              <a:gd name="connsiteY0" fmla="*/ 560584 h 1331877"/>
              <a:gd name="connsiteX1" fmla="*/ 96872 w 864110"/>
              <a:gd name="connsiteY1" fmla="*/ 392065 h 1331877"/>
              <a:gd name="connsiteX2" fmla="*/ 77366 w 864110"/>
              <a:gd name="connsiteY2" fmla="*/ 112864 h 1331877"/>
              <a:gd name="connsiteX3" fmla="*/ 229757 w 864110"/>
              <a:gd name="connsiteY3" fmla="*/ 19060 h 1331877"/>
              <a:gd name="connsiteX4" fmla="*/ 566246 w 864110"/>
              <a:gd name="connsiteY4" fmla="*/ 15575 h 1331877"/>
              <a:gd name="connsiteX5" fmla="*/ 717366 w 864110"/>
              <a:gd name="connsiteY5" fmla="*/ 187554 h 1331877"/>
              <a:gd name="connsiteX6" fmla="*/ 861931 w 864110"/>
              <a:gd name="connsiteY6" fmla="*/ 1026005 h 1331877"/>
              <a:gd name="connsiteX7" fmla="*/ 773212 w 864110"/>
              <a:gd name="connsiteY7" fmla="*/ 1266151 h 1331877"/>
              <a:gd name="connsiteX8" fmla="*/ 386884 w 864110"/>
              <a:gd name="connsiteY8" fmla="*/ 1325422 h 1331877"/>
              <a:gd name="connsiteX9" fmla="*/ 177736 w 864110"/>
              <a:gd name="connsiteY9" fmla="*/ 1144426 h 1331877"/>
              <a:gd name="connsiteX10" fmla="*/ 125663 w 864110"/>
              <a:gd name="connsiteY10" fmla="*/ 526081 h 1331877"/>
              <a:gd name="connsiteX11" fmla="*/ 6961 w 864110"/>
              <a:gd name="connsiteY11" fmla="*/ 560584 h 1331877"/>
              <a:gd name="connsiteX0" fmla="*/ 6961 w 864110"/>
              <a:gd name="connsiteY0" fmla="*/ 560584 h 1332354"/>
              <a:gd name="connsiteX1" fmla="*/ 96872 w 864110"/>
              <a:gd name="connsiteY1" fmla="*/ 392065 h 1332354"/>
              <a:gd name="connsiteX2" fmla="*/ 77366 w 864110"/>
              <a:gd name="connsiteY2" fmla="*/ 112864 h 1332354"/>
              <a:gd name="connsiteX3" fmla="*/ 229757 w 864110"/>
              <a:gd name="connsiteY3" fmla="*/ 19060 h 1332354"/>
              <a:gd name="connsiteX4" fmla="*/ 566246 w 864110"/>
              <a:gd name="connsiteY4" fmla="*/ 15575 h 1332354"/>
              <a:gd name="connsiteX5" fmla="*/ 717366 w 864110"/>
              <a:gd name="connsiteY5" fmla="*/ 187554 h 1332354"/>
              <a:gd name="connsiteX6" fmla="*/ 861931 w 864110"/>
              <a:gd name="connsiteY6" fmla="*/ 1026005 h 1332354"/>
              <a:gd name="connsiteX7" fmla="*/ 773212 w 864110"/>
              <a:gd name="connsiteY7" fmla="*/ 1266151 h 1332354"/>
              <a:gd name="connsiteX8" fmla="*/ 386884 w 864110"/>
              <a:gd name="connsiteY8" fmla="*/ 1325422 h 1332354"/>
              <a:gd name="connsiteX9" fmla="*/ 197485 w 864110"/>
              <a:gd name="connsiteY9" fmla="*/ 1137282 h 1332354"/>
              <a:gd name="connsiteX10" fmla="*/ 125663 w 864110"/>
              <a:gd name="connsiteY10" fmla="*/ 526081 h 1332354"/>
              <a:gd name="connsiteX11" fmla="*/ 6961 w 864110"/>
              <a:gd name="connsiteY11" fmla="*/ 560584 h 1332354"/>
              <a:gd name="connsiteX0" fmla="*/ 6961 w 864110"/>
              <a:gd name="connsiteY0" fmla="*/ 560674 h 1332444"/>
              <a:gd name="connsiteX1" fmla="*/ 96872 w 864110"/>
              <a:gd name="connsiteY1" fmla="*/ 392155 h 1332444"/>
              <a:gd name="connsiteX2" fmla="*/ 79552 w 864110"/>
              <a:gd name="connsiteY2" fmla="*/ 114810 h 1332444"/>
              <a:gd name="connsiteX3" fmla="*/ 229757 w 864110"/>
              <a:gd name="connsiteY3" fmla="*/ 19150 h 1332444"/>
              <a:gd name="connsiteX4" fmla="*/ 566246 w 864110"/>
              <a:gd name="connsiteY4" fmla="*/ 15665 h 1332444"/>
              <a:gd name="connsiteX5" fmla="*/ 717366 w 864110"/>
              <a:gd name="connsiteY5" fmla="*/ 187644 h 1332444"/>
              <a:gd name="connsiteX6" fmla="*/ 861931 w 864110"/>
              <a:gd name="connsiteY6" fmla="*/ 1026095 h 1332444"/>
              <a:gd name="connsiteX7" fmla="*/ 773212 w 864110"/>
              <a:gd name="connsiteY7" fmla="*/ 1266241 h 1332444"/>
              <a:gd name="connsiteX8" fmla="*/ 386884 w 864110"/>
              <a:gd name="connsiteY8" fmla="*/ 1325512 h 1332444"/>
              <a:gd name="connsiteX9" fmla="*/ 197485 w 864110"/>
              <a:gd name="connsiteY9" fmla="*/ 1137372 h 1332444"/>
              <a:gd name="connsiteX10" fmla="*/ 125663 w 864110"/>
              <a:gd name="connsiteY10" fmla="*/ 526171 h 1332444"/>
              <a:gd name="connsiteX11" fmla="*/ 6961 w 864110"/>
              <a:gd name="connsiteY11" fmla="*/ 560674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444"/>
              <a:gd name="connsiteX1" fmla="*/ 76387 w 843625"/>
              <a:gd name="connsiteY1" fmla="*/ 392155 h 1332444"/>
              <a:gd name="connsiteX2" fmla="*/ 59067 w 843625"/>
              <a:gd name="connsiteY2" fmla="*/ 114810 h 1332444"/>
              <a:gd name="connsiteX3" fmla="*/ 209272 w 843625"/>
              <a:gd name="connsiteY3" fmla="*/ 19150 h 1332444"/>
              <a:gd name="connsiteX4" fmla="*/ 545761 w 843625"/>
              <a:gd name="connsiteY4" fmla="*/ 15665 h 1332444"/>
              <a:gd name="connsiteX5" fmla="*/ 696881 w 843625"/>
              <a:gd name="connsiteY5" fmla="*/ 187644 h 1332444"/>
              <a:gd name="connsiteX6" fmla="*/ 841446 w 843625"/>
              <a:gd name="connsiteY6" fmla="*/ 1026095 h 1332444"/>
              <a:gd name="connsiteX7" fmla="*/ 752727 w 843625"/>
              <a:gd name="connsiteY7" fmla="*/ 1266241 h 1332444"/>
              <a:gd name="connsiteX8" fmla="*/ 366399 w 843625"/>
              <a:gd name="connsiteY8" fmla="*/ 1325512 h 1332444"/>
              <a:gd name="connsiteX9" fmla="*/ 177000 w 843625"/>
              <a:gd name="connsiteY9" fmla="*/ 1137372 h 1332444"/>
              <a:gd name="connsiteX10" fmla="*/ 105178 w 843625"/>
              <a:gd name="connsiteY10" fmla="*/ 526171 h 1332444"/>
              <a:gd name="connsiteX11" fmla="*/ 8576 w 843625"/>
              <a:gd name="connsiteY11" fmla="*/ 550409 h 1332444"/>
              <a:gd name="connsiteX0" fmla="*/ 8576 w 843625"/>
              <a:gd name="connsiteY0" fmla="*/ 550409 h 1332528"/>
              <a:gd name="connsiteX1" fmla="*/ 76387 w 843625"/>
              <a:gd name="connsiteY1" fmla="*/ 392155 h 1332528"/>
              <a:gd name="connsiteX2" fmla="*/ 59067 w 843625"/>
              <a:gd name="connsiteY2" fmla="*/ 114810 h 1332528"/>
              <a:gd name="connsiteX3" fmla="*/ 209272 w 843625"/>
              <a:gd name="connsiteY3" fmla="*/ 19150 h 1332528"/>
              <a:gd name="connsiteX4" fmla="*/ 545761 w 843625"/>
              <a:gd name="connsiteY4" fmla="*/ 15665 h 1332528"/>
              <a:gd name="connsiteX5" fmla="*/ 696881 w 843625"/>
              <a:gd name="connsiteY5" fmla="*/ 187644 h 1332528"/>
              <a:gd name="connsiteX6" fmla="*/ 841446 w 843625"/>
              <a:gd name="connsiteY6" fmla="*/ 1026095 h 1332528"/>
              <a:gd name="connsiteX7" fmla="*/ 752727 w 843625"/>
              <a:gd name="connsiteY7" fmla="*/ 1266241 h 1332528"/>
              <a:gd name="connsiteX8" fmla="*/ 366399 w 843625"/>
              <a:gd name="connsiteY8" fmla="*/ 1325512 h 1332528"/>
              <a:gd name="connsiteX9" fmla="*/ 184643 w 843625"/>
              <a:gd name="connsiteY9" fmla="*/ 1136120 h 1332528"/>
              <a:gd name="connsiteX10" fmla="*/ 105178 w 843625"/>
              <a:gd name="connsiteY10" fmla="*/ 526171 h 1332528"/>
              <a:gd name="connsiteX11" fmla="*/ 8576 w 843625"/>
              <a:gd name="connsiteY11" fmla="*/ 550409 h 1332528"/>
              <a:gd name="connsiteX0" fmla="*/ 8576 w 843404"/>
              <a:gd name="connsiteY0" fmla="*/ 550409 h 1327013"/>
              <a:gd name="connsiteX1" fmla="*/ 76387 w 843404"/>
              <a:gd name="connsiteY1" fmla="*/ 392155 h 1327013"/>
              <a:gd name="connsiteX2" fmla="*/ 59067 w 843404"/>
              <a:gd name="connsiteY2" fmla="*/ 114810 h 1327013"/>
              <a:gd name="connsiteX3" fmla="*/ 209272 w 843404"/>
              <a:gd name="connsiteY3" fmla="*/ 19150 h 1327013"/>
              <a:gd name="connsiteX4" fmla="*/ 545761 w 843404"/>
              <a:gd name="connsiteY4" fmla="*/ 15665 h 1327013"/>
              <a:gd name="connsiteX5" fmla="*/ 696881 w 843404"/>
              <a:gd name="connsiteY5" fmla="*/ 187644 h 1327013"/>
              <a:gd name="connsiteX6" fmla="*/ 841446 w 843404"/>
              <a:gd name="connsiteY6" fmla="*/ 1026095 h 1327013"/>
              <a:gd name="connsiteX7" fmla="*/ 752727 w 843404"/>
              <a:gd name="connsiteY7" fmla="*/ 1266241 h 1327013"/>
              <a:gd name="connsiteX8" fmla="*/ 390961 w 843404"/>
              <a:gd name="connsiteY8" fmla="*/ 1319274 h 1327013"/>
              <a:gd name="connsiteX9" fmla="*/ 184643 w 843404"/>
              <a:gd name="connsiteY9" fmla="*/ 1136120 h 1327013"/>
              <a:gd name="connsiteX10" fmla="*/ 105178 w 843404"/>
              <a:gd name="connsiteY10" fmla="*/ 526171 h 1327013"/>
              <a:gd name="connsiteX11" fmla="*/ 8576 w 843404"/>
              <a:gd name="connsiteY11" fmla="*/ 550409 h 1327013"/>
              <a:gd name="connsiteX0" fmla="*/ 8576 w 843404"/>
              <a:gd name="connsiteY0" fmla="*/ 567995 h 1344599"/>
              <a:gd name="connsiteX1" fmla="*/ 76387 w 843404"/>
              <a:gd name="connsiteY1" fmla="*/ 409741 h 1344599"/>
              <a:gd name="connsiteX2" fmla="*/ 59067 w 843404"/>
              <a:gd name="connsiteY2" fmla="*/ 132396 h 1344599"/>
              <a:gd name="connsiteX3" fmla="*/ 262200 w 843404"/>
              <a:gd name="connsiteY3" fmla="*/ 8133 h 1344599"/>
              <a:gd name="connsiteX4" fmla="*/ 545761 w 843404"/>
              <a:gd name="connsiteY4" fmla="*/ 33251 h 1344599"/>
              <a:gd name="connsiteX5" fmla="*/ 696881 w 843404"/>
              <a:gd name="connsiteY5" fmla="*/ 205230 h 1344599"/>
              <a:gd name="connsiteX6" fmla="*/ 841446 w 843404"/>
              <a:gd name="connsiteY6" fmla="*/ 1043681 h 1344599"/>
              <a:gd name="connsiteX7" fmla="*/ 752727 w 843404"/>
              <a:gd name="connsiteY7" fmla="*/ 1283827 h 1344599"/>
              <a:gd name="connsiteX8" fmla="*/ 390961 w 843404"/>
              <a:gd name="connsiteY8" fmla="*/ 1336860 h 1344599"/>
              <a:gd name="connsiteX9" fmla="*/ 184643 w 843404"/>
              <a:gd name="connsiteY9" fmla="*/ 1153706 h 1344599"/>
              <a:gd name="connsiteX10" fmla="*/ 105178 w 843404"/>
              <a:gd name="connsiteY10" fmla="*/ 543757 h 1344599"/>
              <a:gd name="connsiteX11" fmla="*/ 8576 w 843404"/>
              <a:gd name="connsiteY11" fmla="*/ 567995 h 1344599"/>
              <a:gd name="connsiteX0" fmla="*/ 8576 w 843404"/>
              <a:gd name="connsiteY0" fmla="*/ 567509 h 1344113"/>
              <a:gd name="connsiteX1" fmla="*/ 76387 w 843404"/>
              <a:gd name="connsiteY1" fmla="*/ 409255 h 1344113"/>
              <a:gd name="connsiteX2" fmla="*/ 99190 w 843404"/>
              <a:gd name="connsiteY2" fmla="*/ 125338 h 1344113"/>
              <a:gd name="connsiteX3" fmla="*/ 262200 w 843404"/>
              <a:gd name="connsiteY3" fmla="*/ 7647 h 1344113"/>
              <a:gd name="connsiteX4" fmla="*/ 545761 w 843404"/>
              <a:gd name="connsiteY4" fmla="*/ 32765 h 1344113"/>
              <a:gd name="connsiteX5" fmla="*/ 696881 w 843404"/>
              <a:gd name="connsiteY5" fmla="*/ 204744 h 1344113"/>
              <a:gd name="connsiteX6" fmla="*/ 841446 w 843404"/>
              <a:gd name="connsiteY6" fmla="*/ 1043195 h 1344113"/>
              <a:gd name="connsiteX7" fmla="*/ 752727 w 843404"/>
              <a:gd name="connsiteY7" fmla="*/ 1283341 h 1344113"/>
              <a:gd name="connsiteX8" fmla="*/ 390961 w 843404"/>
              <a:gd name="connsiteY8" fmla="*/ 1336374 h 1344113"/>
              <a:gd name="connsiteX9" fmla="*/ 184643 w 843404"/>
              <a:gd name="connsiteY9" fmla="*/ 1153220 h 1344113"/>
              <a:gd name="connsiteX10" fmla="*/ 105178 w 843404"/>
              <a:gd name="connsiteY10" fmla="*/ 543271 h 1344113"/>
              <a:gd name="connsiteX11" fmla="*/ 8576 w 843404"/>
              <a:gd name="connsiteY11" fmla="*/ 567509 h 1344113"/>
              <a:gd name="connsiteX0" fmla="*/ 8576 w 843404"/>
              <a:gd name="connsiteY0" fmla="*/ 566478 h 1343082"/>
              <a:gd name="connsiteX1" fmla="*/ 76387 w 843404"/>
              <a:gd name="connsiteY1" fmla="*/ 408224 h 1343082"/>
              <a:gd name="connsiteX2" fmla="*/ 99190 w 843404"/>
              <a:gd name="connsiteY2" fmla="*/ 124307 h 1343082"/>
              <a:gd name="connsiteX3" fmla="*/ 262200 w 843404"/>
              <a:gd name="connsiteY3" fmla="*/ 6616 h 1343082"/>
              <a:gd name="connsiteX4" fmla="*/ 579343 w 843404"/>
              <a:gd name="connsiteY4" fmla="*/ 35092 h 1343082"/>
              <a:gd name="connsiteX5" fmla="*/ 696881 w 843404"/>
              <a:gd name="connsiteY5" fmla="*/ 203713 h 1343082"/>
              <a:gd name="connsiteX6" fmla="*/ 841446 w 843404"/>
              <a:gd name="connsiteY6" fmla="*/ 1042164 h 1343082"/>
              <a:gd name="connsiteX7" fmla="*/ 752727 w 843404"/>
              <a:gd name="connsiteY7" fmla="*/ 1282310 h 1343082"/>
              <a:gd name="connsiteX8" fmla="*/ 390961 w 843404"/>
              <a:gd name="connsiteY8" fmla="*/ 1335343 h 1343082"/>
              <a:gd name="connsiteX9" fmla="*/ 184643 w 843404"/>
              <a:gd name="connsiteY9" fmla="*/ 1152189 h 1343082"/>
              <a:gd name="connsiteX10" fmla="*/ 105178 w 843404"/>
              <a:gd name="connsiteY10" fmla="*/ 542240 h 1343082"/>
              <a:gd name="connsiteX11" fmla="*/ 8576 w 843404"/>
              <a:gd name="connsiteY11" fmla="*/ 566478 h 1343082"/>
              <a:gd name="connsiteX0" fmla="*/ 8576 w 843404"/>
              <a:gd name="connsiteY0" fmla="*/ 580816 h 1357420"/>
              <a:gd name="connsiteX1" fmla="*/ 76387 w 843404"/>
              <a:gd name="connsiteY1" fmla="*/ 422562 h 1357420"/>
              <a:gd name="connsiteX2" fmla="*/ 99190 w 843404"/>
              <a:gd name="connsiteY2" fmla="*/ 138645 h 1357420"/>
              <a:gd name="connsiteX3" fmla="*/ 308863 w 843404"/>
              <a:gd name="connsiteY3" fmla="*/ 4451 h 1357420"/>
              <a:gd name="connsiteX4" fmla="*/ 579343 w 843404"/>
              <a:gd name="connsiteY4" fmla="*/ 49430 h 1357420"/>
              <a:gd name="connsiteX5" fmla="*/ 696881 w 843404"/>
              <a:gd name="connsiteY5" fmla="*/ 218051 h 1357420"/>
              <a:gd name="connsiteX6" fmla="*/ 841446 w 843404"/>
              <a:gd name="connsiteY6" fmla="*/ 1056502 h 1357420"/>
              <a:gd name="connsiteX7" fmla="*/ 752727 w 843404"/>
              <a:gd name="connsiteY7" fmla="*/ 1296648 h 1357420"/>
              <a:gd name="connsiteX8" fmla="*/ 390961 w 843404"/>
              <a:gd name="connsiteY8" fmla="*/ 1349681 h 1357420"/>
              <a:gd name="connsiteX9" fmla="*/ 184643 w 843404"/>
              <a:gd name="connsiteY9" fmla="*/ 1166527 h 1357420"/>
              <a:gd name="connsiteX10" fmla="*/ 105178 w 843404"/>
              <a:gd name="connsiteY10" fmla="*/ 556578 h 1357420"/>
              <a:gd name="connsiteX11" fmla="*/ 8576 w 843404"/>
              <a:gd name="connsiteY11" fmla="*/ 580816 h 1357420"/>
              <a:gd name="connsiteX0" fmla="*/ 8576 w 842535"/>
              <a:gd name="connsiteY0" fmla="*/ 580879 h 1357483"/>
              <a:gd name="connsiteX1" fmla="*/ 76387 w 842535"/>
              <a:gd name="connsiteY1" fmla="*/ 422625 h 1357483"/>
              <a:gd name="connsiteX2" fmla="*/ 99190 w 842535"/>
              <a:gd name="connsiteY2" fmla="*/ 138708 h 1357483"/>
              <a:gd name="connsiteX3" fmla="*/ 308863 w 842535"/>
              <a:gd name="connsiteY3" fmla="*/ 4514 h 1357483"/>
              <a:gd name="connsiteX4" fmla="*/ 579343 w 842535"/>
              <a:gd name="connsiteY4" fmla="*/ 49493 h 1357483"/>
              <a:gd name="connsiteX5" fmla="*/ 714903 w 842535"/>
              <a:gd name="connsiteY5" fmla="*/ 221806 h 1357483"/>
              <a:gd name="connsiteX6" fmla="*/ 841446 w 842535"/>
              <a:gd name="connsiteY6" fmla="*/ 1056565 h 1357483"/>
              <a:gd name="connsiteX7" fmla="*/ 752727 w 842535"/>
              <a:gd name="connsiteY7" fmla="*/ 1296711 h 1357483"/>
              <a:gd name="connsiteX8" fmla="*/ 390961 w 842535"/>
              <a:gd name="connsiteY8" fmla="*/ 1349744 h 1357483"/>
              <a:gd name="connsiteX9" fmla="*/ 184643 w 842535"/>
              <a:gd name="connsiteY9" fmla="*/ 1166590 h 1357483"/>
              <a:gd name="connsiteX10" fmla="*/ 105178 w 842535"/>
              <a:gd name="connsiteY10" fmla="*/ 556641 h 1357483"/>
              <a:gd name="connsiteX11" fmla="*/ 8576 w 842535"/>
              <a:gd name="connsiteY11" fmla="*/ 580879 h 1357483"/>
              <a:gd name="connsiteX0" fmla="*/ 8576 w 842535"/>
              <a:gd name="connsiteY0" fmla="*/ 577971 h 1354575"/>
              <a:gd name="connsiteX1" fmla="*/ 76387 w 842535"/>
              <a:gd name="connsiteY1" fmla="*/ 419717 h 1354575"/>
              <a:gd name="connsiteX2" fmla="*/ 99190 w 842535"/>
              <a:gd name="connsiteY2" fmla="*/ 135800 h 1354575"/>
              <a:gd name="connsiteX3" fmla="*/ 308863 w 842535"/>
              <a:gd name="connsiteY3" fmla="*/ 1606 h 1354575"/>
              <a:gd name="connsiteX4" fmla="*/ 714903 w 842535"/>
              <a:gd name="connsiteY4" fmla="*/ 218898 h 1354575"/>
              <a:gd name="connsiteX5" fmla="*/ 841446 w 842535"/>
              <a:gd name="connsiteY5" fmla="*/ 1053657 h 1354575"/>
              <a:gd name="connsiteX6" fmla="*/ 752727 w 842535"/>
              <a:gd name="connsiteY6" fmla="*/ 1293803 h 1354575"/>
              <a:gd name="connsiteX7" fmla="*/ 390961 w 842535"/>
              <a:gd name="connsiteY7" fmla="*/ 1346836 h 1354575"/>
              <a:gd name="connsiteX8" fmla="*/ 184643 w 842535"/>
              <a:gd name="connsiteY8" fmla="*/ 1163682 h 1354575"/>
              <a:gd name="connsiteX9" fmla="*/ 105178 w 842535"/>
              <a:gd name="connsiteY9" fmla="*/ 553733 h 1354575"/>
              <a:gd name="connsiteX10" fmla="*/ 8576 w 842535"/>
              <a:gd name="connsiteY10" fmla="*/ 577971 h 1354575"/>
              <a:gd name="connsiteX0" fmla="*/ 8576 w 841897"/>
              <a:gd name="connsiteY0" fmla="*/ 576547 h 1353151"/>
              <a:gd name="connsiteX1" fmla="*/ 76387 w 841897"/>
              <a:gd name="connsiteY1" fmla="*/ 418293 h 1353151"/>
              <a:gd name="connsiteX2" fmla="*/ 99190 w 841897"/>
              <a:gd name="connsiteY2" fmla="*/ 134376 h 1353151"/>
              <a:gd name="connsiteX3" fmla="*/ 308863 w 841897"/>
              <a:gd name="connsiteY3" fmla="*/ 182 h 1353151"/>
              <a:gd name="connsiteX4" fmla="*/ 730941 w 841897"/>
              <a:gd name="connsiteY4" fmla="*/ 159475 h 1353151"/>
              <a:gd name="connsiteX5" fmla="*/ 841446 w 841897"/>
              <a:gd name="connsiteY5" fmla="*/ 1052233 h 1353151"/>
              <a:gd name="connsiteX6" fmla="*/ 752727 w 841897"/>
              <a:gd name="connsiteY6" fmla="*/ 1292379 h 1353151"/>
              <a:gd name="connsiteX7" fmla="*/ 390961 w 841897"/>
              <a:gd name="connsiteY7" fmla="*/ 1345412 h 1353151"/>
              <a:gd name="connsiteX8" fmla="*/ 184643 w 841897"/>
              <a:gd name="connsiteY8" fmla="*/ 1162258 h 1353151"/>
              <a:gd name="connsiteX9" fmla="*/ 105178 w 841897"/>
              <a:gd name="connsiteY9" fmla="*/ 552309 h 1353151"/>
              <a:gd name="connsiteX10" fmla="*/ 8576 w 841897"/>
              <a:gd name="connsiteY10" fmla="*/ 576547 h 1353151"/>
              <a:gd name="connsiteX0" fmla="*/ 8576 w 852902"/>
              <a:gd name="connsiteY0" fmla="*/ 576547 h 1354413"/>
              <a:gd name="connsiteX1" fmla="*/ 76387 w 852902"/>
              <a:gd name="connsiteY1" fmla="*/ 418293 h 1354413"/>
              <a:gd name="connsiteX2" fmla="*/ 99190 w 852902"/>
              <a:gd name="connsiteY2" fmla="*/ 134376 h 1354413"/>
              <a:gd name="connsiteX3" fmla="*/ 308863 w 852902"/>
              <a:gd name="connsiteY3" fmla="*/ 182 h 1354413"/>
              <a:gd name="connsiteX4" fmla="*/ 730941 w 852902"/>
              <a:gd name="connsiteY4" fmla="*/ 159475 h 1354413"/>
              <a:gd name="connsiteX5" fmla="*/ 852579 w 852902"/>
              <a:gd name="connsiteY5" fmla="*/ 1001682 h 1354413"/>
              <a:gd name="connsiteX6" fmla="*/ 752727 w 852902"/>
              <a:gd name="connsiteY6" fmla="*/ 1292379 h 1354413"/>
              <a:gd name="connsiteX7" fmla="*/ 390961 w 852902"/>
              <a:gd name="connsiteY7" fmla="*/ 1345412 h 1354413"/>
              <a:gd name="connsiteX8" fmla="*/ 184643 w 852902"/>
              <a:gd name="connsiteY8" fmla="*/ 1162258 h 1354413"/>
              <a:gd name="connsiteX9" fmla="*/ 105178 w 852902"/>
              <a:gd name="connsiteY9" fmla="*/ 552309 h 1354413"/>
              <a:gd name="connsiteX10" fmla="*/ 8576 w 852902"/>
              <a:gd name="connsiteY10" fmla="*/ 576547 h 1354413"/>
              <a:gd name="connsiteX0" fmla="*/ 9753 w 842440"/>
              <a:gd name="connsiteY0" fmla="*/ 568913 h 1354413"/>
              <a:gd name="connsiteX1" fmla="*/ 65925 w 842440"/>
              <a:gd name="connsiteY1" fmla="*/ 418293 h 1354413"/>
              <a:gd name="connsiteX2" fmla="*/ 88728 w 842440"/>
              <a:gd name="connsiteY2" fmla="*/ 134376 h 1354413"/>
              <a:gd name="connsiteX3" fmla="*/ 298401 w 842440"/>
              <a:gd name="connsiteY3" fmla="*/ 182 h 1354413"/>
              <a:gd name="connsiteX4" fmla="*/ 720479 w 842440"/>
              <a:gd name="connsiteY4" fmla="*/ 159475 h 1354413"/>
              <a:gd name="connsiteX5" fmla="*/ 842117 w 842440"/>
              <a:gd name="connsiteY5" fmla="*/ 1001682 h 1354413"/>
              <a:gd name="connsiteX6" fmla="*/ 742265 w 842440"/>
              <a:gd name="connsiteY6" fmla="*/ 1292379 h 1354413"/>
              <a:gd name="connsiteX7" fmla="*/ 380499 w 842440"/>
              <a:gd name="connsiteY7" fmla="*/ 1345412 h 1354413"/>
              <a:gd name="connsiteX8" fmla="*/ 174181 w 842440"/>
              <a:gd name="connsiteY8" fmla="*/ 1162258 h 1354413"/>
              <a:gd name="connsiteX9" fmla="*/ 94716 w 842440"/>
              <a:gd name="connsiteY9" fmla="*/ 552309 h 1354413"/>
              <a:gd name="connsiteX10" fmla="*/ 9753 w 842440"/>
              <a:gd name="connsiteY10" fmla="*/ 568913 h 1354413"/>
              <a:gd name="connsiteX0" fmla="*/ 9475 w 842162"/>
              <a:gd name="connsiteY0" fmla="*/ 568921 h 1354421"/>
              <a:gd name="connsiteX1" fmla="*/ 68141 w 842162"/>
              <a:gd name="connsiteY1" fmla="*/ 437939 h 1354421"/>
              <a:gd name="connsiteX2" fmla="*/ 88450 w 842162"/>
              <a:gd name="connsiteY2" fmla="*/ 134384 h 1354421"/>
              <a:gd name="connsiteX3" fmla="*/ 298123 w 842162"/>
              <a:gd name="connsiteY3" fmla="*/ 190 h 1354421"/>
              <a:gd name="connsiteX4" fmla="*/ 720201 w 842162"/>
              <a:gd name="connsiteY4" fmla="*/ 159483 h 1354421"/>
              <a:gd name="connsiteX5" fmla="*/ 841839 w 842162"/>
              <a:gd name="connsiteY5" fmla="*/ 1001690 h 1354421"/>
              <a:gd name="connsiteX6" fmla="*/ 741987 w 842162"/>
              <a:gd name="connsiteY6" fmla="*/ 1292387 h 1354421"/>
              <a:gd name="connsiteX7" fmla="*/ 380221 w 842162"/>
              <a:gd name="connsiteY7" fmla="*/ 1345420 h 1354421"/>
              <a:gd name="connsiteX8" fmla="*/ 173903 w 842162"/>
              <a:gd name="connsiteY8" fmla="*/ 1162266 h 1354421"/>
              <a:gd name="connsiteX9" fmla="*/ 94438 w 842162"/>
              <a:gd name="connsiteY9" fmla="*/ 552317 h 1354421"/>
              <a:gd name="connsiteX10" fmla="*/ 9475 w 842162"/>
              <a:gd name="connsiteY10" fmla="*/ 568921 h 1354421"/>
              <a:gd name="connsiteX0" fmla="*/ 9475 w 842162"/>
              <a:gd name="connsiteY0" fmla="*/ 568732 h 1354232"/>
              <a:gd name="connsiteX1" fmla="*/ 68141 w 842162"/>
              <a:gd name="connsiteY1" fmla="*/ 437750 h 1354232"/>
              <a:gd name="connsiteX2" fmla="*/ 86360 w 842162"/>
              <a:gd name="connsiteY2" fmla="*/ 157448 h 1354232"/>
              <a:gd name="connsiteX3" fmla="*/ 298123 w 842162"/>
              <a:gd name="connsiteY3" fmla="*/ 1 h 1354232"/>
              <a:gd name="connsiteX4" fmla="*/ 720201 w 842162"/>
              <a:gd name="connsiteY4" fmla="*/ 159294 h 1354232"/>
              <a:gd name="connsiteX5" fmla="*/ 841839 w 842162"/>
              <a:gd name="connsiteY5" fmla="*/ 1001501 h 1354232"/>
              <a:gd name="connsiteX6" fmla="*/ 741987 w 842162"/>
              <a:gd name="connsiteY6" fmla="*/ 1292198 h 1354232"/>
              <a:gd name="connsiteX7" fmla="*/ 380221 w 842162"/>
              <a:gd name="connsiteY7" fmla="*/ 1345231 h 1354232"/>
              <a:gd name="connsiteX8" fmla="*/ 173903 w 842162"/>
              <a:gd name="connsiteY8" fmla="*/ 1162077 h 1354232"/>
              <a:gd name="connsiteX9" fmla="*/ 94438 w 842162"/>
              <a:gd name="connsiteY9" fmla="*/ 552128 h 1354232"/>
              <a:gd name="connsiteX10" fmla="*/ 9475 w 842162"/>
              <a:gd name="connsiteY10" fmla="*/ 568732 h 1354232"/>
              <a:gd name="connsiteX0" fmla="*/ 9475 w 842162"/>
              <a:gd name="connsiteY0" fmla="*/ 553089 h 1338589"/>
              <a:gd name="connsiteX1" fmla="*/ 68141 w 842162"/>
              <a:gd name="connsiteY1" fmla="*/ 422107 h 1338589"/>
              <a:gd name="connsiteX2" fmla="*/ 86360 w 842162"/>
              <a:gd name="connsiteY2" fmla="*/ 141805 h 1338589"/>
              <a:gd name="connsiteX3" fmla="*/ 302731 w 842162"/>
              <a:gd name="connsiteY3" fmla="*/ 786 h 1338589"/>
              <a:gd name="connsiteX4" fmla="*/ 720201 w 842162"/>
              <a:gd name="connsiteY4" fmla="*/ 143651 h 1338589"/>
              <a:gd name="connsiteX5" fmla="*/ 841839 w 842162"/>
              <a:gd name="connsiteY5" fmla="*/ 985858 h 1338589"/>
              <a:gd name="connsiteX6" fmla="*/ 741987 w 842162"/>
              <a:gd name="connsiteY6" fmla="*/ 1276555 h 1338589"/>
              <a:gd name="connsiteX7" fmla="*/ 380221 w 842162"/>
              <a:gd name="connsiteY7" fmla="*/ 1329588 h 1338589"/>
              <a:gd name="connsiteX8" fmla="*/ 173903 w 842162"/>
              <a:gd name="connsiteY8" fmla="*/ 1146434 h 1338589"/>
              <a:gd name="connsiteX9" fmla="*/ 94438 w 842162"/>
              <a:gd name="connsiteY9" fmla="*/ 536485 h 1338589"/>
              <a:gd name="connsiteX10" fmla="*/ 9475 w 842162"/>
              <a:gd name="connsiteY10" fmla="*/ 553089 h 1338589"/>
              <a:gd name="connsiteX0" fmla="*/ 9475 w 842162"/>
              <a:gd name="connsiteY0" fmla="*/ 556656 h 1342156"/>
              <a:gd name="connsiteX1" fmla="*/ 68141 w 842162"/>
              <a:gd name="connsiteY1" fmla="*/ 425674 h 1342156"/>
              <a:gd name="connsiteX2" fmla="*/ 86360 w 842162"/>
              <a:gd name="connsiteY2" fmla="*/ 145372 h 1342156"/>
              <a:gd name="connsiteX3" fmla="*/ 302731 w 842162"/>
              <a:gd name="connsiteY3" fmla="*/ 4353 h 1342156"/>
              <a:gd name="connsiteX4" fmla="*/ 720201 w 842162"/>
              <a:gd name="connsiteY4" fmla="*/ 147218 h 1342156"/>
              <a:gd name="connsiteX5" fmla="*/ 841839 w 842162"/>
              <a:gd name="connsiteY5" fmla="*/ 989425 h 1342156"/>
              <a:gd name="connsiteX6" fmla="*/ 741987 w 842162"/>
              <a:gd name="connsiteY6" fmla="*/ 1280122 h 1342156"/>
              <a:gd name="connsiteX7" fmla="*/ 380221 w 842162"/>
              <a:gd name="connsiteY7" fmla="*/ 1333155 h 1342156"/>
              <a:gd name="connsiteX8" fmla="*/ 173903 w 842162"/>
              <a:gd name="connsiteY8" fmla="*/ 1150001 h 1342156"/>
              <a:gd name="connsiteX9" fmla="*/ 94438 w 842162"/>
              <a:gd name="connsiteY9" fmla="*/ 540052 h 1342156"/>
              <a:gd name="connsiteX10" fmla="*/ 9475 w 842162"/>
              <a:gd name="connsiteY10" fmla="*/ 556656 h 1342156"/>
              <a:gd name="connsiteX0" fmla="*/ 9475 w 842162"/>
              <a:gd name="connsiteY0" fmla="*/ 553349 h 1338849"/>
              <a:gd name="connsiteX1" fmla="*/ 68141 w 842162"/>
              <a:gd name="connsiteY1" fmla="*/ 422367 h 1338849"/>
              <a:gd name="connsiteX2" fmla="*/ 96954 w 842162"/>
              <a:gd name="connsiteY2" fmla="*/ 146058 h 1338849"/>
              <a:gd name="connsiteX3" fmla="*/ 302731 w 842162"/>
              <a:gd name="connsiteY3" fmla="*/ 1046 h 1338849"/>
              <a:gd name="connsiteX4" fmla="*/ 720201 w 842162"/>
              <a:gd name="connsiteY4" fmla="*/ 143911 h 1338849"/>
              <a:gd name="connsiteX5" fmla="*/ 841839 w 842162"/>
              <a:gd name="connsiteY5" fmla="*/ 986118 h 1338849"/>
              <a:gd name="connsiteX6" fmla="*/ 741987 w 842162"/>
              <a:gd name="connsiteY6" fmla="*/ 1276815 h 1338849"/>
              <a:gd name="connsiteX7" fmla="*/ 380221 w 842162"/>
              <a:gd name="connsiteY7" fmla="*/ 1329848 h 1338849"/>
              <a:gd name="connsiteX8" fmla="*/ 173903 w 842162"/>
              <a:gd name="connsiteY8" fmla="*/ 1146694 h 1338849"/>
              <a:gd name="connsiteX9" fmla="*/ 94438 w 842162"/>
              <a:gd name="connsiteY9" fmla="*/ 536745 h 1338849"/>
              <a:gd name="connsiteX10" fmla="*/ 9475 w 842162"/>
              <a:gd name="connsiteY10" fmla="*/ 553349 h 1338849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38908"/>
              <a:gd name="connsiteX1" fmla="*/ 68141 w 842162"/>
              <a:gd name="connsiteY1" fmla="*/ 422367 h 1338908"/>
              <a:gd name="connsiteX2" fmla="*/ 96954 w 842162"/>
              <a:gd name="connsiteY2" fmla="*/ 146058 h 1338908"/>
              <a:gd name="connsiteX3" fmla="*/ 302731 w 842162"/>
              <a:gd name="connsiteY3" fmla="*/ 1046 h 1338908"/>
              <a:gd name="connsiteX4" fmla="*/ 720201 w 842162"/>
              <a:gd name="connsiteY4" fmla="*/ 143911 h 1338908"/>
              <a:gd name="connsiteX5" fmla="*/ 841839 w 842162"/>
              <a:gd name="connsiteY5" fmla="*/ 986118 h 1338908"/>
              <a:gd name="connsiteX6" fmla="*/ 741987 w 842162"/>
              <a:gd name="connsiteY6" fmla="*/ 1276815 h 1338908"/>
              <a:gd name="connsiteX7" fmla="*/ 380221 w 842162"/>
              <a:gd name="connsiteY7" fmla="*/ 1329848 h 1338908"/>
              <a:gd name="connsiteX8" fmla="*/ 178844 w 842162"/>
              <a:gd name="connsiteY8" fmla="*/ 1145885 h 1338908"/>
              <a:gd name="connsiteX9" fmla="*/ 94438 w 842162"/>
              <a:gd name="connsiteY9" fmla="*/ 536745 h 1338908"/>
              <a:gd name="connsiteX10" fmla="*/ 9475 w 842162"/>
              <a:gd name="connsiteY10" fmla="*/ 553349 h 1338908"/>
              <a:gd name="connsiteX0" fmla="*/ 9475 w 842162"/>
              <a:gd name="connsiteY0" fmla="*/ 553349 h 1342900"/>
              <a:gd name="connsiteX1" fmla="*/ 68141 w 842162"/>
              <a:gd name="connsiteY1" fmla="*/ 422367 h 1342900"/>
              <a:gd name="connsiteX2" fmla="*/ 96954 w 842162"/>
              <a:gd name="connsiteY2" fmla="*/ 146058 h 1342900"/>
              <a:gd name="connsiteX3" fmla="*/ 302731 w 842162"/>
              <a:gd name="connsiteY3" fmla="*/ 1046 h 1342900"/>
              <a:gd name="connsiteX4" fmla="*/ 720201 w 842162"/>
              <a:gd name="connsiteY4" fmla="*/ 143911 h 1342900"/>
              <a:gd name="connsiteX5" fmla="*/ 841839 w 842162"/>
              <a:gd name="connsiteY5" fmla="*/ 986118 h 1342900"/>
              <a:gd name="connsiteX6" fmla="*/ 741987 w 842162"/>
              <a:gd name="connsiteY6" fmla="*/ 1276815 h 1342900"/>
              <a:gd name="connsiteX7" fmla="*/ 380221 w 842162"/>
              <a:gd name="connsiteY7" fmla="*/ 1329848 h 1342900"/>
              <a:gd name="connsiteX8" fmla="*/ 164306 w 842162"/>
              <a:gd name="connsiteY8" fmla="*/ 1090990 h 1342900"/>
              <a:gd name="connsiteX9" fmla="*/ 94438 w 842162"/>
              <a:gd name="connsiteY9" fmla="*/ 536745 h 1342900"/>
              <a:gd name="connsiteX10" fmla="*/ 9475 w 842162"/>
              <a:gd name="connsiteY10" fmla="*/ 553349 h 1342900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42162"/>
              <a:gd name="connsiteY0" fmla="*/ 553349 h 1341177"/>
              <a:gd name="connsiteX1" fmla="*/ 68141 w 842162"/>
              <a:gd name="connsiteY1" fmla="*/ 422367 h 1341177"/>
              <a:gd name="connsiteX2" fmla="*/ 96954 w 842162"/>
              <a:gd name="connsiteY2" fmla="*/ 146058 h 1341177"/>
              <a:gd name="connsiteX3" fmla="*/ 302731 w 842162"/>
              <a:gd name="connsiteY3" fmla="*/ 1046 h 1341177"/>
              <a:gd name="connsiteX4" fmla="*/ 720201 w 842162"/>
              <a:gd name="connsiteY4" fmla="*/ 143911 h 1341177"/>
              <a:gd name="connsiteX5" fmla="*/ 841839 w 842162"/>
              <a:gd name="connsiteY5" fmla="*/ 986118 h 1341177"/>
              <a:gd name="connsiteX6" fmla="*/ 741987 w 842162"/>
              <a:gd name="connsiteY6" fmla="*/ 1276815 h 1341177"/>
              <a:gd name="connsiteX7" fmla="*/ 380221 w 842162"/>
              <a:gd name="connsiteY7" fmla="*/ 1329848 h 1341177"/>
              <a:gd name="connsiteX8" fmla="*/ 177395 w 842162"/>
              <a:gd name="connsiteY8" fmla="*/ 1114621 h 1341177"/>
              <a:gd name="connsiteX9" fmla="*/ 94438 w 842162"/>
              <a:gd name="connsiteY9" fmla="*/ 536745 h 1341177"/>
              <a:gd name="connsiteX10" fmla="*/ 9475 w 842162"/>
              <a:gd name="connsiteY10" fmla="*/ 553349 h 1341177"/>
              <a:gd name="connsiteX0" fmla="*/ 9475 w 838228"/>
              <a:gd name="connsiteY0" fmla="*/ 552686 h 1342067"/>
              <a:gd name="connsiteX1" fmla="*/ 68141 w 838228"/>
              <a:gd name="connsiteY1" fmla="*/ 421704 h 1342067"/>
              <a:gd name="connsiteX2" fmla="*/ 96954 w 838228"/>
              <a:gd name="connsiteY2" fmla="*/ 145395 h 1342067"/>
              <a:gd name="connsiteX3" fmla="*/ 302731 w 838228"/>
              <a:gd name="connsiteY3" fmla="*/ 383 h 1342067"/>
              <a:gd name="connsiteX4" fmla="*/ 720201 w 838228"/>
              <a:gd name="connsiteY4" fmla="*/ 143248 h 1342067"/>
              <a:gd name="connsiteX5" fmla="*/ 837868 w 838228"/>
              <a:gd name="connsiteY5" fmla="*/ 935854 h 1342067"/>
              <a:gd name="connsiteX6" fmla="*/ 741987 w 838228"/>
              <a:gd name="connsiteY6" fmla="*/ 1276152 h 1342067"/>
              <a:gd name="connsiteX7" fmla="*/ 380221 w 838228"/>
              <a:gd name="connsiteY7" fmla="*/ 1329185 h 1342067"/>
              <a:gd name="connsiteX8" fmla="*/ 177395 w 838228"/>
              <a:gd name="connsiteY8" fmla="*/ 1113958 h 1342067"/>
              <a:gd name="connsiteX9" fmla="*/ 94438 w 838228"/>
              <a:gd name="connsiteY9" fmla="*/ 536082 h 1342067"/>
              <a:gd name="connsiteX10" fmla="*/ 9475 w 838228"/>
              <a:gd name="connsiteY10" fmla="*/ 552686 h 1342067"/>
              <a:gd name="connsiteX0" fmla="*/ 9475 w 838000"/>
              <a:gd name="connsiteY0" fmla="*/ 552686 h 1336588"/>
              <a:gd name="connsiteX1" fmla="*/ 68141 w 838000"/>
              <a:gd name="connsiteY1" fmla="*/ 421704 h 1336588"/>
              <a:gd name="connsiteX2" fmla="*/ 96954 w 838000"/>
              <a:gd name="connsiteY2" fmla="*/ 145395 h 1336588"/>
              <a:gd name="connsiteX3" fmla="*/ 302731 w 838000"/>
              <a:gd name="connsiteY3" fmla="*/ 383 h 1336588"/>
              <a:gd name="connsiteX4" fmla="*/ 720201 w 838000"/>
              <a:gd name="connsiteY4" fmla="*/ 143248 h 1336588"/>
              <a:gd name="connsiteX5" fmla="*/ 837868 w 838000"/>
              <a:gd name="connsiteY5" fmla="*/ 935854 h 1336588"/>
              <a:gd name="connsiteX6" fmla="*/ 734462 w 838000"/>
              <a:gd name="connsiteY6" fmla="*/ 1253581 h 1336588"/>
              <a:gd name="connsiteX7" fmla="*/ 380221 w 838000"/>
              <a:gd name="connsiteY7" fmla="*/ 1329185 h 1336588"/>
              <a:gd name="connsiteX8" fmla="*/ 177395 w 838000"/>
              <a:gd name="connsiteY8" fmla="*/ 1113958 h 1336588"/>
              <a:gd name="connsiteX9" fmla="*/ 94438 w 838000"/>
              <a:gd name="connsiteY9" fmla="*/ 536082 h 1336588"/>
              <a:gd name="connsiteX10" fmla="*/ 9475 w 838000"/>
              <a:gd name="connsiteY10" fmla="*/ 552686 h 1336588"/>
              <a:gd name="connsiteX0" fmla="*/ 9475 w 837882"/>
              <a:gd name="connsiteY0" fmla="*/ 552686 h 1336871"/>
              <a:gd name="connsiteX1" fmla="*/ 68141 w 837882"/>
              <a:gd name="connsiteY1" fmla="*/ 421704 h 1336871"/>
              <a:gd name="connsiteX2" fmla="*/ 96954 w 837882"/>
              <a:gd name="connsiteY2" fmla="*/ 145395 h 1336871"/>
              <a:gd name="connsiteX3" fmla="*/ 302731 w 837882"/>
              <a:gd name="connsiteY3" fmla="*/ 383 h 1336871"/>
              <a:gd name="connsiteX4" fmla="*/ 720201 w 837882"/>
              <a:gd name="connsiteY4" fmla="*/ 143248 h 1336871"/>
              <a:gd name="connsiteX5" fmla="*/ 837868 w 837882"/>
              <a:gd name="connsiteY5" fmla="*/ 935854 h 1336871"/>
              <a:gd name="connsiteX6" fmla="*/ 725336 w 837882"/>
              <a:gd name="connsiteY6" fmla="*/ 1255076 h 1336871"/>
              <a:gd name="connsiteX7" fmla="*/ 380221 w 837882"/>
              <a:gd name="connsiteY7" fmla="*/ 1329185 h 1336871"/>
              <a:gd name="connsiteX8" fmla="*/ 177395 w 837882"/>
              <a:gd name="connsiteY8" fmla="*/ 1113958 h 1336871"/>
              <a:gd name="connsiteX9" fmla="*/ 94438 w 837882"/>
              <a:gd name="connsiteY9" fmla="*/ 536082 h 1336871"/>
              <a:gd name="connsiteX10" fmla="*/ 9475 w 837882"/>
              <a:gd name="connsiteY10" fmla="*/ 552686 h 1336871"/>
              <a:gd name="connsiteX0" fmla="*/ 9475 w 839240"/>
              <a:gd name="connsiteY0" fmla="*/ 552686 h 1331193"/>
              <a:gd name="connsiteX1" fmla="*/ 68141 w 839240"/>
              <a:gd name="connsiteY1" fmla="*/ 421704 h 1331193"/>
              <a:gd name="connsiteX2" fmla="*/ 96954 w 839240"/>
              <a:gd name="connsiteY2" fmla="*/ 145395 h 1331193"/>
              <a:gd name="connsiteX3" fmla="*/ 302731 w 839240"/>
              <a:gd name="connsiteY3" fmla="*/ 383 h 1331193"/>
              <a:gd name="connsiteX4" fmla="*/ 720201 w 839240"/>
              <a:gd name="connsiteY4" fmla="*/ 143248 h 1331193"/>
              <a:gd name="connsiteX5" fmla="*/ 837868 w 839240"/>
              <a:gd name="connsiteY5" fmla="*/ 935854 h 1331193"/>
              <a:gd name="connsiteX6" fmla="*/ 756246 w 839240"/>
              <a:gd name="connsiteY6" fmla="*/ 1205051 h 1331193"/>
              <a:gd name="connsiteX7" fmla="*/ 380221 w 839240"/>
              <a:gd name="connsiteY7" fmla="*/ 1329185 h 1331193"/>
              <a:gd name="connsiteX8" fmla="*/ 177395 w 839240"/>
              <a:gd name="connsiteY8" fmla="*/ 1113958 h 1331193"/>
              <a:gd name="connsiteX9" fmla="*/ 94438 w 839240"/>
              <a:gd name="connsiteY9" fmla="*/ 536082 h 1331193"/>
              <a:gd name="connsiteX10" fmla="*/ 9475 w 839240"/>
              <a:gd name="connsiteY10" fmla="*/ 552686 h 1331193"/>
              <a:gd name="connsiteX0" fmla="*/ 9475 w 838447"/>
              <a:gd name="connsiteY0" fmla="*/ 552686 h 1332254"/>
              <a:gd name="connsiteX1" fmla="*/ 68141 w 838447"/>
              <a:gd name="connsiteY1" fmla="*/ 421704 h 1332254"/>
              <a:gd name="connsiteX2" fmla="*/ 96954 w 838447"/>
              <a:gd name="connsiteY2" fmla="*/ 145395 h 1332254"/>
              <a:gd name="connsiteX3" fmla="*/ 302731 w 838447"/>
              <a:gd name="connsiteY3" fmla="*/ 383 h 1332254"/>
              <a:gd name="connsiteX4" fmla="*/ 720201 w 838447"/>
              <a:gd name="connsiteY4" fmla="*/ 143248 h 1332254"/>
              <a:gd name="connsiteX5" fmla="*/ 837868 w 838447"/>
              <a:gd name="connsiteY5" fmla="*/ 935854 h 1332254"/>
              <a:gd name="connsiteX6" fmla="*/ 746484 w 838447"/>
              <a:gd name="connsiteY6" fmla="*/ 1219874 h 1332254"/>
              <a:gd name="connsiteX7" fmla="*/ 380221 w 838447"/>
              <a:gd name="connsiteY7" fmla="*/ 1329185 h 1332254"/>
              <a:gd name="connsiteX8" fmla="*/ 177395 w 838447"/>
              <a:gd name="connsiteY8" fmla="*/ 1113958 h 1332254"/>
              <a:gd name="connsiteX9" fmla="*/ 94438 w 838447"/>
              <a:gd name="connsiteY9" fmla="*/ 536082 h 1332254"/>
              <a:gd name="connsiteX10" fmla="*/ 9475 w 838447"/>
              <a:gd name="connsiteY10" fmla="*/ 552686 h 1332254"/>
              <a:gd name="connsiteX0" fmla="*/ 9475 w 838410"/>
              <a:gd name="connsiteY0" fmla="*/ 552686 h 1331841"/>
              <a:gd name="connsiteX1" fmla="*/ 68141 w 838410"/>
              <a:gd name="connsiteY1" fmla="*/ 421704 h 1331841"/>
              <a:gd name="connsiteX2" fmla="*/ 96954 w 838410"/>
              <a:gd name="connsiteY2" fmla="*/ 145395 h 1331841"/>
              <a:gd name="connsiteX3" fmla="*/ 302731 w 838410"/>
              <a:gd name="connsiteY3" fmla="*/ 383 h 1331841"/>
              <a:gd name="connsiteX4" fmla="*/ 720201 w 838410"/>
              <a:gd name="connsiteY4" fmla="*/ 143248 h 1331841"/>
              <a:gd name="connsiteX5" fmla="*/ 837868 w 838410"/>
              <a:gd name="connsiteY5" fmla="*/ 935854 h 1331841"/>
              <a:gd name="connsiteX6" fmla="*/ 745826 w 838410"/>
              <a:gd name="connsiteY6" fmla="*/ 1214692 h 1331841"/>
              <a:gd name="connsiteX7" fmla="*/ 380221 w 838410"/>
              <a:gd name="connsiteY7" fmla="*/ 1329185 h 1331841"/>
              <a:gd name="connsiteX8" fmla="*/ 177395 w 838410"/>
              <a:gd name="connsiteY8" fmla="*/ 1113958 h 1331841"/>
              <a:gd name="connsiteX9" fmla="*/ 94438 w 838410"/>
              <a:gd name="connsiteY9" fmla="*/ 536082 h 1331841"/>
              <a:gd name="connsiteX10" fmla="*/ 9475 w 838410"/>
              <a:gd name="connsiteY10" fmla="*/ 552686 h 1331841"/>
              <a:gd name="connsiteX0" fmla="*/ 9475 w 838410"/>
              <a:gd name="connsiteY0" fmla="*/ 552359 h 1331514"/>
              <a:gd name="connsiteX1" fmla="*/ 68141 w 838410"/>
              <a:gd name="connsiteY1" fmla="*/ 421377 h 1331514"/>
              <a:gd name="connsiteX2" fmla="*/ 113639 w 838410"/>
              <a:gd name="connsiteY2" fmla="*/ 138724 h 1331514"/>
              <a:gd name="connsiteX3" fmla="*/ 302731 w 838410"/>
              <a:gd name="connsiteY3" fmla="*/ 56 h 1331514"/>
              <a:gd name="connsiteX4" fmla="*/ 720201 w 838410"/>
              <a:gd name="connsiteY4" fmla="*/ 142921 h 1331514"/>
              <a:gd name="connsiteX5" fmla="*/ 837868 w 838410"/>
              <a:gd name="connsiteY5" fmla="*/ 935527 h 1331514"/>
              <a:gd name="connsiteX6" fmla="*/ 745826 w 838410"/>
              <a:gd name="connsiteY6" fmla="*/ 1214365 h 1331514"/>
              <a:gd name="connsiteX7" fmla="*/ 380221 w 838410"/>
              <a:gd name="connsiteY7" fmla="*/ 1328858 h 1331514"/>
              <a:gd name="connsiteX8" fmla="*/ 177395 w 838410"/>
              <a:gd name="connsiteY8" fmla="*/ 1113631 h 1331514"/>
              <a:gd name="connsiteX9" fmla="*/ 94438 w 838410"/>
              <a:gd name="connsiteY9" fmla="*/ 535755 h 1331514"/>
              <a:gd name="connsiteX10" fmla="*/ 9475 w 838410"/>
              <a:gd name="connsiteY10" fmla="*/ 552359 h 1331514"/>
              <a:gd name="connsiteX0" fmla="*/ 9475 w 838410"/>
              <a:gd name="connsiteY0" fmla="*/ 555370 h 1334525"/>
              <a:gd name="connsiteX1" fmla="*/ 68141 w 838410"/>
              <a:gd name="connsiteY1" fmla="*/ 424388 h 1334525"/>
              <a:gd name="connsiteX2" fmla="*/ 113639 w 838410"/>
              <a:gd name="connsiteY2" fmla="*/ 141735 h 1334525"/>
              <a:gd name="connsiteX3" fmla="*/ 321423 w 838410"/>
              <a:gd name="connsiteY3" fmla="*/ 5 h 1334525"/>
              <a:gd name="connsiteX4" fmla="*/ 720201 w 838410"/>
              <a:gd name="connsiteY4" fmla="*/ 145932 h 1334525"/>
              <a:gd name="connsiteX5" fmla="*/ 837868 w 838410"/>
              <a:gd name="connsiteY5" fmla="*/ 938538 h 1334525"/>
              <a:gd name="connsiteX6" fmla="*/ 745826 w 838410"/>
              <a:gd name="connsiteY6" fmla="*/ 1217376 h 1334525"/>
              <a:gd name="connsiteX7" fmla="*/ 380221 w 838410"/>
              <a:gd name="connsiteY7" fmla="*/ 1331869 h 1334525"/>
              <a:gd name="connsiteX8" fmla="*/ 177395 w 838410"/>
              <a:gd name="connsiteY8" fmla="*/ 1116642 h 1334525"/>
              <a:gd name="connsiteX9" fmla="*/ 94438 w 838410"/>
              <a:gd name="connsiteY9" fmla="*/ 538766 h 1334525"/>
              <a:gd name="connsiteX10" fmla="*/ 9475 w 838410"/>
              <a:gd name="connsiteY10" fmla="*/ 555370 h 1334525"/>
              <a:gd name="connsiteX0" fmla="*/ 9475 w 838410"/>
              <a:gd name="connsiteY0" fmla="*/ 555454 h 1334609"/>
              <a:gd name="connsiteX1" fmla="*/ 68141 w 838410"/>
              <a:gd name="connsiteY1" fmla="*/ 424472 h 1334609"/>
              <a:gd name="connsiteX2" fmla="*/ 113639 w 838410"/>
              <a:gd name="connsiteY2" fmla="*/ 141819 h 1334609"/>
              <a:gd name="connsiteX3" fmla="*/ 321423 w 838410"/>
              <a:gd name="connsiteY3" fmla="*/ 89 h 1334609"/>
              <a:gd name="connsiteX4" fmla="*/ 720201 w 838410"/>
              <a:gd name="connsiteY4" fmla="*/ 146016 h 1334609"/>
              <a:gd name="connsiteX5" fmla="*/ 837868 w 838410"/>
              <a:gd name="connsiteY5" fmla="*/ 938622 h 1334609"/>
              <a:gd name="connsiteX6" fmla="*/ 745826 w 838410"/>
              <a:gd name="connsiteY6" fmla="*/ 1217460 h 1334609"/>
              <a:gd name="connsiteX7" fmla="*/ 380221 w 838410"/>
              <a:gd name="connsiteY7" fmla="*/ 1331953 h 1334609"/>
              <a:gd name="connsiteX8" fmla="*/ 177395 w 838410"/>
              <a:gd name="connsiteY8" fmla="*/ 1116726 h 1334609"/>
              <a:gd name="connsiteX9" fmla="*/ 94438 w 838410"/>
              <a:gd name="connsiteY9" fmla="*/ 538850 h 1334609"/>
              <a:gd name="connsiteX10" fmla="*/ 9475 w 838410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54 h 1334609"/>
              <a:gd name="connsiteX1" fmla="*/ 74950 w 837655"/>
              <a:gd name="connsiteY1" fmla="*/ 421428 h 1334609"/>
              <a:gd name="connsiteX2" fmla="*/ 112884 w 837655"/>
              <a:gd name="connsiteY2" fmla="*/ 141819 h 1334609"/>
              <a:gd name="connsiteX3" fmla="*/ 320668 w 837655"/>
              <a:gd name="connsiteY3" fmla="*/ 89 h 1334609"/>
              <a:gd name="connsiteX4" fmla="*/ 719446 w 837655"/>
              <a:gd name="connsiteY4" fmla="*/ 146016 h 1334609"/>
              <a:gd name="connsiteX5" fmla="*/ 837113 w 837655"/>
              <a:gd name="connsiteY5" fmla="*/ 938622 h 1334609"/>
              <a:gd name="connsiteX6" fmla="*/ 745071 w 837655"/>
              <a:gd name="connsiteY6" fmla="*/ 1217460 h 1334609"/>
              <a:gd name="connsiteX7" fmla="*/ 379466 w 837655"/>
              <a:gd name="connsiteY7" fmla="*/ 1331953 h 1334609"/>
              <a:gd name="connsiteX8" fmla="*/ 176640 w 837655"/>
              <a:gd name="connsiteY8" fmla="*/ 1116726 h 1334609"/>
              <a:gd name="connsiteX9" fmla="*/ 93683 w 837655"/>
              <a:gd name="connsiteY9" fmla="*/ 538850 h 1334609"/>
              <a:gd name="connsiteX10" fmla="*/ 8720 w 837655"/>
              <a:gd name="connsiteY10" fmla="*/ 555454 h 1334609"/>
              <a:gd name="connsiteX0" fmla="*/ 8720 w 837655"/>
              <a:gd name="connsiteY0" fmla="*/ 555461 h 1334616"/>
              <a:gd name="connsiteX1" fmla="*/ 74950 w 837655"/>
              <a:gd name="connsiteY1" fmla="*/ 421435 h 1334616"/>
              <a:gd name="connsiteX2" fmla="*/ 112884 w 837655"/>
              <a:gd name="connsiteY2" fmla="*/ 141826 h 1334616"/>
              <a:gd name="connsiteX3" fmla="*/ 320668 w 837655"/>
              <a:gd name="connsiteY3" fmla="*/ 96 h 1334616"/>
              <a:gd name="connsiteX4" fmla="*/ 719446 w 837655"/>
              <a:gd name="connsiteY4" fmla="*/ 146023 h 1334616"/>
              <a:gd name="connsiteX5" fmla="*/ 837113 w 837655"/>
              <a:gd name="connsiteY5" fmla="*/ 938629 h 1334616"/>
              <a:gd name="connsiteX6" fmla="*/ 745071 w 837655"/>
              <a:gd name="connsiteY6" fmla="*/ 1217467 h 1334616"/>
              <a:gd name="connsiteX7" fmla="*/ 379466 w 837655"/>
              <a:gd name="connsiteY7" fmla="*/ 1331960 h 1334616"/>
              <a:gd name="connsiteX8" fmla="*/ 176640 w 837655"/>
              <a:gd name="connsiteY8" fmla="*/ 1116733 h 1334616"/>
              <a:gd name="connsiteX9" fmla="*/ 93683 w 837655"/>
              <a:gd name="connsiteY9" fmla="*/ 538857 h 1334616"/>
              <a:gd name="connsiteX10" fmla="*/ 8720 w 837655"/>
              <a:gd name="connsiteY10" fmla="*/ 555461 h 1334616"/>
              <a:gd name="connsiteX0" fmla="*/ 8720 w 837655"/>
              <a:gd name="connsiteY0" fmla="*/ 555385 h 1334540"/>
              <a:gd name="connsiteX1" fmla="*/ 74950 w 837655"/>
              <a:gd name="connsiteY1" fmla="*/ 421359 h 1334540"/>
              <a:gd name="connsiteX2" fmla="*/ 123563 w 837655"/>
              <a:gd name="connsiteY2" fmla="*/ 138195 h 1334540"/>
              <a:gd name="connsiteX3" fmla="*/ 320668 w 837655"/>
              <a:gd name="connsiteY3" fmla="*/ 20 h 1334540"/>
              <a:gd name="connsiteX4" fmla="*/ 719446 w 837655"/>
              <a:gd name="connsiteY4" fmla="*/ 145947 h 1334540"/>
              <a:gd name="connsiteX5" fmla="*/ 837113 w 837655"/>
              <a:gd name="connsiteY5" fmla="*/ 938553 h 1334540"/>
              <a:gd name="connsiteX6" fmla="*/ 745071 w 837655"/>
              <a:gd name="connsiteY6" fmla="*/ 1217391 h 1334540"/>
              <a:gd name="connsiteX7" fmla="*/ 379466 w 837655"/>
              <a:gd name="connsiteY7" fmla="*/ 1331884 h 1334540"/>
              <a:gd name="connsiteX8" fmla="*/ 176640 w 837655"/>
              <a:gd name="connsiteY8" fmla="*/ 1116657 h 1334540"/>
              <a:gd name="connsiteX9" fmla="*/ 93683 w 837655"/>
              <a:gd name="connsiteY9" fmla="*/ 538781 h 1334540"/>
              <a:gd name="connsiteX10" fmla="*/ 8720 w 837655"/>
              <a:gd name="connsiteY10" fmla="*/ 555385 h 1334540"/>
              <a:gd name="connsiteX0" fmla="*/ 8179 w 837114"/>
              <a:gd name="connsiteY0" fmla="*/ 555383 h 1334538"/>
              <a:gd name="connsiteX1" fmla="*/ 80640 w 837114"/>
              <a:gd name="connsiteY1" fmla="*/ 420336 h 1334538"/>
              <a:gd name="connsiteX2" fmla="*/ 123022 w 837114"/>
              <a:gd name="connsiteY2" fmla="*/ 138193 h 1334538"/>
              <a:gd name="connsiteX3" fmla="*/ 320127 w 837114"/>
              <a:gd name="connsiteY3" fmla="*/ 18 h 1334538"/>
              <a:gd name="connsiteX4" fmla="*/ 718905 w 837114"/>
              <a:gd name="connsiteY4" fmla="*/ 145945 h 1334538"/>
              <a:gd name="connsiteX5" fmla="*/ 836572 w 837114"/>
              <a:gd name="connsiteY5" fmla="*/ 938551 h 1334538"/>
              <a:gd name="connsiteX6" fmla="*/ 744530 w 837114"/>
              <a:gd name="connsiteY6" fmla="*/ 1217389 h 1334538"/>
              <a:gd name="connsiteX7" fmla="*/ 378925 w 837114"/>
              <a:gd name="connsiteY7" fmla="*/ 1331882 h 1334538"/>
              <a:gd name="connsiteX8" fmla="*/ 176099 w 837114"/>
              <a:gd name="connsiteY8" fmla="*/ 1116655 h 1334538"/>
              <a:gd name="connsiteX9" fmla="*/ 93142 w 837114"/>
              <a:gd name="connsiteY9" fmla="*/ 538779 h 1334538"/>
              <a:gd name="connsiteX10" fmla="*/ 8179 w 837114"/>
              <a:gd name="connsiteY10" fmla="*/ 555383 h 1334538"/>
              <a:gd name="connsiteX0" fmla="*/ 9690 w 838625"/>
              <a:gd name="connsiteY0" fmla="*/ 555383 h 1334538"/>
              <a:gd name="connsiteX1" fmla="*/ 82151 w 838625"/>
              <a:gd name="connsiteY1" fmla="*/ 420336 h 1334538"/>
              <a:gd name="connsiteX2" fmla="*/ 124533 w 838625"/>
              <a:gd name="connsiteY2" fmla="*/ 138193 h 1334538"/>
              <a:gd name="connsiteX3" fmla="*/ 321638 w 838625"/>
              <a:gd name="connsiteY3" fmla="*/ 18 h 1334538"/>
              <a:gd name="connsiteX4" fmla="*/ 720416 w 838625"/>
              <a:gd name="connsiteY4" fmla="*/ 145945 h 1334538"/>
              <a:gd name="connsiteX5" fmla="*/ 838083 w 838625"/>
              <a:gd name="connsiteY5" fmla="*/ 938551 h 1334538"/>
              <a:gd name="connsiteX6" fmla="*/ 746041 w 838625"/>
              <a:gd name="connsiteY6" fmla="*/ 1217389 h 1334538"/>
              <a:gd name="connsiteX7" fmla="*/ 380436 w 838625"/>
              <a:gd name="connsiteY7" fmla="*/ 1331882 h 1334538"/>
              <a:gd name="connsiteX8" fmla="*/ 177610 w 838625"/>
              <a:gd name="connsiteY8" fmla="*/ 1116655 h 1334538"/>
              <a:gd name="connsiteX9" fmla="*/ 94653 w 838625"/>
              <a:gd name="connsiteY9" fmla="*/ 538779 h 1334538"/>
              <a:gd name="connsiteX10" fmla="*/ 9690 w 838625"/>
              <a:gd name="connsiteY10" fmla="*/ 555383 h 1334538"/>
              <a:gd name="connsiteX0" fmla="*/ 9690 w 838625"/>
              <a:gd name="connsiteY0" fmla="*/ 561266 h 1340421"/>
              <a:gd name="connsiteX1" fmla="*/ 82151 w 838625"/>
              <a:gd name="connsiteY1" fmla="*/ 426219 h 1340421"/>
              <a:gd name="connsiteX2" fmla="*/ 124533 w 838625"/>
              <a:gd name="connsiteY2" fmla="*/ 144076 h 1340421"/>
              <a:gd name="connsiteX3" fmla="*/ 368592 w 838625"/>
              <a:gd name="connsiteY3" fmla="*/ 16 h 1340421"/>
              <a:gd name="connsiteX4" fmla="*/ 720416 w 838625"/>
              <a:gd name="connsiteY4" fmla="*/ 151828 h 1340421"/>
              <a:gd name="connsiteX5" fmla="*/ 838083 w 838625"/>
              <a:gd name="connsiteY5" fmla="*/ 944434 h 1340421"/>
              <a:gd name="connsiteX6" fmla="*/ 746041 w 838625"/>
              <a:gd name="connsiteY6" fmla="*/ 1223272 h 1340421"/>
              <a:gd name="connsiteX7" fmla="*/ 380436 w 838625"/>
              <a:gd name="connsiteY7" fmla="*/ 1337765 h 1340421"/>
              <a:gd name="connsiteX8" fmla="*/ 177610 w 838625"/>
              <a:gd name="connsiteY8" fmla="*/ 1122538 h 1340421"/>
              <a:gd name="connsiteX9" fmla="*/ 94653 w 838625"/>
              <a:gd name="connsiteY9" fmla="*/ 544662 h 1340421"/>
              <a:gd name="connsiteX10" fmla="*/ 9690 w 838625"/>
              <a:gd name="connsiteY10" fmla="*/ 561266 h 1340421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625"/>
              <a:gd name="connsiteY0" fmla="*/ 561272 h 1340427"/>
              <a:gd name="connsiteX1" fmla="*/ 82151 w 838625"/>
              <a:gd name="connsiteY1" fmla="*/ 426225 h 1340427"/>
              <a:gd name="connsiteX2" fmla="*/ 132321 w 838625"/>
              <a:gd name="connsiteY2" fmla="*/ 142806 h 1340427"/>
              <a:gd name="connsiteX3" fmla="*/ 368592 w 838625"/>
              <a:gd name="connsiteY3" fmla="*/ 22 h 1340427"/>
              <a:gd name="connsiteX4" fmla="*/ 720416 w 838625"/>
              <a:gd name="connsiteY4" fmla="*/ 151834 h 1340427"/>
              <a:gd name="connsiteX5" fmla="*/ 838083 w 838625"/>
              <a:gd name="connsiteY5" fmla="*/ 944440 h 1340427"/>
              <a:gd name="connsiteX6" fmla="*/ 746041 w 838625"/>
              <a:gd name="connsiteY6" fmla="*/ 1223278 h 1340427"/>
              <a:gd name="connsiteX7" fmla="*/ 380436 w 838625"/>
              <a:gd name="connsiteY7" fmla="*/ 1337771 h 1340427"/>
              <a:gd name="connsiteX8" fmla="*/ 177610 w 838625"/>
              <a:gd name="connsiteY8" fmla="*/ 1122544 h 1340427"/>
              <a:gd name="connsiteX9" fmla="*/ 94653 w 838625"/>
              <a:gd name="connsiteY9" fmla="*/ 544668 h 1340427"/>
              <a:gd name="connsiteX10" fmla="*/ 9690 w 838625"/>
              <a:gd name="connsiteY10" fmla="*/ 561272 h 1340427"/>
              <a:gd name="connsiteX0" fmla="*/ 9690 w 838597"/>
              <a:gd name="connsiteY0" fmla="*/ 561272 h 1338938"/>
              <a:gd name="connsiteX1" fmla="*/ 82151 w 838597"/>
              <a:gd name="connsiteY1" fmla="*/ 426225 h 1338938"/>
              <a:gd name="connsiteX2" fmla="*/ 132321 w 838597"/>
              <a:gd name="connsiteY2" fmla="*/ 142806 h 1338938"/>
              <a:gd name="connsiteX3" fmla="*/ 368592 w 838597"/>
              <a:gd name="connsiteY3" fmla="*/ 22 h 1338938"/>
              <a:gd name="connsiteX4" fmla="*/ 720416 w 838597"/>
              <a:gd name="connsiteY4" fmla="*/ 151834 h 1338938"/>
              <a:gd name="connsiteX5" fmla="*/ 838083 w 838597"/>
              <a:gd name="connsiteY5" fmla="*/ 944440 h 1338938"/>
              <a:gd name="connsiteX6" fmla="*/ 746041 w 838597"/>
              <a:gd name="connsiteY6" fmla="*/ 1223278 h 1338938"/>
              <a:gd name="connsiteX7" fmla="*/ 389782 w 838597"/>
              <a:gd name="connsiteY7" fmla="*/ 1336240 h 1338938"/>
              <a:gd name="connsiteX8" fmla="*/ 177610 w 838597"/>
              <a:gd name="connsiteY8" fmla="*/ 1122544 h 1338938"/>
              <a:gd name="connsiteX9" fmla="*/ 94653 w 838597"/>
              <a:gd name="connsiteY9" fmla="*/ 544668 h 1338938"/>
              <a:gd name="connsiteX10" fmla="*/ 9690 w 838597"/>
              <a:gd name="connsiteY10" fmla="*/ 561272 h 1338938"/>
              <a:gd name="connsiteX0" fmla="*/ 9690 w 838176"/>
              <a:gd name="connsiteY0" fmla="*/ 561272 h 1339740"/>
              <a:gd name="connsiteX1" fmla="*/ 82151 w 838176"/>
              <a:gd name="connsiteY1" fmla="*/ 426225 h 1339740"/>
              <a:gd name="connsiteX2" fmla="*/ 132321 w 838176"/>
              <a:gd name="connsiteY2" fmla="*/ 142806 h 1339740"/>
              <a:gd name="connsiteX3" fmla="*/ 368592 w 838176"/>
              <a:gd name="connsiteY3" fmla="*/ 22 h 1339740"/>
              <a:gd name="connsiteX4" fmla="*/ 720416 w 838176"/>
              <a:gd name="connsiteY4" fmla="*/ 151834 h 1339740"/>
              <a:gd name="connsiteX5" fmla="*/ 838083 w 838176"/>
              <a:gd name="connsiteY5" fmla="*/ 944440 h 1339740"/>
              <a:gd name="connsiteX6" fmla="*/ 732921 w 838176"/>
              <a:gd name="connsiteY6" fmla="*/ 1232650 h 1339740"/>
              <a:gd name="connsiteX7" fmla="*/ 389782 w 838176"/>
              <a:gd name="connsiteY7" fmla="*/ 1336240 h 1339740"/>
              <a:gd name="connsiteX8" fmla="*/ 177610 w 838176"/>
              <a:gd name="connsiteY8" fmla="*/ 1122544 h 1339740"/>
              <a:gd name="connsiteX9" fmla="*/ 94653 w 838176"/>
              <a:gd name="connsiteY9" fmla="*/ 544668 h 1339740"/>
              <a:gd name="connsiteX10" fmla="*/ 9690 w 838176"/>
              <a:gd name="connsiteY10" fmla="*/ 561272 h 1339740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228"/>
              <a:gd name="connsiteX1" fmla="*/ 82151 w 838100"/>
              <a:gd name="connsiteY1" fmla="*/ 426225 h 1340228"/>
              <a:gd name="connsiteX2" fmla="*/ 132321 w 838100"/>
              <a:gd name="connsiteY2" fmla="*/ 142806 h 1340228"/>
              <a:gd name="connsiteX3" fmla="*/ 368592 w 838100"/>
              <a:gd name="connsiteY3" fmla="*/ 22 h 1340228"/>
              <a:gd name="connsiteX4" fmla="*/ 720416 w 838100"/>
              <a:gd name="connsiteY4" fmla="*/ 151834 h 1340228"/>
              <a:gd name="connsiteX5" fmla="*/ 838083 w 838100"/>
              <a:gd name="connsiteY5" fmla="*/ 944440 h 1340228"/>
              <a:gd name="connsiteX6" fmla="*/ 714454 w 838100"/>
              <a:gd name="connsiteY6" fmla="*/ 1237481 h 1340228"/>
              <a:gd name="connsiteX7" fmla="*/ 389782 w 838100"/>
              <a:gd name="connsiteY7" fmla="*/ 1336240 h 1340228"/>
              <a:gd name="connsiteX8" fmla="*/ 177610 w 838100"/>
              <a:gd name="connsiteY8" fmla="*/ 1122544 h 1340228"/>
              <a:gd name="connsiteX9" fmla="*/ 94653 w 838100"/>
              <a:gd name="connsiteY9" fmla="*/ 544668 h 1340228"/>
              <a:gd name="connsiteX10" fmla="*/ 9690 w 838100"/>
              <a:gd name="connsiteY10" fmla="*/ 561272 h 1340228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387"/>
              <a:gd name="connsiteX1" fmla="*/ 82151 w 838100"/>
              <a:gd name="connsiteY1" fmla="*/ 426225 h 1340387"/>
              <a:gd name="connsiteX2" fmla="*/ 132321 w 838100"/>
              <a:gd name="connsiteY2" fmla="*/ 142806 h 1340387"/>
              <a:gd name="connsiteX3" fmla="*/ 368592 w 838100"/>
              <a:gd name="connsiteY3" fmla="*/ 22 h 1340387"/>
              <a:gd name="connsiteX4" fmla="*/ 720416 w 838100"/>
              <a:gd name="connsiteY4" fmla="*/ 151834 h 1340387"/>
              <a:gd name="connsiteX5" fmla="*/ 838083 w 838100"/>
              <a:gd name="connsiteY5" fmla="*/ 944440 h 1340387"/>
              <a:gd name="connsiteX6" fmla="*/ 714454 w 838100"/>
              <a:gd name="connsiteY6" fmla="*/ 1237481 h 1340387"/>
              <a:gd name="connsiteX7" fmla="*/ 389782 w 838100"/>
              <a:gd name="connsiteY7" fmla="*/ 1336240 h 1340387"/>
              <a:gd name="connsiteX8" fmla="*/ 185174 w 838100"/>
              <a:gd name="connsiteY8" fmla="*/ 1119499 h 1340387"/>
              <a:gd name="connsiteX9" fmla="*/ 94653 w 838100"/>
              <a:gd name="connsiteY9" fmla="*/ 544668 h 1340387"/>
              <a:gd name="connsiteX10" fmla="*/ 9690 w 838100"/>
              <a:gd name="connsiteY10" fmla="*/ 561272 h 1340387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4653 w 838100"/>
              <a:gd name="connsiteY9" fmla="*/ 544668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690 w 838100"/>
              <a:gd name="connsiteY0" fmla="*/ 561272 h 1340441"/>
              <a:gd name="connsiteX1" fmla="*/ 82151 w 838100"/>
              <a:gd name="connsiteY1" fmla="*/ 426225 h 1340441"/>
              <a:gd name="connsiteX2" fmla="*/ 132321 w 838100"/>
              <a:gd name="connsiteY2" fmla="*/ 142806 h 1340441"/>
              <a:gd name="connsiteX3" fmla="*/ 368592 w 838100"/>
              <a:gd name="connsiteY3" fmla="*/ 22 h 1340441"/>
              <a:gd name="connsiteX4" fmla="*/ 720416 w 838100"/>
              <a:gd name="connsiteY4" fmla="*/ 151834 h 1340441"/>
              <a:gd name="connsiteX5" fmla="*/ 838083 w 838100"/>
              <a:gd name="connsiteY5" fmla="*/ 944440 h 1340441"/>
              <a:gd name="connsiteX6" fmla="*/ 714454 w 838100"/>
              <a:gd name="connsiteY6" fmla="*/ 1237481 h 1340441"/>
              <a:gd name="connsiteX7" fmla="*/ 389782 w 838100"/>
              <a:gd name="connsiteY7" fmla="*/ 1336240 h 1340441"/>
              <a:gd name="connsiteX8" fmla="*/ 191405 w 838100"/>
              <a:gd name="connsiteY8" fmla="*/ 1118478 h 1340441"/>
              <a:gd name="connsiteX9" fmla="*/ 99116 w 838100"/>
              <a:gd name="connsiteY9" fmla="*/ 554771 h 1340441"/>
              <a:gd name="connsiteX10" fmla="*/ 9690 w 838100"/>
              <a:gd name="connsiteY10" fmla="*/ 561272 h 1340441"/>
              <a:gd name="connsiteX0" fmla="*/ 9264 w 837674"/>
              <a:gd name="connsiteY0" fmla="*/ 561273 h 1340442"/>
              <a:gd name="connsiteX1" fmla="*/ 85739 w 837674"/>
              <a:gd name="connsiteY1" fmla="*/ 432792 h 1340442"/>
              <a:gd name="connsiteX2" fmla="*/ 131895 w 837674"/>
              <a:gd name="connsiteY2" fmla="*/ 142807 h 1340442"/>
              <a:gd name="connsiteX3" fmla="*/ 368166 w 837674"/>
              <a:gd name="connsiteY3" fmla="*/ 23 h 1340442"/>
              <a:gd name="connsiteX4" fmla="*/ 719990 w 837674"/>
              <a:gd name="connsiteY4" fmla="*/ 151835 h 1340442"/>
              <a:gd name="connsiteX5" fmla="*/ 837657 w 837674"/>
              <a:gd name="connsiteY5" fmla="*/ 944441 h 1340442"/>
              <a:gd name="connsiteX6" fmla="*/ 714028 w 837674"/>
              <a:gd name="connsiteY6" fmla="*/ 1237482 h 1340442"/>
              <a:gd name="connsiteX7" fmla="*/ 389356 w 837674"/>
              <a:gd name="connsiteY7" fmla="*/ 1336241 h 1340442"/>
              <a:gd name="connsiteX8" fmla="*/ 190979 w 837674"/>
              <a:gd name="connsiteY8" fmla="*/ 1118479 h 1340442"/>
              <a:gd name="connsiteX9" fmla="*/ 98690 w 837674"/>
              <a:gd name="connsiteY9" fmla="*/ 554772 h 1340442"/>
              <a:gd name="connsiteX10" fmla="*/ 9264 w 837674"/>
              <a:gd name="connsiteY10" fmla="*/ 561273 h 1340442"/>
              <a:gd name="connsiteX0" fmla="*/ 9264 w 837674"/>
              <a:gd name="connsiteY0" fmla="*/ 561036 h 1340205"/>
              <a:gd name="connsiteX1" fmla="*/ 85739 w 837674"/>
              <a:gd name="connsiteY1" fmla="*/ 432555 h 1340205"/>
              <a:gd name="connsiteX2" fmla="*/ 131895 w 837674"/>
              <a:gd name="connsiteY2" fmla="*/ 142570 h 1340205"/>
              <a:gd name="connsiteX3" fmla="*/ 377737 w 837674"/>
              <a:gd name="connsiteY3" fmla="*/ 24 h 1340205"/>
              <a:gd name="connsiteX4" fmla="*/ 719990 w 837674"/>
              <a:gd name="connsiteY4" fmla="*/ 151598 h 1340205"/>
              <a:gd name="connsiteX5" fmla="*/ 837657 w 837674"/>
              <a:gd name="connsiteY5" fmla="*/ 944204 h 1340205"/>
              <a:gd name="connsiteX6" fmla="*/ 714028 w 837674"/>
              <a:gd name="connsiteY6" fmla="*/ 1237245 h 1340205"/>
              <a:gd name="connsiteX7" fmla="*/ 389356 w 837674"/>
              <a:gd name="connsiteY7" fmla="*/ 1336004 h 1340205"/>
              <a:gd name="connsiteX8" fmla="*/ 190979 w 837674"/>
              <a:gd name="connsiteY8" fmla="*/ 1118242 h 1340205"/>
              <a:gd name="connsiteX9" fmla="*/ 98690 w 837674"/>
              <a:gd name="connsiteY9" fmla="*/ 554535 h 1340205"/>
              <a:gd name="connsiteX10" fmla="*/ 9264 w 837674"/>
              <a:gd name="connsiteY10" fmla="*/ 561036 h 1340205"/>
              <a:gd name="connsiteX0" fmla="*/ 9264 w 837674"/>
              <a:gd name="connsiteY0" fmla="*/ 563179 h 1342348"/>
              <a:gd name="connsiteX1" fmla="*/ 85739 w 837674"/>
              <a:gd name="connsiteY1" fmla="*/ 434698 h 1342348"/>
              <a:gd name="connsiteX2" fmla="*/ 131895 w 837674"/>
              <a:gd name="connsiteY2" fmla="*/ 144713 h 1342348"/>
              <a:gd name="connsiteX3" fmla="*/ 377737 w 837674"/>
              <a:gd name="connsiteY3" fmla="*/ 2167 h 1342348"/>
              <a:gd name="connsiteX4" fmla="*/ 719990 w 837674"/>
              <a:gd name="connsiteY4" fmla="*/ 153741 h 1342348"/>
              <a:gd name="connsiteX5" fmla="*/ 837657 w 837674"/>
              <a:gd name="connsiteY5" fmla="*/ 946347 h 1342348"/>
              <a:gd name="connsiteX6" fmla="*/ 714028 w 837674"/>
              <a:gd name="connsiteY6" fmla="*/ 1239388 h 1342348"/>
              <a:gd name="connsiteX7" fmla="*/ 389356 w 837674"/>
              <a:gd name="connsiteY7" fmla="*/ 1338147 h 1342348"/>
              <a:gd name="connsiteX8" fmla="*/ 190979 w 837674"/>
              <a:gd name="connsiteY8" fmla="*/ 1120385 h 1342348"/>
              <a:gd name="connsiteX9" fmla="*/ 98690 w 837674"/>
              <a:gd name="connsiteY9" fmla="*/ 556678 h 1342348"/>
              <a:gd name="connsiteX10" fmla="*/ 9264 w 837674"/>
              <a:gd name="connsiteY10" fmla="*/ 563179 h 1342348"/>
              <a:gd name="connsiteX0" fmla="*/ 9264 w 837674"/>
              <a:gd name="connsiteY0" fmla="*/ 561106 h 1340275"/>
              <a:gd name="connsiteX1" fmla="*/ 85739 w 837674"/>
              <a:gd name="connsiteY1" fmla="*/ 432625 h 1340275"/>
              <a:gd name="connsiteX2" fmla="*/ 138784 w 837674"/>
              <a:gd name="connsiteY2" fmla="*/ 134289 h 1340275"/>
              <a:gd name="connsiteX3" fmla="*/ 377737 w 837674"/>
              <a:gd name="connsiteY3" fmla="*/ 94 h 1340275"/>
              <a:gd name="connsiteX4" fmla="*/ 719990 w 837674"/>
              <a:gd name="connsiteY4" fmla="*/ 151668 h 1340275"/>
              <a:gd name="connsiteX5" fmla="*/ 837657 w 837674"/>
              <a:gd name="connsiteY5" fmla="*/ 944274 h 1340275"/>
              <a:gd name="connsiteX6" fmla="*/ 714028 w 837674"/>
              <a:gd name="connsiteY6" fmla="*/ 1237315 h 1340275"/>
              <a:gd name="connsiteX7" fmla="*/ 389356 w 837674"/>
              <a:gd name="connsiteY7" fmla="*/ 1336074 h 1340275"/>
              <a:gd name="connsiteX8" fmla="*/ 190979 w 837674"/>
              <a:gd name="connsiteY8" fmla="*/ 1118312 h 1340275"/>
              <a:gd name="connsiteX9" fmla="*/ 98690 w 837674"/>
              <a:gd name="connsiteY9" fmla="*/ 554605 h 1340275"/>
              <a:gd name="connsiteX10" fmla="*/ 9264 w 837674"/>
              <a:gd name="connsiteY10" fmla="*/ 561106 h 1340275"/>
              <a:gd name="connsiteX0" fmla="*/ 9264 w 837674"/>
              <a:gd name="connsiteY0" fmla="*/ 561059 h 1340228"/>
              <a:gd name="connsiteX1" fmla="*/ 85739 w 837674"/>
              <a:gd name="connsiteY1" fmla="*/ 432578 h 1340228"/>
              <a:gd name="connsiteX2" fmla="*/ 142573 w 837674"/>
              <a:gd name="connsiteY2" fmla="*/ 139038 h 1340228"/>
              <a:gd name="connsiteX3" fmla="*/ 377737 w 837674"/>
              <a:gd name="connsiteY3" fmla="*/ 47 h 1340228"/>
              <a:gd name="connsiteX4" fmla="*/ 719990 w 837674"/>
              <a:gd name="connsiteY4" fmla="*/ 151621 h 1340228"/>
              <a:gd name="connsiteX5" fmla="*/ 837657 w 837674"/>
              <a:gd name="connsiteY5" fmla="*/ 944227 h 1340228"/>
              <a:gd name="connsiteX6" fmla="*/ 714028 w 837674"/>
              <a:gd name="connsiteY6" fmla="*/ 1237268 h 1340228"/>
              <a:gd name="connsiteX7" fmla="*/ 389356 w 837674"/>
              <a:gd name="connsiteY7" fmla="*/ 1336027 h 1340228"/>
              <a:gd name="connsiteX8" fmla="*/ 190979 w 837674"/>
              <a:gd name="connsiteY8" fmla="*/ 1118265 h 1340228"/>
              <a:gd name="connsiteX9" fmla="*/ 98690 w 837674"/>
              <a:gd name="connsiteY9" fmla="*/ 554558 h 1340228"/>
              <a:gd name="connsiteX10" fmla="*/ 9264 w 837674"/>
              <a:gd name="connsiteY10" fmla="*/ 561059 h 1340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37674" h="1340228">
                <a:moveTo>
                  <a:pt x="9264" y="561059"/>
                </a:moveTo>
                <a:cubicBezTo>
                  <a:pt x="-23312" y="593730"/>
                  <a:pt x="36711" y="472787"/>
                  <a:pt x="85739" y="432578"/>
                </a:cubicBezTo>
                <a:cubicBezTo>
                  <a:pt x="80658" y="362847"/>
                  <a:pt x="93907" y="211126"/>
                  <a:pt x="142573" y="139038"/>
                </a:cubicBezTo>
                <a:cubicBezTo>
                  <a:pt x="191239" y="66950"/>
                  <a:pt x="281501" y="-2050"/>
                  <a:pt x="377737" y="47"/>
                </a:cubicBezTo>
                <a:cubicBezTo>
                  <a:pt x="473973" y="2144"/>
                  <a:pt x="643337" y="-5742"/>
                  <a:pt x="719990" y="151621"/>
                </a:cubicBezTo>
                <a:cubicBezTo>
                  <a:pt x="796643" y="308984"/>
                  <a:pt x="838651" y="763286"/>
                  <a:pt x="837657" y="944227"/>
                </a:cubicBezTo>
                <a:cubicBezTo>
                  <a:pt x="836663" y="1125168"/>
                  <a:pt x="788745" y="1171968"/>
                  <a:pt x="714028" y="1237268"/>
                </a:cubicBezTo>
                <a:cubicBezTo>
                  <a:pt x="639311" y="1302568"/>
                  <a:pt x="476531" y="1355861"/>
                  <a:pt x="389356" y="1336027"/>
                </a:cubicBezTo>
                <a:cubicBezTo>
                  <a:pt x="302181" y="1316193"/>
                  <a:pt x="230371" y="1224871"/>
                  <a:pt x="190979" y="1118265"/>
                </a:cubicBezTo>
                <a:cubicBezTo>
                  <a:pt x="91511" y="819657"/>
                  <a:pt x="131486" y="610119"/>
                  <a:pt x="98690" y="554558"/>
                </a:cubicBezTo>
                <a:cubicBezTo>
                  <a:pt x="61556" y="528899"/>
                  <a:pt x="20789" y="549629"/>
                  <a:pt x="9264" y="56105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62B42B-1B8C-EF99-E073-D1C4A5E55B9D}"/>
              </a:ext>
            </a:extLst>
          </p:cNvPr>
          <p:cNvSpPr txBox="1"/>
          <p:nvPr/>
        </p:nvSpPr>
        <p:spPr>
          <a:xfrm>
            <a:off x="8425034" y="6195155"/>
            <a:ext cx="35190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>
                <a:latin typeface="MS Gothic" panose="020B0609070205080204" pitchFamily="49" charset="-128"/>
                <a:ea typeface="MS Gothic" panose="020B0609070205080204" pitchFamily="49" charset="-128"/>
              </a:rPr>
              <a:t>Praktikum</a:t>
            </a:r>
            <a:r>
              <a:rPr lang="en-US" sz="1200" dirty="0">
                <a:latin typeface="MS Gothic" panose="020B0609070205080204" pitchFamily="49" charset="-128"/>
                <a:ea typeface="MS Gothic" panose="020B0609070205080204" pitchFamily="49" charset="-128"/>
              </a:rPr>
              <a:t> 2, </a:t>
            </a:r>
            <a:r>
              <a:rPr lang="en-US" sz="1200" dirty="0" err="1">
                <a:latin typeface="MS Gothic" panose="020B0609070205080204" pitchFamily="49" charset="-128"/>
                <a:ea typeface="MS Gothic" panose="020B0609070205080204" pitchFamily="49" charset="-128"/>
              </a:rPr>
              <a:t>radionica</a:t>
            </a:r>
            <a:r>
              <a:rPr lang="en-US" sz="1200" dirty="0">
                <a:latin typeface="MS Gothic" panose="020B0609070205080204" pitchFamily="49" charset="-128"/>
                <a:ea typeface="MS Gothic" panose="020B0609070205080204" pitchFamily="49" charset="-128"/>
              </a:rPr>
              <a:t> 8 </a:t>
            </a:r>
          </a:p>
          <a:p>
            <a:pPr algn="ctr"/>
            <a:r>
              <a:rPr lang="en-US" sz="1200" dirty="0">
                <a:latin typeface="MS Gothic" panose="020B0609070205080204" pitchFamily="49" charset="-128"/>
                <a:ea typeface="MS Gothic" panose="020B0609070205080204" pitchFamily="49" charset="-128"/>
              </a:rPr>
              <a:t>Klara </a:t>
            </a:r>
            <a:r>
              <a:rPr lang="en-US" sz="1200" dirty="0" err="1">
                <a:latin typeface="MS Gothic" panose="020B0609070205080204" pitchFamily="49" charset="-128"/>
                <a:ea typeface="MS Gothic" panose="020B0609070205080204" pitchFamily="49" charset="-128"/>
              </a:rPr>
              <a:t>Zečević-Božić</a:t>
            </a:r>
            <a:r>
              <a:rPr lang="en-US" sz="1200" dirty="0">
                <a:latin typeface="MS Gothic" panose="020B0609070205080204" pitchFamily="49" charset="-128"/>
                <a:ea typeface="MS Gothic" panose="020B0609070205080204" pitchFamily="49" charset="-128"/>
              </a:rPr>
              <a:t>, </a:t>
            </a:r>
            <a:r>
              <a:rPr lang="en-US" sz="1200" dirty="0" err="1">
                <a:latin typeface="MS Gothic" panose="020B0609070205080204" pitchFamily="49" charset="-128"/>
                <a:ea typeface="MS Gothic" panose="020B0609070205080204" pitchFamily="49" charset="-128"/>
              </a:rPr>
              <a:t>mag.psych</a:t>
            </a:r>
            <a:r>
              <a:rPr lang="en-US" sz="1200" dirty="0">
                <a:latin typeface="MS Gothic" panose="020B0609070205080204" pitchFamily="49" charset="-128"/>
                <a:ea typeface="MS Gothic" panose="020B0609070205080204" pitchFamily="49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39451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150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D9769A-E1A8-4890-A4B7-FF5D5C1DC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5030541-939E-4D9D-82AB-34D32FD16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79057" y="2200234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2C72092-2B09-4FBA-B639-9D8632545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37520" y="2255022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5DB81DD-8F8C-4933-94B4-0E5595C5A7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41748" y="618134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0B73D1-A4C3-4A71-836A-5FD28F326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77662" y="659873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6598" y="1083379"/>
            <a:ext cx="4947424" cy="1364106"/>
          </a:xfrm>
        </p:spPr>
        <p:txBody>
          <a:bodyPr>
            <a:noAutofit/>
          </a:bodyPr>
          <a:lstStyle/>
          <a:p>
            <a:pPr algn="ctr"/>
            <a:r>
              <a:rPr lang="en-US" sz="3200" i="1" dirty="0" err="1">
                <a:latin typeface="Verdana Pro Cond Light" panose="020B0306030504040204" pitchFamily="34" charset="0"/>
              </a:rPr>
              <a:t>Neuspjeli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pokušaj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suicida</a:t>
            </a:r>
            <a:r>
              <a:rPr lang="en-US" sz="3200" i="1" dirty="0">
                <a:latin typeface="Verdana Pro Cond Light" panose="020B0306030504040204" pitchFamily="34" charset="0"/>
              </a:rPr>
              <a:t> ne </a:t>
            </a:r>
            <a:r>
              <a:rPr lang="en-US" sz="3200" i="1" dirty="0" err="1">
                <a:latin typeface="Verdana Pro Cond Light" panose="020B0306030504040204" pitchFamily="34" charset="0"/>
              </a:rPr>
              <a:t>treba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uzimati</a:t>
            </a:r>
            <a:r>
              <a:rPr lang="en-US" sz="3200" i="1" dirty="0">
                <a:latin typeface="Verdana Pro Cond Light" panose="020B0306030504040204" pitchFamily="34" charset="0"/>
              </a:rPr>
              <a:t> za </a:t>
            </a:r>
            <a:r>
              <a:rPr lang="en-US" sz="3200" i="1" dirty="0" err="1">
                <a:latin typeface="Verdana Pro Cond Light" panose="020B0306030504040204" pitchFamily="34" charset="0"/>
              </a:rPr>
              <a:t>ozbiljno</a:t>
            </a:r>
            <a:r>
              <a:rPr lang="en-US" sz="32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5911" y="2920716"/>
            <a:ext cx="6607375" cy="2643119"/>
          </a:xfrm>
        </p:spPr>
        <p:txBody>
          <a:bodyPr anchor="ctr">
            <a:normAutofit/>
          </a:bodyPr>
          <a:lstStyle/>
          <a:p>
            <a:pPr algn="ctr"/>
            <a:r>
              <a:rPr lang="en-US" sz="3000" dirty="0" err="1">
                <a:latin typeface="Verdana Pro Cond Light" panose="020B0306030504040204" pitchFamily="34" charset="0"/>
              </a:rPr>
              <a:t>Treba</a:t>
            </a:r>
            <a:r>
              <a:rPr lang="en-US" sz="3000" dirty="0">
                <a:latin typeface="Verdana Pro Cond Light" panose="020B0306030504040204" pitchFamily="34" charset="0"/>
              </a:rPr>
              <a:t> </a:t>
            </a:r>
            <a:r>
              <a:rPr lang="en-US" sz="3000" dirty="0" err="1">
                <a:latin typeface="Verdana Pro Cond Light" panose="020B0306030504040204" pitchFamily="34" charset="0"/>
              </a:rPr>
              <a:t>shvatiti</a:t>
            </a:r>
            <a:r>
              <a:rPr lang="en-US" sz="3000" dirty="0">
                <a:latin typeface="Verdana Pro Cond Light" panose="020B0306030504040204" pitchFamily="34" charset="0"/>
              </a:rPr>
              <a:t> </a:t>
            </a:r>
            <a:r>
              <a:rPr lang="en-US" sz="3000" dirty="0" err="1">
                <a:latin typeface="Verdana Pro Cond Light" panose="020B0306030504040204" pitchFamily="34" charset="0"/>
              </a:rPr>
              <a:t>vrlo</a:t>
            </a:r>
            <a:r>
              <a:rPr lang="en-US" sz="3000" dirty="0">
                <a:latin typeface="Verdana Pro Cond Light" panose="020B0306030504040204" pitchFamily="34" charset="0"/>
              </a:rPr>
              <a:t> </a:t>
            </a:r>
            <a:r>
              <a:rPr lang="en-US" sz="3000" dirty="0" err="1">
                <a:latin typeface="Verdana Pro Cond Light" panose="020B0306030504040204" pitchFamily="34" charset="0"/>
              </a:rPr>
              <a:t>ozbiljno</a:t>
            </a:r>
            <a:r>
              <a:rPr lang="en-US" sz="3000" dirty="0">
                <a:latin typeface="Verdana Pro Cond Light" panose="020B0306030504040204" pitchFamily="34" charset="0"/>
              </a:rPr>
              <a:t> </a:t>
            </a:r>
            <a:r>
              <a:rPr lang="en-US" sz="3000" dirty="0" err="1">
                <a:latin typeface="Verdana Pro Cond Light" panose="020B0306030504040204" pitchFamily="34" charset="0"/>
              </a:rPr>
              <a:t>te</a:t>
            </a:r>
            <a:r>
              <a:rPr lang="en-US" sz="3000" dirty="0">
                <a:latin typeface="Verdana Pro Cond Light" panose="020B0306030504040204" pitchFamily="34" charset="0"/>
              </a:rPr>
              <a:t> </a:t>
            </a:r>
            <a:r>
              <a:rPr lang="en-US" sz="3000" dirty="0" err="1">
                <a:latin typeface="Verdana Pro Cond Light" panose="020B0306030504040204" pitchFamily="34" charset="0"/>
              </a:rPr>
              <a:t>pokušati</a:t>
            </a:r>
            <a:r>
              <a:rPr lang="en-US" sz="3000" dirty="0">
                <a:latin typeface="Verdana Pro Cond Light" panose="020B0306030504040204" pitchFamily="34" charset="0"/>
              </a:rPr>
              <a:t> </a:t>
            </a:r>
            <a:r>
              <a:rPr lang="en-US" sz="3000" dirty="0" err="1">
                <a:latin typeface="Verdana Pro Cond Light" panose="020B0306030504040204" pitchFamily="34" charset="0"/>
              </a:rPr>
              <a:t>spriječiti</a:t>
            </a:r>
            <a:r>
              <a:rPr lang="en-US" sz="3000" dirty="0">
                <a:latin typeface="Verdana Pro Cond Light" panose="020B0306030504040204" pitchFamily="34" charset="0"/>
              </a:rPr>
              <a:t> </a:t>
            </a:r>
            <a:r>
              <a:rPr lang="en-US" sz="3000" dirty="0" err="1">
                <a:latin typeface="Verdana Pro Cond Light" panose="020B0306030504040204" pitchFamily="34" charset="0"/>
              </a:rPr>
              <a:t>ponovni</a:t>
            </a:r>
            <a:r>
              <a:rPr lang="en-US" sz="3000" dirty="0">
                <a:latin typeface="Verdana Pro Cond Light" panose="020B0306030504040204" pitchFamily="34" charset="0"/>
              </a:rPr>
              <a:t> </a:t>
            </a:r>
            <a:r>
              <a:rPr lang="en-US" sz="3000" dirty="0" err="1">
                <a:latin typeface="Verdana Pro Cond Light" panose="020B0306030504040204" pitchFamily="34" charset="0"/>
              </a:rPr>
              <a:t>pokušaj</a:t>
            </a:r>
            <a:r>
              <a:rPr lang="en-US" sz="3000" dirty="0">
                <a:latin typeface="Verdana Pro Cond Light" panose="020B0306030504040204" pitchFamily="34" charset="0"/>
              </a:rPr>
              <a:t> </a:t>
            </a:r>
            <a:r>
              <a:rPr lang="en-US" sz="3000" dirty="0" err="1">
                <a:latin typeface="Verdana Pro Cond Light" panose="020B0306030504040204" pitchFamily="34" charset="0"/>
              </a:rPr>
              <a:t>suicida</a:t>
            </a:r>
            <a:r>
              <a:rPr lang="en-US" sz="3000" dirty="0">
                <a:latin typeface="Verdana Pro Cond Light" panose="020B0306030504040204" pitchFamily="34" charset="0"/>
              </a:rPr>
              <a:t> </a:t>
            </a:r>
            <a:r>
              <a:rPr lang="en-US" sz="3000" dirty="0" err="1">
                <a:latin typeface="Verdana Pro Cond Light" panose="020B0306030504040204" pitchFamily="34" charset="0"/>
              </a:rPr>
              <a:t>jer</a:t>
            </a:r>
            <a:r>
              <a:rPr lang="en-US" sz="3000" dirty="0">
                <a:latin typeface="Verdana Pro Cond Light" panose="020B0306030504040204" pitchFamily="34" charset="0"/>
              </a:rPr>
              <a:t> </a:t>
            </a:r>
            <a:r>
              <a:rPr lang="en-US" sz="3000" dirty="0" err="1">
                <a:latin typeface="Verdana Pro Cond Light" panose="020B0306030504040204" pitchFamily="34" charset="0"/>
              </a:rPr>
              <a:t>znaju</a:t>
            </a:r>
            <a:r>
              <a:rPr lang="en-US" sz="3000" dirty="0">
                <a:latin typeface="Verdana Pro Cond Light" panose="020B0306030504040204" pitchFamily="34" charset="0"/>
              </a:rPr>
              <a:t> </a:t>
            </a:r>
            <a:r>
              <a:rPr lang="en-US" sz="3000" dirty="0" err="1">
                <a:latin typeface="Verdana Pro Cond Light" panose="020B0306030504040204" pitchFamily="34" charset="0"/>
              </a:rPr>
              <a:t>pokušati</a:t>
            </a:r>
            <a:r>
              <a:rPr lang="en-US" sz="3000" dirty="0">
                <a:latin typeface="Verdana Pro Cond Light" panose="020B0306030504040204" pitchFamily="34" charset="0"/>
              </a:rPr>
              <a:t> </a:t>
            </a:r>
            <a:r>
              <a:rPr lang="en-US" sz="3000" dirty="0" err="1">
                <a:latin typeface="Verdana Pro Cond Light" panose="020B0306030504040204" pitchFamily="34" charset="0"/>
              </a:rPr>
              <a:t>još</a:t>
            </a:r>
            <a:r>
              <a:rPr lang="en-US" sz="3000" dirty="0">
                <a:latin typeface="Verdana Pro Cond Light" panose="020B0306030504040204" pitchFamily="34" charset="0"/>
              </a:rPr>
              <a:t> koji put. </a:t>
            </a:r>
          </a:p>
          <a:p>
            <a:pPr algn="ctr"/>
            <a:r>
              <a:rPr lang="en-US" sz="2800" dirty="0">
                <a:latin typeface="Verdana Pro Cond Light" panose="020B0306030504040204" pitchFamily="34" charset="0"/>
              </a:rPr>
              <a:t>4 od 5 </a:t>
            </a:r>
            <a:r>
              <a:rPr lang="en-US" sz="2800" dirty="0" err="1">
                <a:latin typeface="Verdana Pro Cond Light" panose="020B0306030504040204" pitchFamily="34" charset="0"/>
              </a:rPr>
              <a:t>osoba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pokušalo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suicid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barem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jednom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prije</a:t>
            </a:r>
            <a:r>
              <a:rPr lang="en-US" sz="2800" dirty="0">
                <a:latin typeface="Verdana Pro Cond Light" panose="020B0306030504040204" pitchFamily="34" charset="0"/>
              </a:rPr>
              <a:t> toga.</a:t>
            </a:r>
          </a:p>
        </p:txBody>
      </p:sp>
    </p:spTree>
    <p:extLst>
      <p:ext uri="{BB962C8B-B14F-4D97-AF65-F5344CB8AC3E}">
        <p14:creationId xmlns:p14="http://schemas.microsoft.com/office/powerpoint/2010/main" val="2281712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B80D39A-0BA2-4F75-B566-623666189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1DE4653-4C0D-4C98-9FD1-95AD4A0C6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03301" y="377320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4FB7586-D41B-4287-9864-5CA49B350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68349" y="422322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D9E833B-71C6-4E5A-8EE9-2F5C6CF09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76088" y="584312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195" y="1338589"/>
            <a:ext cx="4446081" cy="2090411"/>
          </a:xfrm>
        </p:spPr>
        <p:txBody>
          <a:bodyPr>
            <a:noAutofit/>
          </a:bodyPr>
          <a:lstStyle/>
          <a:p>
            <a:pPr algn="ctr"/>
            <a:r>
              <a:rPr lang="en-US" sz="3200" i="1" dirty="0" err="1">
                <a:latin typeface="Verdana Pro Cond Light" panose="020B0306030504040204" pitchFamily="34" charset="0"/>
              </a:rPr>
              <a:t>Osobe</a:t>
            </a:r>
            <a:r>
              <a:rPr lang="en-US" sz="3200" i="1" dirty="0">
                <a:latin typeface="Verdana Pro Cond Light" panose="020B0306030504040204" pitchFamily="34" charset="0"/>
              </a:rPr>
              <a:t> koji </a:t>
            </a:r>
            <a:r>
              <a:rPr lang="en-US" sz="3200" i="1" dirty="0" err="1">
                <a:latin typeface="Verdana Pro Cond Light" panose="020B0306030504040204" pitchFamily="34" charset="0"/>
              </a:rPr>
              <a:t>pričaju</a:t>
            </a:r>
            <a:r>
              <a:rPr lang="en-US" sz="3200" i="1" dirty="0">
                <a:latin typeface="Verdana Pro Cond Light" panose="020B0306030504040204" pitchFamily="34" charset="0"/>
              </a:rPr>
              <a:t> o </a:t>
            </a:r>
            <a:r>
              <a:rPr lang="en-US" sz="3200" i="1" dirty="0" err="1">
                <a:latin typeface="Verdana Pro Cond Light" panose="020B0306030504040204" pitchFamily="34" charset="0"/>
              </a:rPr>
              <a:t>suicidalnim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namjerama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pokušavaju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manipulirati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okolinom</a:t>
            </a:r>
            <a:r>
              <a:rPr lang="en-US" sz="32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7E159FC-3666-4232-8B04-4E20400D3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19578" y="526618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5792" y="1133062"/>
            <a:ext cx="5098347" cy="4216490"/>
          </a:xfrm>
        </p:spPr>
        <p:txBody>
          <a:bodyPr anchor="ctr">
            <a:normAutofit/>
          </a:bodyPr>
          <a:lstStyle/>
          <a:p>
            <a:pPr algn="ctr"/>
            <a:r>
              <a:rPr lang="en-US" dirty="0" err="1">
                <a:latin typeface="Verdana Pro Cond Light" panose="020B0306030504040204" pitchFamily="34" charset="0"/>
              </a:rPr>
              <a:t>Osobe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često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pričaju</a:t>
            </a:r>
            <a:r>
              <a:rPr lang="en-US" dirty="0">
                <a:latin typeface="Verdana Pro Cond Light" panose="020B0306030504040204" pitchFamily="34" charset="0"/>
              </a:rPr>
              <a:t> o </a:t>
            </a:r>
            <a:r>
              <a:rPr lang="en-US" dirty="0" err="1">
                <a:latin typeface="Verdana Pro Cond Light" panose="020B0306030504040204" pitchFamily="34" charset="0"/>
              </a:rPr>
              <a:t>suicidalnim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namjerama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prije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nego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što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počine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</a:t>
            </a:r>
            <a:r>
              <a:rPr lang="en-US" dirty="0">
                <a:latin typeface="Verdana Pro Cond Light" panose="020B0306030504040204" pitchFamily="34" charset="0"/>
              </a:rPr>
              <a:t>. </a:t>
            </a:r>
            <a:r>
              <a:rPr lang="en-US" dirty="0" err="1">
                <a:latin typeface="Verdana Pro Cond Light" panose="020B0306030504040204" pitchFamily="34" charset="0"/>
              </a:rPr>
              <a:t>Takve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trebaju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pomoć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to je </a:t>
            </a:r>
            <a:r>
              <a:rPr lang="en-US" dirty="0" err="1">
                <a:latin typeface="Verdana Pro Cond Light" panose="020B0306030504040204" pitchFamily="34" charset="0"/>
              </a:rPr>
              <a:t>jedan</a:t>
            </a:r>
            <a:r>
              <a:rPr lang="en-US" dirty="0">
                <a:latin typeface="Verdana Pro Cond Light" panose="020B0306030504040204" pitchFamily="34" charset="0"/>
              </a:rPr>
              <a:t> od </a:t>
            </a:r>
            <a:r>
              <a:rPr lang="en-US" dirty="0" err="1">
                <a:latin typeface="Verdana Pro Cond Light" panose="020B0306030504040204" pitchFamily="34" charset="0"/>
              </a:rPr>
              <a:t>načina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</a:t>
            </a:r>
            <a:r>
              <a:rPr lang="en-US" dirty="0">
                <a:latin typeface="Verdana Pro Cond Light" panose="020B0306030504040204" pitchFamily="34" charset="0"/>
              </a:rPr>
              <a:t> koji </a:t>
            </a:r>
            <a:r>
              <a:rPr lang="en-US" dirty="0" err="1">
                <a:latin typeface="Verdana Pro Cond Light" panose="020B0306030504040204" pitchFamily="34" charset="0"/>
              </a:rPr>
              <a:t>traže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iskazuju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potrebu</a:t>
            </a:r>
            <a:r>
              <a:rPr lang="en-US" dirty="0">
                <a:latin typeface="Verdana Pro Cond Light" panose="020B0306030504040204" pitchFamily="34" charset="0"/>
              </a:rPr>
              <a:t> za </a:t>
            </a:r>
            <a:r>
              <a:rPr lang="en-US" dirty="0" err="1">
                <a:latin typeface="Verdana Pro Cond Light" panose="020B0306030504040204" pitchFamily="34" charset="0"/>
              </a:rPr>
              <a:t>tuđom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pomoći</a:t>
            </a:r>
            <a:r>
              <a:rPr lang="en-US" dirty="0">
                <a:latin typeface="Verdana Pro Cond Light" panose="020B0306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1734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D9769A-E1A8-4890-A4B7-FF5D5C1DC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5030541-939E-4D9D-82AB-34D32FD16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79057" y="2200234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2C72092-2B09-4FBA-B639-9D8632545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37520" y="2255022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5DB81DD-8F8C-4933-94B4-0E5595C5A7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41748" y="618134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0B73D1-A4C3-4A71-836A-5FD28F326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77662" y="659873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6598" y="1083379"/>
            <a:ext cx="4947424" cy="1364106"/>
          </a:xfrm>
        </p:spPr>
        <p:txBody>
          <a:bodyPr>
            <a:noAutofit/>
          </a:bodyPr>
          <a:lstStyle/>
          <a:p>
            <a:pPr algn="ctr"/>
            <a:r>
              <a:rPr lang="en-US" sz="3200" i="1" dirty="0" err="1">
                <a:latin typeface="Verdana Pro Cond Light" panose="020B0306030504040204" pitchFamily="34" charset="0"/>
              </a:rPr>
              <a:t>Mladi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ljudi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nikad</a:t>
            </a:r>
            <a:r>
              <a:rPr lang="en-US" sz="3200" i="1" dirty="0">
                <a:latin typeface="Verdana Pro Cond Light" panose="020B0306030504040204" pitchFamily="34" charset="0"/>
              </a:rPr>
              <a:t> ne </a:t>
            </a:r>
            <a:r>
              <a:rPr lang="en-US" sz="3200" i="1" dirty="0" err="1">
                <a:latin typeface="Verdana Pro Cond Light" panose="020B0306030504040204" pitchFamily="34" charset="0"/>
              </a:rPr>
              <a:t>razmišljaju</a:t>
            </a:r>
            <a:r>
              <a:rPr lang="en-US" sz="3200" i="1" dirty="0">
                <a:latin typeface="Verdana Pro Cond Light" panose="020B0306030504040204" pitchFamily="34" charset="0"/>
              </a:rPr>
              <a:t> o </a:t>
            </a:r>
            <a:r>
              <a:rPr lang="en-US" sz="3200" i="1" dirty="0" err="1">
                <a:latin typeface="Verdana Pro Cond Light" panose="020B0306030504040204" pitchFamily="34" charset="0"/>
              </a:rPr>
              <a:t>suicidu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jer</a:t>
            </a:r>
            <a:r>
              <a:rPr lang="en-US" sz="3200" i="1" dirty="0">
                <a:latin typeface="Verdana Pro Cond Light" panose="020B0306030504040204" pitchFamily="34" charset="0"/>
              </a:rPr>
              <a:t> je </a:t>
            </a:r>
            <a:r>
              <a:rPr lang="en-US" sz="3200" i="1" dirty="0" err="1">
                <a:latin typeface="Verdana Pro Cond Light" panose="020B0306030504040204" pitchFamily="34" charset="0"/>
              </a:rPr>
              <a:t>cijeli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život</a:t>
            </a:r>
            <a:r>
              <a:rPr lang="en-US" sz="3200" i="1" dirty="0">
                <a:latin typeface="Verdana Pro Cond Light" panose="020B0306030504040204" pitchFamily="34" charset="0"/>
              </a:rPr>
              <a:t> pred </a:t>
            </a:r>
            <a:r>
              <a:rPr lang="en-US" sz="3200" i="1" dirty="0" err="1">
                <a:latin typeface="Verdana Pro Cond Light" panose="020B0306030504040204" pitchFamily="34" charset="0"/>
              </a:rPr>
              <a:t>njima</a:t>
            </a:r>
            <a:r>
              <a:rPr lang="en-US" sz="32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2053" y="2870991"/>
            <a:ext cx="5864379" cy="2643119"/>
          </a:xfrm>
        </p:spPr>
        <p:txBody>
          <a:bodyPr anchor="ctr">
            <a:normAutofit/>
          </a:bodyPr>
          <a:lstStyle/>
          <a:p>
            <a:pPr algn="ctr"/>
            <a:r>
              <a:rPr lang="en-US" dirty="0" err="1">
                <a:latin typeface="Verdana Pro Cond Light" panose="020B0306030504040204" pitchFamily="34" charset="0"/>
              </a:rPr>
              <a:t>Suicid</a:t>
            </a:r>
            <a:r>
              <a:rPr lang="en-US" dirty="0">
                <a:latin typeface="Verdana Pro Cond Light" panose="020B0306030504040204" pitchFamily="34" charset="0"/>
              </a:rPr>
              <a:t> je </a:t>
            </a:r>
            <a:r>
              <a:rPr lang="en-US" dirty="0" err="1">
                <a:latin typeface="Verdana Pro Cond Light" panose="020B0306030504040204" pitchFamily="34" charset="0"/>
              </a:rPr>
              <a:t>četvrti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vodeći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uzrok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smrti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kod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mladih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ljudi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</a:p>
          <a:p>
            <a:pPr algn="ctr"/>
            <a:r>
              <a:rPr lang="en-US" dirty="0">
                <a:latin typeface="Verdana Pro Cond Light" panose="020B0306030504040204" pitchFamily="34" charset="0"/>
              </a:rPr>
              <a:t>(15 do 29 </a:t>
            </a:r>
            <a:r>
              <a:rPr lang="en-US" dirty="0" err="1">
                <a:latin typeface="Verdana Pro Cond Light" panose="020B0306030504040204" pitchFamily="34" charset="0"/>
              </a:rPr>
              <a:t>godina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starosti</a:t>
            </a:r>
            <a:r>
              <a:rPr lang="en-US" dirty="0">
                <a:latin typeface="Verdana Pro Cond Light" panose="020B030603050404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65236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B80D39A-0BA2-4F75-B566-623666189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1DE4653-4C0D-4C98-9FD1-95AD4A0C6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03301" y="377320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4FB7586-D41B-4287-9864-5CA49B350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68349" y="422322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D9E833B-71C6-4E5A-8EE9-2F5C6CF09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76088" y="584312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1949" y="1441683"/>
            <a:ext cx="3737320" cy="2085287"/>
          </a:xfrm>
        </p:spPr>
        <p:txBody>
          <a:bodyPr>
            <a:noAutofit/>
          </a:bodyPr>
          <a:lstStyle/>
          <a:p>
            <a:pPr algn="ctr"/>
            <a:r>
              <a:rPr lang="en-US" sz="3600" i="1" dirty="0" err="1">
                <a:latin typeface="Verdana Pro Cond Light" panose="020B0306030504040204" pitchFamily="34" charset="0"/>
              </a:rPr>
              <a:t>Suicidalne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osobe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nikad</a:t>
            </a:r>
            <a:r>
              <a:rPr lang="en-US" sz="3600" i="1" dirty="0">
                <a:latin typeface="Verdana Pro Cond Light" panose="020B0306030504040204" pitchFamily="34" charset="0"/>
              </a:rPr>
              <a:t> ne </a:t>
            </a:r>
            <a:r>
              <a:rPr lang="en-US" sz="3600" i="1" dirty="0" err="1">
                <a:latin typeface="Verdana Pro Cond Light" panose="020B0306030504040204" pitchFamily="34" charset="0"/>
              </a:rPr>
              <a:t>traže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pomoć</a:t>
            </a:r>
            <a:r>
              <a:rPr lang="en-US" sz="36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7E159FC-3666-4232-8B04-4E20400D3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19578" y="526618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5792" y="1133062"/>
            <a:ext cx="5098347" cy="4216490"/>
          </a:xfrm>
        </p:spPr>
        <p:txBody>
          <a:bodyPr anchor="ctr">
            <a:normAutofit/>
          </a:bodyPr>
          <a:lstStyle/>
          <a:p>
            <a:pPr algn="ctr"/>
            <a:r>
              <a:rPr lang="en-US" dirty="0" err="1">
                <a:latin typeface="Verdana Pro Cond Light" panose="020B0306030504040204" pitchFamily="34" charset="0"/>
              </a:rPr>
              <a:t>Većina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suicidalnih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negdje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potraži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pomoć</a:t>
            </a:r>
            <a:r>
              <a:rPr lang="en-US" dirty="0">
                <a:latin typeface="Verdana Pro Cond Light" panose="020B0306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41772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C8D9769A-E1A8-4890-A4B7-FF5D5C1DC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65030541-939E-4D9D-82AB-34D32FD16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79057" y="2200234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42C72092-2B09-4FBA-B639-9D8632545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37520" y="2255022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75DB81DD-8F8C-4933-94B4-0E5595C5A7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41748" y="618134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E10B73D1-A4C3-4A71-836A-5FD28F326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77662" y="659873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6598" y="1083379"/>
            <a:ext cx="4947424" cy="1364106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3400" i="1" err="1">
                <a:latin typeface="Verdana Pro Cond Light" panose="020B0306030504040204" pitchFamily="34" charset="0"/>
              </a:rPr>
              <a:t>Siromašne</a:t>
            </a:r>
            <a:r>
              <a:rPr lang="en-US" sz="3400" i="1">
                <a:latin typeface="Verdana Pro Cond Light" panose="020B0306030504040204" pitchFamily="34" charset="0"/>
              </a:rPr>
              <a:t> </a:t>
            </a:r>
            <a:r>
              <a:rPr lang="en-US" sz="3400" i="1" err="1">
                <a:latin typeface="Verdana Pro Cond Light" panose="020B0306030504040204" pitchFamily="34" charset="0"/>
              </a:rPr>
              <a:t>zemlje</a:t>
            </a:r>
            <a:r>
              <a:rPr lang="en-US" sz="3400" i="1">
                <a:latin typeface="Verdana Pro Cond Light" panose="020B0306030504040204" pitchFamily="34" charset="0"/>
              </a:rPr>
              <a:t> </a:t>
            </a:r>
            <a:r>
              <a:rPr lang="en-US" sz="3400" i="1" err="1">
                <a:latin typeface="Verdana Pro Cond Light" panose="020B0306030504040204" pitchFamily="34" charset="0"/>
              </a:rPr>
              <a:t>imaju</a:t>
            </a:r>
            <a:r>
              <a:rPr lang="en-US" sz="3400" i="1">
                <a:latin typeface="Verdana Pro Cond Light" panose="020B0306030504040204" pitchFamily="34" charset="0"/>
              </a:rPr>
              <a:t> </a:t>
            </a:r>
            <a:r>
              <a:rPr lang="en-US" sz="3400" i="1" err="1">
                <a:latin typeface="Verdana Pro Cond Light" panose="020B0306030504040204" pitchFamily="34" charset="0"/>
              </a:rPr>
              <a:t>veću</a:t>
            </a:r>
            <a:r>
              <a:rPr lang="en-US" sz="3400" i="1">
                <a:latin typeface="Verdana Pro Cond Light" panose="020B0306030504040204" pitchFamily="34" charset="0"/>
              </a:rPr>
              <a:t> </a:t>
            </a:r>
            <a:r>
              <a:rPr lang="en-US" sz="3400" i="1" err="1">
                <a:latin typeface="Verdana Pro Cond Light" panose="020B0306030504040204" pitchFamily="34" charset="0"/>
              </a:rPr>
              <a:t>stopu</a:t>
            </a:r>
            <a:r>
              <a:rPr lang="en-US" sz="3400" i="1">
                <a:latin typeface="Verdana Pro Cond Light" panose="020B0306030504040204" pitchFamily="34" charset="0"/>
              </a:rPr>
              <a:t> </a:t>
            </a:r>
            <a:r>
              <a:rPr lang="en-US" sz="3400" i="1" err="1">
                <a:latin typeface="Verdana Pro Cond Light" panose="020B0306030504040204" pitchFamily="34" charset="0"/>
              </a:rPr>
              <a:t>suicida</a:t>
            </a:r>
            <a:r>
              <a:rPr lang="en-US" sz="3400" i="1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2053" y="2870991"/>
            <a:ext cx="5864379" cy="2643119"/>
          </a:xfrm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3000" err="1">
                <a:latin typeface="Verdana Pro Cond Light" panose="020B0306030504040204" pitchFamily="34" charset="0"/>
              </a:rPr>
              <a:t>Suicid</a:t>
            </a:r>
            <a:r>
              <a:rPr lang="en-US" sz="3000">
                <a:latin typeface="Verdana Pro Cond Light" panose="020B0306030504040204" pitchFamily="34" charset="0"/>
              </a:rPr>
              <a:t> se ne </a:t>
            </a:r>
            <a:r>
              <a:rPr lang="en-US" sz="3000" err="1">
                <a:latin typeface="Verdana Pro Cond Light" panose="020B0306030504040204" pitchFamily="34" charset="0"/>
              </a:rPr>
              <a:t>pojavljuje</a:t>
            </a:r>
            <a:r>
              <a:rPr lang="en-US" sz="3000">
                <a:latin typeface="Verdana Pro Cond Light" panose="020B0306030504040204" pitchFamily="34" charset="0"/>
              </a:rPr>
              <a:t> </a:t>
            </a:r>
            <a:r>
              <a:rPr lang="en-US" sz="3000" err="1">
                <a:latin typeface="Verdana Pro Cond Light" panose="020B0306030504040204" pitchFamily="34" charset="0"/>
              </a:rPr>
              <a:t>samo</a:t>
            </a:r>
            <a:r>
              <a:rPr lang="en-US" sz="3000">
                <a:latin typeface="Verdana Pro Cond Light" panose="020B0306030504040204" pitchFamily="34" charset="0"/>
              </a:rPr>
              <a:t> u </a:t>
            </a:r>
            <a:r>
              <a:rPr lang="en-US" sz="3000" err="1">
                <a:latin typeface="Verdana Pro Cond Light" panose="020B0306030504040204" pitchFamily="34" charset="0"/>
              </a:rPr>
              <a:t>zemljama</a:t>
            </a:r>
            <a:r>
              <a:rPr lang="en-US" sz="3000">
                <a:latin typeface="Verdana Pro Cond Light" panose="020B0306030504040204" pitchFamily="34" charset="0"/>
              </a:rPr>
              <a:t> s </a:t>
            </a:r>
            <a:r>
              <a:rPr lang="en-US" sz="3000" err="1">
                <a:latin typeface="Verdana Pro Cond Light" panose="020B0306030504040204" pitchFamily="34" charset="0"/>
              </a:rPr>
              <a:t>visokim</a:t>
            </a:r>
            <a:r>
              <a:rPr lang="en-US" sz="3000">
                <a:latin typeface="Verdana Pro Cond Light" panose="020B0306030504040204" pitchFamily="34" charset="0"/>
              </a:rPr>
              <a:t> </a:t>
            </a:r>
            <a:r>
              <a:rPr lang="en-US" sz="3000" err="1">
                <a:latin typeface="Verdana Pro Cond Light" panose="020B0306030504040204" pitchFamily="34" charset="0"/>
              </a:rPr>
              <a:t>dohotkom</a:t>
            </a:r>
            <a:r>
              <a:rPr lang="en-US" sz="3000">
                <a:latin typeface="Verdana Pro Cond Light" panose="020B0306030504040204" pitchFamily="34" charset="0"/>
              </a:rPr>
              <a:t>, a </a:t>
            </a:r>
            <a:r>
              <a:rPr lang="en-US" sz="3000" err="1">
                <a:latin typeface="Verdana Pro Cond Light" panose="020B0306030504040204" pitchFamily="34" charset="0"/>
              </a:rPr>
              <a:t>prema</a:t>
            </a:r>
            <a:r>
              <a:rPr lang="en-US" sz="3000">
                <a:latin typeface="Verdana Pro Cond Light" panose="020B0306030504040204" pitchFamily="34" charset="0"/>
              </a:rPr>
              <a:t> </a:t>
            </a:r>
            <a:r>
              <a:rPr lang="en-US" sz="3000" err="1">
                <a:latin typeface="Verdana Pro Cond Light" panose="020B0306030504040204" pitchFamily="34" charset="0"/>
              </a:rPr>
              <a:t>podacima</a:t>
            </a:r>
            <a:r>
              <a:rPr lang="en-US" sz="3000">
                <a:latin typeface="Verdana Pro Cond Light" panose="020B0306030504040204" pitchFamily="34" charset="0"/>
              </a:rPr>
              <a:t> </a:t>
            </a:r>
            <a:r>
              <a:rPr lang="en-US" sz="3000" err="1">
                <a:latin typeface="Verdana Pro Cond Light" panose="020B0306030504040204" pitchFamily="34" charset="0"/>
              </a:rPr>
              <a:t>iz</a:t>
            </a:r>
            <a:r>
              <a:rPr lang="en-US" sz="3000">
                <a:latin typeface="Verdana Pro Cond Light" panose="020B0306030504040204" pitchFamily="34" charset="0"/>
              </a:rPr>
              <a:t> 2019. </a:t>
            </a:r>
            <a:r>
              <a:rPr lang="en-US" sz="3000" err="1">
                <a:latin typeface="Verdana Pro Cond Light" panose="020B0306030504040204" pitchFamily="34" charset="0"/>
              </a:rPr>
              <a:t>godine</a:t>
            </a:r>
            <a:r>
              <a:rPr lang="en-US" sz="3000">
                <a:latin typeface="Verdana Pro Cond Light" panose="020B0306030504040204" pitchFamily="34" charset="0"/>
              </a:rPr>
              <a:t>, </a:t>
            </a:r>
            <a:r>
              <a:rPr lang="en-US" sz="3000" err="1">
                <a:latin typeface="Verdana Pro Cond Light" panose="020B0306030504040204" pitchFamily="34" charset="0"/>
              </a:rPr>
              <a:t>više</a:t>
            </a:r>
            <a:r>
              <a:rPr lang="en-US" sz="3000">
                <a:latin typeface="Verdana Pro Cond Light" panose="020B0306030504040204" pitchFamily="34" charset="0"/>
              </a:rPr>
              <a:t> od 77% </a:t>
            </a:r>
            <a:r>
              <a:rPr lang="en-US" sz="3000" err="1">
                <a:latin typeface="Verdana Pro Cond Light" panose="020B0306030504040204" pitchFamily="34" charset="0"/>
              </a:rPr>
              <a:t>globalnih</a:t>
            </a:r>
            <a:r>
              <a:rPr lang="en-US" sz="3000">
                <a:latin typeface="Verdana Pro Cond Light" panose="020B0306030504040204" pitchFamily="34" charset="0"/>
              </a:rPr>
              <a:t> </a:t>
            </a:r>
            <a:r>
              <a:rPr lang="en-US" sz="3000" err="1">
                <a:latin typeface="Verdana Pro Cond Light" panose="020B0306030504040204" pitchFamily="34" charset="0"/>
              </a:rPr>
              <a:t>suicida</a:t>
            </a:r>
            <a:r>
              <a:rPr lang="en-US" sz="3000">
                <a:latin typeface="Verdana Pro Cond Light" panose="020B0306030504040204" pitchFamily="34" charset="0"/>
              </a:rPr>
              <a:t> </a:t>
            </a:r>
            <a:r>
              <a:rPr lang="en-US" sz="3000" err="1">
                <a:latin typeface="Verdana Pro Cond Light" panose="020B0306030504040204" pitchFamily="34" charset="0"/>
              </a:rPr>
              <a:t>dogodilo</a:t>
            </a:r>
            <a:r>
              <a:rPr lang="en-US" sz="3000">
                <a:latin typeface="Verdana Pro Cond Light" panose="020B0306030504040204" pitchFamily="34" charset="0"/>
              </a:rPr>
              <a:t> se u </a:t>
            </a:r>
            <a:r>
              <a:rPr lang="en-US" sz="3000" err="1">
                <a:latin typeface="Verdana Pro Cond Light" panose="020B0306030504040204" pitchFamily="34" charset="0"/>
              </a:rPr>
              <a:t>zemljama</a:t>
            </a:r>
            <a:r>
              <a:rPr lang="en-US" sz="3000">
                <a:latin typeface="Verdana Pro Cond Light" panose="020B0306030504040204" pitchFamily="34" charset="0"/>
              </a:rPr>
              <a:t> s </a:t>
            </a:r>
            <a:r>
              <a:rPr lang="en-US" sz="3000" err="1">
                <a:latin typeface="Verdana Pro Cond Light" panose="020B0306030504040204" pitchFamily="34" charset="0"/>
              </a:rPr>
              <a:t>niskim</a:t>
            </a:r>
            <a:r>
              <a:rPr lang="en-US" sz="3000">
                <a:latin typeface="Verdana Pro Cond Light" panose="020B0306030504040204" pitchFamily="34" charset="0"/>
              </a:rPr>
              <a:t> </a:t>
            </a:r>
            <a:r>
              <a:rPr lang="en-US" sz="3000" err="1">
                <a:latin typeface="Verdana Pro Cond Light" panose="020B0306030504040204" pitchFamily="34" charset="0"/>
              </a:rPr>
              <a:t>i</a:t>
            </a:r>
            <a:r>
              <a:rPr lang="en-US" sz="3000">
                <a:latin typeface="Verdana Pro Cond Light" panose="020B0306030504040204" pitchFamily="34" charset="0"/>
              </a:rPr>
              <a:t> </a:t>
            </a:r>
            <a:r>
              <a:rPr lang="en-US" sz="3000" err="1">
                <a:latin typeface="Verdana Pro Cond Light" panose="020B0306030504040204" pitchFamily="34" charset="0"/>
              </a:rPr>
              <a:t>srednjim</a:t>
            </a:r>
            <a:r>
              <a:rPr lang="en-US" sz="3000">
                <a:latin typeface="Verdana Pro Cond Light" panose="020B0306030504040204" pitchFamily="34" charset="0"/>
              </a:rPr>
              <a:t> </a:t>
            </a:r>
            <a:r>
              <a:rPr lang="en-US" sz="3000" err="1">
                <a:latin typeface="Verdana Pro Cond Light" panose="020B0306030504040204" pitchFamily="34" charset="0"/>
              </a:rPr>
              <a:t>dohotkom</a:t>
            </a:r>
            <a:r>
              <a:rPr lang="en-US" sz="3000">
                <a:latin typeface="Verdana Pro Cond Light" panose="020B030603050404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21603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B80D39A-0BA2-4F75-B566-623666189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1DE4653-4C0D-4C98-9FD1-95AD4A0C6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03301" y="377320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4FB7586-D41B-4287-9864-5CA49B350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68349" y="422322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D9E833B-71C6-4E5A-8EE9-2F5C6CF09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76088" y="584312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1949" y="1441683"/>
            <a:ext cx="3737320" cy="2085287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 err="1">
                <a:latin typeface="Verdana Pro Cond Light" panose="020B0306030504040204" pitchFamily="34" charset="0"/>
              </a:rPr>
              <a:t>Psihoterapija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i</a:t>
            </a:r>
            <a:r>
              <a:rPr lang="en-US" sz="3600" i="1" dirty="0">
                <a:latin typeface="Verdana Pro Cond Light" panose="020B0306030504040204" pitchFamily="34" charset="0"/>
              </a:rPr>
              <a:t>/</a:t>
            </a:r>
            <a:r>
              <a:rPr lang="en-US" sz="3600" i="1" dirty="0" err="1">
                <a:latin typeface="Verdana Pro Cond Light" panose="020B0306030504040204" pitchFamily="34" charset="0"/>
              </a:rPr>
              <a:t>ili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lijekovi</a:t>
            </a:r>
            <a:r>
              <a:rPr lang="en-US" sz="3600" i="1" dirty="0">
                <a:latin typeface="Verdana Pro Cond Light" panose="020B0306030504040204" pitchFamily="34" charset="0"/>
              </a:rPr>
              <a:t> ne </a:t>
            </a:r>
            <a:r>
              <a:rPr lang="en-US" sz="3600" i="1" dirty="0" err="1">
                <a:latin typeface="Verdana Pro Cond Light" panose="020B0306030504040204" pitchFamily="34" charset="0"/>
              </a:rPr>
              <a:t>pomažu</a:t>
            </a:r>
            <a:r>
              <a:rPr lang="en-US" sz="36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7E159FC-3666-4232-8B04-4E20400D3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19578" y="526618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5792" y="1133062"/>
            <a:ext cx="5098347" cy="4216490"/>
          </a:xfrm>
        </p:spPr>
        <p:txBody>
          <a:bodyPr anchor="ctr">
            <a:normAutofit/>
          </a:bodyPr>
          <a:lstStyle/>
          <a:p>
            <a:pPr algn="ctr"/>
            <a:r>
              <a:rPr lang="en-US" sz="2800" dirty="0" err="1">
                <a:latin typeface="Verdana Pro Cond Light" panose="020B0306030504040204" pitchFamily="34" charset="0"/>
              </a:rPr>
              <a:t>Pronalazak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odgovarajućeg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tretmana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zahtijeva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vremena</a:t>
            </a:r>
            <a:r>
              <a:rPr lang="en-US" sz="2800" dirty="0">
                <a:latin typeface="Verdana Pro Cond Light" panose="020B0306030504040204" pitchFamily="34" charset="0"/>
              </a:rPr>
              <a:t>. </a:t>
            </a:r>
            <a:r>
              <a:rPr lang="en-US" sz="2800" dirty="0" err="1">
                <a:latin typeface="Verdana Pro Cond Light" panose="020B0306030504040204" pitchFamily="34" charset="0"/>
              </a:rPr>
              <a:t>Psihoterapija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i</a:t>
            </a:r>
            <a:r>
              <a:rPr lang="en-US" sz="2800" dirty="0">
                <a:latin typeface="Verdana Pro Cond Light" panose="020B0306030504040204" pitchFamily="34" charset="0"/>
              </a:rPr>
              <a:t>/</a:t>
            </a:r>
            <a:r>
              <a:rPr lang="en-US" sz="2800" dirty="0" err="1">
                <a:latin typeface="Verdana Pro Cond Light" panose="020B0306030504040204" pitchFamily="34" charset="0"/>
              </a:rPr>
              <a:t>ili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lijekovi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mogu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značajno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smanjiti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rizik</a:t>
            </a:r>
            <a:r>
              <a:rPr lang="en-US" sz="2800" dirty="0">
                <a:latin typeface="Verdana Pro Cond Light" panose="020B0306030504040204" pitchFamily="34" charset="0"/>
              </a:rPr>
              <a:t> za </a:t>
            </a:r>
            <a:r>
              <a:rPr lang="en-US" sz="2800" dirty="0" err="1">
                <a:latin typeface="Verdana Pro Cond Light" panose="020B0306030504040204" pitchFamily="34" charset="0"/>
              </a:rPr>
              <a:t>suicid</a:t>
            </a:r>
            <a:r>
              <a:rPr lang="en-US" sz="2800" dirty="0">
                <a:latin typeface="Verdana Pro Cond Light" panose="020B0306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8548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D9769A-E1A8-4890-A4B7-FF5D5C1DC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5030541-939E-4D9D-82AB-34D32FD16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79057" y="2200234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2C72092-2B09-4FBA-B639-9D8632545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37520" y="2255022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5DB81DD-8F8C-4933-94B4-0E5595C5A7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41748" y="618134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0B73D1-A4C3-4A71-836A-5FD28F326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77662" y="659873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6598" y="1083379"/>
            <a:ext cx="4947424" cy="1364106"/>
          </a:xfrm>
        </p:spPr>
        <p:txBody>
          <a:bodyPr>
            <a:noAutofit/>
          </a:bodyPr>
          <a:lstStyle/>
          <a:p>
            <a:pPr algn="ctr"/>
            <a:r>
              <a:rPr lang="en-US" sz="3600" i="1" dirty="0" err="1">
                <a:latin typeface="Verdana Pro Cond Light" panose="020B0306030504040204" pitchFamily="34" charset="0"/>
              </a:rPr>
              <a:t>Osoba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koja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jednom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ima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suicidalne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ideje</a:t>
            </a:r>
            <a:r>
              <a:rPr lang="en-US" sz="3600" i="1" dirty="0">
                <a:latin typeface="Verdana Pro Cond Light" panose="020B0306030504040204" pitchFamily="34" charset="0"/>
              </a:rPr>
              <a:t>, </a:t>
            </a:r>
            <a:r>
              <a:rPr lang="en-US" sz="3600" i="1" dirty="0" err="1">
                <a:latin typeface="Verdana Pro Cond Light" panose="020B0306030504040204" pitchFamily="34" charset="0"/>
              </a:rPr>
              <a:t>uvijek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će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ih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imati</a:t>
            </a:r>
            <a:r>
              <a:rPr lang="en-US" sz="36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2053" y="2870991"/>
            <a:ext cx="5864379" cy="2643119"/>
          </a:xfrm>
        </p:spPr>
        <p:txBody>
          <a:bodyPr anchor="ctr">
            <a:normAutofit lnSpcReduction="10000"/>
          </a:bodyPr>
          <a:lstStyle/>
          <a:p>
            <a:pPr algn="ctr"/>
            <a:r>
              <a:rPr lang="en-US" sz="2800" dirty="0" err="1">
                <a:latin typeface="Verdana Pro Cond Light" panose="020B0306030504040204" pitchFamily="34" charset="0"/>
              </a:rPr>
              <a:t>Povišen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rizik</a:t>
            </a:r>
            <a:r>
              <a:rPr lang="en-US" sz="2800" dirty="0">
                <a:latin typeface="Verdana Pro Cond Light" panose="020B0306030504040204" pitchFamily="34" charset="0"/>
              </a:rPr>
              <a:t> za </a:t>
            </a:r>
            <a:r>
              <a:rPr lang="en-US" sz="2800" dirty="0" err="1">
                <a:latin typeface="Verdana Pro Cond Light" panose="020B0306030504040204" pitchFamily="34" charset="0"/>
              </a:rPr>
              <a:t>suicid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najčešće</a:t>
            </a:r>
            <a:r>
              <a:rPr lang="en-US" sz="2800" dirty="0">
                <a:latin typeface="Verdana Pro Cond Light" panose="020B0306030504040204" pitchFamily="34" charset="0"/>
              </a:rPr>
              <a:t> je </a:t>
            </a:r>
            <a:r>
              <a:rPr lang="en-US" sz="2800" dirty="0" err="1">
                <a:latin typeface="Verdana Pro Cond Light" panose="020B0306030504040204" pitchFamily="34" charset="0"/>
              </a:rPr>
              <a:t>kratkotrajan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i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ovisan</a:t>
            </a:r>
            <a:r>
              <a:rPr lang="en-US" sz="2800" dirty="0">
                <a:latin typeface="Verdana Pro Cond Light" panose="020B0306030504040204" pitchFamily="34" charset="0"/>
              </a:rPr>
              <a:t> o </a:t>
            </a:r>
            <a:r>
              <a:rPr lang="en-US" sz="2800" dirty="0" err="1">
                <a:latin typeface="Verdana Pro Cond Light" panose="020B0306030504040204" pitchFamily="34" charset="0"/>
              </a:rPr>
              <a:t>trenutnoj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situaciji</a:t>
            </a:r>
            <a:r>
              <a:rPr lang="en-US" sz="2800" dirty="0">
                <a:latin typeface="Verdana Pro Cond Light" panose="020B0306030504040204" pitchFamily="34" charset="0"/>
              </a:rPr>
              <a:t>. </a:t>
            </a:r>
            <a:r>
              <a:rPr lang="en-US" sz="2800" dirty="0" err="1">
                <a:latin typeface="Verdana Pro Cond Light" panose="020B0306030504040204" pitchFamily="34" charset="0"/>
              </a:rPr>
              <a:t>Misli</a:t>
            </a:r>
            <a:r>
              <a:rPr lang="en-US" sz="2800" dirty="0">
                <a:latin typeface="Verdana Pro Cond Light" panose="020B0306030504040204" pitchFamily="34" charset="0"/>
              </a:rPr>
              <a:t> o </a:t>
            </a:r>
            <a:r>
              <a:rPr lang="en-US" sz="2800" dirty="0" err="1">
                <a:latin typeface="Verdana Pro Cond Light" panose="020B0306030504040204" pitchFamily="34" charset="0"/>
              </a:rPr>
              <a:t>suicidu</a:t>
            </a:r>
            <a:r>
              <a:rPr lang="en-US" sz="2800" dirty="0">
                <a:latin typeface="Verdana Pro Cond Light" panose="020B0306030504040204" pitchFamily="34" charset="0"/>
              </a:rPr>
              <a:t> se </a:t>
            </a:r>
            <a:r>
              <a:rPr lang="en-US" sz="2800" dirty="0" err="1">
                <a:latin typeface="Verdana Pro Cond Light" panose="020B0306030504040204" pitchFamily="34" charset="0"/>
              </a:rPr>
              <a:t>mogu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vratiti</a:t>
            </a:r>
            <a:r>
              <a:rPr lang="en-US" sz="2800" dirty="0">
                <a:latin typeface="Verdana Pro Cond Light" panose="020B0306030504040204" pitchFamily="34" charset="0"/>
              </a:rPr>
              <a:t>, </a:t>
            </a:r>
            <a:r>
              <a:rPr lang="en-US" sz="2800" dirty="0" err="1">
                <a:latin typeface="Verdana Pro Cond Light" panose="020B0306030504040204" pitchFamily="34" charset="0"/>
              </a:rPr>
              <a:t>ali</a:t>
            </a:r>
            <a:r>
              <a:rPr lang="en-US" sz="2800" dirty="0">
                <a:latin typeface="Verdana Pro Cond Light" panose="020B0306030504040204" pitchFamily="34" charset="0"/>
              </a:rPr>
              <a:t> one </a:t>
            </a:r>
            <a:r>
              <a:rPr lang="en-US" sz="2800" dirty="0" err="1">
                <a:latin typeface="Verdana Pro Cond Light" panose="020B0306030504040204" pitchFamily="34" charset="0"/>
              </a:rPr>
              <a:t>nisu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trajne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te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osoba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koja</a:t>
            </a:r>
            <a:r>
              <a:rPr lang="en-US" sz="2800" dirty="0">
                <a:latin typeface="Verdana Pro Cond Light" panose="020B0306030504040204" pitchFamily="34" charset="0"/>
              </a:rPr>
              <a:t> je </a:t>
            </a:r>
            <a:r>
              <a:rPr lang="en-US" sz="2800" dirty="0" err="1">
                <a:latin typeface="Verdana Pro Cond Light" panose="020B0306030504040204" pitchFamily="34" charset="0"/>
              </a:rPr>
              <a:t>nekada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razmišljala</a:t>
            </a:r>
            <a:r>
              <a:rPr lang="en-US" sz="2800" dirty="0">
                <a:latin typeface="Verdana Pro Cond Light" panose="020B0306030504040204" pitchFamily="34" charset="0"/>
              </a:rPr>
              <a:t> o </a:t>
            </a:r>
            <a:r>
              <a:rPr lang="en-US" sz="2800" dirty="0" err="1">
                <a:latin typeface="Verdana Pro Cond Light" panose="020B0306030504040204" pitchFamily="34" charset="0"/>
              </a:rPr>
              <a:t>suicidu</a:t>
            </a:r>
            <a:r>
              <a:rPr lang="en-US" sz="2800" dirty="0">
                <a:latin typeface="Verdana Pro Cond Light" panose="020B0306030504040204" pitchFamily="34" charset="0"/>
              </a:rPr>
              <a:t>, </a:t>
            </a:r>
            <a:r>
              <a:rPr lang="en-US" sz="2800" dirty="0" err="1">
                <a:latin typeface="Verdana Pro Cond Light" panose="020B0306030504040204" pitchFamily="34" charset="0"/>
              </a:rPr>
              <a:t>može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živjeti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sretan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i</a:t>
            </a:r>
            <a:r>
              <a:rPr lang="en-US" sz="2800" dirty="0">
                <a:latin typeface="Verdana Pro Cond Light" panose="020B0306030504040204" pitchFamily="34" charset="0"/>
              </a:rPr>
              <a:t> dug </a:t>
            </a:r>
            <a:r>
              <a:rPr lang="en-US" sz="2800" dirty="0" err="1">
                <a:latin typeface="Verdana Pro Cond Light" panose="020B0306030504040204" pitchFamily="34" charset="0"/>
              </a:rPr>
              <a:t>život</a:t>
            </a:r>
            <a:endParaRPr lang="en-US" sz="2800" dirty="0">
              <a:latin typeface="Verdana Pro Cond Light" panose="020B0306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638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B80D39A-0BA2-4F75-B566-623666189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1DE4653-4C0D-4C98-9FD1-95AD4A0C6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03301" y="377320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4FB7586-D41B-4287-9864-5CA49B350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68349" y="422322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D9E833B-71C6-4E5A-8EE9-2F5C6CF09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76088" y="584312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1949" y="1441683"/>
            <a:ext cx="3737320" cy="2085287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 err="1">
                <a:latin typeface="Verdana Pro Cond Light" panose="020B0306030504040204" pitchFamily="34" charset="0"/>
              </a:rPr>
              <a:t>Suicid</a:t>
            </a:r>
            <a:r>
              <a:rPr lang="en-US" sz="3600" i="1" dirty="0">
                <a:latin typeface="Verdana Pro Cond Light" panose="020B0306030504040204" pitchFamily="34" charset="0"/>
              </a:rPr>
              <a:t> se </a:t>
            </a:r>
            <a:r>
              <a:rPr lang="en-US" sz="3600" i="1" dirty="0" err="1">
                <a:latin typeface="Verdana Pro Cond Light" panose="020B0306030504040204" pitchFamily="34" charset="0"/>
              </a:rPr>
              <a:t>događa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naglo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i</a:t>
            </a:r>
            <a:r>
              <a:rPr lang="en-US" sz="3600" i="1" dirty="0">
                <a:latin typeface="Verdana Pro Cond Light" panose="020B0306030504040204" pitchFamily="34" charset="0"/>
              </a:rPr>
              <a:t> bez </a:t>
            </a:r>
            <a:r>
              <a:rPr lang="en-US" sz="3600" i="1" dirty="0" err="1">
                <a:latin typeface="Verdana Pro Cond Light" panose="020B0306030504040204" pitchFamily="34" charset="0"/>
              </a:rPr>
              <a:t>upozorenja</a:t>
            </a:r>
            <a:r>
              <a:rPr lang="en-US" sz="36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7E159FC-3666-4232-8B04-4E20400D3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19578" y="526618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5792" y="1133062"/>
            <a:ext cx="5098347" cy="4216490"/>
          </a:xfrm>
        </p:spPr>
        <p:txBody>
          <a:bodyPr anchor="ctr">
            <a:normAutofit lnSpcReduction="10000"/>
          </a:bodyPr>
          <a:lstStyle/>
          <a:p>
            <a:pPr algn="ctr"/>
            <a:r>
              <a:rPr lang="en-US" dirty="0" err="1">
                <a:latin typeface="Verdana Pro Cond Light" panose="020B0306030504040204" pitchFamily="34" charset="0"/>
              </a:rPr>
              <a:t>Većina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onih</a:t>
            </a:r>
            <a:r>
              <a:rPr lang="en-US" dirty="0">
                <a:latin typeface="Verdana Pro Cond Light" panose="020B0306030504040204" pitchFamily="34" charset="0"/>
              </a:rPr>
              <a:t> koji </a:t>
            </a:r>
            <a:r>
              <a:rPr lang="en-US" dirty="0" err="1">
                <a:latin typeface="Verdana Pro Cond Light" panose="020B0306030504040204" pitchFamily="34" charset="0"/>
              </a:rPr>
              <a:t>počine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</a:t>
            </a:r>
            <a:r>
              <a:rPr lang="en-US" dirty="0">
                <a:latin typeface="Verdana Pro Cond Light" panose="020B0306030504040204" pitchFamily="34" charset="0"/>
              </a:rPr>
              <a:t>, </a:t>
            </a:r>
            <a:r>
              <a:rPr lang="en-US" dirty="0" err="1">
                <a:latin typeface="Verdana Pro Cond Light" panose="020B0306030504040204" pitchFamily="34" charset="0"/>
              </a:rPr>
              <a:t>davali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okolini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znakove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upozorenja</a:t>
            </a:r>
            <a:r>
              <a:rPr lang="en-US" dirty="0">
                <a:latin typeface="Verdana Pro Cond Light" panose="020B0306030504040204" pitchFamily="34" charset="0"/>
              </a:rPr>
              <a:t>, </a:t>
            </a:r>
            <a:r>
              <a:rPr lang="en-US" dirty="0" err="1">
                <a:latin typeface="Verdana Pro Cond Light" panose="020B0306030504040204" pitchFamily="34" charset="0"/>
              </a:rPr>
              <a:t>bilo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verbalne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ili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bihevioralne</a:t>
            </a:r>
            <a:r>
              <a:rPr lang="en-US" dirty="0">
                <a:latin typeface="Verdana Pro Cond Light" panose="020B0306030504040204" pitchFamily="34" charset="0"/>
              </a:rPr>
              <a:t>. </a:t>
            </a:r>
            <a:r>
              <a:rPr lang="en-US" dirty="0" err="1">
                <a:latin typeface="Verdana Pro Cond Light" panose="020B0306030504040204" pitchFamily="34" charset="0"/>
              </a:rPr>
              <a:t>Neke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počine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bez </a:t>
            </a:r>
            <a:r>
              <a:rPr lang="en-US" dirty="0" err="1">
                <a:latin typeface="Verdana Pro Cond Light" panose="020B0306030504040204" pitchFamily="34" charset="0"/>
              </a:rPr>
              <a:t>upozorenja</a:t>
            </a:r>
            <a:r>
              <a:rPr lang="en-US" dirty="0">
                <a:latin typeface="Verdana Pro Cond Light" panose="020B0306030504040204" pitchFamily="34" charset="0"/>
              </a:rPr>
              <a:t>, </a:t>
            </a:r>
            <a:r>
              <a:rPr lang="en-US" dirty="0" err="1">
                <a:latin typeface="Verdana Pro Cond Light" panose="020B0306030504040204" pitchFamily="34" charset="0"/>
              </a:rPr>
              <a:t>ali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važno</a:t>
            </a:r>
            <a:r>
              <a:rPr lang="en-US" dirty="0">
                <a:latin typeface="Verdana Pro Cond Light" panose="020B0306030504040204" pitchFamily="34" charset="0"/>
              </a:rPr>
              <a:t> je </a:t>
            </a:r>
            <a:r>
              <a:rPr lang="en-US" dirty="0" err="1">
                <a:latin typeface="Verdana Pro Cond Light" panose="020B0306030504040204" pitchFamily="34" charset="0"/>
              </a:rPr>
              <a:t>razumjeti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prepoznati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znakove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suicidalnosti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kod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osobe</a:t>
            </a:r>
            <a:r>
              <a:rPr lang="en-US" dirty="0">
                <a:latin typeface="Verdana Pro Cond Light" panose="020B0306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92357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D9769A-E1A8-4890-A4B7-FF5D5C1DC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5030541-939E-4D9D-82AB-34D32FD16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79057" y="2200234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2C72092-2B09-4FBA-B639-9D8632545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37520" y="2255022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5DB81DD-8F8C-4933-94B4-0E5595C5A7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41748" y="618134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0B73D1-A4C3-4A71-836A-5FD28F326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77662" y="659873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6598" y="1083379"/>
            <a:ext cx="4947424" cy="1364106"/>
          </a:xfrm>
        </p:spPr>
        <p:txBody>
          <a:bodyPr>
            <a:noAutofit/>
          </a:bodyPr>
          <a:lstStyle/>
          <a:p>
            <a:pPr algn="ctr"/>
            <a:r>
              <a:rPr lang="en-US" sz="3600" i="1" dirty="0" err="1">
                <a:latin typeface="Verdana Pro Cond Light" panose="020B0306030504040204" pitchFamily="34" charset="0"/>
              </a:rPr>
              <a:t>Suicidalne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osobe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su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sebične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i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kukavice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su</a:t>
            </a:r>
            <a:r>
              <a:rPr lang="en-US" sz="36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2053" y="2870991"/>
            <a:ext cx="5864379" cy="2643119"/>
          </a:xfrm>
        </p:spPr>
        <p:txBody>
          <a:bodyPr anchor="ctr">
            <a:normAutofit fontScale="92500" lnSpcReduction="10000"/>
          </a:bodyPr>
          <a:lstStyle/>
          <a:p>
            <a:pPr algn="ctr"/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Osobe</a:t>
            </a:r>
            <a:r>
              <a:rPr lang="en-US" dirty="0">
                <a:latin typeface="Verdana Pro Cond Light" panose="020B0306030504040204" pitchFamily="34" charset="0"/>
              </a:rPr>
              <a:t> ne </a:t>
            </a:r>
            <a:r>
              <a:rPr lang="en-US" dirty="0" err="1">
                <a:latin typeface="Verdana Pro Cond Light" panose="020B0306030504040204" pitchFamily="34" charset="0"/>
              </a:rPr>
              <a:t>čine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zato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što</a:t>
            </a:r>
            <a:r>
              <a:rPr lang="en-US" dirty="0">
                <a:latin typeface="Verdana Pro Cond Light" panose="020B0306030504040204" pitchFamily="34" charset="0"/>
              </a:rPr>
              <a:t> ne </a:t>
            </a:r>
            <a:r>
              <a:rPr lang="en-US" dirty="0" err="1">
                <a:latin typeface="Verdana Pro Cond Light" panose="020B0306030504040204" pitchFamily="34" charset="0"/>
              </a:rPr>
              <a:t>žele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živjeti</a:t>
            </a:r>
            <a:r>
              <a:rPr lang="en-US" dirty="0">
                <a:latin typeface="Verdana Pro Cond Light" panose="020B0306030504040204" pitchFamily="34" charset="0"/>
              </a:rPr>
              <a:t>, </a:t>
            </a:r>
            <a:r>
              <a:rPr lang="en-US" dirty="0" err="1">
                <a:latin typeface="Verdana Pro Cond Light" panose="020B0306030504040204" pitchFamily="34" charset="0"/>
              </a:rPr>
              <a:t>nego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čine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kako</a:t>
            </a:r>
            <a:r>
              <a:rPr lang="en-US" dirty="0">
                <a:latin typeface="Verdana Pro Cond Light" panose="020B0306030504040204" pitchFamily="34" charset="0"/>
              </a:rPr>
              <a:t> bi </a:t>
            </a:r>
            <a:r>
              <a:rPr lang="en-US" dirty="0" err="1">
                <a:latin typeface="Verdana Pro Cond Light" panose="020B0306030504040204" pitchFamily="34" charset="0"/>
              </a:rPr>
              <a:t>prekinule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patnju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koju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doživljavaju</a:t>
            </a:r>
            <a:r>
              <a:rPr lang="en-US" dirty="0">
                <a:latin typeface="Verdana Pro Cond Light" panose="020B0306030504040204" pitchFamily="34" charset="0"/>
              </a:rPr>
              <a:t>. </a:t>
            </a:r>
            <a:r>
              <a:rPr lang="en-US" dirty="0" err="1">
                <a:latin typeface="Verdana Pro Cond Light" panose="020B0306030504040204" pitchFamily="34" charset="0"/>
              </a:rPr>
              <a:t>Osobe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koje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počine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duboko</a:t>
            </a:r>
            <a:r>
              <a:rPr lang="en-US" dirty="0">
                <a:latin typeface="Verdana Pro Cond Light" panose="020B0306030504040204" pitchFamily="34" charset="0"/>
              </a:rPr>
              <a:t> pate, </a:t>
            </a:r>
            <a:r>
              <a:rPr lang="en-US" dirty="0" err="1">
                <a:latin typeface="Verdana Pro Cond Light" panose="020B0306030504040204" pitchFamily="34" charset="0"/>
              </a:rPr>
              <a:t>osjećaju</a:t>
            </a:r>
            <a:r>
              <a:rPr lang="en-US" dirty="0">
                <a:latin typeface="Verdana Pro Cond Light" panose="020B0306030504040204" pitchFamily="34" charset="0"/>
              </a:rPr>
              <a:t> se </a:t>
            </a:r>
            <a:r>
              <a:rPr lang="en-US" dirty="0" err="1">
                <a:latin typeface="Verdana Pro Cond Light" panose="020B0306030504040204" pitchFamily="34" charset="0"/>
              </a:rPr>
              <a:t>bespomoćno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beznadno</a:t>
            </a:r>
            <a:r>
              <a:rPr lang="en-US" dirty="0">
                <a:latin typeface="Verdana Pro Cond Light" panose="020B0306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54124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B80D39A-0BA2-4F75-B566-623666189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1DE4653-4C0D-4C98-9FD1-95AD4A0C6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03301" y="377320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4FB7586-D41B-4287-9864-5CA49B350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68349" y="422322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D9E833B-71C6-4E5A-8EE9-2F5C6CF09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76088" y="584312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188" y="1441683"/>
            <a:ext cx="3991081" cy="2085287"/>
          </a:xfrm>
        </p:spPr>
        <p:txBody>
          <a:bodyPr>
            <a:noAutofit/>
          </a:bodyPr>
          <a:lstStyle/>
          <a:p>
            <a:pPr algn="ctr"/>
            <a:r>
              <a:rPr lang="en-US" sz="3200" i="1" dirty="0" err="1">
                <a:latin typeface="Verdana Pro Cond Light" panose="020B0306030504040204" pitchFamily="34" charset="0"/>
              </a:rPr>
              <a:t>Suicidalni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adolescenti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pretjerano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reagiraju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na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životne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događaje</a:t>
            </a:r>
            <a:r>
              <a:rPr lang="en-US" sz="32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7E159FC-3666-4232-8B04-4E20400D3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19578" y="526618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5792" y="1133062"/>
            <a:ext cx="5098347" cy="4216490"/>
          </a:xfrm>
        </p:spPr>
        <p:txBody>
          <a:bodyPr anchor="ctr">
            <a:normAutofit fontScale="92500" lnSpcReduction="10000"/>
          </a:bodyPr>
          <a:lstStyle/>
          <a:p>
            <a:pPr algn="ctr"/>
            <a:r>
              <a:rPr lang="en-US" dirty="0" err="1">
                <a:latin typeface="Verdana Pro Cond Light" panose="020B0306030504040204" pitchFamily="34" charset="0"/>
              </a:rPr>
              <a:t>Problemi</a:t>
            </a:r>
            <a:r>
              <a:rPr lang="en-US" dirty="0">
                <a:latin typeface="Verdana Pro Cond Light" panose="020B0306030504040204" pitchFamily="34" charset="0"/>
              </a:rPr>
              <a:t> koji se </a:t>
            </a:r>
            <a:r>
              <a:rPr lang="en-US" dirty="0" err="1">
                <a:latin typeface="Verdana Pro Cond Light" panose="020B0306030504040204" pitchFamily="34" charset="0"/>
              </a:rPr>
              <a:t>odraslim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osobama</a:t>
            </a:r>
            <a:r>
              <a:rPr lang="en-US" dirty="0">
                <a:latin typeface="Verdana Pro Cond Light" panose="020B0306030504040204" pitchFamily="34" charset="0"/>
              </a:rPr>
              <a:t> ne </a:t>
            </a:r>
            <a:r>
              <a:rPr lang="en-US" dirty="0" err="1">
                <a:latin typeface="Verdana Pro Cond Light" panose="020B0306030504040204" pitchFamily="34" charset="0"/>
              </a:rPr>
              <a:t>čine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pretjerano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važnima</a:t>
            </a:r>
            <a:r>
              <a:rPr lang="en-US" dirty="0">
                <a:latin typeface="Verdana Pro Cond Light" panose="020B0306030504040204" pitchFamily="34" charset="0"/>
              </a:rPr>
              <a:t>, </a:t>
            </a:r>
            <a:r>
              <a:rPr lang="en-US" dirty="0" err="1">
                <a:latin typeface="Verdana Pro Cond Light" panose="020B0306030504040204" pitchFamily="34" charset="0"/>
              </a:rPr>
              <a:t>često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mogu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biti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značajan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izvor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stresa</a:t>
            </a:r>
            <a:r>
              <a:rPr lang="en-US" dirty="0">
                <a:latin typeface="Verdana Pro Cond Light" panose="020B0306030504040204" pitchFamily="34" charset="0"/>
              </a:rPr>
              <a:t> I </a:t>
            </a:r>
            <a:r>
              <a:rPr lang="en-US" dirty="0" err="1">
                <a:latin typeface="Verdana Pro Cond Light" panose="020B0306030504040204" pitchFamily="34" charset="0"/>
              </a:rPr>
              <a:t>nezadovoljstva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kod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suicidalnih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adolescenata</a:t>
            </a:r>
            <a:r>
              <a:rPr lang="en-US" dirty="0">
                <a:latin typeface="Verdana Pro Cond Light" panose="020B0306030504040204" pitchFamily="34" charset="0"/>
              </a:rPr>
              <a:t>. </a:t>
            </a:r>
            <a:r>
              <a:rPr lang="en-US" dirty="0" err="1">
                <a:latin typeface="Verdana Pro Cond Light" panose="020B0306030504040204" pitchFamily="34" charset="0"/>
              </a:rPr>
              <a:t>Percipirana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kriza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poteškoće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jednako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zabrinjavajuće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kod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adolescenata</a:t>
            </a:r>
            <a:r>
              <a:rPr lang="en-US" dirty="0">
                <a:latin typeface="Verdana Pro Cond Light" panose="020B0306030504040204" pitchFamily="34" charset="0"/>
              </a:rPr>
              <a:t>, </a:t>
            </a:r>
            <a:r>
              <a:rPr lang="en-US" dirty="0" err="1">
                <a:latin typeface="Verdana Pro Cond Light" panose="020B0306030504040204" pitchFamily="34" charset="0"/>
              </a:rPr>
              <a:t>kao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kod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odraslih</a:t>
            </a:r>
            <a:r>
              <a:rPr lang="en-US" dirty="0">
                <a:latin typeface="Verdana Pro Cond Light" panose="020B0306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477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D9769A-E1A8-4890-A4B7-FF5D5C1DC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5030541-939E-4D9D-82AB-34D32FD16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79057" y="2200234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2C72092-2B09-4FBA-B639-9D8632545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37520" y="2255022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5DB81DD-8F8C-4933-94B4-0E5595C5A7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41748" y="618134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0B73D1-A4C3-4A71-836A-5FD28F326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77662" y="659873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D788F5-E9A4-BBDD-3E97-FD16AC1AF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6598" y="1083379"/>
            <a:ext cx="4947424" cy="136410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i="1" dirty="0" err="1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Kada</a:t>
            </a:r>
            <a:r>
              <a:rPr lang="en-US" sz="3200" i="1" dirty="0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 </a:t>
            </a:r>
            <a:r>
              <a:rPr lang="en-US" sz="3200" i="1" dirty="0" err="1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netko</a:t>
            </a:r>
            <a:r>
              <a:rPr lang="en-US" sz="3200" i="1" dirty="0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 </a:t>
            </a:r>
            <a:r>
              <a:rPr lang="en-US" sz="3200" i="1" dirty="0" err="1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govori</a:t>
            </a:r>
            <a:r>
              <a:rPr lang="en-US" sz="3200" i="1" dirty="0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 da </a:t>
            </a:r>
            <a:r>
              <a:rPr lang="en-US" sz="3200" i="1" dirty="0" err="1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će</a:t>
            </a:r>
            <a:r>
              <a:rPr lang="en-US" sz="3200" i="1" dirty="0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 se </a:t>
            </a:r>
            <a:r>
              <a:rPr lang="en-US" sz="3200" i="1" dirty="0" err="1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ubiti</a:t>
            </a:r>
            <a:r>
              <a:rPr lang="en-US" sz="3200" i="1" dirty="0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 </a:t>
            </a:r>
            <a:r>
              <a:rPr lang="en-US" sz="3200" i="1" dirty="0" err="1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obično</a:t>
            </a:r>
            <a:r>
              <a:rPr lang="en-US" sz="3200" i="1" dirty="0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 to ne </a:t>
            </a:r>
            <a:r>
              <a:rPr lang="en-US" sz="3200" i="1" dirty="0" err="1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napravi</a:t>
            </a:r>
            <a:r>
              <a:rPr lang="en-US" sz="3200" i="1" dirty="0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 </a:t>
            </a:r>
            <a:r>
              <a:rPr lang="en-US" sz="3200" i="1" dirty="0" err="1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ili</a:t>
            </a:r>
            <a:r>
              <a:rPr lang="en-US" sz="3200" i="1" dirty="0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 </a:t>
            </a:r>
            <a:r>
              <a:rPr lang="en-US" sz="3200" i="1" dirty="0" err="1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nikad</a:t>
            </a:r>
            <a:r>
              <a:rPr lang="en-US" sz="3200" i="1" dirty="0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 </a:t>
            </a:r>
            <a:r>
              <a:rPr lang="en-US" sz="3200" i="1" dirty="0" err="1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neće</a:t>
            </a:r>
            <a:r>
              <a:rPr lang="en-US" sz="3200" i="1" dirty="0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 </a:t>
            </a:r>
            <a:r>
              <a:rPr lang="en-US" sz="3200" i="1" dirty="0" err="1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ni</a:t>
            </a:r>
            <a:r>
              <a:rPr lang="en-US" sz="3200" i="1" dirty="0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 </a:t>
            </a:r>
            <a:r>
              <a:rPr lang="en-US" sz="3200" i="1" dirty="0" err="1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počiniti</a:t>
            </a:r>
            <a:r>
              <a:rPr lang="en-US" sz="3200" i="1" dirty="0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 </a:t>
            </a:r>
            <a:r>
              <a:rPr lang="en-US" sz="3200" i="1" dirty="0" err="1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suicid</a:t>
            </a:r>
            <a:r>
              <a:rPr lang="en-US" sz="3200" i="1" dirty="0">
                <a:latin typeface="Verdana Pro Cond Light" panose="020F0502020204030204" pitchFamily="34" charset="0"/>
                <a:ea typeface="Verdana" panose="020B0604030504040204" pitchFamily="34" charset="0"/>
                <a:cs typeface="BrowalliaUPC" panose="020B0502040204020203" pitchFamily="34" charset="-34"/>
              </a:rPr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3C683-352E-DE00-E794-DFFEC221D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2429" y="2653969"/>
            <a:ext cx="6279265" cy="3162256"/>
          </a:xfrm>
        </p:spPr>
        <p:txBody>
          <a:bodyPr anchor="ctr">
            <a:normAutofit/>
          </a:bodyPr>
          <a:lstStyle/>
          <a:p>
            <a:pPr algn="ctr"/>
            <a:r>
              <a:rPr lang="en-US" sz="2400" dirty="0">
                <a:latin typeface="Verdana Pro Cond Light" panose="020B0306030504040204" pitchFamily="34" charset="0"/>
              </a:rPr>
              <a:t>Od </a:t>
            </a:r>
            <a:r>
              <a:rPr lang="en-US" sz="2400" dirty="0" err="1">
                <a:latin typeface="Verdana Pro Cond Light" panose="020B0306030504040204" pitchFamily="34" charset="0"/>
              </a:rPr>
              <a:t>deset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osoba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koje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počine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samoubojstvo</a:t>
            </a:r>
            <a:r>
              <a:rPr lang="en-US" sz="2400" dirty="0">
                <a:latin typeface="Verdana Pro Cond Light" panose="020B0306030504040204" pitchFamily="34" charset="0"/>
              </a:rPr>
              <a:t>, </a:t>
            </a:r>
            <a:r>
              <a:rPr lang="en-US" sz="2400" dirty="0" err="1">
                <a:latin typeface="Verdana Pro Cond Light" panose="020B0306030504040204" pitchFamily="34" charset="0"/>
              </a:rPr>
              <a:t>osam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ih</a:t>
            </a:r>
            <a:r>
              <a:rPr lang="en-US" sz="2400" dirty="0">
                <a:latin typeface="Verdana Pro Cond Light" panose="020B0306030504040204" pitchFamily="34" charset="0"/>
              </a:rPr>
              <a:t> je </a:t>
            </a:r>
            <a:r>
              <a:rPr lang="en-US" sz="2400" dirty="0" err="1">
                <a:latin typeface="Verdana Pro Cond Light" panose="020B0306030504040204" pitchFamily="34" charset="0"/>
              </a:rPr>
              <a:t>nekome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reklo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što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će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učiniti</a:t>
            </a:r>
            <a:r>
              <a:rPr lang="en-US" sz="2400" dirty="0">
                <a:latin typeface="Verdana Pro Cond Light" panose="020B0306030504040204" pitchFamily="34" charset="0"/>
              </a:rPr>
              <a:t> – </a:t>
            </a:r>
            <a:r>
              <a:rPr lang="en-US" sz="2400" dirty="0" err="1">
                <a:latin typeface="Verdana Pro Cond Light" panose="020B0306030504040204" pitchFamily="34" charset="0"/>
              </a:rPr>
              <a:t>prijateljima</a:t>
            </a:r>
            <a:r>
              <a:rPr lang="en-US" sz="2400" dirty="0">
                <a:latin typeface="Verdana Pro Cond Light" panose="020B0306030504040204" pitchFamily="34" charset="0"/>
              </a:rPr>
              <a:t>, </a:t>
            </a:r>
            <a:r>
              <a:rPr lang="en-US" sz="2400" dirty="0" err="1">
                <a:latin typeface="Verdana Pro Cond Light" panose="020B0306030504040204" pitchFamily="34" charset="0"/>
              </a:rPr>
              <a:t>kolegama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ili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obitelji</a:t>
            </a:r>
            <a:r>
              <a:rPr lang="en-US" sz="2400" dirty="0">
                <a:latin typeface="Verdana Pro Cond Light" panose="020B0306030504040204" pitchFamily="34" charset="0"/>
              </a:rPr>
              <a:t>. </a:t>
            </a:r>
            <a:r>
              <a:rPr lang="en-US" sz="2400" dirty="0" err="1">
                <a:latin typeface="Verdana Pro Cond Light" panose="020B0306030504040204" pitchFamily="34" charset="0"/>
              </a:rPr>
              <a:t>Osoba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koja</a:t>
            </a:r>
            <a:r>
              <a:rPr lang="en-US" sz="2400" dirty="0">
                <a:latin typeface="Verdana Pro Cond Light" panose="020B0306030504040204" pitchFamily="34" charset="0"/>
              </a:rPr>
              <a:t> je </a:t>
            </a:r>
            <a:r>
              <a:rPr lang="en-US" sz="2400" dirty="0" err="1">
                <a:latin typeface="Verdana Pro Cond Light" panose="020B0306030504040204" pitchFamily="34" charset="0"/>
              </a:rPr>
              <a:t>počinila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suicid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prethodno</a:t>
            </a:r>
            <a:r>
              <a:rPr lang="en-US" sz="2400" dirty="0">
                <a:latin typeface="Verdana Pro Cond Light" panose="020B0306030504040204" pitchFamily="34" charset="0"/>
              </a:rPr>
              <a:t> je </a:t>
            </a:r>
            <a:r>
              <a:rPr lang="en-US" sz="2400" dirty="0" err="1">
                <a:latin typeface="Verdana Pro Cond Light" panose="020B0306030504040204" pitchFamily="34" charset="0"/>
              </a:rPr>
              <a:t>jasno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i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direktno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pričala</a:t>
            </a:r>
            <a:r>
              <a:rPr lang="en-US" sz="2400" dirty="0">
                <a:latin typeface="Verdana Pro Cond Light" panose="020B0306030504040204" pitchFamily="34" charset="0"/>
              </a:rPr>
              <a:t> o tome </a:t>
            </a:r>
            <a:r>
              <a:rPr lang="en-US" sz="2400" dirty="0" err="1">
                <a:latin typeface="Verdana Pro Cond Light" panose="020B0306030504040204" pitchFamily="34" charset="0"/>
              </a:rPr>
              <a:t>želeći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tako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dobiti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potrebnu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podršku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i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pomoć</a:t>
            </a:r>
            <a:r>
              <a:rPr lang="en-US" sz="2400" dirty="0">
                <a:latin typeface="Verdana Pro Cond Light" panose="020B0306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98157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D9769A-E1A8-4890-A4B7-FF5D5C1DC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5030541-939E-4D9D-82AB-34D32FD16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79057" y="2200234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2C72092-2B09-4FBA-B639-9D8632545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37520" y="2255022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5DB81DD-8F8C-4933-94B4-0E5595C5A7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41748" y="618134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0B73D1-A4C3-4A71-836A-5FD28F326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77662" y="659873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9106" y="741279"/>
            <a:ext cx="5864379" cy="1977061"/>
          </a:xfrm>
        </p:spPr>
        <p:txBody>
          <a:bodyPr>
            <a:noAutofit/>
          </a:bodyPr>
          <a:lstStyle/>
          <a:p>
            <a:pPr algn="ctr"/>
            <a:r>
              <a:rPr lang="en-US" sz="2800" i="1" dirty="0" err="1">
                <a:latin typeface="Verdana Pro Cond Light" panose="020B0306030504040204" pitchFamily="34" charset="0"/>
              </a:rPr>
              <a:t>Suicid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zahvaća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samo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osobe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određenog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roda</a:t>
            </a:r>
            <a:r>
              <a:rPr lang="en-US" sz="2800" i="1" dirty="0">
                <a:latin typeface="Verdana Pro Cond Light" panose="020B0306030504040204" pitchFamily="34" charset="0"/>
              </a:rPr>
              <a:t>/rase/SES-a/</a:t>
            </a:r>
            <a:r>
              <a:rPr lang="en-US" sz="2800" i="1" dirty="0" err="1">
                <a:latin typeface="Verdana Pro Cond Light" panose="020B0306030504040204" pitchFamily="34" charset="0"/>
              </a:rPr>
              <a:t>godina</a:t>
            </a:r>
            <a:r>
              <a:rPr lang="en-US" sz="2800" i="1" dirty="0">
                <a:latin typeface="Verdana Pro Cond Light" panose="020B0306030504040204" pitchFamily="34" charset="0"/>
              </a:rPr>
              <a:t>/</a:t>
            </a:r>
            <a:r>
              <a:rPr lang="en-US" sz="2800" i="1" dirty="0" err="1">
                <a:latin typeface="Verdana Pro Cond Light" panose="020B0306030504040204" pitchFamily="34" charset="0"/>
              </a:rPr>
              <a:t>društvenog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statusa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i</a:t>
            </a:r>
            <a:r>
              <a:rPr lang="en-US" sz="2800" i="1" dirty="0">
                <a:latin typeface="Verdana Pro Cond Light" panose="020B0306030504040204" pitchFamily="34" charset="0"/>
              </a:rPr>
              <a:t> sl.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2449" y="2870991"/>
            <a:ext cx="6043984" cy="2820125"/>
          </a:xfrm>
        </p:spPr>
        <p:txBody>
          <a:bodyPr anchor="ctr">
            <a:normAutofit/>
          </a:bodyPr>
          <a:lstStyle/>
          <a:p>
            <a:pPr algn="ctr"/>
            <a:r>
              <a:rPr lang="en-US" sz="2400" dirty="0" err="1">
                <a:latin typeface="Verdana Pro Cond Light" panose="020B0306030504040204" pitchFamily="34" charset="0"/>
              </a:rPr>
              <a:t>Suicid</a:t>
            </a:r>
            <a:r>
              <a:rPr lang="en-US" sz="2400" dirty="0">
                <a:latin typeface="Verdana Pro Cond Light" panose="020B0306030504040204" pitchFamily="34" charset="0"/>
              </a:rPr>
              <a:t> se </a:t>
            </a:r>
            <a:r>
              <a:rPr lang="en-US" sz="2400" dirty="0" err="1">
                <a:latin typeface="Verdana Pro Cond Light" panose="020B0306030504040204" pitchFamily="34" charset="0"/>
              </a:rPr>
              <a:t>može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dogoditi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svakome</a:t>
            </a:r>
            <a:r>
              <a:rPr lang="en-US" sz="2400" dirty="0">
                <a:latin typeface="Verdana Pro Cond Light" panose="020B0306030504040204" pitchFamily="34" charset="0"/>
              </a:rPr>
              <a:t>. </a:t>
            </a:r>
            <a:r>
              <a:rPr lang="en-US" sz="2400" dirty="0" err="1">
                <a:latin typeface="Verdana Pro Cond Light" panose="020B0306030504040204" pitchFamily="34" charset="0"/>
              </a:rPr>
              <a:t>Mnogo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faktora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igra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ulogu</a:t>
            </a:r>
            <a:r>
              <a:rPr lang="en-US" sz="2400" dirty="0">
                <a:latin typeface="Verdana Pro Cond Light" panose="020B0306030504040204" pitchFamily="34" charset="0"/>
              </a:rPr>
              <a:t> u </a:t>
            </a:r>
            <a:r>
              <a:rPr lang="en-US" sz="2400" dirty="0" err="1">
                <a:latin typeface="Verdana Pro Cond Light" panose="020B0306030504040204" pitchFamily="34" charset="0"/>
              </a:rPr>
              <a:t>razvoju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suicidalnosti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kod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osobe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te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stoga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nije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moguće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izdvojiti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samo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jednu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odrednicu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koja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utječe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na</a:t>
            </a:r>
            <a:r>
              <a:rPr lang="en-US" sz="2400" dirty="0">
                <a:latin typeface="Verdana Pro Cond Light" panose="020B0306030504040204" pitchFamily="34" charset="0"/>
              </a:rPr>
              <a:t> </a:t>
            </a:r>
            <a:r>
              <a:rPr lang="en-US" sz="2400" dirty="0" err="1">
                <a:latin typeface="Verdana Pro Cond Light" panose="020B0306030504040204" pitchFamily="34" charset="0"/>
              </a:rPr>
              <a:t>suicid</a:t>
            </a:r>
            <a:r>
              <a:rPr lang="en-US" sz="2400" dirty="0">
                <a:latin typeface="Verdana Pro Cond Light" panose="020B0306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42525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B80D39A-0BA2-4F75-B566-623666189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1DE4653-4C0D-4C98-9FD1-95AD4A0C6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03301" y="377320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4FB7586-D41B-4287-9864-5CA49B350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68349" y="422322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D9E833B-71C6-4E5A-8EE9-2F5C6CF09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76088" y="584312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1949" y="1441683"/>
            <a:ext cx="3737320" cy="2085287"/>
          </a:xfrm>
        </p:spPr>
        <p:txBody>
          <a:bodyPr>
            <a:noAutofit/>
          </a:bodyPr>
          <a:lstStyle/>
          <a:p>
            <a:pPr algn="ctr"/>
            <a:r>
              <a:rPr lang="en-US" sz="3200" i="1" dirty="0" err="1">
                <a:latin typeface="Verdana Pro Cond Light" panose="020B0306030504040204" pitchFamily="34" charset="0"/>
              </a:rPr>
              <a:t>Osobe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koje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su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jednom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pokušale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počiniti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suicid</a:t>
            </a:r>
            <a:r>
              <a:rPr lang="en-US" sz="3200" i="1" dirty="0">
                <a:latin typeface="Verdana Pro Cond Light" panose="020B0306030504040204" pitchFamily="34" charset="0"/>
              </a:rPr>
              <a:t>, </a:t>
            </a:r>
            <a:r>
              <a:rPr lang="en-US" sz="3200" i="1" dirty="0" err="1">
                <a:latin typeface="Verdana Pro Cond Light" panose="020B0306030504040204" pitchFamily="34" charset="0"/>
              </a:rPr>
              <a:t>više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neće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pokušati</a:t>
            </a:r>
            <a:r>
              <a:rPr lang="en-US" sz="32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7E159FC-3666-4232-8B04-4E20400D3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19578" y="526618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5792" y="1133062"/>
            <a:ext cx="5098347" cy="4216490"/>
          </a:xfrm>
        </p:spPr>
        <p:txBody>
          <a:bodyPr anchor="ctr">
            <a:normAutofit/>
          </a:bodyPr>
          <a:lstStyle/>
          <a:p>
            <a:pPr algn="ctr"/>
            <a:r>
              <a:rPr lang="en-US" dirty="0" err="1">
                <a:latin typeface="Verdana Pro Cond Light" panose="020B0306030504040204" pitchFamily="34" charset="0"/>
              </a:rPr>
              <a:t>Osobe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koje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pokušaju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prežive</a:t>
            </a:r>
            <a:r>
              <a:rPr lang="en-US" dirty="0">
                <a:latin typeface="Verdana Pro Cond Light" panose="020B0306030504040204" pitchFamily="34" charset="0"/>
              </a:rPr>
              <a:t>, </a:t>
            </a:r>
            <a:r>
              <a:rPr lang="en-US" dirty="0" err="1">
                <a:latin typeface="Verdana Pro Cond Light" panose="020B0306030504040204" pitchFamily="34" charset="0"/>
              </a:rPr>
              <a:t>često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znaju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pokušati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još</a:t>
            </a:r>
            <a:r>
              <a:rPr lang="en-US" dirty="0">
                <a:latin typeface="Verdana Pro Cond Light" panose="020B0306030504040204" pitchFamily="34" charset="0"/>
              </a:rPr>
              <a:t> koji put.</a:t>
            </a:r>
          </a:p>
        </p:txBody>
      </p:sp>
    </p:spTree>
    <p:extLst>
      <p:ext uri="{BB962C8B-B14F-4D97-AF65-F5344CB8AC3E}">
        <p14:creationId xmlns:p14="http://schemas.microsoft.com/office/powerpoint/2010/main" val="28895746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D9769A-E1A8-4890-A4B7-FF5D5C1DC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5030541-939E-4D9D-82AB-34D32FD16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79057" y="2200234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2C72092-2B09-4FBA-B639-9D8632545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37520" y="2255022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5DB81DD-8F8C-4933-94B4-0E5595C5A7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41748" y="618134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0B73D1-A4C3-4A71-836A-5FD28F326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77662" y="659873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6598" y="1083379"/>
            <a:ext cx="4947424" cy="1364106"/>
          </a:xfrm>
        </p:spPr>
        <p:txBody>
          <a:bodyPr>
            <a:noAutofit/>
          </a:bodyPr>
          <a:lstStyle/>
          <a:p>
            <a:pPr algn="ctr"/>
            <a:r>
              <a:rPr lang="en-US" sz="2800" i="1" dirty="0" err="1">
                <a:latin typeface="Verdana Pro Cond Light" panose="020B0306030504040204" pitchFamily="34" charset="0"/>
              </a:rPr>
              <a:t>Pripadnost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određenoj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religijskoj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skupini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prilično</a:t>
            </a:r>
            <a:r>
              <a:rPr lang="en-US" sz="2800" i="1" dirty="0">
                <a:latin typeface="Verdana Pro Cond Light" panose="020B0306030504040204" pitchFamily="34" charset="0"/>
              </a:rPr>
              <a:t> dobro </a:t>
            </a:r>
            <a:r>
              <a:rPr lang="en-US" sz="2800" i="1" dirty="0" err="1">
                <a:latin typeface="Verdana Pro Cond Light" panose="020B0306030504040204" pitchFamily="34" charset="0"/>
              </a:rPr>
              <a:t>štiti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osobu</a:t>
            </a:r>
            <a:r>
              <a:rPr lang="en-US" sz="2800" i="1" dirty="0">
                <a:latin typeface="Verdana Pro Cond Light" panose="020B0306030504040204" pitchFamily="34" charset="0"/>
              </a:rPr>
              <a:t> od </a:t>
            </a:r>
            <a:r>
              <a:rPr lang="en-US" sz="2800" i="1" dirty="0" err="1">
                <a:latin typeface="Verdana Pro Cond Light" panose="020B0306030504040204" pitchFamily="34" charset="0"/>
              </a:rPr>
              <a:t>iskušenja</a:t>
            </a:r>
            <a:r>
              <a:rPr lang="en-US" sz="2800" i="1" dirty="0">
                <a:latin typeface="Verdana Pro Cond Light" panose="020B0306030504040204" pitchFamily="34" charset="0"/>
              </a:rPr>
              <a:t> da </a:t>
            </a:r>
            <a:r>
              <a:rPr lang="en-US" sz="2800" i="1" dirty="0" err="1">
                <a:latin typeface="Verdana Pro Cond Light" panose="020B0306030504040204" pitchFamily="34" charset="0"/>
              </a:rPr>
              <a:t>počini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suicid</a:t>
            </a:r>
            <a:r>
              <a:rPr lang="en-US" sz="28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1528" y="2657731"/>
            <a:ext cx="6523630" cy="3272348"/>
          </a:xfrm>
        </p:spPr>
        <p:txBody>
          <a:bodyPr anchor="ctr">
            <a:normAutofit/>
          </a:bodyPr>
          <a:lstStyle/>
          <a:p>
            <a:pPr algn="ctr"/>
            <a:r>
              <a:rPr lang="en-US" sz="2200" dirty="0" err="1">
                <a:latin typeface="Verdana Pro Cond Light" panose="020B0306030504040204" pitchFamily="34" charset="0"/>
              </a:rPr>
              <a:t>Različite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religije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zauzimaju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različite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stavove</a:t>
            </a:r>
            <a:r>
              <a:rPr lang="en-US" sz="2200" dirty="0">
                <a:latin typeface="Verdana Pro Cond Light" panose="020B0306030504040204" pitchFamily="34" charset="0"/>
              </a:rPr>
              <a:t> o </a:t>
            </a:r>
            <a:r>
              <a:rPr lang="en-US" sz="2200" dirty="0" err="1">
                <a:latin typeface="Verdana Pro Cond Light" panose="020B0306030504040204" pitchFamily="34" charset="0"/>
              </a:rPr>
              <a:t>suicidu</a:t>
            </a:r>
            <a:r>
              <a:rPr lang="en-US" sz="2200" dirty="0">
                <a:latin typeface="Verdana Pro Cond Light" panose="020B0306030504040204" pitchFamily="34" charset="0"/>
              </a:rPr>
              <a:t>. </a:t>
            </a:r>
            <a:r>
              <a:rPr lang="en-US" sz="2200" dirty="0" err="1">
                <a:latin typeface="Verdana Pro Cond Light" panose="020B0306030504040204" pitchFamily="34" charset="0"/>
              </a:rPr>
              <a:t>Istraživanja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su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pokazala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kako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religiija</a:t>
            </a:r>
            <a:r>
              <a:rPr lang="en-US" sz="2200" dirty="0">
                <a:latin typeface="Verdana Pro Cond Light" panose="020B0306030504040204" pitchFamily="34" charset="0"/>
              </a:rPr>
              <a:t> ne </a:t>
            </a:r>
            <a:r>
              <a:rPr lang="en-US" sz="2200" dirty="0" err="1">
                <a:latin typeface="Verdana Pro Cond Light" panose="020B0306030504040204" pitchFamily="34" charset="0"/>
              </a:rPr>
              <a:t>štiti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ljude</a:t>
            </a:r>
            <a:r>
              <a:rPr lang="en-US" sz="2200" dirty="0">
                <a:latin typeface="Verdana Pro Cond Light" panose="020B0306030504040204" pitchFamily="34" charset="0"/>
              </a:rPr>
              <a:t> od </a:t>
            </a:r>
            <a:r>
              <a:rPr lang="en-US" sz="2200" dirty="0" err="1">
                <a:latin typeface="Verdana Pro Cond Light" panose="020B0306030504040204" pitchFamily="34" charset="0"/>
              </a:rPr>
              <a:t>iskušenja</a:t>
            </a:r>
            <a:r>
              <a:rPr lang="en-US" sz="2200" dirty="0">
                <a:latin typeface="Verdana Pro Cond Light" panose="020B0306030504040204" pitchFamily="34" charset="0"/>
              </a:rPr>
              <a:t> da </a:t>
            </a:r>
            <a:r>
              <a:rPr lang="en-US" sz="2200" dirty="0" err="1">
                <a:latin typeface="Verdana Pro Cond Light" panose="020B0306030504040204" pitchFamily="34" charset="0"/>
              </a:rPr>
              <a:t>počine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suicid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te</a:t>
            </a:r>
            <a:r>
              <a:rPr lang="en-US" sz="2200" dirty="0">
                <a:latin typeface="Verdana Pro Cond Light" panose="020B0306030504040204" pitchFamily="34" charset="0"/>
              </a:rPr>
              <a:t> da </a:t>
            </a:r>
            <a:r>
              <a:rPr lang="en-US" sz="2200" dirty="0" err="1">
                <a:latin typeface="Verdana Pro Cond Light" panose="020B0306030504040204" pitchFamily="34" charset="0"/>
              </a:rPr>
              <a:t>su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neodlučni</a:t>
            </a:r>
            <a:r>
              <a:rPr lang="en-US" sz="2200" dirty="0">
                <a:latin typeface="Verdana Pro Cond Light" panose="020B0306030504040204" pitchFamily="34" charset="0"/>
              </a:rPr>
              <a:t> o </a:t>
            </a:r>
            <a:r>
              <a:rPr lang="en-US" sz="2200" dirty="0" err="1">
                <a:latin typeface="Verdana Pro Cond Light" panose="020B0306030504040204" pitchFamily="34" charset="0"/>
              </a:rPr>
              <a:t>utjecaju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religije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na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njihove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stavove</a:t>
            </a:r>
            <a:r>
              <a:rPr lang="en-US" sz="2200" dirty="0">
                <a:latin typeface="Verdana Pro Cond Light" panose="020B0306030504040204" pitchFamily="34" charset="0"/>
              </a:rPr>
              <a:t> o suicide. </a:t>
            </a:r>
            <a:r>
              <a:rPr lang="en-US" sz="2200" dirty="0" err="1">
                <a:latin typeface="Verdana Pro Cond Light" panose="020B0306030504040204" pitchFamily="34" charset="0"/>
              </a:rPr>
              <a:t>Pogrešno</a:t>
            </a:r>
            <a:r>
              <a:rPr lang="en-US" sz="2200" dirty="0">
                <a:latin typeface="Verdana Pro Cond Light" panose="020B0306030504040204" pitchFamily="34" charset="0"/>
              </a:rPr>
              <a:t> je </a:t>
            </a:r>
            <a:r>
              <a:rPr lang="en-US" sz="2200" dirty="0" err="1">
                <a:latin typeface="Verdana Pro Cond Light" panose="020B0306030504040204" pitchFamily="34" charset="0"/>
              </a:rPr>
              <a:t>uvjerenje</a:t>
            </a:r>
            <a:r>
              <a:rPr lang="en-US" sz="2200" dirty="0">
                <a:latin typeface="Verdana Pro Cond Light" panose="020B0306030504040204" pitchFamily="34" charset="0"/>
              </a:rPr>
              <a:t> da </a:t>
            </a:r>
            <a:r>
              <a:rPr lang="en-US" sz="2200" dirty="0" err="1">
                <a:latin typeface="Verdana Pro Cond Light" panose="020B0306030504040204" pitchFamily="34" charset="0"/>
              </a:rPr>
              <a:t>su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vjernici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izloženi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manjem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riziku</a:t>
            </a:r>
            <a:r>
              <a:rPr lang="en-US" sz="2200" dirty="0">
                <a:latin typeface="Verdana Pro Cond Light" panose="020B0306030504040204" pitchFamily="34" charset="0"/>
              </a:rPr>
              <a:t> od </a:t>
            </a:r>
            <a:r>
              <a:rPr lang="en-US" sz="2200" dirty="0" err="1">
                <a:latin typeface="Verdana Pro Cond Light" panose="020B0306030504040204" pitchFamily="34" charset="0"/>
              </a:rPr>
              <a:t>suicida</a:t>
            </a:r>
            <a:r>
              <a:rPr lang="en-US" sz="2200" dirty="0">
                <a:latin typeface="Verdana Pro Cond Light" panose="020B0306030504040204" pitchFamily="34" charset="0"/>
              </a:rPr>
              <a:t>. </a:t>
            </a:r>
            <a:r>
              <a:rPr lang="en-US" sz="2200" dirty="0" err="1">
                <a:latin typeface="Verdana Pro Cond Light" panose="020B0306030504040204" pitchFamily="34" charset="0"/>
              </a:rPr>
              <a:t>Znanstvene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spoznaje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pokazuju</a:t>
            </a:r>
            <a:r>
              <a:rPr lang="en-US" sz="2200" dirty="0">
                <a:latin typeface="Verdana Pro Cond Light" panose="020B0306030504040204" pitchFamily="34" charset="0"/>
              </a:rPr>
              <a:t> da </a:t>
            </a:r>
            <a:r>
              <a:rPr lang="en-US" sz="2200" dirty="0" err="1">
                <a:latin typeface="Verdana Pro Cond Light" panose="020B0306030504040204" pitchFamily="34" charset="0"/>
              </a:rPr>
              <a:t>formalna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pripadnost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osobe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vjerskoj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zajednici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nije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uvijek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odraz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njezinih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stvarnih</a:t>
            </a:r>
            <a:r>
              <a:rPr lang="en-US" sz="2200" dirty="0">
                <a:latin typeface="Verdana Pro Cond Light" panose="020B0306030504040204" pitchFamily="34" charset="0"/>
              </a:rPr>
              <a:t> </a:t>
            </a:r>
            <a:r>
              <a:rPr lang="en-US" sz="2200" dirty="0" err="1">
                <a:latin typeface="Verdana Pro Cond Light" panose="020B0306030504040204" pitchFamily="34" charset="0"/>
              </a:rPr>
              <a:t>uvjerenja</a:t>
            </a:r>
            <a:r>
              <a:rPr lang="en-US" sz="2200" dirty="0">
                <a:latin typeface="Verdana Pro Cond Light" panose="020B0306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89569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B80D39A-0BA2-4F75-B566-623666189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1DE4653-4C0D-4C98-9FD1-95AD4A0C6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03301" y="377320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4FB7586-D41B-4287-9864-5CA49B350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68349" y="422322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D9E833B-71C6-4E5A-8EE9-2F5C6CF09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76088" y="584312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1949" y="1441683"/>
            <a:ext cx="3737320" cy="2085287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>
                <a:latin typeface="Verdana Pro Cond Light" panose="020B0306030504040204" pitchFamily="34" charset="0"/>
              </a:rPr>
              <a:t>Motive </a:t>
            </a:r>
            <a:r>
              <a:rPr lang="en-US" sz="3600" i="1" dirty="0" err="1">
                <a:latin typeface="Verdana Pro Cond Light" panose="020B0306030504040204" pitchFamily="34" charset="0"/>
              </a:rPr>
              <a:t>suicida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lako</a:t>
            </a:r>
            <a:r>
              <a:rPr lang="en-US" sz="3600" i="1" dirty="0">
                <a:latin typeface="Verdana Pro Cond Light" panose="020B0306030504040204" pitchFamily="34" charset="0"/>
              </a:rPr>
              <a:t> je </a:t>
            </a:r>
            <a:r>
              <a:rPr lang="en-US" sz="3600" i="1" dirty="0" err="1">
                <a:latin typeface="Verdana Pro Cond Light" panose="020B0306030504040204" pitchFamily="34" charset="0"/>
              </a:rPr>
              <a:t>utvrditi</a:t>
            </a:r>
            <a:r>
              <a:rPr lang="en-US" sz="36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7E159FC-3666-4232-8B04-4E20400D3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19578" y="526618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2997" y="789196"/>
            <a:ext cx="5964071" cy="4858306"/>
          </a:xfrm>
        </p:spPr>
        <p:txBody>
          <a:bodyPr anchor="ctr">
            <a:normAutofit fontScale="85000" lnSpcReduction="20000"/>
          </a:bodyPr>
          <a:lstStyle/>
          <a:p>
            <a:pPr algn="ctr"/>
            <a:r>
              <a:rPr lang="en-US" dirty="0">
                <a:latin typeface="Verdana Pro Cond Light" panose="020B0306030504040204" pitchFamily="34" charset="0"/>
              </a:rPr>
              <a:t>Motive </a:t>
            </a:r>
            <a:r>
              <a:rPr lang="en-US" dirty="0" err="1">
                <a:latin typeface="Verdana Pro Cond Light" panose="020B0306030504040204" pitchFamily="34" charset="0"/>
              </a:rPr>
              <a:t>zbog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kojih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ljudi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počine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nije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lako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utvrditi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niti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razumjeti</a:t>
            </a:r>
            <a:r>
              <a:rPr lang="en-US" dirty="0">
                <a:latin typeface="Verdana Pro Cond Light" panose="020B0306030504040204" pitchFamily="34" charset="0"/>
              </a:rPr>
              <a:t>. Za </a:t>
            </a:r>
            <a:r>
              <a:rPr lang="en-US" dirty="0" err="1">
                <a:latin typeface="Verdana Pro Cond Light" panose="020B0306030504040204" pitchFamily="34" charset="0"/>
              </a:rPr>
              <a:t>oko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polovicu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počinjenih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suicida</a:t>
            </a:r>
            <a:r>
              <a:rPr lang="en-US" dirty="0">
                <a:latin typeface="Verdana Pro Cond Light" panose="020B0306030504040204" pitchFamily="34" charset="0"/>
              </a:rPr>
              <a:t> ne </a:t>
            </a:r>
            <a:r>
              <a:rPr lang="en-US" dirty="0" err="1">
                <a:latin typeface="Verdana Pro Cond Light" panose="020B0306030504040204" pitchFamily="34" charset="0"/>
              </a:rPr>
              <a:t>znaju</a:t>
            </a:r>
            <a:r>
              <a:rPr lang="en-US" dirty="0">
                <a:latin typeface="Verdana Pro Cond Light" panose="020B0306030504040204" pitchFamily="34" charset="0"/>
              </a:rPr>
              <a:t> se </a:t>
            </a:r>
            <a:r>
              <a:rPr lang="en-US" dirty="0" err="1">
                <a:latin typeface="Verdana Pro Cond Light" panose="020B0306030504040204" pitchFamily="34" charset="0"/>
              </a:rPr>
              <a:t>razlozi</a:t>
            </a:r>
            <a:r>
              <a:rPr lang="en-US" dirty="0">
                <a:latin typeface="Verdana Pro Cond Light" panose="020B0306030504040204" pitchFamily="34" charset="0"/>
              </a:rPr>
              <a:t>. </a:t>
            </a:r>
            <a:r>
              <a:rPr lang="en-US" dirty="0" err="1">
                <a:latin typeface="Verdana Pro Cond Light" panose="020B0306030504040204" pitchFamily="34" charset="0"/>
              </a:rPr>
              <a:t>Motivi</a:t>
            </a:r>
            <a:r>
              <a:rPr lang="en-US" dirty="0">
                <a:latin typeface="Verdana Pro Cond Light" panose="020B0306030504040204" pitchFamily="34" charset="0"/>
              </a:rPr>
              <a:t> se </a:t>
            </a:r>
            <a:r>
              <a:rPr lang="en-US" dirty="0" err="1">
                <a:latin typeface="Verdana Pro Cond Light" panose="020B0306030504040204" pitchFamily="34" charset="0"/>
              </a:rPr>
              <a:t>nastoje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protumačiti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kroz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oproštajna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pisma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ili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izjave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bliskih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osoba</a:t>
            </a:r>
            <a:r>
              <a:rPr lang="en-US" dirty="0">
                <a:latin typeface="Verdana Pro Cond Light" panose="020B0306030504040204" pitchFamily="34" charset="0"/>
              </a:rPr>
              <a:t>. </a:t>
            </a:r>
            <a:r>
              <a:rPr lang="en-US" dirty="0" err="1">
                <a:latin typeface="Verdana Pro Cond Light" panose="020B0306030504040204" pitchFamily="34" charset="0"/>
              </a:rPr>
              <a:t>Istraživanja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pokazuju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kako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najčešći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motivi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mladih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ljubavni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problemi</a:t>
            </a:r>
            <a:r>
              <a:rPr lang="en-US" dirty="0">
                <a:latin typeface="Verdana Pro Cond Light" panose="020B0306030504040204" pitchFamily="34" charset="0"/>
              </a:rPr>
              <a:t>, </a:t>
            </a:r>
            <a:r>
              <a:rPr lang="en-US" dirty="0" err="1">
                <a:latin typeface="Verdana Pro Cond Light" panose="020B0306030504040204" pitchFamily="34" charset="0"/>
              </a:rPr>
              <a:t>osoba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srednje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dobi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poslovni</a:t>
            </a:r>
            <a:r>
              <a:rPr lang="en-US" dirty="0">
                <a:latin typeface="Verdana Pro Cond Light" panose="020B0306030504040204" pitchFamily="34" charset="0"/>
              </a:rPr>
              <a:t> problem, a </a:t>
            </a:r>
            <a:r>
              <a:rPr lang="en-US" dirty="0" err="1">
                <a:latin typeface="Verdana Pro Cond Light" panose="020B0306030504040204" pitchFamily="34" charset="0"/>
              </a:rPr>
              <a:t>starijih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zdravstvene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tegobe</a:t>
            </a:r>
            <a:r>
              <a:rPr lang="en-US" dirty="0">
                <a:latin typeface="Verdana Pro Cond Light" panose="020B0306030504040204" pitchFamily="34" charset="0"/>
              </a:rPr>
              <a:t>. </a:t>
            </a:r>
            <a:r>
              <a:rPr lang="en-US" dirty="0" err="1">
                <a:latin typeface="Verdana Pro Cond Light" panose="020B0306030504040204" pitchFamily="34" charset="0"/>
              </a:rPr>
              <a:t>Kod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muškaraca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motivi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češće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poslovni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problemi</a:t>
            </a:r>
            <a:r>
              <a:rPr lang="en-US" dirty="0">
                <a:latin typeface="Verdana Pro Cond Light" panose="020B0306030504040204" pitchFamily="34" charset="0"/>
              </a:rPr>
              <a:t>, a </a:t>
            </a:r>
            <a:r>
              <a:rPr lang="en-US" dirty="0" err="1">
                <a:latin typeface="Verdana Pro Cond Light" panose="020B0306030504040204" pitchFamily="34" charset="0"/>
              </a:rPr>
              <a:t>kod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žena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ljubavni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problemi</a:t>
            </a:r>
            <a:r>
              <a:rPr lang="en-US" dirty="0">
                <a:latin typeface="Verdana Pro Cond Light" panose="020B0306030504040204" pitchFamily="34" charset="0"/>
              </a:rPr>
              <a:t>. Ne </a:t>
            </a:r>
            <a:r>
              <a:rPr lang="en-US" dirty="0" err="1">
                <a:latin typeface="Verdana Pro Cond Light" panose="020B0306030504040204" pitchFamily="34" charset="0"/>
              </a:rPr>
              <a:t>postoji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jedinstven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odgovor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ljudi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počine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</a:t>
            </a:r>
            <a:r>
              <a:rPr lang="en-US" dirty="0">
                <a:latin typeface="Verdana Pro Cond Light" panose="020B0306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951335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D9769A-E1A8-4890-A4B7-FF5D5C1DC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5030541-939E-4D9D-82AB-34D32FD16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79057" y="2200234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2C72092-2B09-4FBA-B639-9D8632545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37520" y="2255022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5DB81DD-8F8C-4933-94B4-0E5595C5A7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41748" y="618134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0B73D1-A4C3-4A71-836A-5FD28F326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77662" y="659873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5694" y="1083379"/>
            <a:ext cx="5158328" cy="1364106"/>
          </a:xfrm>
        </p:spPr>
        <p:txBody>
          <a:bodyPr>
            <a:noAutofit/>
          </a:bodyPr>
          <a:lstStyle/>
          <a:p>
            <a:pPr algn="ctr"/>
            <a:r>
              <a:rPr lang="en-US" sz="3200" i="1" dirty="0">
                <a:latin typeface="Verdana Pro Cond Light" panose="020B0306030504040204" pitchFamily="34" charset="0"/>
              </a:rPr>
              <a:t>Mala je </a:t>
            </a:r>
            <a:r>
              <a:rPr lang="en-US" sz="3200" i="1" dirty="0" err="1">
                <a:latin typeface="Verdana Pro Cond Light" panose="020B0306030504040204" pitchFamily="34" charset="0"/>
              </a:rPr>
              <a:t>vjerojatnost</a:t>
            </a:r>
            <a:r>
              <a:rPr lang="en-US" sz="3200" i="1" dirty="0">
                <a:latin typeface="Verdana Pro Cond Light" panose="020B0306030504040204" pitchFamily="34" charset="0"/>
              </a:rPr>
              <a:t> da </a:t>
            </a:r>
            <a:r>
              <a:rPr lang="en-US" sz="3200" i="1" dirty="0" err="1">
                <a:latin typeface="Verdana Pro Cond Light" panose="020B0306030504040204" pitchFamily="34" charset="0"/>
              </a:rPr>
              <a:t>će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osoba</a:t>
            </a:r>
            <a:r>
              <a:rPr lang="en-US" sz="3200" i="1" dirty="0">
                <a:latin typeface="Verdana Pro Cond Light" panose="020B0306030504040204" pitchFamily="34" charset="0"/>
              </a:rPr>
              <a:t> s </a:t>
            </a:r>
            <a:r>
              <a:rPr lang="en-US" sz="3200" i="1" dirty="0" err="1">
                <a:latin typeface="Verdana Pro Cond Light" panose="020B0306030504040204" pitchFamily="34" charset="0"/>
              </a:rPr>
              <a:t>terminalnom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tjelesnom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bolešću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počiniti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suicid</a:t>
            </a:r>
            <a:r>
              <a:rPr lang="en-US" sz="32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2053" y="2870991"/>
            <a:ext cx="5864379" cy="2643119"/>
          </a:xfrm>
        </p:spPr>
        <p:txBody>
          <a:bodyPr anchor="ctr">
            <a:normAutofit fontScale="77500" lnSpcReduction="20000"/>
          </a:bodyPr>
          <a:lstStyle/>
          <a:p>
            <a:pPr algn="ctr"/>
            <a:r>
              <a:rPr lang="en-US" dirty="0" err="1">
                <a:latin typeface="Verdana Pro Cond Light" panose="020B0306030504040204" pitchFamily="34" charset="0"/>
              </a:rPr>
              <a:t>Mnoge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terminalne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bolesnike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potakne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želja</a:t>
            </a:r>
            <a:r>
              <a:rPr lang="en-US" dirty="0">
                <a:latin typeface="Verdana Pro Cond Light" panose="020B0306030504040204" pitchFamily="34" charset="0"/>
              </a:rPr>
              <a:t> da </a:t>
            </a:r>
            <a:r>
              <a:rPr lang="en-US" dirty="0" err="1">
                <a:latin typeface="Verdana Pro Cond Light" panose="020B0306030504040204" pitchFamily="34" charset="0"/>
              </a:rPr>
              <a:t>prekinu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vlastitu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patnju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ili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patnju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bližnjih</a:t>
            </a:r>
            <a:r>
              <a:rPr lang="en-US" dirty="0">
                <a:latin typeface="Verdana Pro Cond Light" panose="020B0306030504040204" pitchFamily="34" charset="0"/>
              </a:rPr>
              <a:t>. </a:t>
            </a:r>
            <a:r>
              <a:rPr lang="en-US" dirty="0" err="1">
                <a:latin typeface="Verdana Pro Cond Light" panose="020B0306030504040204" pitchFamily="34" charset="0"/>
              </a:rPr>
              <a:t>Obično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žele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pobjeći</a:t>
            </a:r>
            <a:r>
              <a:rPr lang="en-US" dirty="0">
                <a:latin typeface="Verdana Pro Cond Light" panose="020B0306030504040204" pitchFamily="34" charset="0"/>
              </a:rPr>
              <a:t> od </a:t>
            </a:r>
            <a:r>
              <a:rPr lang="en-US" dirty="0" err="1">
                <a:latin typeface="Verdana Pro Cond Light" panose="020B0306030504040204" pitchFamily="34" charset="0"/>
              </a:rPr>
              <a:t>bolova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nepodnošljive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patnje</a:t>
            </a:r>
            <a:r>
              <a:rPr lang="en-US" dirty="0">
                <a:latin typeface="Verdana Pro Cond Light" panose="020B0306030504040204" pitchFamily="34" charset="0"/>
              </a:rPr>
              <a:t>. </a:t>
            </a:r>
            <a:r>
              <a:rPr lang="en-US" dirty="0" err="1">
                <a:latin typeface="Verdana Pro Cond Light" panose="020B0306030504040204" pitchFamily="34" charset="0"/>
              </a:rPr>
              <a:t>Ključni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faktor</a:t>
            </a:r>
            <a:r>
              <a:rPr lang="en-US" dirty="0">
                <a:latin typeface="Verdana Pro Cond Light" panose="020B0306030504040204" pitchFamily="34" charset="0"/>
              </a:rPr>
              <a:t> je </a:t>
            </a:r>
            <a:r>
              <a:rPr lang="en-US" dirty="0" err="1">
                <a:latin typeface="Verdana Pro Cond Light" panose="020B0306030504040204" pitchFamily="34" charset="0"/>
              </a:rPr>
              <a:t>odsustvo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nade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te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najčešće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reagira</a:t>
            </a:r>
            <a:r>
              <a:rPr lang="en-US" dirty="0">
                <a:latin typeface="Verdana Pro Cond Light" panose="020B0306030504040204" pitchFamily="34" charset="0"/>
              </a:rPr>
              <a:t> i </a:t>
            </a:r>
            <a:r>
              <a:rPr lang="en-US" dirty="0" err="1">
                <a:latin typeface="Verdana Pro Cond Light" panose="020B0306030504040204" pitchFamily="34" charset="0"/>
              </a:rPr>
              <a:t>izvršava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onda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kada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nema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nikakve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nade</a:t>
            </a:r>
            <a:r>
              <a:rPr lang="en-US" dirty="0">
                <a:latin typeface="Verdana Pro Cond Light" panose="020B0306030504040204" pitchFamily="34" charset="0"/>
              </a:rPr>
              <a:t> da </a:t>
            </a:r>
            <a:r>
              <a:rPr lang="en-US" dirty="0" err="1">
                <a:latin typeface="Verdana Pro Cond Light" panose="020B0306030504040204" pitchFamily="34" charset="0"/>
              </a:rPr>
              <a:t>će</a:t>
            </a:r>
            <a:r>
              <a:rPr lang="en-US" dirty="0">
                <a:latin typeface="Verdana Pro Cond Light" panose="020B0306030504040204" pitchFamily="34" charset="0"/>
              </a:rPr>
              <a:t> se </a:t>
            </a:r>
            <a:r>
              <a:rPr lang="en-US" dirty="0" err="1">
                <a:latin typeface="Verdana Pro Cond Light" panose="020B0306030504040204" pitchFamily="34" charset="0"/>
              </a:rPr>
              <a:t>njeno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stanje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poboljšati</a:t>
            </a:r>
            <a:r>
              <a:rPr lang="en-US" dirty="0">
                <a:latin typeface="Verdana Pro Cond Light" panose="020B0306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18177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B80D39A-0BA2-4F75-B566-623666189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1DE4653-4C0D-4C98-9FD1-95AD4A0C6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03301" y="377320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4FB7586-D41B-4287-9864-5CA49B350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68349" y="422322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D9E833B-71C6-4E5A-8EE9-2F5C6CF09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76088" y="584312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1949" y="1441683"/>
            <a:ext cx="3737320" cy="2085287"/>
          </a:xfrm>
        </p:spPr>
        <p:txBody>
          <a:bodyPr>
            <a:noAutofit/>
          </a:bodyPr>
          <a:lstStyle/>
          <a:p>
            <a:pPr algn="ctr"/>
            <a:r>
              <a:rPr lang="en-US" sz="3600" i="1" dirty="0" err="1">
                <a:latin typeface="Verdana Pro Cond Light" panose="020B0306030504040204" pitchFamily="34" charset="0"/>
              </a:rPr>
              <a:t>Suicidalna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osoba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rijetko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razmišlja</a:t>
            </a:r>
            <a:r>
              <a:rPr lang="en-US" sz="3600" i="1" dirty="0">
                <a:latin typeface="Verdana Pro Cond Light" panose="020B0306030504040204" pitchFamily="34" charset="0"/>
              </a:rPr>
              <a:t> o </a:t>
            </a:r>
            <a:r>
              <a:rPr lang="en-US" sz="3600" i="1" dirty="0" err="1">
                <a:latin typeface="Verdana Pro Cond Light" panose="020B0306030504040204" pitchFamily="34" charset="0"/>
              </a:rPr>
              <a:t>suicidu</a:t>
            </a:r>
            <a:r>
              <a:rPr lang="en-US" sz="36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7E159FC-3666-4232-8B04-4E20400D3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19578" y="526618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5792" y="1133062"/>
            <a:ext cx="5294429" cy="4489816"/>
          </a:xfrm>
        </p:spPr>
        <p:txBody>
          <a:bodyPr anchor="ctr">
            <a:normAutofit fontScale="92500" lnSpcReduction="10000"/>
          </a:bodyPr>
          <a:lstStyle/>
          <a:p>
            <a:pPr algn="ctr"/>
            <a:r>
              <a:rPr lang="en-US" dirty="0" err="1">
                <a:latin typeface="Verdana Pro Cond Light" panose="020B0306030504040204" pitchFamily="34" charset="0"/>
              </a:rPr>
              <a:t>Suicidalna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razmišljanja</a:t>
            </a:r>
            <a:r>
              <a:rPr lang="en-US" dirty="0">
                <a:latin typeface="Verdana Pro Cond Light" panose="020B0306030504040204" pitchFamily="34" charset="0"/>
              </a:rPr>
              <a:t>, </a:t>
            </a:r>
            <a:r>
              <a:rPr lang="en-US" dirty="0" err="1">
                <a:latin typeface="Verdana Pro Cond Light" panose="020B0306030504040204" pitchFamily="34" charset="0"/>
              </a:rPr>
              <a:t>impulsi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planovi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čine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dijelove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suicidalnog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procesa</a:t>
            </a:r>
            <a:r>
              <a:rPr lang="en-US" dirty="0">
                <a:latin typeface="Verdana Pro Cond Light" panose="020B0306030504040204" pitchFamily="34" charset="0"/>
              </a:rPr>
              <a:t> koji </a:t>
            </a:r>
            <a:r>
              <a:rPr lang="en-US" dirty="0" err="1">
                <a:latin typeface="Verdana Pro Cond Light" panose="020B0306030504040204" pitchFamily="34" charset="0"/>
              </a:rPr>
              <a:t>najčešće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počinje</a:t>
            </a:r>
            <a:r>
              <a:rPr lang="en-US" dirty="0">
                <a:latin typeface="Verdana Pro Cond Light" panose="020B0306030504040204" pitchFamily="34" charset="0"/>
              </a:rPr>
              <a:t> u </a:t>
            </a:r>
            <a:r>
              <a:rPr lang="en-US" dirty="0" err="1">
                <a:latin typeface="Verdana Pro Cond Light" panose="020B0306030504040204" pitchFamily="34" charset="0"/>
              </a:rPr>
              <a:t>adolescenciji</a:t>
            </a:r>
            <a:r>
              <a:rPr lang="en-US" dirty="0">
                <a:latin typeface="Verdana Pro Cond Light" panose="020B0306030504040204" pitchFamily="34" charset="0"/>
              </a:rPr>
              <a:t>. </a:t>
            </a:r>
            <a:r>
              <a:rPr lang="en-US" dirty="0" err="1">
                <a:latin typeface="Verdana Pro Cond Light" panose="020B0306030504040204" pitchFamily="34" charset="0"/>
              </a:rPr>
              <a:t>Prosječno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trajanje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suicidalnog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procesa</a:t>
            </a:r>
            <a:r>
              <a:rPr lang="en-US" dirty="0">
                <a:latin typeface="Verdana Pro Cond Light" panose="020B0306030504040204" pitchFamily="34" charset="0"/>
              </a:rPr>
              <a:t> je 37 </a:t>
            </a:r>
            <a:r>
              <a:rPr lang="en-US" dirty="0" err="1">
                <a:latin typeface="Verdana Pro Cond Light" panose="020B0306030504040204" pitchFamily="34" charset="0"/>
              </a:rPr>
              <a:t>mjeseci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kod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osoba</a:t>
            </a:r>
            <a:r>
              <a:rPr lang="en-US" dirty="0">
                <a:latin typeface="Verdana Pro Cond Light" panose="020B0306030504040204" pitchFamily="34" charset="0"/>
              </a:rPr>
              <a:t> od 15 do 29 </a:t>
            </a:r>
            <a:r>
              <a:rPr lang="en-US" dirty="0" err="1">
                <a:latin typeface="Verdana Pro Cond Light" panose="020B0306030504040204" pitchFamily="34" charset="0"/>
              </a:rPr>
              <a:t>godina</a:t>
            </a:r>
            <a:r>
              <a:rPr lang="en-US" dirty="0">
                <a:latin typeface="Verdana Pro Cond Light" panose="020B0306030504040204" pitchFamily="34" charset="0"/>
              </a:rPr>
              <a:t>, </a:t>
            </a:r>
            <a:r>
              <a:rPr lang="en-US" dirty="0" err="1">
                <a:latin typeface="Verdana Pro Cond Light" panose="020B0306030504040204" pitchFamily="34" charset="0"/>
              </a:rPr>
              <a:t>dok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kod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muškaraca</a:t>
            </a:r>
            <a:r>
              <a:rPr lang="en-US" dirty="0">
                <a:latin typeface="Verdana Pro Cond Light" panose="020B0306030504040204" pitchFamily="34" charset="0"/>
              </a:rPr>
              <a:t> u </a:t>
            </a:r>
            <a:r>
              <a:rPr lang="en-US" dirty="0" err="1">
                <a:latin typeface="Verdana Pro Cond Light" panose="020B0306030504040204" pitchFamily="34" charset="0"/>
              </a:rPr>
              <a:t>prosjeku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traje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kraće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nego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kod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žena</a:t>
            </a:r>
            <a:r>
              <a:rPr lang="en-US" dirty="0">
                <a:latin typeface="Verdana Pro Cond Light" panose="020B0306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9646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D9769A-E1A8-4890-A4B7-FF5D5C1DC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5030541-939E-4D9D-82AB-34D32FD16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79057" y="2200234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2C72092-2B09-4FBA-B639-9D8632545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37520" y="2255022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5DB81DD-8F8C-4933-94B4-0E5595C5A7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41748" y="618134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0B73D1-A4C3-4A71-836A-5FD28F326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77662" y="659873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6598" y="1083379"/>
            <a:ext cx="4947424" cy="1364106"/>
          </a:xfrm>
        </p:spPr>
        <p:txBody>
          <a:bodyPr>
            <a:noAutofit/>
          </a:bodyPr>
          <a:lstStyle/>
          <a:p>
            <a:pPr algn="ctr"/>
            <a:r>
              <a:rPr lang="en-US" sz="3600" i="1" dirty="0" err="1">
                <a:latin typeface="Verdana Pro Cond Light" panose="020B0306030504040204" pitchFamily="34" charset="0"/>
              </a:rPr>
              <a:t>Sklonost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suicidu</a:t>
            </a:r>
            <a:r>
              <a:rPr lang="en-US" sz="3600" i="1" dirty="0">
                <a:latin typeface="Verdana Pro Cond Light" panose="020B0306030504040204" pitchFamily="34" charset="0"/>
              </a:rPr>
              <a:t> je </a:t>
            </a:r>
            <a:r>
              <a:rPr lang="en-US" sz="3600" i="1" dirty="0" err="1">
                <a:latin typeface="Verdana Pro Cond Light" panose="020B0306030504040204" pitchFamily="34" charset="0"/>
              </a:rPr>
              <a:t>naslijeđena</a:t>
            </a:r>
            <a:r>
              <a:rPr lang="en-US" sz="36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2053" y="2715905"/>
            <a:ext cx="5864379" cy="3058716"/>
          </a:xfrm>
        </p:spPr>
        <p:txBody>
          <a:bodyPr anchor="ctr">
            <a:normAutofit fontScale="70000" lnSpcReduction="20000"/>
          </a:bodyPr>
          <a:lstStyle/>
          <a:p>
            <a:pPr algn="ctr"/>
            <a:r>
              <a:rPr lang="en-US" dirty="0">
                <a:latin typeface="Verdana Pro Cond Light" panose="020B0306030504040204" pitchFamily="34" charset="0"/>
              </a:rPr>
              <a:t>Dio </a:t>
            </a:r>
            <a:r>
              <a:rPr lang="en-US" dirty="0" err="1">
                <a:latin typeface="Verdana Pro Cond Light" panose="020B0306030504040204" pitchFamily="34" charset="0"/>
              </a:rPr>
              <a:t>istraživanja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navodi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kako</a:t>
            </a:r>
            <a:r>
              <a:rPr lang="en-US" dirty="0">
                <a:latin typeface="Verdana Pro Cond Light" panose="020B0306030504040204" pitchFamily="34" charset="0"/>
              </a:rPr>
              <a:t> se </a:t>
            </a:r>
            <a:r>
              <a:rPr lang="en-US" dirty="0" err="1">
                <a:latin typeface="Verdana Pro Cond Light" panose="020B0306030504040204" pitchFamily="34" charset="0"/>
              </a:rPr>
              <a:t>sklonost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suicidu</a:t>
            </a:r>
            <a:r>
              <a:rPr lang="en-US" dirty="0">
                <a:latin typeface="Verdana Pro Cond Light" panose="020B0306030504040204" pitchFamily="34" charset="0"/>
              </a:rPr>
              <a:t> ne </a:t>
            </a:r>
            <a:r>
              <a:rPr lang="en-US" dirty="0" err="1">
                <a:latin typeface="Verdana Pro Cond Light" panose="020B0306030504040204" pitchFamily="34" charset="0"/>
              </a:rPr>
              <a:t>naslijeđuje</a:t>
            </a:r>
            <a:r>
              <a:rPr lang="en-US" dirty="0">
                <a:latin typeface="Verdana Pro Cond Light" panose="020B0306030504040204" pitchFamily="34" charset="0"/>
              </a:rPr>
              <a:t>, </a:t>
            </a:r>
            <a:r>
              <a:rPr lang="en-US" dirty="0" err="1">
                <a:latin typeface="Verdana Pro Cond Light" panose="020B0306030504040204" pitchFamily="34" charset="0"/>
              </a:rPr>
              <a:t>ali</a:t>
            </a:r>
            <a:r>
              <a:rPr lang="en-US" dirty="0">
                <a:latin typeface="Verdana Pro Cond Light" panose="020B0306030504040204" pitchFamily="34" charset="0"/>
              </a:rPr>
              <a:t> je </a:t>
            </a:r>
            <a:r>
              <a:rPr lang="en-US" dirty="0" err="1">
                <a:latin typeface="Verdana Pro Cond Light" panose="020B0306030504040204" pitchFamily="34" charset="0"/>
              </a:rPr>
              <a:t>češća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kod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čiji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članovi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obitelji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pokušali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ili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izvršili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</a:t>
            </a:r>
            <a:r>
              <a:rPr lang="en-US" dirty="0">
                <a:latin typeface="Verdana Pro Cond Light" panose="020B0306030504040204" pitchFamily="34" charset="0"/>
              </a:rPr>
              <a:t>.</a:t>
            </a:r>
          </a:p>
          <a:p>
            <a:pPr algn="ctr"/>
            <a:endParaRPr lang="en-US" dirty="0">
              <a:latin typeface="Verdana Pro Cond Light" panose="020B0306030504040204" pitchFamily="34" charset="0"/>
            </a:endParaRPr>
          </a:p>
          <a:p>
            <a:pPr algn="ctr"/>
            <a:r>
              <a:rPr lang="en-US" dirty="0">
                <a:latin typeface="Verdana Pro Cond Light" panose="020B0306030504040204" pitchFamily="34" charset="0"/>
              </a:rPr>
              <a:t> Druga </a:t>
            </a:r>
            <a:r>
              <a:rPr lang="en-US" dirty="0" err="1">
                <a:latin typeface="Verdana Pro Cond Light" panose="020B0306030504040204" pitchFamily="34" charset="0"/>
              </a:rPr>
              <a:t>istraživanja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ukazala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</a:t>
            </a:r>
            <a:r>
              <a:rPr lang="en-US" dirty="0">
                <a:latin typeface="Verdana Pro Cond Light" panose="020B0306030504040204" pitchFamily="34" charset="0"/>
              </a:rPr>
              <a:t> to da </a:t>
            </a:r>
            <a:r>
              <a:rPr lang="en-US" dirty="0" err="1">
                <a:latin typeface="Verdana Pro Cond Light" panose="020B0306030504040204" pitchFamily="34" charset="0"/>
              </a:rPr>
              <a:t>postoji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potvrda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naslijeđenosti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suicidalnog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ponašanja</a:t>
            </a:r>
            <a:r>
              <a:rPr lang="en-US" dirty="0">
                <a:latin typeface="Verdana Pro Cond Light" panose="020B0306030504040204" pitchFamily="34" charset="0"/>
              </a:rPr>
              <a:t>, no </a:t>
            </a:r>
            <a:r>
              <a:rPr lang="en-US" dirty="0" err="1">
                <a:latin typeface="Verdana Pro Cond Light" panose="020B0306030504040204" pitchFamily="34" charset="0"/>
              </a:rPr>
              <a:t>još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nisu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dala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odgovor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pitanje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</a:t>
            </a:r>
            <a:r>
              <a:rPr lang="en-US" dirty="0">
                <a:latin typeface="Verdana Pro Cond Light" panose="020B0306030504040204" pitchFamily="34" charset="0"/>
              </a:rPr>
              <a:t> koji </a:t>
            </a:r>
            <a:r>
              <a:rPr lang="en-US" dirty="0" err="1">
                <a:latin typeface="Verdana Pro Cond Light" panose="020B0306030504040204" pitchFamily="34" charset="0"/>
              </a:rPr>
              <a:t>način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genetski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faktori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mogu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povećati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suicidalno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ponašanje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osobe</a:t>
            </a:r>
            <a:r>
              <a:rPr lang="en-US" dirty="0">
                <a:latin typeface="Verdana Pro Cond Light" panose="020B0306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29234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B80D39A-0BA2-4F75-B566-623666189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1DE4653-4C0D-4C98-9FD1-95AD4A0C6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03301" y="377320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4FB7586-D41B-4287-9864-5CA49B350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68349" y="422322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D9E833B-71C6-4E5A-8EE9-2F5C6CF09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76088" y="584312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1949" y="1441683"/>
            <a:ext cx="3737320" cy="2085287"/>
          </a:xfrm>
        </p:spPr>
        <p:txBody>
          <a:bodyPr>
            <a:noAutofit/>
          </a:bodyPr>
          <a:lstStyle/>
          <a:p>
            <a:pPr algn="ctr"/>
            <a:r>
              <a:rPr lang="en-US" sz="3600" i="1" dirty="0" err="1">
                <a:latin typeface="Verdana Pro Cond Light" panose="020B0306030504040204" pitchFamily="34" charset="0"/>
              </a:rPr>
              <a:t>Mlade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suicidalne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osobe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su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uvijek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ljute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kada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netko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intervenira</a:t>
            </a:r>
            <a:r>
              <a:rPr lang="en-US" sz="36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7E159FC-3666-4232-8B04-4E20400D3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19578" y="526618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5792" y="1133062"/>
            <a:ext cx="5294429" cy="4489816"/>
          </a:xfrm>
        </p:spPr>
        <p:txBody>
          <a:bodyPr anchor="ctr">
            <a:normAutofit fontScale="92500" lnSpcReduction="20000"/>
          </a:bodyPr>
          <a:lstStyle/>
          <a:p>
            <a:pPr algn="ctr"/>
            <a:r>
              <a:rPr lang="en-US" dirty="0" err="1">
                <a:latin typeface="Verdana Pro Cond Light" panose="020B0306030504040204" pitchFamily="34" charset="0"/>
              </a:rPr>
              <a:t>Uobičajeno</a:t>
            </a:r>
            <a:r>
              <a:rPr lang="en-US" dirty="0">
                <a:latin typeface="Verdana Pro Cond Light" panose="020B0306030504040204" pitchFamily="34" charset="0"/>
              </a:rPr>
              <a:t> je da se </a:t>
            </a:r>
            <a:r>
              <a:rPr lang="en-US" dirty="0" err="1">
                <a:latin typeface="Verdana Pro Cond Light" panose="020B0306030504040204" pitchFamily="34" charset="0"/>
              </a:rPr>
              <a:t>mladi</a:t>
            </a:r>
            <a:r>
              <a:rPr lang="en-US" dirty="0">
                <a:latin typeface="Verdana Pro Cond Light" panose="020B0306030504040204" pitchFamily="34" charset="0"/>
              </a:rPr>
              <a:t> brane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odupiru</a:t>
            </a:r>
            <a:r>
              <a:rPr lang="en-US" dirty="0">
                <a:latin typeface="Verdana Pro Cond Light" panose="020B0306030504040204" pitchFamily="34" charset="0"/>
              </a:rPr>
              <a:t> u </a:t>
            </a:r>
            <a:r>
              <a:rPr lang="en-US" dirty="0" err="1">
                <a:latin typeface="Verdana Pro Cond Light" panose="020B0306030504040204" pitchFamily="34" charset="0"/>
              </a:rPr>
              <a:t>početku</a:t>
            </a:r>
            <a:r>
              <a:rPr lang="en-US" dirty="0">
                <a:latin typeface="Verdana Pro Cond Light" panose="020B0306030504040204" pitchFamily="34" charset="0"/>
              </a:rPr>
              <a:t>, </a:t>
            </a:r>
            <a:r>
              <a:rPr lang="en-US" dirty="0" err="1">
                <a:latin typeface="Verdana Pro Cond Light" panose="020B0306030504040204" pitchFamily="34" charset="0"/>
              </a:rPr>
              <a:t>ali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takvo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ponašanje</a:t>
            </a:r>
            <a:r>
              <a:rPr lang="en-US" dirty="0">
                <a:latin typeface="Verdana Pro Cond Light" panose="020B0306030504040204" pitchFamily="34" charset="0"/>
              </a:rPr>
              <a:t> je </a:t>
            </a:r>
            <a:r>
              <a:rPr lang="en-US" dirty="0" err="1">
                <a:latin typeface="Verdana Pro Cond Light" panose="020B0306030504040204" pitchFamily="34" charset="0"/>
              </a:rPr>
              <a:t>obrana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koja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testira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koliko</a:t>
            </a:r>
            <a:r>
              <a:rPr lang="en-US" dirty="0">
                <a:latin typeface="Verdana Pro Cond Light" panose="020B0306030504040204" pitchFamily="34" charset="0"/>
              </a:rPr>
              <a:t> je </a:t>
            </a:r>
            <a:r>
              <a:rPr lang="en-US" dirty="0" err="1">
                <a:latin typeface="Verdana Pro Cond Light" panose="020B0306030504040204" pitchFamily="34" charset="0"/>
              </a:rPr>
              <a:t>okolini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zaista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stalo</a:t>
            </a:r>
            <a:r>
              <a:rPr lang="en-US" dirty="0">
                <a:latin typeface="Verdana Pro Cond Light" panose="020B0306030504040204" pitchFamily="34" charset="0"/>
              </a:rPr>
              <a:t>. Za </a:t>
            </a:r>
            <a:r>
              <a:rPr lang="en-US" dirty="0" err="1">
                <a:latin typeface="Verdana Pro Cond Light" panose="020B0306030504040204" pitchFamily="34" charset="0"/>
              </a:rPr>
              <a:t>mladu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koja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ima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namjeru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počiniti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</a:t>
            </a:r>
            <a:r>
              <a:rPr lang="en-US" dirty="0">
                <a:latin typeface="Verdana Pro Cond Light" panose="020B0306030504040204" pitchFamily="34" charset="0"/>
              </a:rPr>
              <a:t>, </a:t>
            </a:r>
            <a:r>
              <a:rPr lang="en-US" dirty="0" err="1">
                <a:latin typeface="Verdana Pro Cond Light" panose="020B0306030504040204" pitchFamily="34" charset="0"/>
              </a:rPr>
              <a:t>zapravo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znači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olakšanje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kad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shvati</a:t>
            </a:r>
            <a:r>
              <a:rPr lang="en-US" dirty="0">
                <a:latin typeface="Verdana Pro Cond Light" panose="020B0306030504040204" pitchFamily="34" charset="0"/>
              </a:rPr>
              <a:t> da je </a:t>
            </a:r>
            <a:r>
              <a:rPr lang="en-US" dirty="0" err="1">
                <a:latin typeface="Verdana Pro Cond Light" panose="020B0306030504040204" pitchFamily="34" charset="0"/>
              </a:rPr>
              <a:t>nekome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stalo</a:t>
            </a:r>
            <a:r>
              <a:rPr lang="en-US" dirty="0">
                <a:latin typeface="Verdana Pro Cond Light" panose="020B0306030504040204" pitchFamily="34" charset="0"/>
              </a:rPr>
              <a:t>. </a:t>
            </a:r>
            <a:r>
              <a:rPr lang="en-US" dirty="0" err="1">
                <a:latin typeface="Verdana Pro Cond Light" panose="020B0306030504040204" pitchFamily="34" charset="0"/>
              </a:rPr>
              <a:t>Nakon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nekog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vremena</a:t>
            </a:r>
            <a:r>
              <a:rPr lang="en-US" dirty="0">
                <a:latin typeface="Verdana Pro Cond Light" panose="020B0306030504040204" pitchFamily="34" charset="0"/>
              </a:rPr>
              <a:t>, </a:t>
            </a:r>
            <a:r>
              <a:rPr lang="en-US" dirty="0" err="1">
                <a:latin typeface="Verdana Pro Cond Light" panose="020B0306030504040204" pitchFamily="34" charset="0"/>
              </a:rPr>
              <a:t>većina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mladih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izražava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zahvalnost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što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bili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spašeni</a:t>
            </a:r>
            <a:r>
              <a:rPr lang="en-US" dirty="0">
                <a:latin typeface="Verdana Pro Cond Light" panose="020B0306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72404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D9769A-E1A8-4890-A4B7-FF5D5C1DC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5030541-939E-4D9D-82AB-34D32FD16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79057" y="2200234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2C72092-2B09-4FBA-B639-9D8632545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37520" y="2255022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5DB81DD-8F8C-4933-94B4-0E5595C5A7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41748" y="618134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0B73D1-A4C3-4A71-836A-5FD28F326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77662" y="659873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6598" y="1083379"/>
            <a:ext cx="4947424" cy="1364106"/>
          </a:xfrm>
        </p:spPr>
        <p:txBody>
          <a:bodyPr>
            <a:noAutofit/>
          </a:bodyPr>
          <a:lstStyle/>
          <a:p>
            <a:pPr algn="ctr"/>
            <a:r>
              <a:rPr lang="en-US" sz="3600" i="1" dirty="0" err="1">
                <a:latin typeface="Verdana Pro Cond Light" panose="020B0306030504040204" pitchFamily="34" charset="0"/>
              </a:rPr>
              <a:t>Većina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suicida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počini</a:t>
            </a:r>
            <a:r>
              <a:rPr lang="en-US" sz="3600" i="1" dirty="0">
                <a:latin typeface="Verdana Pro Cond Light" panose="020B0306030504040204" pitchFamily="34" charset="0"/>
              </a:rPr>
              <a:t> se </a:t>
            </a:r>
            <a:r>
              <a:rPr lang="en-US" sz="3600" i="1" dirty="0" err="1">
                <a:latin typeface="Verdana Pro Cond Light" panose="020B0306030504040204" pitchFamily="34" charset="0"/>
              </a:rPr>
              <a:t>zimi</a:t>
            </a:r>
            <a:r>
              <a:rPr lang="en-US" sz="36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2053" y="2715905"/>
            <a:ext cx="5864379" cy="3058716"/>
          </a:xfrm>
        </p:spPr>
        <p:txBody>
          <a:bodyPr anchor="ctr">
            <a:normAutofit fontScale="92500" lnSpcReduction="10000"/>
          </a:bodyPr>
          <a:lstStyle/>
          <a:p>
            <a:pPr algn="ctr"/>
            <a:r>
              <a:rPr lang="en-US" dirty="0">
                <a:latin typeface="Verdana Pro Cond Light" panose="020B0306030504040204" pitchFamily="34" charset="0"/>
              </a:rPr>
              <a:t>Zima je </a:t>
            </a:r>
            <a:r>
              <a:rPr lang="en-US" dirty="0" err="1">
                <a:latin typeface="Verdana Pro Cond Light" panose="020B0306030504040204" pitchFamily="34" charset="0"/>
              </a:rPr>
              <a:t>godišnje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doba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kad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navikle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veću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izolaciju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nego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inače</a:t>
            </a:r>
            <a:r>
              <a:rPr lang="en-US" dirty="0">
                <a:latin typeface="Verdana Pro Cond Light" panose="020B0306030504040204" pitchFamily="34" charset="0"/>
              </a:rPr>
              <a:t>. </a:t>
            </a:r>
            <a:r>
              <a:rPr lang="en-US" dirty="0" err="1">
                <a:latin typeface="Verdana Pro Cond Light" panose="020B0306030504040204" pitchFamily="34" charset="0"/>
              </a:rPr>
              <a:t>Najveći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broj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počini</a:t>
            </a:r>
            <a:r>
              <a:rPr lang="en-US" dirty="0">
                <a:latin typeface="Verdana Pro Cond Light" panose="020B0306030504040204" pitchFamily="34" charset="0"/>
              </a:rPr>
              <a:t> se u </a:t>
            </a:r>
            <a:r>
              <a:rPr lang="en-US" dirty="0" err="1">
                <a:latin typeface="Verdana Pro Cond Light" panose="020B0306030504040204" pitchFamily="34" charset="0"/>
              </a:rPr>
              <a:t>proljeće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ljeto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kad</a:t>
            </a:r>
            <a:r>
              <a:rPr lang="en-US" dirty="0">
                <a:latin typeface="Verdana Pro Cond Light" panose="020B0306030504040204" pitchFamily="34" charset="0"/>
              </a:rPr>
              <a:t> se, </a:t>
            </a:r>
            <a:r>
              <a:rPr lang="en-US" dirty="0" err="1">
                <a:latin typeface="Verdana Pro Cond Light" panose="020B0306030504040204" pitchFamily="34" charset="0"/>
              </a:rPr>
              <a:t>naročito</a:t>
            </a:r>
            <a:r>
              <a:rPr lang="en-US" dirty="0">
                <a:latin typeface="Verdana Pro Cond Light" panose="020B0306030504040204" pitchFamily="34" charset="0"/>
              </a:rPr>
              <a:t> od </a:t>
            </a:r>
            <a:r>
              <a:rPr lang="en-US" dirty="0" err="1">
                <a:latin typeface="Verdana Pro Cond Light" panose="020B0306030504040204" pitchFamily="34" charset="0"/>
              </a:rPr>
              <a:t>mladih</a:t>
            </a:r>
            <a:r>
              <a:rPr lang="en-US" dirty="0">
                <a:latin typeface="Verdana Pro Cond Light" panose="020B0306030504040204" pitchFamily="34" charset="0"/>
              </a:rPr>
              <a:t>, </a:t>
            </a:r>
            <a:r>
              <a:rPr lang="en-US" dirty="0" err="1">
                <a:latin typeface="Verdana Pro Cond Light" panose="020B0306030504040204" pitchFamily="34" charset="0"/>
              </a:rPr>
              <a:t>očekuje</a:t>
            </a:r>
            <a:r>
              <a:rPr lang="en-US" dirty="0">
                <a:latin typeface="Verdana Pro Cond Light" panose="020B0306030504040204" pitchFamily="34" charset="0"/>
              </a:rPr>
              <a:t> da </a:t>
            </a:r>
            <a:r>
              <a:rPr lang="en-US" dirty="0" err="1">
                <a:latin typeface="Verdana Pro Cond Light" panose="020B0306030504040204" pitchFamily="34" charset="0"/>
              </a:rPr>
              <a:t>počnu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izlaziti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družiti</a:t>
            </a:r>
            <a:r>
              <a:rPr lang="en-US" dirty="0">
                <a:latin typeface="Verdana Pro Cond Light" panose="020B0306030504040204" pitchFamily="34" charset="0"/>
              </a:rPr>
              <a:t> se, a </a:t>
            </a:r>
            <a:r>
              <a:rPr lang="en-US" dirty="0" err="1">
                <a:latin typeface="Verdana Pro Cond Light" panose="020B0306030504040204" pitchFamily="34" charset="0"/>
              </a:rPr>
              <a:t>tada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vidjelo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dolazi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njihova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izolacija</a:t>
            </a:r>
            <a:r>
              <a:rPr lang="en-US" dirty="0">
                <a:latin typeface="Verdana Pro Cond Light" panose="020B0306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18882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B80D39A-0BA2-4F75-B566-623666189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1DE4653-4C0D-4C98-9FD1-95AD4A0C6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03301" y="377320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4FB7586-D41B-4287-9864-5CA49B350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68349" y="422322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D9E833B-71C6-4E5A-8EE9-2F5C6CF09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76088" y="584312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1949" y="1441683"/>
            <a:ext cx="3737320" cy="2085287"/>
          </a:xfrm>
        </p:spPr>
        <p:txBody>
          <a:bodyPr>
            <a:noAutofit/>
          </a:bodyPr>
          <a:lstStyle/>
          <a:p>
            <a:pPr algn="ctr"/>
            <a:r>
              <a:rPr lang="en-US" sz="3600" i="1" dirty="0">
                <a:latin typeface="Verdana Pro Cond Light" panose="020B0306030504040204" pitchFamily="34" charset="0"/>
              </a:rPr>
              <a:t>“</a:t>
            </a:r>
            <a:r>
              <a:rPr lang="en-US" sz="3600" i="1" dirty="0" err="1">
                <a:latin typeface="Verdana Pro Cond Light" panose="020B0306030504040204" pitchFamily="34" charset="0"/>
              </a:rPr>
              <a:t>Nitko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koga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poznajem</a:t>
            </a:r>
            <a:r>
              <a:rPr lang="en-US" sz="3600" i="1" dirty="0">
                <a:latin typeface="Verdana Pro Cond Light" panose="020B0306030504040204" pitchFamily="34" charset="0"/>
              </a:rPr>
              <a:t> </a:t>
            </a:r>
            <a:r>
              <a:rPr lang="en-US" sz="3600" i="1" dirty="0" err="1">
                <a:latin typeface="Verdana Pro Cond Light" panose="020B0306030504040204" pitchFamily="34" charset="0"/>
              </a:rPr>
              <a:t>nije</a:t>
            </a:r>
            <a:r>
              <a:rPr lang="en-US" sz="3600" i="1" dirty="0">
                <a:latin typeface="Verdana Pro Cond Light" panose="020B0306030504040204" pitchFamily="34" charset="0"/>
              </a:rPr>
              <a:t> tip koji bi se </a:t>
            </a:r>
            <a:r>
              <a:rPr lang="en-US" sz="3600" i="1" dirty="0" err="1">
                <a:latin typeface="Verdana Pro Cond Light" panose="020B0306030504040204" pitchFamily="34" charset="0"/>
              </a:rPr>
              <a:t>ubio</a:t>
            </a:r>
            <a:r>
              <a:rPr lang="en-US" sz="3600" i="1" dirty="0">
                <a:latin typeface="Verdana Pro Cond Light" panose="020B0306030504040204" pitchFamily="34" charset="0"/>
              </a:rPr>
              <a:t>.”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7E159FC-3666-4232-8B04-4E20400D3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19578" y="526618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5792" y="1133062"/>
            <a:ext cx="5294429" cy="4489816"/>
          </a:xfrm>
        </p:spPr>
        <p:txBody>
          <a:bodyPr anchor="ctr">
            <a:normAutofit/>
          </a:bodyPr>
          <a:lstStyle/>
          <a:p>
            <a:pPr algn="ctr"/>
            <a:r>
              <a:rPr lang="en-US" dirty="0" err="1">
                <a:latin typeface="Verdana Pro Cond Light" panose="020B0306030504040204" pitchFamily="34" charset="0"/>
              </a:rPr>
              <a:t>Uobičajena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reakcija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ljudi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nakon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skoro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svakog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suicida</a:t>
            </a:r>
            <a:r>
              <a:rPr lang="en-US" dirty="0">
                <a:latin typeface="Verdana Pro Cond Light" panose="020B0306030504040204" pitchFamily="34" charset="0"/>
              </a:rPr>
              <a:t>. Ne </a:t>
            </a:r>
            <a:r>
              <a:rPr lang="en-US" dirty="0" err="1">
                <a:latin typeface="Verdana Pro Cond Light" panose="020B0306030504040204" pitchFamily="34" charset="0"/>
              </a:rPr>
              <a:t>postoji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tipični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samoubojica</a:t>
            </a:r>
            <a:r>
              <a:rPr lang="en-US" dirty="0">
                <a:latin typeface="Verdana Pro Cond Light" panose="020B0306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4855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B80D39A-0BA2-4F75-B566-623666189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1DE4653-4C0D-4C98-9FD1-95AD4A0C6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03301" y="377320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4FB7586-D41B-4287-9864-5CA49B350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68349" y="422322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D9E833B-71C6-4E5A-8EE9-2F5C6CF09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76088" y="584312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1949" y="1441683"/>
            <a:ext cx="3737320" cy="2085287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2600" i="1" dirty="0" err="1">
                <a:latin typeface="Verdana Pro Cond Light" panose="020B0306030504040204" pitchFamily="34" charset="0"/>
              </a:rPr>
              <a:t>Suicidalne</a:t>
            </a:r>
            <a:r>
              <a:rPr lang="en-US" sz="2600" i="1" dirty="0">
                <a:latin typeface="Verdana Pro Cond Light" panose="020B0306030504040204" pitchFamily="34" charset="0"/>
              </a:rPr>
              <a:t> </a:t>
            </a:r>
            <a:r>
              <a:rPr lang="en-US" sz="2600" i="1" dirty="0" err="1">
                <a:latin typeface="Verdana Pro Cond Light" panose="020B0306030504040204" pitchFamily="34" charset="0"/>
              </a:rPr>
              <a:t>osobe</a:t>
            </a:r>
            <a:r>
              <a:rPr lang="en-US" sz="2600" i="1" dirty="0">
                <a:latin typeface="Verdana Pro Cond Light" panose="020B0306030504040204" pitchFamily="34" charset="0"/>
              </a:rPr>
              <a:t> </a:t>
            </a:r>
            <a:r>
              <a:rPr lang="en-US" sz="2600" i="1" dirty="0" err="1">
                <a:latin typeface="Verdana Pro Cond Light" panose="020B0306030504040204" pitchFamily="34" charset="0"/>
              </a:rPr>
              <a:t>ili</a:t>
            </a:r>
            <a:r>
              <a:rPr lang="en-US" sz="2600" i="1" dirty="0">
                <a:latin typeface="Verdana Pro Cond Light" panose="020B0306030504040204" pitchFamily="34" charset="0"/>
              </a:rPr>
              <a:t> </a:t>
            </a:r>
            <a:r>
              <a:rPr lang="en-US" sz="2600" i="1" dirty="0" err="1">
                <a:latin typeface="Verdana Pro Cond Light" panose="020B0306030504040204" pitchFamily="34" charset="0"/>
              </a:rPr>
              <a:t>osobe</a:t>
            </a:r>
            <a:r>
              <a:rPr lang="en-US" sz="2600" i="1" dirty="0">
                <a:latin typeface="Verdana Pro Cond Light" panose="020B0306030504040204" pitchFamily="34" charset="0"/>
              </a:rPr>
              <a:t> </a:t>
            </a:r>
            <a:r>
              <a:rPr lang="en-US" sz="2600" i="1" dirty="0" err="1">
                <a:latin typeface="Verdana Pro Cond Light" panose="020B0306030504040204" pitchFamily="34" charset="0"/>
              </a:rPr>
              <a:t>koje</a:t>
            </a:r>
            <a:r>
              <a:rPr lang="en-US" sz="2600" i="1" dirty="0">
                <a:latin typeface="Verdana Pro Cond Light" panose="020B0306030504040204" pitchFamily="34" charset="0"/>
              </a:rPr>
              <a:t> </a:t>
            </a:r>
            <a:r>
              <a:rPr lang="en-US" sz="2600" i="1" dirty="0" err="1">
                <a:latin typeface="Verdana Pro Cond Light" panose="020B0306030504040204" pitchFamily="34" charset="0"/>
              </a:rPr>
              <a:t>su</a:t>
            </a:r>
            <a:r>
              <a:rPr lang="en-US" sz="2600" i="1" dirty="0">
                <a:latin typeface="Verdana Pro Cond Light" panose="020B0306030504040204" pitchFamily="34" charset="0"/>
              </a:rPr>
              <a:t> </a:t>
            </a:r>
            <a:r>
              <a:rPr lang="en-US" sz="2600" i="1" dirty="0" err="1">
                <a:latin typeface="Verdana Pro Cond Light" panose="020B0306030504040204" pitchFamily="34" charset="0"/>
              </a:rPr>
              <a:t>počinile</a:t>
            </a:r>
            <a:r>
              <a:rPr lang="en-US" sz="2600" i="1" dirty="0">
                <a:latin typeface="Verdana Pro Cond Light" panose="020B0306030504040204" pitchFamily="34" charset="0"/>
              </a:rPr>
              <a:t> </a:t>
            </a:r>
            <a:r>
              <a:rPr lang="en-US" sz="2600" i="1" dirty="0" err="1">
                <a:latin typeface="Verdana Pro Cond Light" panose="020B0306030504040204" pitchFamily="34" charset="0"/>
              </a:rPr>
              <a:t>suicid</a:t>
            </a:r>
            <a:r>
              <a:rPr lang="en-US" sz="2600" i="1" dirty="0">
                <a:latin typeface="Verdana Pro Cond Light" panose="020B0306030504040204" pitchFamily="34" charset="0"/>
              </a:rPr>
              <a:t> </a:t>
            </a:r>
            <a:r>
              <a:rPr lang="en-US" sz="2600" i="1" dirty="0" err="1">
                <a:latin typeface="Verdana Pro Cond Light" panose="020B0306030504040204" pitchFamily="34" charset="0"/>
              </a:rPr>
              <a:t>žele</a:t>
            </a:r>
            <a:r>
              <a:rPr lang="en-US" sz="2600" i="1" dirty="0">
                <a:latin typeface="Verdana Pro Cond Light" panose="020B0306030504040204" pitchFamily="34" charset="0"/>
              </a:rPr>
              <a:t>/</a:t>
            </a:r>
            <a:r>
              <a:rPr lang="en-US" sz="2600" i="1" dirty="0" err="1">
                <a:latin typeface="Verdana Pro Cond Light" panose="020B0306030504040204" pitchFamily="34" charset="0"/>
              </a:rPr>
              <a:t>željele</a:t>
            </a:r>
            <a:r>
              <a:rPr lang="en-US" sz="2600" i="1" dirty="0">
                <a:latin typeface="Verdana Pro Cond Light" panose="020B0306030504040204" pitchFamily="34" charset="0"/>
              </a:rPr>
              <a:t> </a:t>
            </a:r>
            <a:r>
              <a:rPr lang="en-US" sz="2600" i="1" dirty="0" err="1">
                <a:latin typeface="Verdana Pro Cond Light" panose="020B0306030504040204" pitchFamily="34" charset="0"/>
              </a:rPr>
              <a:t>su</a:t>
            </a:r>
            <a:r>
              <a:rPr lang="en-US" sz="2600" i="1" dirty="0">
                <a:latin typeface="Verdana Pro Cond Light" panose="020B0306030504040204" pitchFamily="34" charset="0"/>
              </a:rPr>
              <a:t> </a:t>
            </a:r>
            <a:r>
              <a:rPr lang="en-US" sz="2600" i="1" dirty="0" err="1">
                <a:latin typeface="Verdana Pro Cond Light" panose="020B0306030504040204" pitchFamily="34" charset="0"/>
              </a:rPr>
              <a:t>umrijeti</a:t>
            </a:r>
            <a:r>
              <a:rPr lang="en-US" sz="26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7E159FC-3666-4232-8B04-4E20400D3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19578" y="526618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5792" y="1133062"/>
            <a:ext cx="5098347" cy="4216490"/>
          </a:xfrm>
        </p:spPr>
        <p:txBody>
          <a:bodyPr anchor="ctr">
            <a:normAutofit fontScale="92500" lnSpcReduction="10000"/>
          </a:bodyPr>
          <a:lstStyle/>
          <a:p>
            <a:pPr algn="ctr"/>
            <a:r>
              <a:rPr lang="en-US" sz="2800" dirty="0" err="1">
                <a:latin typeface="Verdana Pro Cond Light" panose="020B0306030504040204" pitchFamily="34" charset="0"/>
              </a:rPr>
              <a:t>Većina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osoba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koje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su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počinile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suicid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su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samo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htjele</a:t>
            </a:r>
            <a:r>
              <a:rPr lang="en-US" sz="2800" dirty="0">
                <a:latin typeface="Verdana Pro Cond Light" panose="020B0306030504040204" pitchFamily="34" charset="0"/>
              </a:rPr>
              <a:t> da </a:t>
            </a:r>
            <a:r>
              <a:rPr lang="en-US" sz="2800" dirty="0" err="1">
                <a:latin typeface="Verdana Pro Cond Light" panose="020B0306030504040204" pitchFamily="34" charset="0"/>
              </a:rPr>
              <a:t>prestane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bol</a:t>
            </a:r>
            <a:r>
              <a:rPr lang="en-US" sz="2800" dirty="0">
                <a:latin typeface="Verdana Pro Cond Light" panose="020B0306030504040204" pitchFamily="34" charset="0"/>
              </a:rPr>
              <a:t>  – a to je </a:t>
            </a:r>
            <a:r>
              <a:rPr lang="en-US" sz="2800" dirty="0" err="1">
                <a:latin typeface="Verdana Pro Cond Light" panose="020B0306030504040204" pitchFamily="34" charset="0"/>
              </a:rPr>
              <a:t>nešto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posve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drugačije</a:t>
            </a:r>
            <a:r>
              <a:rPr lang="en-US" sz="2800" dirty="0">
                <a:latin typeface="Verdana Pro Cond Light" panose="020B0306030504040204" pitchFamily="34" charset="0"/>
              </a:rPr>
              <a:t> od </a:t>
            </a:r>
            <a:r>
              <a:rPr lang="en-US" sz="2800" dirty="0" err="1">
                <a:latin typeface="Verdana Pro Cond Light" panose="020B0306030504040204" pitchFamily="34" charset="0"/>
              </a:rPr>
              <a:t>želje</a:t>
            </a:r>
            <a:r>
              <a:rPr lang="en-US" sz="2800" dirty="0">
                <a:latin typeface="Verdana Pro Cond Light" panose="020B0306030504040204" pitchFamily="34" charset="0"/>
              </a:rPr>
              <a:t> za </a:t>
            </a:r>
            <a:r>
              <a:rPr lang="en-US" sz="2800" dirty="0" err="1">
                <a:latin typeface="Verdana Pro Cond Light" panose="020B0306030504040204" pitchFamily="34" charset="0"/>
              </a:rPr>
              <a:t>oduzimanjem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vlastitog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života</a:t>
            </a:r>
            <a:r>
              <a:rPr lang="en-US" sz="2800" dirty="0">
                <a:latin typeface="Verdana Pro Cond Light" panose="020B0306030504040204" pitchFamily="34" charset="0"/>
              </a:rPr>
              <a:t>. </a:t>
            </a:r>
            <a:r>
              <a:rPr lang="en-US" sz="2800" dirty="0" err="1">
                <a:latin typeface="Verdana Pro Cond Light" panose="020B0306030504040204" pitchFamily="34" charset="0"/>
              </a:rPr>
              <a:t>Osoba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vidi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suicid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kao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rješenje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nerješivog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problema</a:t>
            </a:r>
            <a:r>
              <a:rPr lang="en-US" sz="2800" dirty="0">
                <a:latin typeface="Verdana Pro Cond Light" panose="020B0306030504040204" pitchFamily="34" charset="0"/>
              </a:rPr>
              <a:t> koji </a:t>
            </a:r>
            <a:r>
              <a:rPr lang="en-US" sz="2800" dirty="0" err="1">
                <a:latin typeface="Verdana Pro Cond Light" panose="020B0306030504040204" pitchFamily="34" charset="0"/>
              </a:rPr>
              <a:t>donosi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neizdrživu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bol.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Pomoć</a:t>
            </a:r>
            <a:r>
              <a:rPr lang="en-US" sz="2800" dirty="0">
                <a:latin typeface="Verdana Pro Cond Light" panose="020B0306030504040204" pitchFamily="34" charset="0"/>
              </a:rPr>
              <a:t> u </a:t>
            </a:r>
            <a:r>
              <a:rPr lang="en-US" sz="2800" dirty="0" err="1">
                <a:latin typeface="Verdana Pro Cond Light" panose="020B0306030504040204" pitchFamily="34" charset="0"/>
              </a:rPr>
              <a:t>rješavanju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problema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i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smanjenju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boli</a:t>
            </a:r>
            <a:r>
              <a:rPr lang="en-US" sz="2800" dirty="0">
                <a:latin typeface="Verdana Pro Cond Light" panose="020B0306030504040204" pitchFamily="34" charset="0"/>
              </a:rPr>
              <a:t> je u </a:t>
            </a:r>
            <a:r>
              <a:rPr lang="en-US" sz="2800" dirty="0" err="1">
                <a:latin typeface="Verdana Pro Cond Light" panose="020B0306030504040204" pitchFamily="34" charset="0"/>
              </a:rPr>
              <a:t>osnovi</a:t>
            </a:r>
            <a:r>
              <a:rPr lang="en-US" sz="2800" dirty="0">
                <a:latin typeface="Verdana Pro Cond Light" panose="020B0306030504040204" pitchFamily="34" charset="0"/>
              </a:rPr>
              <a:t> ono </a:t>
            </a:r>
            <a:r>
              <a:rPr lang="en-US" sz="2800" dirty="0" err="1">
                <a:latin typeface="Verdana Pro Cond Light" panose="020B0306030504040204" pitchFamily="34" charset="0"/>
              </a:rPr>
              <a:t>što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osobi</a:t>
            </a:r>
            <a:r>
              <a:rPr lang="en-US" sz="2800" dirty="0">
                <a:latin typeface="Verdana Pro Cond Light" panose="020B0306030504040204" pitchFamily="34" charset="0"/>
              </a:rPr>
              <a:t> </a:t>
            </a:r>
            <a:r>
              <a:rPr lang="en-US" sz="2800" dirty="0" err="1">
                <a:latin typeface="Verdana Pro Cond Light" panose="020B0306030504040204" pitchFamily="34" charset="0"/>
              </a:rPr>
              <a:t>treba</a:t>
            </a:r>
            <a:r>
              <a:rPr lang="en-US" sz="2800" dirty="0">
                <a:latin typeface="Verdana Pro Cond Light" panose="020B0306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04428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3960F-CA09-3081-41CC-9D89D5FCD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LITERATURA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4E620-7FD3-481D-2D94-E54E736FE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 Pro Cond Light" panose="020B0306030504040204" pitchFamily="34" charset="0"/>
              </a:rPr>
              <a:t>E.Omerbegović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Verdana Pro Cond Light" panose="020B0306030504040204" pitchFamily="34" charset="0"/>
              </a:rPr>
              <a:t> i</a:t>
            </a: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 Pro Cond Light" panose="020B030603050404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 Pro Cond Light" panose="020B0306030504040204" pitchFamily="34" charset="0"/>
              </a:rPr>
              <a:t>S.Alispahić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Verdana Pro Cond Light" panose="020B0306030504040204" pitchFamily="34" charset="0"/>
              </a:rPr>
              <a:t> (2020.)</a:t>
            </a: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 Pro Cond Light" panose="020B0306030504040204" pitchFamily="34" charset="0"/>
              </a:rPr>
              <a:t> "</a:t>
            </a:r>
            <a:r>
              <a:rPr lang="en-US" sz="18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 Pro Cond Light" panose="020B0306030504040204" pitchFamily="34" charset="0"/>
              </a:rPr>
              <a:t>Suicid</a:t>
            </a: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 Pro Cond Light" panose="020B0306030504040204" pitchFamily="34" charset="0"/>
              </a:rPr>
              <a:t>: </a:t>
            </a:r>
            <a:r>
              <a:rPr lang="en-US" sz="18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 Pro Cond Light" panose="020B0306030504040204" pitchFamily="34" charset="0"/>
              </a:rPr>
              <a:t>Motivi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Verdana Pro Cond Light" panose="020B0306030504040204" pitchFamily="34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highlight>
                  <a:srgbClr val="FFFFFF"/>
                </a:highlight>
                <a:latin typeface="Verdana Pro Cond Light" panose="020B0306030504040204" pitchFamily="34" charset="0"/>
              </a:rPr>
              <a:t>i</a:t>
            </a: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 Pro Cond Light" panose="020B030603050404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 Pro Cond Light" panose="020B0306030504040204" pitchFamily="34" charset="0"/>
              </a:rPr>
              <a:t>znanstvene</a:t>
            </a: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 Pro Cond Light" panose="020B030603050404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 Pro Cond Light" panose="020B0306030504040204" pitchFamily="34" charset="0"/>
              </a:rPr>
              <a:t>spoznaje</a:t>
            </a: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 Pro Cond Light" panose="020B0306030504040204" pitchFamily="34" charset="0"/>
              </a:rPr>
              <a:t>. Sophos- </a:t>
            </a:r>
            <a:r>
              <a:rPr lang="en-US" sz="18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 Pro Cond Light" panose="020B0306030504040204" pitchFamily="34" charset="0"/>
              </a:rPr>
              <a:t>časopis</a:t>
            </a: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 Pro Cond Light" panose="020B030603050404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 Pro Cond Light" panose="020B0306030504040204" pitchFamily="34" charset="0"/>
              </a:rPr>
              <a:t>mladih</a:t>
            </a: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 Pro Cond Light" panose="020B030603050404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 Pro Cond Light" panose="020B0306030504040204" pitchFamily="34" charset="0"/>
              </a:rPr>
              <a:t>istraživača</a:t>
            </a: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 Pro Cond Light" panose="020B0306030504040204" pitchFamily="34" charset="0"/>
              </a:rPr>
              <a:t> 13:137-151.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 Pro Cond Light" panose="020B0306030504040204" pitchFamily="34" charset="0"/>
              </a:rPr>
              <a:t>National Alliance on Mental Illness. </a:t>
            </a: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 Pro Cond Light" panose="020B0306030504040204" pitchFamily="34" charset="0"/>
                <a:hlinkClick r:id="rId2"/>
              </a:rPr>
              <a:t>https://www.nami.org/stigma/5-common-myths-about-suicide-debunked/</a:t>
            </a:r>
            <a:r>
              <a:rPr lang="en-US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Verdana Pro Cond Light" panose="020B0306030504040204" pitchFamily="34" charset="0"/>
              </a:rPr>
              <a:t>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Verdana Pro Cond Light" panose="020B0306030504040204" pitchFamily="34" charset="0"/>
              </a:rPr>
              <a:t>Mayo Clinic Health System. 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Verdana Pro Cond Light" panose="020B0306030504040204" pitchFamily="34" charset="0"/>
                <a:hlinkClick r:id="rId3"/>
              </a:rPr>
              <a:t>https://www.mayoclinichealthsystem.org/hometown-health/speaking-of-health/8-common-myths-about-suicide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Verdana Pro Cond Light" panose="020B0306030504040204" pitchFamily="34" charset="0"/>
              </a:rPr>
              <a:t> </a:t>
            </a:r>
            <a:endParaRPr lang="en-US" sz="18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Verdana Pro Cond Light" panose="020B0306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Verdana Pro Cond Light" panose="020B0306030504040204" pitchFamily="34" charset="0"/>
              </a:rPr>
              <a:t>World Health Organization. 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Verdana Pro Cond Light" panose="020B0306030504040204" pitchFamily="34" charset="0"/>
                <a:hlinkClick r:id="rId4"/>
              </a:rPr>
              <a:t>https://www.who.int/news-room/fact-sheets/detail/suicide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Verdana Pro Cond Light" panose="020B030603050404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Verdana Pro Cond Light" panose="020B0306030504040204" pitchFamily="34" charset="0"/>
                <a:hlinkClick r:id="rId5"/>
              </a:rPr>
              <a:t>http://www.suicide.org/suicide-myths.html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Verdana Pro Cond Light" panose="020B030603050404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Verdana Pro Cond Light" panose="020B0306030504040204" pitchFamily="34" charset="0"/>
                <a:hlinkClick r:id="rId6"/>
              </a:rPr>
              <a:t>https://zzjzlsz.hr/svjetski-dan-prevencije-samoubojstava/</a:t>
            </a:r>
            <a:r>
              <a:rPr lang="en-US" sz="1800" b="0" dirty="0">
                <a:solidFill>
                  <a:srgbClr val="000000"/>
                </a:solidFill>
                <a:highlight>
                  <a:srgbClr val="FFFFFF"/>
                </a:highlight>
                <a:latin typeface="Verdana Pro Cond Light" panose="020B0306030504040204" pitchFamily="34" charset="0"/>
              </a:rPr>
              <a:t>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8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Verdana Pro Cond Light" panose="020B0306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910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D9769A-E1A8-4890-A4B7-FF5D5C1DC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5030541-939E-4D9D-82AB-34D32FD16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79057" y="2200234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2C72092-2B09-4FBA-B639-9D8632545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37520" y="2255022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5DB81DD-8F8C-4933-94B4-0E5595C5A7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41748" y="618134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0B73D1-A4C3-4A71-836A-5FD28F326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77662" y="659873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6598" y="1083379"/>
            <a:ext cx="4947424" cy="136410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 err="1">
                <a:latin typeface="Verdana Pro Cond Light" panose="020B0306030504040204" pitchFamily="34" charset="0"/>
              </a:rPr>
              <a:t>Sve</a:t>
            </a:r>
            <a:r>
              <a:rPr lang="en-US" sz="3200" dirty="0">
                <a:latin typeface="Verdana Pro Cond Light" panose="020B0306030504040204" pitchFamily="34" charset="0"/>
              </a:rPr>
              <a:t> </a:t>
            </a:r>
            <a:r>
              <a:rPr lang="en-US" sz="3200" dirty="0" err="1">
                <a:latin typeface="Verdana Pro Cond Light" panose="020B0306030504040204" pitchFamily="34" charset="0"/>
              </a:rPr>
              <a:t>osobe</a:t>
            </a:r>
            <a:r>
              <a:rPr lang="en-US" sz="3200" dirty="0">
                <a:latin typeface="Verdana Pro Cond Light" panose="020B0306030504040204" pitchFamily="34" charset="0"/>
              </a:rPr>
              <a:t> </a:t>
            </a:r>
            <a:r>
              <a:rPr lang="en-US" sz="3200" dirty="0" err="1">
                <a:latin typeface="Verdana Pro Cond Light" panose="020B0306030504040204" pitchFamily="34" charset="0"/>
              </a:rPr>
              <a:t>koje</a:t>
            </a:r>
            <a:r>
              <a:rPr lang="en-US" sz="3200" dirty="0">
                <a:latin typeface="Verdana Pro Cond Light" panose="020B0306030504040204" pitchFamily="34" charset="0"/>
              </a:rPr>
              <a:t> </a:t>
            </a:r>
            <a:r>
              <a:rPr lang="en-US" sz="3200" dirty="0" err="1">
                <a:latin typeface="Verdana Pro Cond Light" panose="020B0306030504040204" pitchFamily="34" charset="0"/>
              </a:rPr>
              <a:t>pokušaju</a:t>
            </a:r>
            <a:r>
              <a:rPr lang="en-US" sz="3200" dirty="0">
                <a:latin typeface="Verdana Pro Cond Light" panose="020B0306030504040204" pitchFamily="34" charset="0"/>
              </a:rPr>
              <a:t> </a:t>
            </a:r>
            <a:r>
              <a:rPr lang="en-US" sz="3200" dirty="0" err="1">
                <a:latin typeface="Verdana Pro Cond Light" panose="020B0306030504040204" pitchFamily="34" charset="0"/>
              </a:rPr>
              <a:t>počiniti</a:t>
            </a:r>
            <a:r>
              <a:rPr lang="en-US" sz="3200" dirty="0">
                <a:latin typeface="Verdana Pro Cond Light" panose="020B0306030504040204" pitchFamily="34" charset="0"/>
              </a:rPr>
              <a:t> </a:t>
            </a:r>
            <a:r>
              <a:rPr lang="en-US" sz="3200" dirty="0" err="1">
                <a:latin typeface="Verdana Pro Cond Light" panose="020B0306030504040204" pitchFamily="34" charset="0"/>
              </a:rPr>
              <a:t>suicid</a:t>
            </a:r>
            <a:r>
              <a:rPr lang="en-US" sz="3200" dirty="0">
                <a:latin typeface="Verdana Pro Cond Light" panose="020B0306030504040204" pitchFamily="34" charset="0"/>
              </a:rPr>
              <a:t> </a:t>
            </a:r>
            <a:r>
              <a:rPr lang="en-US" sz="3200" dirty="0" err="1">
                <a:latin typeface="Verdana Pro Cond Light" panose="020B0306030504040204" pitchFamily="34" charset="0"/>
              </a:rPr>
              <a:t>ili</a:t>
            </a:r>
            <a:r>
              <a:rPr lang="en-US" sz="3200" dirty="0">
                <a:latin typeface="Verdana Pro Cond Light" panose="020B0306030504040204" pitchFamily="34" charset="0"/>
              </a:rPr>
              <a:t> ga </a:t>
            </a:r>
            <a:r>
              <a:rPr lang="en-US" sz="3200" dirty="0" err="1">
                <a:latin typeface="Verdana Pro Cond Light" panose="020B0306030504040204" pitchFamily="34" charset="0"/>
              </a:rPr>
              <a:t>počine</a:t>
            </a:r>
            <a:r>
              <a:rPr lang="en-US" sz="3200" dirty="0">
                <a:latin typeface="Verdana Pro Cond Light" panose="020B0306030504040204" pitchFamily="34" charset="0"/>
              </a:rPr>
              <a:t> </a:t>
            </a:r>
            <a:r>
              <a:rPr lang="en-US" sz="3200" dirty="0" err="1">
                <a:latin typeface="Verdana Pro Cond Light" panose="020B0306030504040204" pitchFamily="34" charset="0"/>
              </a:rPr>
              <a:t>su</a:t>
            </a:r>
            <a:r>
              <a:rPr lang="en-US" sz="3200" dirty="0">
                <a:latin typeface="Verdana Pro Cond Light" panose="020B0306030504040204" pitchFamily="34" charset="0"/>
              </a:rPr>
              <a:t> </a:t>
            </a:r>
            <a:r>
              <a:rPr lang="en-US" sz="3200" dirty="0" err="1">
                <a:latin typeface="Verdana Pro Cond Light" panose="020B0306030504040204" pitchFamily="34" charset="0"/>
              </a:rPr>
              <a:t>psihički</a:t>
            </a:r>
            <a:r>
              <a:rPr lang="en-US" sz="3200" dirty="0">
                <a:latin typeface="Verdana Pro Cond Light" panose="020B0306030504040204" pitchFamily="34" charset="0"/>
              </a:rPr>
              <a:t> </a:t>
            </a:r>
            <a:r>
              <a:rPr lang="en-US" sz="3200" dirty="0" err="1">
                <a:latin typeface="Verdana Pro Cond Light" panose="020B0306030504040204" pitchFamily="34" charset="0"/>
              </a:rPr>
              <a:t>bolesne</a:t>
            </a:r>
            <a:r>
              <a:rPr lang="en-US" sz="3200" dirty="0">
                <a:latin typeface="Verdana Pro Cond Light" panose="020B0306030504040204" pitchFamily="34" charset="0"/>
              </a:rPr>
              <a:t> </a:t>
            </a:r>
            <a:r>
              <a:rPr lang="en-US" sz="3200" dirty="0" err="1">
                <a:latin typeface="Verdana Pro Cond Light" panose="020B0306030504040204" pitchFamily="34" charset="0"/>
              </a:rPr>
              <a:t>osobe</a:t>
            </a:r>
            <a:r>
              <a:rPr lang="en-US" sz="3200" dirty="0">
                <a:latin typeface="Verdana Pro Cond Light" panose="020B0306030504040204" pitchFamily="34" charset="0"/>
              </a:rPr>
              <a:t>.</a:t>
            </a:r>
            <a:endParaRPr lang="en-US" dirty="0">
              <a:latin typeface="Verdana Pro Cond Light" panose="020B0306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2053" y="2870991"/>
            <a:ext cx="5902747" cy="2812633"/>
          </a:xfrm>
        </p:spPr>
        <p:txBody>
          <a:bodyPr anchor="ctr">
            <a:normAutofit fontScale="77500" lnSpcReduction="20000"/>
          </a:bodyPr>
          <a:lstStyle/>
          <a:p>
            <a:pPr algn="ctr"/>
            <a:r>
              <a:rPr lang="en-US" dirty="0" err="1">
                <a:latin typeface="Verdana Pro Cond Light" panose="020B0306030504040204" pitchFamily="34" charset="0"/>
              </a:rPr>
              <a:t>Neke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koje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počinile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jesu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psihički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bolesne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osobe</a:t>
            </a:r>
            <a:r>
              <a:rPr lang="en-US" dirty="0">
                <a:latin typeface="Verdana Pro Cond Light" panose="020B0306030504040204" pitchFamily="34" charset="0"/>
              </a:rPr>
              <a:t>, </a:t>
            </a:r>
            <a:r>
              <a:rPr lang="en-US" dirty="0" err="1">
                <a:latin typeface="Verdana Pro Cond Light" panose="020B0306030504040204" pitchFamily="34" charset="0"/>
              </a:rPr>
              <a:t>ali</a:t>
            </a:r>
            <a:r>
              <a:rPr lang="en-US" dirty="0">
                <a:latin typeface="Verdana Pro Cond Light" panose="020B0306030504040204" pitchFamily="34" charset="0"/>
              </a:rPr>
              <a:t> to </a:t>
            </a:r>
            <a:r>
              <a:rPr lang="en-US" dirty="0" err="1">
                <a:latin typeface="Verdana Pro Cond Light" panose="020B0306030504040204" pitchFamily="34" charset="0"/>
              </a:rPr>
              <a:t>nije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preduvjet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pokušaja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suicida</a:t>
            </a:r>
            <a:r>
              <a:rPr lang="en-US" dirty="0">
                <a:latin typeface="Verdana Pro Cond Light" panose="020B0306030504040204" pitchFamily="34" charset="0"/>
              </a:rPr>
              <a:t>. </a:t>
            </a:r>
            <a:r>
              <a:rPr lang="en-US" dirty="0" err="1">
                <a:latin typeface="Verdana Pro Cond Light" panose="020B0306030504040204" pitchFamily="34" charset="0"/>
              </a:rPr>
              <a:t>Mnoge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koje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žive</a:t>
            </a:r>
            <a:r>
              <a:rPr lang="en-US" dirty="0">
                <a:latin typeface="Verdana Pro Cond Light" panose="020B0306030504040204" pitchFamily="34" charset="0"/>
              </a:rPr>
              <a:t> s </a:t>
            </a:r>
            <a:r>
              <a:rPr lang="en-US" dirty="0" err="1">
                <a:latin typeface="Verdana Pro Cond Light" panose="020B0306030504040204" pitchFamily="34" charset="0"/>
              </a:rPr>
              <a:t>mentalnim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poremećajem</a:t>
            </a:r>
            <a:r>
              <a:rPr lang="en-US" dirty="0">
                <a:latin typeface="Verdana Pro Cond Light" panose="020B0306030504040204" pitchFamily="34" charset="0"/>
              </a:rPr>
              <a:t> ne </a:t>
            </a:r>
            <a:r>
              <a:rPr lang="en-US" dirty="0" err="1">
                <a:latin typeface="Verdana Pro Cond Light" panose="020B0306030504040204" pitchFamily="34" charset="0"/>
              </a:rPr>
              <a:t>razmišljaju</a:t>
            </a:r>
            <a:r>
              <a:rPr lang="en-US" dirty="0">
                <a:latin typeface="Verdana Pro Cond Light" panose="020B0306030504040204" pitchFamily="34" charset="0"/>
              </a:rPr>
              <a:t> o </a:t>
            </a:r>
            <a:r>
              <a:rPr lang="en-US" dirty="0" err="1">
                <a:latin typeface="Verdana Pro Cond Light" panose="020B0306030504040204" pitchFamily="34" charset="0"/>
              </a:rPr>
              <a:t>suicidu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niti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sve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koje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počine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imaju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mentalni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poremećaj</a:t>
            </a:r>
            <a:r>
              <a:rPr lang="en-US" dirty="0">
                <a:latin typeface="Verdana Pro Cond Light" panose="020B0306030504040204" pitchFamily="34" charset="0"/>
              </a:rPr>
              <a:t>. Ono </a:t>
            </a:r>
            <a:r>
              <a:rPr lang="en-US" dirty="0" err="1">
                <a:latin typeface="Verdana Pro Cond Light" panose="020B0306030504040204" pitchFamily="34" charset="0"/>
              </a:rPr>
              <a:t>što</a:t>
            </a:r>
            <a:r>
              <a:rPr lang="en-US" dirty="0">
                <a:latin typeface="Verdana Pro Cond Light" panose="020B0306030504040204" pitchFamily="34" charset="0"/>
              </a:rPr>
              <a:t> je </a:t>
            </a:r>
            <a:r>
              <a:rPr lang="en-US" dirty="0" err="1">
                <a:latin typeface="Verdana Pro Cond Light" panose="020B0306030504040204" pitchFamily="34" charset="0"/>
              </a:rPr>
              <a:t>zajedničko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osobama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koje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</a:t>
            </a:r>
            <a:r>
              <a:rPr lang="en-US" dirty="0">
                <a:latin typeface="Verdana Pro Cond Light" panose="020B0306030504040204" pitchFamily="34" charset="0"/>
              </a:rPr>
              <a:t> jest to da </a:t>
            </a:r>
            <a:r>
              <a:rPr lang="en-US" dirty="0" err="1">
                <a:latin typeface="Verdana Pro Cond Light" panose="020B0306030504040204" pitchFamily="34" charset="0"/>
              </a:rPr>
              <a:t>su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vrlo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nesretne</a:t>
            </a:r>
            <a:r>
              <a:rPr lang="en-US" dirty="0">
                <a:latin typeface="Verdana Pro Cond Light" panose="020B0306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3585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B80D39A-0BA2-4F75-B566-623666189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1DE4653-4C0D-4C98-9FD1-95AD4A0C6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03301" y="377320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4FB7586-D41B-4287-9864-5CA49B350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68349" y="422322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D9E833B-71C6-4E5A-8EE9-2F5C6CF09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76088" y="584312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1949" y="1441683"/>
            <a:ext cx="3737320" cy="2085287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2600" i="1" dirty="0" err="1">
                <a:latin typeface="Verdana Pro Cond Light" panose="020B0306030504040204" pitchFamily="34" charset="0"/>
              </a:rPr>
              <a:t>Ako</a:t>
            </a:r>
            <a:r>
              <a:rPr lang="en-US" sz="2600" i="1" dirty="0">
                <a:latin typeface="Verdana Pro Cond Light" panose="020B0306030504040204" pitchFamily="34" charset="0"/>
              </a:rPr>
              <a:t> je </a:t>
            </a:r>
            <a:r>
              <a:rPr lang="en-US" sz="2600" i="1" dirty="0" err="1">
                <a:latin typeface="Verdana Pro Cond Light" panose="020B0306030504040204" pitchFamily="34" charset="0"/>
              </a:rPr>
              <a:t>osoba</a:t>
            </a:r>
            <a:r>
              <a:rPr lang="en-US" sz="2600" i="1" dirty="0">
                <a:latin typeface="Verdana Pro Cond Light" panose="020B0306030504040204" pitchFamily="34" charset="0"/>
              </a:rPr>
              <a:t> </a:t>
            </a:r>
            <a:r>
              <a:rPr lang="en-US" sz="2600" i="1" dirty="0" err="1">
                <a:latin typeface="Verdana Pro Cond Light" panose="020B0306030504040204" pitchFamily="34" charset="0"/>
              </a:rPr>
              <a:t>odlučila</a:t>
            </a:r>
            <a:r>
              <a:rPr lang="en-US" sz="2600" i="1" dirty="0">
                <a:latin typeface="Verdana Pro Cond Light" panose="020B0306030504040204" pitchFamily="34" charset="0"/>
              </a:rPr>
              <a:t> </a:t>
            </a:r>
            <a:r>
              <a:rPr lang="en-US" sz="2600" i="1" dirty="0" err="1">
                <a:latin typeface="Verdana Pro Cond Light" panose="020B0306030504040204" pitchFamily="34" charset="0"/>
              </a:rPr>
              <a:t>počiniti</a:t>
            </a:r>
            <a:r>
              <a:rPr lang="en-US" sz="2600" i="1" dirty="0">
                <a:latin typeface="Verdana Pro Cond Light" panose="020B0306030504040204" pitchFamily="34" charset="0"/>
              </a:rPr>
              <a:t> </a:t>
            </a:r>
            <a:r>
              <a:rPr lang="en-US" sz="2600" i="1" dirty="0" err="1">
                <a:latin typeface="Verdana Pro Cond Light" panose="020B0306030504040204" pitchFamily="34" charset="0"/>
              </a:rPr>
              <a:t>suicid</a:t>
            </a:r>
            <a:r>
              <a:rPr lang="en-US" sz="2600" i="1" dirty="0">
                <a:latin typeface="Verdana Pro Cond Light" panose="020B0306030504040204" pitchFamily="34" charset="0"/>
              </a:rPr>
              <a:t> </a:t>
            </a:r>
            <a:r>
              <a:rPr lang="en-US" sz="2600" i="1" dirty="0" err="1">
                <a:latin typeface="Verdana Pro Cond Light" panose="020B0306030504040204" pitchFamily="34" charset="0"/>
              </a:rPr>
              <a:t>nije</a:t>
            </a:r>
            <a:r>
              <a:rPr lang="en-US" sz="2600" i="1" dirty="0">
                <a:latin typeface="Verdana Pro Cond Light" panose="020B0306030504040204" pitchFamily="34" charset="0"/>
              </a:rPr>
              <a:t> </a:t>
            </a:r>
            <a:r>
              <a:rPr lang="en-US" sz="2600" i="1" dirty="0" err="1">
                <a:latin typeface="Verdana Pro Cond Light" panose="020B0306030504040204" pitchFamily="34" charset="0"/>
              </a:rPr>
              <a:t>ju</a:t>
            </a:r>
            <a:r>
              <a:rPr lang="en-US" sz="2600" i="1" dirty="0">
                <a:latin typeface="Verdana Pro Cond Light" panose="020B0306030504040204" pitchFamily="34" charset="0"/>
              </a:rPr>
              <a:t> </a:t>
            </a:r>
            <a:r>
              <a:rPr lang="en-US" sz="2600" i="1" dirty="0" err="1">
                <a:latin typeface="Verdana Pro Cond Light" panose="020B0306030504040204" pitchFamily="34" charset="0"/>
              </a:rPr>
              <a:t>moguće</a:t>
            </a:r>
            <a:r>
              <a:rPr lang="en-US" sz="2600" i="1" dirty="0">
                <a:latin typeface="Verdana Pro Cond Light" panose="020B0306030504040204" pitchFamily="34" charset="0"/>
              </a:rPr>
              <a:t> </a:t>
            </a:r>
            <a:r>
              <a:rPr lang="en-US" sz="2600" i="1" dirty="0" err="1">
                <a:latin typeface="Verdana Pro Cond Light" panose="020B0306030504040204" pitchFamily="34" charset="0"/>
              </a:rPr>
              <a:t>spriječiti</a:t>
            </a:r>
            <a:r>
              <a:rPr lang="en-US" sz="2600" i="1" dirty="0">
                <a:latin typeface="Verdana Pro Cond Light" panose="020B0306030504040204" pitchFamily="34" charset="0"/>
              </a:rPr>
              <a:t> u tome </a:t>
            </a:r>
            <a:r>
              <a:rPr lang="en-US" sz="2600" i="1" dirty="0" err="1">
                <a:latin typeface="Verdana Pro Cond Light" panose="020B0306030504040204" pitchFamily="34" charset="0"/>
              </a:rPr>
              <a:t>ili</a:t>
            </a:r>
            <a:r>
              <a:rPr lang="en-US" sz="2600" i="1" dirty="0">
                <a:latin typeface="Verdana Pro Cond Light" panose="020B0306030504040204" pitchFamily="34" charset="0"/>
              </a:rPr>
              <a:t> </a:t>
            </a:r>
            <a:r>
              <a:rPr lang="en-US" sz="2600" i="1" dirty="0" err="1">
                <a:latin typeface="Verdana Pro Cond Light" panose="020B0306030504040204" pitchFamily="34" charset="0"/>
              </a:rPr>
              <a:t>ju</a:t>
            </a:r>
            <a:r>
              <a:rPr lang="en-US" sz="2600" i="1" dirty="0">
                <a:latin typeface="Verdana Pro Cond Light" panose="020B0306030504040204" pitchFamily="34" charset="0"/>
              </a:rPr>
              <a:t> </a:t>
            </a:r>
            <a:r>
              <a:rPr lang="en-US" sz="2600" i="1" dirty="0" err="1">
                <a:latin typeface="Verdana Pro Cond Light" panose="020B0306030504040204" pitchFamily="34" charset="0"/>
              </a:rPr>
              <a:t>potaknuti</a:t>
            </a:r>
            <a:r>
              <a:rPr lang="en-US" sz="2600" i="1" dirty="0">
                <a:latin typeface="Verdana Pro Cond Light" panose="020B0306030504040204" pitchFamily="34" charset="0"/>
              </a:rPr>
              <a:t> da </a:t>
            </a:r>
            <a:r>
              <a:rPr lang="en-US" sz="2600" i="1" dirty="0" err="1">
                <a:latin typeface="Verdana Pro Cond Light" panose="020B0306030504040204" pitchFamily="34" charset="0"/>
              </a:rPr>
              <a:t>promijeni</a:t>
            </a:r>
            <a:r>
              <a:rPr lang="en-US" sz="2600" i="1" dirty="0">
                <a:latin typeface="Verdana Pro Cond Light" panose="020B0306030504040204" pitchFamily="34" charset="0"/>
              </a:rPr>
              <a:t> </a:t>
            </a:r>
            <a:r>
              <a:rPr lang="en-US" sz="2600" i="1" dirty="0" err="1">
                <a:latin typeface="Verdana Pro Cond Light" panose="020B0306030504040204" pitchFamily="34" charset="0"/>
              </a:rPr>
              <a:t>mišljenje</a:t>
            </a:r>
            <a:r>
              <a:rPr lang="en-US" sz="26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7E159FC-3666-4232-8B04-4E20400D3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19578" y="526618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5792" y="1133062"/>
            <a:ext cx="5098347" cy="4216490"/>
          </a:xfrm>
        </p:spPr>
        <p:txBody>
          <a:bodyPr anchor="ctr">
            <a:normAutofit fontScale="85000" lnSpcReduction="20000"/>
          </a:bodyPr>
          <a:lstStyle/>
          <a:p>
            <a:pPr algn="ctr"/>
            <a:r>
              <a:rPr lang="en-US" dirty="0" err="1">
                <a:latin typeface="Verdana Pro Cond Light" panose="020B0306030504040204" pitchFamily="34" charset="0"/>
              </a:rPr>
              <a:t>Suicid</a:t>
            </a:r>
            <a:r>
              <a:rPr lang="en-US" dirty="0">
                <a:latin typeface="Verdana Pro Cond Light" panose="020B0306030504040204" pitchFamily="34" charset="0"/>
              </a:rPr>
              <a:t> je </a:t>
            </a:r>
            <a:r>
              <a:rPr lang="en-US" dirty="0" err="1">
                <a:latin typeface="Verdana Pro Cond Light" panose="020B0306030504040204" pitchFamily="34" charset="0"/>
              </a:rPr>
              <a:t>moguće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spriječiti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upravo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zbog</a:t>
            </a:r>
            <a:r>
              <a:rPr lang="en-US" dirty="0">
                <a:latin typeface="Verdana Pro Cond Light" panose="020B0306030504040204" pitchFamily="34" charset="0"/>
              </a:rPr>
              <a:t> toga </a:t>
            </a:r>
            <a:r>
              <a:rPr lang="en-US" dirty="0" err="1">
                <a:latin typeface="Verdana Pro Cond Light" panose="020B0306030504040204" pitchFamily="34" charset="0"/>
              </a:rPr>
              <a:t>što</a:t>
            </a:r>
            <a:r>
              <a:rPr lang="en-US" dirty="0">
                <a:latin typeface="Verdana Pro Cond Light" panose="020B0306030504040204" pitchFamily="34" charset="0"/>
              </a:rPr>
              <a:t> je ono </a:t>
            </a:r>
            <a:r>
              <a:rPr lang="en-US" dirty="0" err="1">
                <a:latin typeface="Verdana Pro Cond Light" panose="020B0306030504040204" pitchFamily="34" charset="0"/>
              </a:rPr>
              <a:t>reakcija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neizdrživu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situaciju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ili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nerješivi</a:t>
            </a:r>
            <a:r>
              <a:rPr lang="en-US" dirty="0">
                <a:latin typeface="Verdana Pro Cond Light" panose="020B0306030504040204" pitchFamily="34" charset="0"/>
              </a:rPr>
              <a:t> problem. </a:t>
            </a:r>
            <a:r>
              <a:rPr lang="en-US" dirty="0" err="1">
                <a:latin typeface="Verdana Pro Cond Light" panose="020B0306030504040204" pitchFamily="34" charset="0"/>
              </a:rPr>
              <a:t>Pomoć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stručnjaka</a:t>
            </a:r>
            <a:r>
              <a:rPr lang="en-US" dirty="0">
                <a:latin typeface="Verdana Pro Cond Light" panose="020B0306030504040204" pitchFamily="34" charset="0"/>
              </a:rPr>
              <a:t>, </a:t>
            </a:r>
            <a:r>
              <a:rPr lang="en-US" dirty="0" err="1">
                <a:latin typeface="Verdana Pro Cond Light" panose="020B0306030504040204" pitchFamily="34" charset="0"/>
              </a:rPr>
              <a:t>ali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članova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obitelji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bliskih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osoba</a:t>
            </a:r>
            <a:r>
              <a:rPr lang="en-US" dirty="0">
                <a:latin typeface="Verdana Pro Cond Light" panose="020B0306030504040204" pitchFamily="34" charset="0"/>
              </a:rPr>
              <a:t>, je u tome da </a:t>
            </a:r>
            <a:r>
              <a:rPr lang="en-US" dirty="0" err="1">
                <a:latin typeface="Verdana Pro Cond Light" panose="020B0306030504040204" pitchFamily="34" charset="0"/>
              </a:rPr>
              <a:t>osobu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shvate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ozbiljno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pomognu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joj</a:t>
            </a:r>
            <a:r>
              <a:rPr lang="en-US" dirty="0">
                <a:latin typeface="Verdana Pro Cond Light" panose="020B0306030504040204" pitchFamily="34" charset="0"/>
              </a:rPr>
              <a:t> da </a:t>
            </a:r>
            <a:r>
              <a:rPr lang="en-US" dirty="0" err="1">
                <a:latin typeface="Verdana Pro Cond Light" panose="020B0306030504040204" pitchFamily="34" charset="0"/>
              </a:rPr>
              <a:t>prebrodi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krizu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nađe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zadovoljavajuća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rješenja</a:t>
            </a:r>
            <a:r>
              <a:rPr lang="en-US" dirty="0">
                <a:latin typeface="Verdana Pro Cond Light" panose="020B0306030504040204" pitchFamily="34" charset="0"/>
              </a:rPr>
              <a:t>. </a:t>
            </a:r>
            <a:r>
              <a:rPr lang="en-US" dirty="0" err="1">
                <a:latin typeface="Verdana Pro Cond Light" panose="020B0306030504040204" pitchFamily="34" charset="0"/>
              </a:rPr>
              <a:t>Ponekad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sama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osoba</a:t>
            </a:r>
            <a:r>
              <a:rPr lang="en-US" dirty="0">
                <a:latin typeface="Verdana Pro Cond Light" panose="020B0306030504040204" pitchFamily="34" charset="0"/>
              </a:rPr>
              <a:t> ne </a:t>
            </a:r>
            <a:r>
              <a:rPr lang="en-US" dirty="0" err="1">
                <a:latin typeface="Verdana Pro Cond Light" panose="020B0306030504040204" pitchFamily="34" charset="0"/>
              </a:rPr>
              <a:t>može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pronaći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rješenje</a:t>
            </a:r>
            <a:r>
              <a:rPr lang="en-US" dirty="0">
                <a:latin typeface="Verdana Pro Cond Light" panose="020B0306030504040204" pitchFamily="34" charset="0"/>
              </a:rPr>
              <a:t>, </a:t>
            </a:r>
            <a:r>
              <a:rPr lang="en-US" dirty="0" err="1">
                <a:latin typeface="Verdana Pro Cond Light" panose="020B0306030504040204" pitchFamily="34" charset="0"/>
              </a:rPr>
              <a:t>ali</a:t>
            </a:r>
            <a:r>
              <a:rPr lang="en-US" dirty="0">
                <a:latin typeface="Verdana Pro Cond Light" panose="020B0306030504040204" pitchFamily="34" charset="0"/>
              </a:rPr>
              <a:t> ono, u </a:t>
            </a:r>
            <a:r>
              <a:rPr lang="en-US" dirty="0" err="1">
                <a:latin typeface="Verdana Pro Cond Light" panose="020B0306030504040204" pitchFamily="34" charset="0"/>
              </a:rPr>
              <a:t>nekom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obliku</a:t>
            </a:r>
            <a:r>
              <a:rPr lang="en-US" dirty="0">
                <a:latin typeface="Verdana Pro Cond Light" panose="020B0306030504040204" pitchFamily="34" charset="0"/>
              </a:rPr>
              <a:t>, </a:t>
            </a:r>
            <a:r>
              <a:rPr lang="en-US" dirty="0" err="1">
                <a:latin typeface="Verdana Pro Cond Light" panose="020B0306030504040204" pitchFamily="34" charset="0"/>
              </a:rPr>
              <a:t>uvijek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postoji</a:t>
            </a:r>
            <a:r>
              <a:rPr lang="en-US" dirty="0">
                <a:latin typeface="Verdana Pro Cond Light" panose="020B0306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1735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D9769A-E1A8-4890-A4B7-FF5D5C1DC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5030541-939E-4D9D-82AB-34D32FD16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79057" y="2200234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2C72092-2B09-4FBA-B639-9D8632545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37520" y="2255022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5DB81DD-8F8C-4933-94B4-0E5595C5A7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41748" y="618134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0B73D1-A4C3-4A71-836A-5FD28F326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77662" y="659873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6598" y="1083379"/>
            <a:ext cx="4947424" cy="1364106"/>
          </a:xfrm>
        </p:spPr>
        <p:txBody>
          <a:bodyPr>
            <a:noAutofit/>
          </a:bodyPr>
          <a:lstStyle/>
          <a:p>
            <a:pPr algn="ctr"/>
            <a:r>
              <a:rPr lang="en-US" sz="3200" i="1" dirty="0" err="1">
                <a:latin typeface="Verdana Pro Cond Light" panose="020B0306030504040204" pitchFamily="34" charset="0"/>
              </a:rPr>
              <a:t>Svaki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suicid</a:t>
            </a:r>
            <a:r>
              <a:rPr lang="en-US" sz="3200" i="1" dirty="0">
                <a:latin typeface="Verdana Pro Cond Light" panose="020B0306030504040204" pitchFamily="34" charset="0"/>
              </a:rPr>
              <a:t> se </a:t>
            </a:r>
            <a:r>
              <a:rPr lang="en-US" sz="3200" i="1" dirty="0" err="1">
                <a:latin typeface="Verdana Pro Cond Light" panose="020B0306030504040204" pitchFamily="34" charset="0"/>
              </a:rPr>
              <a:t>može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spriječiti</a:t>
            </a:r>
            <a:r>
              <a:rPr lang="en-US" sz="32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2053" y="2870991"/>
            <a:ext cx="5864379" cy="2643119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latin typeface="Verdana Pro Cond Light" panose="020B0306030504040204" pitchFamily="34" charset="0"/>
              </a:rPr>
              <a:t>Bez </a:t>
            </a:r>
            <a:r>
              <a:rPr lang="en-US" dirty="0" err="1">
                <a:latin typeface="Verdana Pro Cond Light" panose="020B0306030504040204" pitchFamily="34" charset="0"/>
              </a:rPr>
              <a:t>obzira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</a:t>
            </a:r>
            <a:r>
              <a:rPr lang="en-US" dirty="0">
                <a:latin typeface="Verdana Pro Cond Light" panose="020B0306030504040204" pitchFamily="34" charset="0"/>
              </a:rPr>
              <a:t> to </a:t>
            </a:r>
            <a:r>
              <a:rPr lang="en-US" dirty="0" err="1">
                <a:latin typeface="Verdana Pro Cond Light" panose="020B0306030504040204" pitchFamily="34" charset="0"/>
              </a:rPr>
              <a:t>što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pokušamo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pomoći</a:t>
            </a:r>
            <a:r>
              <a:rPr lang="en-US" dirty="0">
                <a:latin typeface="Verdana Pro Cond Light" panose="020B0306030504040204" pitchFamily="34" charset="0"/>
              </a:rPr>
              <a:t>, </a:t>
            </a:r>
            <a:r>
              <a:rPr lang="en-US" dirty="0" err="1">
                <a:latin typeface="Verdana Pro Cond Light" panose="020B0306030504040204" pitchFamily="34" charset="0"/>
              </a:rPr>
              <a:t>ponekad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ne </a:t>
            </a:r>
            <a:r>
              <a:rPr lang="en-US" dirty="0" err="1">
                <a:latin typeface="Verdana Pro Cond Light" panose="020B0306030504040204" pitchFamily="34" charset="0"/>
              </a:rPr>
              <a:t>postoji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način</a:t>
            </a:r>
            <a:r>
              <a:rPr lang="en-US" dirty="0">
                <a:latin typeface="Verdana Pro Cond Light" panose="020B0306030504040204" pitchFamily="34" charset="0"/>
              </a:rPr>
              <a:t> da se </a:t>
            </a:r>
            <a:r>
              <a:rPr lang="en-US" dirty="0" err="1">
                <a:latin typeface="Verdana Pro Cond Light" panose="020B0306030504040204" pitchFamily="34" charset="0"/>
              </a:rPr>
              <a:t>suicid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spriječi</a:t>
            </a:r>
            <a:r>
              <a:rPr lang="en-US" dirty="0">
                <a:latin typeface="Verdana Pro Cond Light" panose="020B0306030504040204" pitchFamily="34" charset="0"/>
              </a:rPr>
              <a:t>. To je </a:t>
            </a:r>
            <a:r>
              <a:rPr lang="en-US" dirty="0" err="1">
                <a:latin typeface="Verdana Pro Cond Light" panose="020B0306030504040204" pitchFamily="34" charset="0"/>
              </a:rPr>
              <a:t>rijetko</a:t>
            </a:r>
            <a:r>
              <a:rPr lang="en-US" dirty="0">
                <a:latin typeface="Verdana Pro Cond Light" panose="020B0306030504040204" pitchFamily="34" charset="0"/>
              </a:rPr>
              <a:t>, </a:t>
            </a:r>
            <a:r>
              <a:rPr lang="en-US" dirty="0" err="1">
                <a:latin typeface="Verdana Pro Cond Light" panose="020B0306030504040204" pitchFamily="34" charset="0"/>
              </a:rPr>
              <a:t>ali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događa</a:t>
            </a:r>
            <a:r>
              <a:rPr lang="en-US" dirty="0">
                <a:latin typeface="Verdana Pro Cond Light" panose="020B0306030504040204" pitchFamily="34" charset="0"/>
              </a:rPr>
              <a:t> se.</a:t>
            </a:r>
          </a:p>
        </p:txBody>
      </p:sp>
    </p:spTree>
    <p:extLst>
      <p:ext uri="{BB962C8B-B14F-4D97-AF65-F5344CB8AC3E}">
        <p14:creationId xmlns:p14="http://schemas.microsoft.com/office/powerpoint/2010/main" val="2396841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B80D39A-0BA2-4F75-B566-623666189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1DE4653-4C0D-4C98-9FD1-95AD4A0C6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03301" y="377320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4FB7586-D41B-4287-9864-5CA49B350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68349" y="422322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D9E833B-71C6-4E5A-8EE9-2F5C6CF09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76088" y="584312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1949" y="1441683"/>
            <a:ext cx="3737320" cy="2085287"/>
          </a:xfrm>
        </p:spPr>
        <p:txBody>
          <a:bodyPr>
            <a:noAutofit/>
          </a:bodyPr>
          <a:lstStyle/>
          <a:p>
            <a:pPr algn="ctr"/>
            <a:r>
              <a:rPr lang="en-US" sz="3200" i="1" dirty="0" err="1">
                <a:latin typeface="Verdana Pro Cond Light" panose="020B0306030504040204" pitchFamily="34" charset="0"/>
              </a:rPr>
              <a:t>Suicidalne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osobe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ili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osobe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koje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spominju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suicid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samo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žele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privući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pažnju</a:t>
            </a:r>
            <a:r>
              <a:rPr lang="en-US" sz="32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7E159FC-3666-4232-8B04-4E20400D3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19578" y="526618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5792" y="1133062"/>
            <a:ext cx="5098347" cy="4216490"/>
          </a:xfrm>
        </p:spPr>
        <p:txBody>
          <a:bodyPr anchor="ctr">
            <a:normAutofit fontScale="85000" lnSpcReduction="20000"/>
          </a:bodyPr>
          <a:lstStyle/>
          <a:p>
            <a:pPr algn="ctr"/>
            <a:r>
              <a:rPr lang="en-US" dirty="0" err="1">
                <a:latin typeface="Verdana Pro Cond Light" panose="020B0306030504040204" pitchFamily="34" charset="0"/>
              </a:rPr>
              <a:t>Osobe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koje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govore</a:t>
            </a:r>
            <a:r>
              <a:rPr lang="en-US" dirty="0">
                <a:latin typeface="Verdana Pro Cond Light" panose="020B0306030504040204" pitchFamily="34" charset="0"/>
              </a:rPr>
              <a:t> o </a:t>
            </a:r>
            <a:r>
              <a:rPr lang="en-US" dirty="0" err="1">
                <a:latin typeface="Verdana Pro Cond Light" panose="020B0306030504040204" pitchFamily="34" charset="0"/>
              </a:rPr>
              <a:t>suicidu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izražavaju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svoja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suicidalna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razmišljanja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mogu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</a:t>
            </a:r>
            <a:r>
              <a:rPr lang="en-US" dirty="0">
                <a:latin typeface="Verdana Pro Cond Light" panose="020B0306030504040204" pitchFamily="34" charset="0"/>
              </a:rPr>
              <a:t> taj </a:t>
            </a:r>
            <a:r>
              <a:rPr lang="en-US" dirty="0" err="1">
                <a:latin typeface="Verdana Pro Cond Light" panose="020B0306030504040204" pitchFamily="34" charset="0"/>
              </a:rPr>
              <a:t>način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tražiti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pomoć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podršku</a:t>
            </a:r>
            <a:r>
              <a:rPr lang="en-US" dirty="0">
                <a:latin typeface="Verdana Pro Cond Light" panose="020B0306030504040204" pitchFamily="34" charset="0"/>
              </a:rPr>
              <a:t>. </a:t>
            </a:r>
            <a:r>
              <a:rPr lang="en-US" dirty="0" err="1">
                <a:latin typeface="Verdana Pro Cond Light" panose="020B0306030504040204" pitchFamily="34" charset="0"/>
              </a:rPr>
              <a:t>Takvi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razgovori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mogu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biti</a:t>
            </a:r>
            <a:r>
              <a:rPr lang="en-US" dirty="0">
                <a:latin typeface="Verdana Pro Cond Light" panose="020B0306030504040204" pitchFamily="34" charset="0"/>
              </a:rPr>
              <a:t> „</a:t>
            </a:r>
            <a:r>
              <a:rPr lang="en-US" dirty="0" err="1">
                <a:latin typeface="Verdana Pro Cond Light" panose="020B0306030504040204" pitchFamily="34" charset="0"/>
              </a:rPr>
              <a:t>poziv</a:t>
            </a:r>
            <a:r>
              <a:rPr lang="en-US" dirty="0">
                <a:latin typeface="Verdana Pro Cond Light" panose="020B0306030504040204" pitchFamily="34" charset="0"/>
              </a:rPr>
              <a:t> u </a:t>
            </a:r>
            <a:r>
              <a:rPr lang="en-US" dirty="0" err="1">
                <a:latin typeface="Verdana Pro Cond Light" panose="020B0306030504040204" pitchFamily="34" charset="0"/>
              </a:rPr>
              <a:t>pomoć</a:t>
            </a:r>
            <a:r>
              <a:rPr lang="en-US" dirty="0">
                <a:latin typeface="Verdana Pro Cond Light" panose="020B0306030504040204" pitchFamily="34" charset="0"/>
              </a:rPr>
              <a:t>” </a:t>
            </a:r>
            <a:r>
              <a:rPr lang="en-US" dirty="0" err="1">
                <a:latin typeface="Verdana Pro Cond Light" panose="020B0306030504040204" pitchFamily="34" charset="0"/>
              </a:rPr>
              <a:t>te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ih</a:t>
            </a:r>
            <a:r>
              <a:rPr lang="en-US" dirty="0">
                <a:latin typeface="Verdana Pro Cond Light" panose="020B0306030504040204" pitchFamily="34" charset="0"/>
              </a:rPr>
              <a:t> se </a:t>
            </a:r>
            <a:r>
              <a:rPr lang="en-US" dirty="0" err="1">
                <a:latin typeface="Verdana Pro Cond Light" panose="020B0306030504040204" pitchFamily="34" charset="0"/>
              </a:rPr>
              <a:t>stoga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treba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shvatiti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krajnje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ozbiljno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jer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pomoć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koju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traže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može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im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spasiti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život</a:t>
            </a:r>
            <a:r>
              <a:rPr lang="en-US" dirty="0">
                <a:latin typeface="Verdana Pro Cond Light" panose="020B0306030504040204" pitchFamily="34" charset="0"/>
              </a:rPr>
              <a:t>. </a:t>
            </a:r>
            <a:r>
              <a:rPr lang="en-US" dirty="0" err="1">
                <a:latin typeface="Verdana Pro Cond Light" panose="020B0306030504040204" pitchFamily="34" charset="0"/>
              </a:rPr>
              <a:t>Treba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pravovremeno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odgovoriti</a:t>
            </a:r>
            <a:r>
              <a:rPr lang="en-US" dirty="0">
                <a:latin typeface="Verdana Pro Cond Light" panose="020B0306030504040204" pitchFamily="34" charset="0"/>
              </a:rPr>
              <a:t> I </a:t>
            </a:r>
            <a:r>
              <a:rPr lang="en-US" dirty="0" err="1">
                <a:latin typeface="Verdana Pro Cond Light" panose="020B0306030504040204" pitchFamily="34" charset="0"/>
              </a:rPr>
              <a:t>reagirati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izražavanje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suicidalnih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razmišljanja</a:t>
            </a:r>
            <a:r>
              <a:rPr lang="en-US" dirty="0">
                <a:latin typeface="Verdana Pro Cond Light" panose="020B0306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7678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D9769A-E1A8-4890-A4B7-FF5D5C1DC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5030541-939E-4D9D-82AB-34D32FD16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79057" y="2200234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2C72092-2B09-4FBA-B639-9D8632545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237520" y="2255022"/>
            <a:ext cx="7166759" cy="4187342"/>
          </a:xfrm>
          <a:custGeom>
            <a:avLst/>
            <a:gdLst>
              <a:gd name="connsiteX0" fmla="*/ 3063362 w 5358686"/>
              <a:gd name="connsiteY0" fmla="*/ 3429562 h 3905917"/>
              <a:gd name="connsiteX1" fmla="*/ 4752173 w 5358686"/>
              <a:gd name="connsiteY1" fmla="*/ 3086315 h 3905917"/>
              <a:gd name="connsiteX2" fmla="*/ 5358470 w 5358686"/>
              <a:gd name="connsiteY2" fmla="*/ 1525101 h 3905917"/>
              <a:gd name="connsiteX3" fmla="*/ 4960932 w 5358686"/>
              <a:gd name="connsiteY3" fmla="*/ 466701 h 3905917"/>
              <a:gd name="connsiteX4" fmla="*/ 932230 w 5358686"/>
              <a:gd name="connsiteY4" fmla="*/ 19557 h 3905917"/>
              <a:gd name="connsiteX5" fmla="*/ 62745 w 5358686"/>
              <a:gd name="connsiteY5" fmla="*/ 783491 h 3905917"/>
              <a:gd name="connsiteX6" fmla="*/ 230579 w 5358686"/>
              <a:gd name="connsiteY6" fmla="*/ 2939564 h 3905917"/>
              <a:gd name="connsiteX7" fmla="*/ 2493030 w 5358686"/>
              <a:gd name="connsiteY7" fmla="*/ 3459876 h 3905917"/>
              <a:gd name="connsiteX8" fmla="*/ 2539191 w 5358686"/>
              <a:gd name="connsiteY8" fmla="*/ 3905918 h 3905917"/>
              <a:gd name="connsiteX9" fmla="*/ 3063362 w 5358686"/>
              <a:gd name="connsiteY9" fmla="*/ 3429562 h 3905917"/>
              <a:gd name="connsiteX0" fmla="*/ 3495230 w 5358668"/>
              <a:gd name="connsiteY0" fmla="*/ 3367114 h 3905918"/>
              <a:gd name="connsiteX1" fmla="*/ 4752173 w 5358668"/>
              <a:gd name="connsiteY1" fmla="*/ 3086315 h 3905918"/>
              <a:gd name="connsiteX2" fmla="*/ 5358470 w 5358668"/>
              <a:gd name="connsiteY2" fmla="*/ 1525101 h 3905918"/>
              <a:gd name="connsiteX3" fmla="*/ 4960932 w 5358668"/>
              <a:gd name="connsiteY3" fmla="*/ 466701 h 3905918"/>
              <a:gd name="connsiteX4" fmla="*/ 932230 w 5358668"/>
              <a:gd name="connsiteY4" fmla="*/ 19557 h 3905918"/>
              <a:gd name="connsiteX5" fmla="*/ 62745 w 5358668"/>
              <a:gd name="connsiteY5" fmla="*/ 783491 h 3905918"/>
              <a:gd name="connsiteX6" fmla="*/ 230579 w 5358668"/>
              <a:gd name="connsiteY6" fmla="*/ 2939564 h 3905918"/>
              <a:gd name="connsiteX7" fmla="*/ 2493030 w 5358668"/>
              <a:gd name="connsiteY7" fmla="*/ 3459876 h 3905918"/>
              <a:gd name="connsiteX8" fmla="*/ 2539191 w 5358668"/>
              <a:gd name="connsiteY8" fmla="*/ 3905918 h 3905918"/>
              <a:gd name="connsiteX9" fmla="*/ 3495230 w 5358668"/>
              <a:gd name="connsiteY9" fmla="*/ 3367114 h 3905918"/>
              <a:gd name="connsiteX0" fmla="*/ 3573176 w 5436614"/>
              <a:gd name="connsiteY0" fmla="*/ 3367114 h 3905918"/>
              <a:gd name="connsiteX1" fmla="*/ 4830119 w 5436614"/>
              <a:gd name="connsiteY1" fmla="*/ 3086315 h 3905918"/>
              <a:gd name="connsiteX2" fmla="*/ 5436416 w 5436614"/>
              <a:gd name="connsiteY2" fmla="*/ 1525101 h 3905918"/>
              <a:gd name="connsiteX3" fmla="*/ 5038878 w 5436614"/>
              <a:gd name="connsiteY3" fmla="*/ 466701 h 3905918"/>
              <a:gd name="connsiteX4" fmla="*/ 1010176 w 5436614"/>
              <a:gd name="connsiteY4" fmla="*/ 19557 h 3905918"/>
              <a:gd name="connsiteX5" fmla="*/ 140691 w 5436614"/>
              <a:gd name="connsiteY5" fmla="*/ 783491 h 3905918"/>
              <a:gd name="connsiteX6" fmla="*/ 308525 w 5436614"/>
              <a:gd name="connsiteY6" fmla="*/ 2939564 h 3905918"/>
              <a:gd name="connsiteX7" fmla="*/ 3039861 w 5436614"/>
              <a:gd name="connsiteY7" fmla="*/ 3409918 h 3905918"/>
              <a:gd name="connsiteX8" fmla="*/ 2617137 w 5436614"/>
              <a:gd name="connsiteY8" fmla="*/ 3905918 h 3905918"/>
              <a:gd name="connsiteX9" fmla="*/ 3573176 w 5436614"/>
              <a:gd name="connsiteY9" fmla="*/ 3367114 h 3905918"/>
              <a:gd name="connsiteX0" fmla="*/ 3573176 w 5436614"/>
              <a:gd name="connsiteY0" fmla="*/ 3367114 h 3843470"/>
              <a:gd name="connsiteX1" fmla="*/ 4830119 w 5436614"/>
              <a:gd name="connsiteY1" fmla="*/ 3086315 h 3843470"/>
              <a:gd name="connsiteX2" fmla="*/ 5436416 w 5436614"/>
              <a:gd name="connsiteY2" fmla="*/ 1525101 h 3843470"/>
              <a:gd name="connsiteX3" fmla="*/ 5038878 w 5436614"/>
              <a:gd name="connsiteY3" fmla="*/ 466701 h 3843470"/>
              <a:gd name="connsiteX4" fmla="*/ 1010176 w 5436614"/>
              <a:gd name="connsiteY4" fmla="*/ 19557 h 3843470"/>
              <a:gd name="connsiteX5" fmla="*/ 140691 w 5436614"/>
              <a:gd name="connsiteY5" fmla="*/ 783491 h 3843470"/>
              <a:gd name="connsiteX6" fmla="*/ 308525 w 5436614"/>
              <a:gd name="connsiteY6" fmla="*/ 2939564 h 3843470"/>
              <a:gd name="connsiteX7" fmla="*/ 3039861 w 5436614"/>
              <a:gd name="connsiteY7" fmla="*/ 3409918 h 3843470"/>
              <a:gd name="connsiteX8" fmla="*/ 3123040 w 5436614"/>
              <a:gd name="connsiteY8" fmla="*/ 3843470 h 3843470"/>
              <a:gd name="connsiteX9" fmla="*/ 3573176 w 5436614"/>
              <a:gd name="connsiteY9" fmla="*/ 3367114 h 3843470"/>
              <a:gd name="connsiteX0" fmla="*/ 3733585 w 5436599"/>
              <a:gd name="connsiteY0" fmla="*/ 3417073 h 3843470"/>
              <a:gd name="connsiteX1" fmla="*/ 4830119 w 5436599"/>
              <a:gd name="connsiteY1" fmla="*/ 3086315 h 3843470"/>
              <a:gd name="connsiteX2" fmla="*/ 5436416 w 5436599"/>
              <a:gd name="connsiteY2" fmla="*/ 1525101 h 3843470"/>
              <a:gd name="connsiteX3" fmla="*/ 5038878 w 5436599"/>
              <a:gd name="connsiteY3" fmla="*/ 466701 h 3843470"/>
              <a:gd name="connsiteX4" fmla="*/ 1010176 w 5436599"/>
              <a:gd name="connsiteY4" fmla="*/ 19557 h 3843470"/>
              <a:gd name="connsiteX5" fmla="*/ 140691 w 5436599"/>
              <a:gd name="connsiteY5" fmla="*/ 783491 h 3843470"/>
              <a:gd name="connsiteX6" fmla="*/ 308525 w 5436599"/>
              <a:gd name="connsiteY6" fmla="*/ 2939564 h 3843470"/>
              <a:gd name="connsiteX7" fmla="*/ 3039861 w 5436599"/>
              <a:gd name="connsiteY7" fmla="*/ 3409918 h 3843470"/>
              <a:gd name="connsiteX8" fmla="*/ 3123040 w 5436599"/>
              <a:gd name="connsiteY8" fmla="*/ 3843470 h 3843470"/>
              <a:gd name="connsiteX9" fmla="*/ 3733585 w 5436599"/>
              <a:gd name="connsiteY9" fmla="*/ 3417073 h 3843470"/>
              <a:gd name="connsiteX0" fmla="*/ 3745572 w 5448586"/>
              <a:gd name="connsiteY0" fmla="*/ 3417073 h 3843470"/>
              <a:gd name="connsiteX1" fmla="*/ 4842106 w 5448586"/>
              <a:gd name="connsiteY1" fmla="*/ 3086315 h 3843470"/>
              <a:gd name="connsiteX2" fmla="*/ 5448403 w 5448586"/>
              <a:gd name="connsiteY2" fmla="*/ 1525101 h 3843470"/>
              <a:gd name="connsiteX3" fmla="*/ 5050865 w 5448586"/>
              <a:gd name="connsiteY3" fmla="*/ 466701 h 3843470"/>
              <a:gd name="connsiteX4" fmla="*/ 1022163 w 5448586"/>
              <a:gd name="connsiteY4" fmla="*/ 19557 h 3843470"/>
              <a:gd name="connsiteX5" fmla="*/ 152678 w 5448586"/>
              <a:gd name="connsiteY5" fmla="*/ 783491 h 3843470"/>
              <a:gd name="connsiteX6" fmla="*/ 320512 w 5448586"/>
              <a:gd name="connsiteY6" fmla="*/ 2939564 h 3843470"/>
              <a:gd name="connsiteX7" fmla="*/ 3236934 w 5448586"/>
              <a:gd name="connsiteY7" fmla="*/ 3422408 h 3843470"/>
              <a:gd name="connsiteX8" fmla="*/ 3135027 w 5448586"/>
              <a:gd name="connsiteY8" fmla="*/ 3843470 h 3843470"/>
              <a:gd name="connsiteX9" fmla="*/ 3745572 w 5448586"/>
              <a:gd name="connsiteY9" fmla="*/ 3417073 h 3843470"/>
              <a:gd name="connsiteX0" fmla="*/ 3745572 w 5448586"/>
              <a:gd name="connsiteY0" fmla="*/ 3417073 h 3793511"/>
              <a:gd name="connsiteX1" fmla="*/ 4842106 w 5448586"/>
              <a:gd name="connsiteY1" fmla="*/ 3086315 h 3793511"/>
              <a:gd name="connsiteX2" fmla="*/ 5448403 w 5448586"/>
              <a:gd name="connsiteY2" fmla="*/ 1525101 h 3793511"/>
              <a:gd name="connsiteX3" fmla="*/ 5050865 w 5448586"/>
              <a:gd name="connsiteY3" fmla="*/ 466701 h 3793511"/>
              <a:gd name="connsiteX4" fmla="*/ 1022163 w 5448586"/>
              <a:gd name="connsiteY4" fmla="*/ 19557 h 3793511"/>
              <a:gd name="connsiteX5" fmla="*/ 152678 w 5448586"/>
              <a:gd name="connsiteY5" fmla="*/ 783491 h 3793511"/>
              <a:gd name="connsiteX6" fmla="*/ 320512 w 5448586"/>
              <a:gd name="connsiteY6" fmla="*/ 2939564 h 3793511"/>
              <a:gd name="connsiteX7" fmla="*/ 3236934 w 5448586"/>
              <a:gd name="connsiteY7" fmla="*/ 3422408 h 3793511"/>
              <a:gd name="connsiteX8" fmla="*/ 3233739 w 5448586"/>
              <a:gd name="connsiteY8" fmla="*/ 3793511 h 3793511"/>
              <a:gd name="connsiteX9" fmla="*/ 3745572 w 5448586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5572 w 5452948"/>
              <a:gd name="connsiteY0" fmla="*/ 3417073 h 3793511"/>
              <a:gd name="connsiteX1" fmla="*/ 4928480 w 5452948"/>
              <a:gd name="connsiteY1" fmla="*/ 3061336 h 3793511"/>
              <a:gd name="connsiteX2" fmla="*/ 5448403 w 5452948"/>
              <a:gd name="connsiteY2" fmla="*/ 1525101 h 3793511"/>
              <a:gd name="connsiteX3" fmla="*/ 5050865 w 5452948"/>
              <a:gd name="connsiteY3" fmla="*/ 466701 h 3793511"/>
              <a:gd name="connsiteX4" fmla="*/ 1022163 w 5452948"/>
              <a:gd name="connsiteY4" fmla="*/ 19557 h 3793511"/>
              <a:gd name="connsiteX5" fmla="*/ 152678 w 5452948"/>
              <a:gd name="connsiteY5" fmla="*/ 783491 h 3793511"/>
              <a:gd name="connsiteX6" fmla="*/ 320512 w 5452948"/>
              <a:gd name="connsiteY6" fmla="*/ 2939564 h 3793511"/>
              <a:gd name="connsiteX7" fmla="*/ 3236934 w 5452948"/>
              <a:gd name="connsiteY7" fmla="*/ 3422408 h 3793511"/>
              <a:gd name="connsiteX8" fmla="*/ 3233739 w 5452948"/>
              <a:gd name="connsiteY8" fmla="*/ 3793511 h 3793511"/>
              <a:gd name="connsiteX9" fmla="*/ 3745572 w 5452948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44403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44403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  <a:gd name="connsiteX0" fmla="*/ 3798149 w 5451779"/>
              <a:gd name="connsiteY0" fmla="*/ 3417073 h 3793511"/>
              <a:gd name="connsiteX1" fmla="*/ 4927311 w 5451779"/>
              <a:gd name="connsiteY1" fmla="*/ 3061336 h 3793511"/>
              <a:gd name="connsiteX2" fmla="*/ 5447234 w 5451779"/>
              <a:gd name="connsiteY2" fmla="*/ 1525101 h 3793511"/>
              <a:gd name="connsiteX3" fmla="*/ 5049696 w 5451779"/>
              <a:gd name="connsiteY3" fmla="*/ 466701 h 3793511"/>
              <a:gd name="connsiteX4" fmla="*/ 1020994 w 5451779"/>
              <a:gd name="connsiteY4" fmla="*/ 19557 h 3793511"/>
              <a:gd name="connsiteX5" fmla="*/ 151509 w 5451779"/>
              <a:gd name="connsiteY5" fmla="*/ 783491 h 3793511"/>
              <a:gd name="connsiteX6" fmla="*/ 319343 w 5451779"/>
              <a:gd name="connsiteY6" fmla="*/ 2939564 h 3793511"/>
              <a:gd name="connsiteX7" fmla="*/ 3217850 w 5451779"/>
              <a:gd name="connsiteY7" fmla="*/ 3422408 h 3793511"/>
              <a:gd name="connsiteX8" fmla="*/ 3232570 w 5451779"/>
              <a:gd name="connsiteY8" fmla="*/ 3793511 h 3793511"/>
              <a:gd name="connsiteX9" fmla="*/ 3798149 w 5451779"/>
              <a:gd name="connsiteY9" fmla="*/ 3417073 h 3793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51779" h="3793511">
                <a:moveTo>
                  <a:pt x="3798149" y="3417073"/>
                </a:moveTo>
                <a:cubicBezTo>
                  <a:pt x="4257694" y="3448903"/>
                  <a:pt x="4652464" y="3376665"/>
                  <a:pt x="4927311" y="3061336"/>
                </a:cubicBezTo>
                <a:cubicBezTo>
                  <a:pt x="5202158" y="2746007"/>
                  <a:pt x="5426837" y="1957540"/>
                  <a:pt x="5447234" y="1525101"/>
                </a:cubicBezTo>
                <a:cubicBezTo>
                  <a:pt x="5467631" y="1092662"/>
                  <a:pt x="5433316" y="716660"/>
                  <a:pt x="5049696" y="466701"/>
                </a:cubicBezTo>
                <a:cubicBezTo>
                  <a:pt x="4607927" y="262351"/>
                  <a:pt x="2070438" y="-86269"/>
                  <a:pt x="1020994" y="19557"/>
                </a:cubicBezTo>
                <a:cubicBezTo>
                  <a:pt x="535543" y="83769"/>
                  <a:pt x="235013" y="410480"/>
                  <a:pt x="151509" y="783491"/>
                </a:cubicBezTo>
                <a:cubicBezTo>
                  <a:pt x="36175" y="1298843"/>
                  <a:pt x="-191714" y="2499745"/>
                  <a:pt x="319343" y="2939564"/>
                </a:cubicBezTo>
                <a:cubicBezTo>
                  <a:pt x="830400" y="3379383"/>
                  <a:pt x="1915828" y="3438255"/>
                  <a:pt x="3217850" y="3422408"/>
                </a:cubicBezTo>
                <a:cubicBezTo>
                  <a:pt x="3251514" y="3541738"/>
                  <a:pt x="3263298" y="3609004"/>
                  <a:pt x="3232570" y="3793511"/>
                </a:cubicBezTo>
                <a:cubicBezTo>
                  <a:pt x="3517123" y="3635902"/>
                  <a:pt x="3798149" y="3417073"/>
                  <a:pt x="3798149" y="3417073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5DB81DD-8F8C-4933-94B4-0E5595C5A7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41748" y="618134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0B73D1-A4C3-4A71-836A-5FD28F326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77662" y="659873"/>
            <a:ext cx="6247268" cy="2432162"/>
          </a:xfrm>
          <a:custGeom>
            <a:avLst/>
            <a:gdLst>
              <a:gd name="connsiteX0" fmla="*/ 702544 w 1731866"/>
              <a:gd name="connsiteY0" fmla="*/ 704513 h 898547"/>
              <a:gd name="connsiteX1" fmla="*/ 1151838 w 1731866"/>
              <a:gd name="connsiteY1" fmla="*/ 709752 h 898547"/>
              <a:gd name="connsiteX2" fmla="*/ 1632946 w 1731866"/>
              <a:gd name="connsiteY2" fmla="*/ 622027 h 898547"/>
              <a:gd name="connsiteX3" fmla="*/ 1678094 w 1731866"/>
              <a:gd name="connsiteY3" fmla="*/ 138252 h 898547"/>
              <a:gd name="connsiteX4" fmla="*/ 721213 w 1731866"/>
              <a:gd name="connsiteY4" fmla="*/ 2711 h 898547"/>
              <a:gd name="connsiteX5" fmla="*/ 29222 w 1731866"/>
              <a:gd name="connsiteY5" fmla="*/ 208261 h 898547"/>
              <a:gd name="connsiteX6" fmla="*/ 142569 w 1731866"/>
              <a:gd name="connsiteY6" fmla="*/ 668985 h 898547"/>
              <a:gd name="connsiteX7" fmla="*/ 426128 w 1731866"/>
              <a:gd name="connsiteY7" fmla="*/ 701846 h 898547"/>
              <a:gd name="connsiteX8" fmla="*/ 729119 w 1731866"/>
              <a:gd name="connsiteY8" fmla="*/ 898538 h 898547"/>
              <a:gd name="connsiteX9" fmla="*/ 670635 w 1731866"/>
              <a:gd name="connsiteY9" fmla="*/ 773570 h 898547"/>
              <a:gd name="connsiteX10" fmla="*/ 702544 w 1731866"/>
              <a:gd name="connsiteY10" fmla="*/ 704513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70673 w 1731865"/>
              <a:gd name="connsiteY9" fmla="*/ 773579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7404 w 1731865"/>
              <a:gd name="connsiteY9" fmla="*/ 774971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77755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8547"/>
              <a:gd name="connsiteX1" fmla="*/ 1151876 w 1731865"/>
              <a:gd name="connsiteY1" fmla="*/ 709761 h 898547"/>
              <a:gd name="connsiteX2" fmla="*/ 1632984 w 1731865"/>
              <a:gd name="connsiteY2" fmla="*/ 622036 h 898547"/>
              <a:gd name="connsiteX3" fmla="*/ 1678132 w 1731865"/>
              <a:gd name="connsiteY3" fmla="*/ 138261 h 898547"/>
              <a:gd name="connsiteX4" fmla="*/ 721251 w 1731865"/>
              <a:gd name="connsiteY4" fmla="*/ 2720 h 898547"/>
              <a:gd name="connsiteX5" fmla="*/ 29260 w 1731865"/>
              <a:gd name="connsiteY5" fmla="*/ 208270 h 898547"/>
              <a:gd name="connsiteX6" fmla="*/ 142607 w 1731865"/>
              <a:gd name="connsiteY6" fmla="*/ 668994 h 898547"/>
              <a:gd name="connsiteX7" fmla="*/ 426166 w 1731865"/>
              <a:gd name="connsiteY7" fmla="*/ 701855 h 898547"/>
              <a:gd name="connsiteX8" fmla="*/ 729157 w 1731865"/>
              <a:gd name="connsiteY8" fmla="*/ 898547 h 898547"/>
              <a:gd name="connsiteX9" fmla="*/ 641864 w 1731865"/>
              <a:gd name="connsiteY9" fmla="*/ 786108 h 898547"/>
              <a:gd name="connsiteX10" fmla="*/ 629450 w 1731865"/>
              <a:gd name="connsiteY10" fmla="*/ 704522 h 898547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04522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04522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1865"/>
              <a:gd name="connsiteY0" fmla="*/ 718060 h 891586"/>
              <a:gd name="connsiteX1" fmla="*/ 1151876 w 1731865"/>
              <a:gd name="connsiteY1" fmla="*/ 709761 h 891586"/>
              <a:gd name="connsiteX2" fmla="*/ 1632984 w 1731865"/>
              <a:gd name="connsiteY2" fmla="*/ 622036 h 891586"/>
              <a:gd name="connsiteX3" fmla="*/ 1678132 w 1731865"/>
              <a:gd name="connsiteY3" fmla="*/ 138261 h 891586"/>
              <a:gd name="connsiteX4" fmla="*/ 721251 w 1731865"/>
              <a:gd name="connsiteY4" fmla="*/ 2720 h 891586"/>
              <a:gd name="connsiteX5" fmla="*/ 29260 w 1731865"/>
              <a:gd name="connsiteY5" fmla="*/ 208270 h 891586"/>
              <a:gd name="connsiteX6" fmla="*/ 142607 w 1731865"/>
              <a:gd name="connsiteY6" fmla="*/ 668994 h 891586"/>
              <a:gd name="connsiteX7" fmla="*/ 426166 w 1731865"/>
              <a:gd name="connsiteY7" fmla="*/ 701855 h 891586"/>
              <a:gd name="connsiteX8" fmla="*/ 723617 w 1731865"/>
              <a:gd name="connsiteY8" fmla="*/ 891586 h 891586"/>
              <a:gd name="connsiteX9" fmla="*/ 641864 w 1731865"/>
              <a:gd name="connsiteY9" fmla="*/ 786108 h 891586"/>
              <a:gd name="connsiteX10" fmla="*/ 629450 w 1731865"/>
              <a:gd name="connsiteY10" fmla="*/ 718060 h 891586"/>
              <a:gd name="connsiteX0" fmla="*/ 629450 w 1735472"/>
              <a:gd name="connsiteY0" fmla="*/ 718060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29450 w 1735472"/>
              <a:gd name="connsiteY10" fmla="*/ 718060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1864 w 1735472"/>
              <a:gd name="connsiteY9" fmla="*/ 78610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31845 w 1735472"/>
              <a:gd name="connsiteY0" fmla="*/ 725582 h 891586"/>
              <a:gd name="connsiteX1" fmla="*/ 1165047 w 1735472"/>
              <a:gd name="connsiteY1" fmla="*/ 724804 h 891586"/>
              <a:gd name="connsiteX2" fmla="*/ 1632984 w 1735472"/>
              <a:gd name="connsiteY2" fmla="*/ 622036 h 891586"/>
              <a:gd name="connsiteX3" fmla="*/ 1678132 w 1735472"/>
              <a:gd name="connsiteY3" fmla="*/ 138261 h 891586"/>
              <a:gd name="connsiteX4" fmla="*/ 721251 w 1735472"/>
              <a:gd name="connsiteY4" fmla="*/ 2720 h 891586"/>
              <a:gd name="connsiteX5" fmla="*/ 29260 w 1735472"/>
              <a:gd name="connsiteY5" fmla="*/ 208270 h 891586"/>
              <a:gd name="connsiteX6" fmla="*/ 142607 w 1735472"/>
              <a:gd name="connsiteY6" fmla="*/ 668994 h 891586"/>
              <a:gd name="connsiteX7" fmla="*/ 426166 w 1735472"/>
              <a:gd name="connsiteY7" fmla="*/ 701855 h 891586"/>
              <a:gd name="connsiteX8" fmla="*/ 723617 w 1735472"/>
              <a:gd name="connsiteY8" fmla="*/ 891586 h 891586"/>
              <a:gd name="connsiteX9" fmla="*/ 644259 w 1735472"/>
              <a:gd name="connsiteY9" fmla="*/ 796638 h 891586"/>
              <a:gd name="connsiteX10" fmla="*/ 631845 w 1735472"/>
              <a:gd name="connsiteY10" fmla="*/ 725582 h 891586"/>
              <a:gd name="connsiteX0" fmla="*/ 618115 w 1721742"/>
              <a:gd name="connsiteY0" fmla="*/ 725582 h 891586"/>
              <a:gd name="connsiteX1" fmla="*/ 1151317 w 1721742"/>
              <a:gd name="connsiteY1" fmla="*/ 724804 h 891586"/>
              <a:gd name="connsiteX2" fmla="*/ 1619254 w 1721742"/>
              <a:gd name="connsiteY2" fmla="*/ 622036 h 891586"/>
              <a:gd name="connsiteX3" fmla="*/ 1664402 w 1721742"/>
              <a:gd name="connsiteY3" fmla="*/ 138261 h 891586"/>
              <a:gd name="connsiteX4" fmla="*/ 707521 w 1721742"/>
              <a:gd name="connsiteY4" fmla="*/ 2720 h 891586"/>
              <a:gd name="connsiteX5" fmla="*/ 15530 w 1721742"/>
              <a:gd name="connsiteY5" fmla="*/ 208270 h 891586"/>
              <a:gd name="connsiteX6" fmla="*/ 128877 w 1721742"/>
              <a:gd name="connsiteY6" fmla="*/ 668994 h 891586"/>
              <a:gd name="connsiteX7" fmla="*/ 446999 w 1721742"/>
              <a:gd name="connsiteY7" fmla="*/ 710126 h 891586"/>
              <a:gd name="connsiteX8" fmla="*/ 709887 w 1721742"/>
              <a:gd name="connsiteY8" fmla="*/ 891586 h 891586"/>
              <a:gd name="connsiteX9" fmla="*/ 630529 w 1721742"/>
              <a:gd name="connsiteY9" fmla="*/ 796638 h 891586"/>
              <a:gd name="connsiteX10" fmla="*/ 618115 w 1721742"/>
              <a:gd name="connsiteY10" fmla="*/ 725582 h 891586"/>
              <a:gd name="connsiteX0" fmla="*/ 647607 w 1751234"/>
              <a:gd name="connsiteY0" fmla="*/ 725582 h 891586"/>
              <a:gd name="connsiteX1" fmla="*/ 1180809 w 1751234"/>
              <a:gd name="connsiteY1" fmla="*/ 724804 h 891586"/>
              <a:gd name="connsiteX2" fmla="*/ 1648746 w 1751234"/>
              <a:gd name="connsiteY2" fmla="*/ 622036 h 891586"/>
              <a:gd name="connsiteX3" fmla="*/ 1693894 w 1751234"/>
              <a:gd name="connsiteY3" fmla="*/ 138261 h 891586"/>
              <a:gd name="connsiteX4" fmla="*/ 737013 w 1751234"/>
              <a:gd name="connsiteY4" fmla="*/ 2720 h 891586"/>
              <a:gd name="connsiteX5" fmla="*/ 45022 w 1751234"/>
              <a:gd name="connsiteY5" fmla="*/ 208270 h 891586"/>
              <a:gd name="connsiteX6" fmla="*/ 112285 w 1751234"/>
              <a:gd name="connsiteY6" fmla="*/ 648316 h 891586"/>
              <a:gd name="connsiteX7" fmla="*/ 476491 w 1751234"/>
              <a:gd name="connsiteY7" fmla="*/ 710126 h 891586"/>
              <a:gd name="connsiteX8" fmla="*/ 739379 w 1751234"/>
              <a:gd name="connsiteY8" fmla="*/ 891586 h 891586"/>
              <a:gd name="connsiteX9" fmla="*/ 660021 w 1751234"/>
              <a:gd name="connsiteY9" fmla="*/ 796638 h 891586"/>
              <a:gd name="connsiteX10" fmla="*/ 647607 w 1751234"/>
              <a:gd name="connsiteY10" fmla="*/ 725582 h 891586"/>
              <a:gd name="connsiteX0" fmla="*/ 643800 w 1747427"/>
              <a:gd name="connsiteY0" fmla="*/ 725582 h 891586"/>
              <a:gd name="connsiteX1" fmla="*/ 1177002 w 1747427"/>
              <a:gd name="connsiteY1" fmla="*/ 724804 h 891586"/>
              <a:gd name="connsiteX2" fmla="*/ 1644939 w 1747427"/>
              <a:gd name="connsiteY2" fmla="*/ 622036 h 891586"/>
              <a:gd name="connsiteX3" fmla="*/ 1690087 w 1747427"/>
              <a:gd name="connsiteY3" fmla="*/ 138261 h 891586"/>
              <a:gd name="connsiteX4" fmla="*/ 733206 w 1747427"/>
              <a:gd name="connsiteY4" fmla="*/ 2720 h 891586"/>
              <a:gd name="connsiteX5" fmla="*/ 41215 w 1747427"/>
              <a:gd name="connsiteY5" fmla="*/ 208270 h 891586"/>
              <a:gd name="connsiteX6" fmla="*/ 121645 w 1747427"/>
              <a:gd name="connsiteY6" fmla="*/ 629706 h 891586"/>
              <a:gd name="connsiteX7" fmla="*/ 472684 w 1747427"/>
              <a:gd name="connsiteY7" fmla="*/ 710126 h 891586"/>
              <a:gd name="connsiteX8" fmla="*/ 735572 w 1747427"/>
              <a:gd name="connsiteY8" fmla="*/ 891586 h 891586"/>
              <a:gd name="connsiteX9" fmla="*/ 656214 w 1747427"/>
              <a:gd name="connsiteY9" fmla="*/ 796638 h 891586"/>
              <a:gd name="connsiteX10" fmla="*/ 643800 w 1747427"/>
              <a:gd name="connsiteY10" fmla="*/ 725582 h 891586"/>
              <a:gd name="connsiteX0" fmla="*/ 622547 w 1726174"/>
              <a:gd name="connsiteY0" fmla="*/ 723164 h 889168"/>
              <a:gd name="connsiteX1" fmla="*/ 1155749 w 1726174"/>
              <a:gd name="connsiteY1" fmla="*/ 722386 h 889168"/>
              <a:gd name="connsiteX2" fmla="*/ 1623686 w 1726174"/>
              <a:gd name="connsiteY2" fmla="*/ 619618 h 889168"/>
              <a:gd name="connsiteX3" fmla="*/ 1668834 w 1726174"/>
              <a:gd name="connsiteY3" fmla="*/ 135843 h 889168"/>
              <a:gd name="connsiteX4" fmla="*/ 711953 w 1726174"/>
              <a:gd name="connsiteY4" fmla="*/ 302 h 889168"/>
              <a:gd name="connsiteX5" fmla="*/ 46296 w 1726174"/>
              <a:gd name="connsiteY5" fmla="*/ 158293 h 889168"/>
              <a:gd name="connsiteX6" fmla="*/ 100392 w 1726174"/>
              <a:gd name="connsiteY6" fmla="*/ 627288 h 889168"/>
              <a:gd name="connsiteX7" fmla="*/ 451431 w 1726174"/>
              <a:gd name="connsiteY7" fmla="*/ 707708 h 889168"/>
              <a:gd name="connsiteX8" fmla="*/ 714319 w 1726174"/>
              <a:gd name="connsiteY8" fmla="*/ 889168 h 889168"/>
              <a:gd name="connsiteX9" fmla="*/ 634961 w 1726174"/>
              <a:gd name="connsiteY9" fmla="*/ 794220 h 889168"/>
              <a:gd name="connsiteX10" fmla="*/ 622547 w 1726174"/>
              <a:gd name="connsiteY10" fmla="*/ 723164 h 889168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34961 w 1726174"/>
              <a:gd name="connsiteY9" fmla="*/ 794220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622547 w 1726174"/>
              <a:gd name="connsiteY0" fmla="*/ 723164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622547 w 1726174"/>
              <a:gd name="connsiteY10" fmla="*/ 723164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603690 w 1726174"/>
              <a:gd name="connsiteY9" fmla="*/ 792152 h 876761"/>
              <a:gd name="connsiteX10" fmla="*/ 596213 w 1726174"/>
              <a:gd name="connsiteY10" fmla="*/ 719029 h 876761"/>
              <a:gd name="connsiteX0" fmla="*/ 596213 w 1726174"/>
              <a:gd name="connsiteY0" fmla="*/ 719029 h 876761"/>
              <a:gd name="connsiteX1" fmla="*/ 1155749 w 1726174"/>
              <a:gd name="connsiteY1" fmla="*/ 722386 h 876761"/>
              <a:gd name="connsiteX2" fmla="*/ 1623686 w 1726174"/>
              <a:gd name="connsiteY2" fmla="*/ 619618 h 876761"/>
              <a:gd name="connsiteX3" fmla="*/ 1668834 w 1726174"/>
              <a:gd name="connsiteY3" fmla="*/ 135843 h 876761"/>
              <a:gd name="connsiteX4" fmla="*/ 711953 w 1726174"/>
              <a:gd name="connsiteY4" fmla="*/ 302 h 876761"/>
              <a:gd name="connsiteX5" fmla="*/ 46296 w 1726174"/>
              <a:gd name="connsiteY5" fmla="*/ 158293 h 876761"/>
              <a:gd name="connsiteX6" fmla="*/ 100392 w 1726174"/>
              <a:gd name="connsiteY6" fmla="*/ 627288 h 876761"/>
              <a:gd name="connsiteX7" fmla="*/ 451431 w 1726174"/>
              <a:gd name="connsiteY7" fmla="*/ 707708 h 876761"/>
              <a:gd name="connsiteX8" fmla="*/ 655068 w 1726174"/>
              <a:gd name="connsiteY8" fmla="*/ 876761 h 876761"/>
              <a:gd name="connsiteX9" fmla="*/ 597107 w 1726174"/>
              <a:gd name="connsiteY9" fmla="*/ 790084 h 876761"/>
              <a:gd name="connsiteX10" fmla="*/ 596213 w 1726174"/>
              <a:gd name="connsiteY10" fmla="*/ 719029 h 876761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7107 w 1726174"/>
              <a:gd name="connsiteY9" fmla="*/ 790084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56083"/>
              <a:gd name="connsiteX1" fmla="*/ 1155749 w 1726174"/>
              <a:gd name="connsiteY1" fmla="*/ 722386 h 856083"/>
              <a:gd name="connsiteX2" fmla="*/ 1623686 w 1726174"/>
              <a:gd name="connsiteY2" fmla="*/ 619618 h 856083"/>
              <a:gd name="connsiteX3" fmla="*/ 1668834 w 1726174"/>
              <a:gd name="connsiteY3" fmla="*/ 135843 h 856083"/>
              <a:gd name="connsiteX4" fmla="*/ 711953 w 1726174"/>
              <a:gd name="connsiteY4" fmla="*/ 302 h 856083"/>
              <a:gd name="connsiteX5" fmla="*/ 46296 w 1726174"/>
              <a:gd name="connsiteY5" fmla="*/ 158293 h 856083"/>
              <a:gd name="connsiteX6" fmla="*/ 100392 w 1726174"/>
              <a:gd name="connsiteY6" fmla="*/ 627288 h 856083"/>
              <a:gd name="connsiteX7" fmla="*/ 451431 w 1726174"/>
              <a:gd name="connsiteY7" fmla="*/ 707708 h 856083"/>
              <a:gd name="connsiteX8" fmla="*/ 640255 w 1726174"/>
              <a:gd name="connsiteY8" fmla="*/ 856083 h 856083"/>
              <a:gd name="connsiteX9" fmla="*/ 592170 w 1726174"/>
              <a:gd name="connsiteY9" fmla="*/ 775610 h 856083"/>
              <a:gd name="connsiteX10" fmla="*/ 596213 w 1726174"/>
              <a:gd name="connsiteY10" fmla="*/ 719029 h 856083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676"/>
              <a:gd name="connsiteX1" fmla="*/ 1155749 w 1726174"/>
              <a:gd name="connsiteY1" fmla="*/ 722386 h 843676"/>
              <a:gd name="connsiteX2" fmla="*/ 1623686 w 1726174"/>
              <a:gd name="connsiteY2" fmla="*/ 619618 h 843676"/>
              <a:gd name="connsiteX3" fmla="*/ 1668834 w 1726174"/>
              <a:gd name="connsiteY3" fmla="*/ 135843 h 843676"/>
              <a:gd name="connsiteX4" fmla="*/ 711953 w 1726174"/>
              <a:gd name="connsiteY4" fmla="*/ 302 h 843676"/>
              <a:gd name="connsiteX5" fmla="*/ 46296 w 1726174"/>
              <a:gd name="connsiteY5" fmla="*/ 158293 h 843676"/>
              <a:gd name="connsiteX6" fmla="*/ 100392 w 1726174"/>
              <a:gd name="connsiteY6" fmla="*/ 627288 h 843676"/>
              <a:gd name="connsiteX7" fmla="*/ 451431 w 1726174"/>
              <a:gd name="connsiteY7" fmla="*/ 707708 h 843676"/>
              <a:gd name="connsiteX8" fmla="*/ 633672 w 1726174"/>
              <a:gd name="connsiteY8" fmla="*/ 843676 h 843676"/>
              <a:gd name="connsiteX9" fmla="*/ 592170 w 1726174"/>
              <a:gd name="connsiteY9" fmla="*/ 775610 h 843676"/>
              <a:gd name="connsiteX10" fmla="*/ 596213 w 1726174"/>
              <a:gd name="connsiteY10" fmla="*/ 719029 h 843676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592170 w 1726174"/>
              <a:gd name="connsiteY9" fmla="*/ 775610 h 843785"/>
              <a:gd name="connsiteX10" fmla="*/ 596213 w 1726174"/>
              <a:gd name="connsiteY10" fmla="*/ 719029 h 843785"/>
              <a:gd name="connsiteX0" fmla="*/ 596213 w 1726174"/>
              <a:gd name="connsiteY0" fmla="*/ 719029 h 843785"/>
              <a:gd name="connsiteX1" fmla="*/ 1155749 w 1726174"/>
              <a:gd name="connsiteY1" fmla="*/ 722386 h 843785"/>
              <a:gd name="connsiteX2" fmla="*/ 1623686 w 1726174"/>
              <a:gd name="connsiteY2" fmla="*/ 619618 h 843785"/>
              <a:gd name="connsiteX3" fmla="*/ 1668834 w 1726174"/>
              <a:gd name="connsiteY3" fmla="*/ 135843 h 843785"/>
              <a:gd name="connsiteX4" fmla="*/ 711953 w 1726174"/>
              <a:gd name="connsiteY4" fmla="*/ 302 h 843785"/>
              <a:gd name="connsiteX5" fmla="*/ 46296 w 1726174"/>
              <a:gd name="connsiteY5" fmla="*/ 158293 h 843785"/>
              <a:gd name="connsiteX6" fmla="*/ 100392 w 1726174"/>
              <a:gd name="connsiteY6" fmla="*/ 627288 h 843785"/>
              <a:gd name="connsiteX7" fmla="*/ 451431 w 1726174"/>
              <a:gd name="connsiteY7" fmla="*/ 707708 h 843785"/>
              <a:gd name="connsiteX8" fmla="*/ 633672 w 1726174"/>
              <a:gd name="connsiteY8" fmla="*/ 843676 h 843785"/>
              <a:gd name="connsiteX9" fmla="*/ 603967 w 1726174"/>
              <a:gd name="connsiteY9" fmla="*/ 795371 h 843785"/>
              <a:gd name="connsiteX10" fmla="*/ 596213 w 1726174"/>
              <a:gd name="connsiteY10" fmla="*/ 719029 h 843785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3967 w 1726174"/>
              <a:gd name="connsiteY9" fmla="*/ 795371 h 833928"/>
              <a:gd name="connsiteX10" fmla="*/ 596213 w 1726174"/>
              <a:gd name="connsiteY10" fmla="*/ 719029 h 833928"/>
              <a:gd name="connsiteX0" fmla="*/ 596213 w 1726174"/>
              <a:gd name="connsiteY0" fmla="*/ 719029 h 833928"/>
              <a:gd name="connsiteX1" fmla="*/ 1155749 w 1726174"/>
              <a:gd name="connsiteY1" fmla="*/ 722386 h 833928"/>
              <a:gd name="connsiteX2" fmla="*/ 1623686 w 1726174"/>
              <a:gd name="connsiteY2" fmla="*/ 619618 h 833928"/>
              <a:gd name="connsiteX3" fmla="*/ 1668834 w 1726174"/>
              <a:gd name="connsiteY3" fmla="*/ 135843 h 833928"/>
              <a:gd name="connsiteX4" fmla="*/ 711953 w 1726174"/>
              <a:gd name="connsiteY4" fmla="*/ 302 h 833928"/>
              <a:gd name="connsiteX5" fmla="*/ 46296 w 1726174"/>
              <a:gd name="connsiteY5" fmla="*/ 158293 h 833928"/>
              <a:gd name="connsiteX6" fmla="*/ 100392 w 1726174"/>
              <a:gd name="connsiteY6" fmla="*/ 627288 h 833928"/>
              <a:gd name="connsiteX7" fmla="*/ 451431 w 1726174"/>
              <a:gd name="connsiteY7" fmla="*/ 707708 h 833928"/>
              <a:gd name="connsiteX8" fmla="*/ 629740 w 1726174"/>
              <a:gd name="connsiteY8" fmla="*/ 833796 h 833928"/>
              <a:gd name="connsiteX9" fmla="*/ 602001 w 1726174"/>
              <a:gd name="connsiteY9" fmla="*/ 787961 h 833928"/>
              <a:gd name="connsiteX10" fmla="*/ 596213 w 1726174"/>
              <a:gd name="connsiteY10" fmla="*/ 719029 h 833928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213 w 1726174"/>
              <a:gd name="connsiteY0" fmla="*/ 719029 h 833796"/>
              <a:gd name="connsiteX1" fmla="*/ 1155749 w 1726174"/>
              <a:gd name="connsiteY1" fmla="*/ 722386 h 833796"/>
              <a:gd name="connsiteX2" fmla="*/ 1623686 w 1726174"/>
              <a:gd name="connsiteY2" fmla="*/ 619618 h 833796"/>
              <a:gd name="connsiteX3" fmla="*/ 1668834 w 1726174"/>
              <a:gd name="connsiteY3" fmla="*/ 135843 h 833796"/>
              <a:gd name="connsiteX4" fmla="*/ 711953 w 1726174"/>
              <a:gd name="connsiteY4" fmla="*/ 302 h 833796"/>
              <a:gd name="connsiteX5" fmla="*/ 46296 w 1726174"/>
              <a:gd name="connsiteY5" fmla="*/ 158293 h 833796"/>
              <a:gd name="connsiteX6" fmla="*/ 100392 w 1726174"/>
              <a:gd name="connsiteY6" fmla="*/ 627288 h 833796"/>
              <a:gd name="connsiteX7" fmla="*/ 451431 w 1726174"/>
              <a:gd name="connsiteY7" fmla="*/ 707708 h 833796"/>
              <a:gd name="connsiteX8" fmla="*/ 629740 w 1726174"/>
              <a:gd name="connsiteY8" fmla="*/ 833796 h 833796"/>
              <a:gd name="connsiteX9" fmla="*/ 602001 w 1726174"/>
              <a:gd name="connsiteY9" fmla="*/ 787961 h 833796"/>
              <a:gd name="connsiteX10" fmla="*/ 596213 w 1726174"/>
              <a:gd name="connsiteY10" fmla="*/ 719029 h 833796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8944 h 843711"/>
              <a:gd name="connsiteX1" fmla="*/ 1155631 w 1726056"/>
              <a:gd name="connsiteY1" fmla="*/ 732301 h 843711"/>
              <a:gd name="connsiteX2" fmla="*/ 1623568 w 1726056"/>
              <a:gd name="connsiteY2" fmla="*/ 629533 h 843711"/>
              <a:gd name="connsiteX3" fmla="*/ 1668716 w 1726056"/>
              <a:gd name="connsiteY3" fmla="*/ 145758 h 843711"/>
              <a:gd name="connsiteX4" fmla="*/ 710246 w 1726056"/>
              <a:gd name="connsiteY4" fmla="*/ 236 h 843711"/>
              <a:gd name="connsiteX5" fmla="*/ 46178 w 1726056"/>
              <a:gd name="connsiteY5" fmla="*/ 168208 h 843711"/>
              <a:gd name="connsiteX6" fmla="*/ 100274 w 1726056"/>
              <a:gd name="connsiteY6" fmla="*/ 637203 h 843711"/>
              <a:gd name="connsiteX7" fmla="*/ 451313 w 1726056"/>
              <a:gd name="connsiteY7" fmla="*/ 717623 h 843711"/>
              <a:gd name="connsiteX8" fmla="*/ 629622 w 1726056"/>
              <a:gd name="connsiteY8" fmla="*/ 843711 h 843711"/>
              <a:gd name="connsiteX9" fmla="*/ 601883 w 1726056"/>
              <a:gd name="connsiteY9" fmla="*/ 797876 h 843711"/>
              <a:gd name="connsiteX10" fmla="*/ 596095 w 1726056"/>
              <a:gd name="connsiteY10" fmla="*/ 728944 h 843711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  <a:gd name="connsiteX0" fmla="*/ 596095 w 1726056"/>
              <a:gd name="connsiteY0" fmla="*/ 729476 h 844243"/>
              <a:gd name="connsiteX1" fmla="*/ 1155631 w 1726056"/>
              <a:gd name="connsiteY1" fmla="*/ 732833 h 844243"/>
              <a:gd name="connsiteX2" fmla="*/ 1623568 w 1726056"/>
              <a:gd name="connsiteY2" fmla="*/ 630065 h 844243"/>
              <a:gd name="connsiteX3" fmla="*/ 1668716 w 1726056"/>
              <a:gd name="connsiteY3" fmla="*/ 146290 h 844243"/>
              <a:gd name="connsiteX4" fmla="*/ 710246 w 1726056"/>
              <a:gd name="connsiteY4" fmla="*/ 768 h 844243"/>
              <a:gd name="connsiteX5" fmla="*/ 46178 w 1726056"/>
              <a:gd name="connsiteY5" fmla="*/ 168740 h 844243"/>
              <a:gd name="connsiteX6" fmla="*/ 100274 w 1726056"/>
              <a:gd name="connsiteY6" fmla="*/ 637735 h 844243"/>
              <a:gd name="connsiteX7" fmla="*/ 451313 w 1726056"/>
              <a:gd name="connsiteY7" fmla="*/ 718155 h 844243"/>
              <a:gd name="connsiteX8" fmla="*/ 629622 w 1726056"/>
              <a:gd name="connsiteY8" fmla="*/ 844243 h 844243"/>
              <a:gd name="connsiteX9" fmla="*/ 601883 w 1726056"/>
              <a:gd name="connsiteY9" fmla="*/ 798408 h 844243"/>
              <a:gd name="connsiteX10" fmla="*/ 596095 w 1726056"/>
              <a:gd name="connsiteY10" fmla="*/ 729476 h 844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6056" h="844243">
                <a:moveTo>
                  <a:pt x="596095" y="729476"/>
                </a:moveTo>
                <a:cubicBezTo>
                  <a:pt x="661109" y="739868"/>
                  <a:pt x="981208" y="743412"/>
                  <a:pt x="1155631" y="732833"/>
                </a:cubicBezTo>
                <a:cubicBezTo>
                  <a:pt x="1330054" y="722254"/>
                  <a:pt x="1538054" y="727822"/>
                  <a:pt x="1623568" y="630065"/>
                </a:cubicBezTo>
                <a:cubicBezTo>
                  <a:pt x="1709082" y="532308"/>
                  <a:pt x="1780349" y="377557"/>
                  <a:pt x="1668716" y="146290"/>
                </a:cubicBezTo>
                <a:cubicBezTo>
                  <a:pt x="1577926" y="1391"/>
                  <a:pt x="980669" y="-2974"/>
                  <a:pt x="710246" y="768"/>
                </a:cubicBezTo>
                <a:cubicBezTo>
                  <a:pt x="439823" y="4510"/>
                  <a:pt x="147840" y="62579"/>
                  <a:pt x="46178" y="168740"/>
                </a:cubicBezTo>
                <a:cubicBezTo>
                  <a:pt x="-55484" y="274901"/>
                  <a:pt x="32752" y="546166"/>
                  <a:pt x="100274" y="637735"/>
                </a:cubicBezTo>
                <a:cubicBezTo>
                  <a:pt x="167796" y="729304"/>
                  <a:pt x="405212" y="718155"/>
                  <a:pt x="451313" y="718155"/>
                </a:cubicBezTo>
                <a:cubicBezTo>
                  <a:pt x="526895" y="793049"/>
                  <a:pt x="550644" y="827154"/>
                  <a:pt x="629622" y="844243"/>
                </a:cubicBezTo>
                <a:cubicBezTo>
                  <a:pt x="615010" y="820248"/>
                  <a:pt x="617853" y="832539"/>
                  <a:pt x="601883" y="798408"/>
                </a:cubicBezTo>
                <a:cubicBezTo>
                  <a:pt x="585219" y="769261"/>
                  <a:pt x="596095" y="729476"/>
                  <a:pt x="596095" y="729476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4921" y="1071216"/>
            <a:ext cx="5561740" cy="1317188"/>
          </a:xfrm>
        </p:spPr>
        <p:txBody>
          <a:bodyPr>
            <a:noAutofit/>
          </a:bodyPr>
          <a:lstStyle/>
          <a:p>
            <a:pPr algn="ctr"/>
            <a:r>
              <a:rPr lang="en-US" sz="2800" i="1" dirty="0" err="1">
                <a:latin typeface="Verdana Pro Cond Light" panose="020B0306030504040204" pitchFamily="34" charset="0"/>
              </a:rPr>
              <a:t>Kada</a:t>
            </a:r>
            <a:r>
              <a:rPr lang="en-US" sz="2800" i="1" dirty="0">
                <a:latin typeface="Verdana Pro Cond Light" panose="020B0306030504040204" pitchFamily="34" charset="0"/>
              </a:rPr>
              <a:t> se </a:t>
            </a:r>
            <a:r>
              <a:rPr lang="en-US" sz="2800" i="1" dirty="0" err="1">
                <a:latin typeface="Verdana Pro Cond Light" panose="020B0306030504040204" pitchFamily="34" charset="0"/>
              </a:rPr>
              <a:t>osoba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počne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osjećati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bolje</a:t>
            </a:r>
            <a:r>
              <a:rPr lang="en-US" sz="2800" i="1" dirty="0">
                <a:latin typeface="Verdana Pro Cond Light" panose="020B0306030504040204" pitchFamily="34" charset="0"/>
              </a:rPr>
              <a:t>, </a:t>
            </a:r>
            <a:r>
              <a:rPr lang="en-US" sz="2800" i="1" dirty="0" err="1">
                <a:latin typeface="Verdana Pro Cond Light" panose="020B0306030504040204" pitchFamily="34" charset="0"/>
              </a:rPr>
              <a:t>nakon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što</a:t>
            </a:r>
            <a:r>
              <a:rPr lang="en-US" sz="2800" i="1" dirty="0">
                <a:latin typeface="Verdana Pro Cond Light" panose="020B0306030504040204" pitchFamily="34" charset="0"/>
              </a:rPr>
              <a:t> je </a:t>
            </a:r>
            <a:r>
              <a:rPr lang="en-US" sz="2800" i="1" dirty="0" err="1">
                <a:latin typeface="Verdana Pro Cond Light" panose="020B0306030504040204" pitchFamily="34" charset="0"/>
              </a:rPr>
              <a:t>željela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ili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čak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pokušala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počiniti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suicid</a:t>
            </a:r>
            <a:r>
              <a:rPr lang="en-US" sz="2800" i="1" dirty="0">
                <a:latin typeface="Verdana Pro Cond Light" panose="020B0306030504040204" pitchFamily="34" charset="0"/>
              </a:rPr>
              <a:t>, </a:t>
            </a:r>
            <a:r>
              <a:rPr lang="en-US" sz="2800" i="1" dirty="0" err="1">
                <a:latin typeface="Verdana Pro Cond Light" panose="020B0306030504040204" pitchFamily="34" charset="0"/>
              </a:rPr>
              <a:t>rizik</a:t>
            </a:r>
            <a:r>
              <a:rPr lang="en-US" sz="2800" i="1" dirty="0">
                <a:latin typeface="Verdana Pro Cond Light" panose="020B0306030504040204" pitchFamily="34" charset="0"/>
              </a:rPr>
              <a:t> od </a:t>
            </a:r>
            <a:r>
              <a:rPr lang="en-US" sz="2800" i="1" dirty="0" err="1">
                <a:latin typeface="Verdana Pro Cond Light" panose="020B0306030504040204" pitchFamily="34" charset="0"/>
              </a:rPr>
              <a:t>sljedećeg</a:t>
            </a:r>
            <a:r>
              <a:rPr lang="en-US" sz="2800" i="1" dirty="0">
                <a:latin typeface="Verdana Pro Cond Light" panose="020B0306030504040204" pitchFamily="34" charset="0"/>
              </a:rPr>
              <a:t> </a:t>
            </a:r>
            <a:r>
              <a:rPr lang="en-US" sz="2800" i="1" dirty="0" err="1">
                <a:latin typeface="Verdana Pro Cond Light" panose="020B0306030504040204" pitchFamily="34" charset="0"/>
              </a:rPr>
              <a:t>pokušaja</a:t>
            </a:r>
            <a:r>
              <a:rPr lang="en-US" sz="2800" i="1" dirty="0">
                <a:latin typeface="Verdana Pro Cond Light" panose="020B0306030504040204" pitchFamily="34" charset="0"/>
              </a:rPr>
              <a:t> je </a:t>
            </a:r>
            <a:r>
              <a:rPr lang="en-US" sz="2800" i="1" dirty="0" err="1">
                <a:latin typeface="Verdana Pro Cond Light" panose="020B0306030504040204" pitchFamily="34" charset="0"/>
              </a:rPr>
              <a:t>prošao</a:t>
            </a:r>
            <a:r>
              <a:rPr lang="en-US" sz="28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2053" y="2870991"/>
            <a:ext cx="5864379" cy="2643119"/>
          </a:xfrm>
        </p:spPr>
        <p:txBody>
          <a:bodyPr anchor="ctr">
            <a:normAutofit fontScale="77500" lnSpcReduction="20000"/>
          </a:bodyPr>
          <a:lstStyle/>
          <a:p>
            <a:pPr algn="ctr"/>
            <a:r>
              <a:rPr lang="en-US" dirty="0" err="1">
                <a:latin typeface="Verdana Pro Cond Light" panose="020B0306030504040204" pitchFamily="34" charset="0"/>
              </a:rPr>
              <a:t>Donošenje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odluke</a:t>
            </a:r>
            <a:r>
              <a:rPr lang="en-US" dirty="0">
                <a:latin typeface="Verdana Pro Cond Light" panose="020B0306030504040204" pitchFamily="34" charset="0"/>
              </a:rPr>
              <a:t> o </a:t>
            </a:r>
            <a:r>
              <a:rPr lang="en-US" dirty="0" err="1">
                <a:latin typeface="Verdana Pro Cond Light" panose="020B0306030504040204" pitchFamily="34" charset="0"/>
              </a:rPr>
              <a:t>suicidu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može</a:t>
            </a:r>
            <a:r>
              <a:rPr lang="en-US" dirty="0">
                <a:latin typeface="Verdana Pro Cond Light" panose="020B0306030504040204" pitchFamily="34" charset="0"/>
              </a:rPr>
              <a:t> za </a:t>
            </a:r>
            <a:r>
              <a:rPr lang="en-US" dirty="0" err="1">
                <a:latin typeface="Verdana Pro Cond Light" panose="020B0306030504040204" pitchFamily="34" charset="0"/>
              </a:rPr>
              <a:t>osobu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predstavljati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olakšanje</a:t>
            </a:r>
            <a:r>
              <a:rPr lang="en-US" dirty="0">
                <a:latin typeface="Verdana Pro Cond Light" panose="020B0306030504040204" pitchFamily="34" charset="0"/>
              </a:rPr>
              <a:t> da </a:t>
            </a:r>
            <a:r>
              <a:rPr lang="en-US" dirty="0" err="1">
                <a:latin typeface="Verdana Pro Cond Light" panose="020B0306030504040204" pitchFamily="34" charset="0"/>
              </a:rPr>
              <a:t>će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bol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patnja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uskoro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biti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gotovi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što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može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činiti</a:t>
            </a:r>
            <a:r>
              <a:rPr lang="en-US" dirty="0">
                <a:latin typeface="Verdana Pro Cond Light" panose="020B0306030504040204" pitchFamily="34" charset="0"/>
              </a:rPr>
              <a:t> da se </a:t>
            </a:r>
            <a:r>
              <a:rPr lang="en-US" dirty="0" err="1">
                <a:latin typeface="Verdana Pro Cond Light" panose="020B0306030504040204" pitchFamily="34" charset="0"/>
              </a:rPr>
              <a:t>osjećaju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bolje</a:t>
            </a:r>
            <a:r>
              <a:rPr lang="en-US" dirty="0">
                <a:latin typeface="Verdana Pro Cond Light" panose="020B0306030504040204" pitchFamily="34" charset="0"/>
              </a:rPr>
              <a:t>. </a:t>
            </a:r>
            <a:r>
              <a:rPr lang="en-US" dirty="0" err="1">
                <a:latin typeface="Verdana Pro Cond Light" panose="020B0306030504040204" pitchFamily="34" charset="0"/>
              </a:rPr>
              <a:t>Rizik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dalje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postoji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jer</a:t>
            </a:r>
            <a:r>
              <a:rPr lang="en-US" dirty="0">
                <a:latin typeface="Verdana Pro Cond Light" panose="020B0306030504040204" pitchFamily="34" charset="0"/>
              </a:rPr>
              <a:t> se </a:t>
            </a:r>
            <a:r>
              <a:rPr lang="en-US" dirty="0" err="1">
                <a:latin typeface="Verdana Pro Cond Light" panose="020B0306030504040204" pitchFamily="34" charset="0"/>
              </a:rPr>
              <a:t>većina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suicida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dogodi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upravo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onda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kada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skupi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dovoljno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snage</a:t>
            </a:r>
            <a:r>
              <a:rPr lang="en-US" dirty="0">
                <a:latin typeface="Verdana Pro Cond Light" panose="020B0306030504040204" pitchFamily="34" charset="0"/>
              </a:rPr>
              <a:t> da ono </a:t>
            </a:r>
            <a:r>
              <a:rPr lang="en-US" dirty="0" err="1">
                <a:latin typeface="Verdana Pro Cond Light" panose="020B0306030504040204" pitchFamily="34" charset="0"/>
              </a:rPr>
              <a:t>oo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čemu</a:t>
            </a:r>
            <a:r>
              <a:rPr lang="en-US" dirty="0">
                <a:latin typeface="Verdana Pro Cond Light" panose="020B0306030504040204" pitchFamily="34" charset="0"/>
              </a:rPr>
              <a:t> je </a:t>
            </a:r>
            <a:r>
              <a:rPr lang="en-US" dirty="0" err="1">
                <a:latin typeface="Verdana Pro Cond Light" panose="020B0306030504040204" pitchFamily="34" charset="0"/>
              </a:rPr>
              <a:t>razmišljala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može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provesti</a:t>
            </a:r>
            <a:r>
              <a:rPr lang="en-US" dirty="0">
                <a:latin typeface="Verdana Pro Cond Light" panose="020B0306030504040204" pitchFamily="34" charset="0"/>
              </a:rPr>
              <a:t> u </a:t>
            </a:r>
            <a:r>
              <a:rPr lang="en-US" dirty="0" err="1">
                <a:latin typeface="Verdana Pro Cond Light" panose="020B0306030504040204" pitchFamily="34" charset="0"/>
              </a:rPr>
              <a:t>djelo</a:t>
            </a:r>
            <a:r>
              <a:rPr lang="en-US" dirty="0">
                <a:latin typeface="Verdana Pro Cond Light" panose="020B0306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2741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B80D39A-0BA2-4F75-B566-623666189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1DE4653-4C0D-4C98-9FD1-95AD4A0C6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03301" y="377320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4FB7586-D41B-4287-9864-5CA49B350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49824" flipH="1">
            <a:off x="4868349" y="422322"/>
            <a:ext cx="6912706" cy="5902624"/>
          </a:xfrm>
          <a:custGeom>
            <a:avLst/>
            <a:gdLst>
              <a:gd name="connsiteX0" fmla="*/ 1289525 w 6745768"/>
              <a:gd name="connsiteY0" fmla="*/ 2301903 h 2794242"/>
              <a:gd name="connsiteX1" fmla="*/ 182620 w 6745768"/>
              <a:gd name="connsiteY1" fmla="*/ 1797161 h 2794242"/>
              <a:gd name="connsiteX2" fmla="*/ 12857 w 6745768"/>
              <a:gd name="connsiteY2" fmla="*/ 794567 h 2794242"/>
              <a:gd name="connsiteX3" fmla="*/ 697283 w 6745768"/>
              <a:gd name="connsiteY3" fmla="*/ 56263 h 2794242"/>
              <a:gd name="connsiteX4" fmla="*/ 6042476 w 6745768"/>
              <a:gd name="connsiteY4" fmla="*/ 156302 h 2794242"/>
              <a:gd name="connsiteX5" fmla="*/ 6744264 w 6745768"/>
              <a:gd name="connsiteY5" fmla="*/ 865255 h 2794242"/>
              <a:gd name="connsiteX6" fmla="*/ 6299463 w 6745768"/>
              <a:gd name="connsiteY6" fmla="*/ 2129659 h 2794242"/>
              <a:gd name="connsiteX7" fmla="*/ 1843321 w 6745768"/>
              <a:gd name="connsiteY7" fmla="*/ 2302040 h 2794242"/>
              <a:gd name="connsiteX8" fmla="*/ 1297241 w 6745768"/>
              <a:gd name="connsiteY8" fmla="*/ 2794243 h 2794242"/>
              <a:gd name="connsiteX9" fmla="*/ 1289525 w 6745768"/>
              <a:gd name="connsiteY9" fmla="*/ 2301903 h 2794242"/>
              <a:gd name="connsiteX0" fmla="*/ 1289525 w 6745768"/>
              <a:gd name="connsiteY0" fmla="*/ 2301903 h 2633547"/>
              <a:gd name="connsiteX1" fmla="*/ 182620 w 6745768"/>
              <a:gd name="connsiteY1" fmla="*/ 1797161 h 2633547"/>
              <a:gd name="connsiteX2" fmla="*/ 12857 w 6745768"/>
              <a:gd name="connsiteY2" fmla="*/ 794567 h 2633547"/>
              <a:gd name="connsiteX3" fmla="*/ 697283 w 6745768"/>
              <a:gd name="connsiteY3" fmla="*/ 56263 h 2633547"/>
              <a:gd name="connsiteX4" fmla="*/ 6042476 w 6745768"/>
              <a:gd name="connsiteY4" fmla="*/ 156302 h 2633547"/>
              <a:gd name="connsiteX5" fmla="*/ 6744264 w 6745768"/>
              <a:gd name="connsiteY5" fmla="*/ 865255 h 2633547"/>
              <a:gd name="connsiteX6" fmla="*/ 6299463 w 6745768"/>
              <a:gd name="connsiteY6" fmla="*/ 2129659 h 2633547"/>
              <a:gd name="connsiteX7" fmla="*/ 1843321 w 6745768"/>
              <a:gd name="connsiteY7" fmla="*/ 2302040 h 2633547"/>
              <a:gd name="connsiteX8" fmla="*/ 1297241 w 6745768"/>
              <a:gd name="connsiteY8" fmla="*/ 2633547 h 2633547"/>
              <a:gd name="connsiteX9" fmla="*/ 1289525 w 6745768"/>
              <a:gd name="connsiteY9" fmla="*/ 2301903 h 2633547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299463 w 6745768"/>
              <a:gd name="connsiteY6" fmla="*/ 2129659 h 2588909"/>
              <a:gd name="connsiteX7" fmla="*/ 1843321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813483"/>
              <a:gd name="connsiteY0" fmla="*/ 2301903 h 2588909"/>
              <a:gd name="connsiteX1" fmla="*/ 182620 w 6813483"/>
              <a:gd name="connsiteY1" fmla="*/ 1797161 h 2588909"/>
              <a:gd name="connsiteX2" fmla="*/ 12857 w 6813483"/>
              <a:gd name="connsiteY2" fmla="*/ 794567 h 2588909"/>
              <a:gd name="connsiteX3" fmla="*/ 697283 w 6813483"/>
              <a:gd name="connsiteY3" fmla="*/ 56263 h 2588909"/>
              <a:gd name="connsiteX4" fmla="*/ 6042476 w 6813483"/>
              <a:gd name="connsiteY4" fmla="*/ 156302 h 2588909"/>
              <a:gd name="connsiteX5" fmla="*/ 6744264 w 6813483"/>
              <a:gd name="connsiteY5" fmla="*/ 865255 h 2588909"/>
              <a:gd name="connsiteX6" fmla="*/ 6299463 w 6813483"/>
              <a:gd name="connsiteY6" fmla="*/ 2129659 h 2588909"/>
              <a:gd name="connsiteX7" fmla="*/ 1855346 w 6813483"/>
              <a:gd name="connsiteY7" fmla="*/ 2302040 h 2588909"/>
              <a:gd name="connsiteX8" fmla="*/ 1321290 w 6813483"/>
              <a:gd name="connsiteY8" fmla="*/ 2588909 h 2588909"/>
              <a:gd name="connsiteX9" fmla="*/ 1289525 w 6813483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6046952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88909"/>
              <a:gd name="connsiteX1" fmla="*/ 182620 w 6745768"/>
              <a:gd name="connsiteY1" fmla="*/ 1797161 h 2588909"/>
              <a:gd name="connsiteX2" fmla="*/ 12857 w 6745768"/>
              <a:gd name="connsiteY2" fmla="*/ 794567 h 2588909"/>
              <a:gd name="connsiteX3" fmla="*/ 697283 w 6745768"/>
              <a:gd name="connsiteY3" fmla="*/ 56263 h 2588909"/>
              <a:gd name="connsiteX4" fmla="*/ 6042476 w 6745768"/>
              <a:gd name="connsiteY4" fmla="*/ 156302 h 2588909"/>
              <a:gd name="connsiteX5" fmla="*/ 6744264 w 6745768"/>
              <a:gd name="connsiteY5" fmla="*/ 865255 h 2588909"/>
              <a:gd name="connsiteX6" fmla="*/ 5926709 w 6745768"/>
              <a:gd name="connsiteY6" fmla="*/ 2129659 h 2588909"/>
              <a:gd name="connsiteX7" fmla="*/ 1855346 w 6745768"/>
              <a:gd name="connsiteY7" fmla="*/ 2302040 h 2588909"/>
              <a:gd name="connsiteX8" fmla="*/ 1321290 w 6745768"/>
              <a:gd name="connsiteY8" fmla="*/ 2588909 h 2588909"/>
              <a:gd name="connsiteX9" fmla="*/ 1289525 w 6745768"/>
              <a:gd name="connsiteY9" fmla="*/ 2301903 h 2588909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55846"/>
              <a:gd name="connsiteX1" fmla="*/ 182620 w 6745768"/>
              <a:gd name="connsiteY1" fmla="*/ 1797161 h 2555846"/>
              <a:gd name="connsiteX2" fmla="*/ 12857 w 6745768"/>
              <a:gd name="connsiteY2" fmla="*/ 794567 h 2555846"/>
              <a:gd name="connsiteX3" fmla="*/ 697283 w 6745768"/>
              <a:gd name="connsiteY3" fmla="*/ 56263 h 2555846"/>
              <a:gd name="connsiteX4" fmla="*/ 6042476 w 6745768"/>
              <a:gd name="connsiteY4" fmla="*/ 156302 h 2555846"/>
              <a:gd name="connsiteX5" fmla="*/ 6744264 w 6745768"/>
              <a:gd name="connsiteY5" fmla="*/ 865255 h 2555846"/>
              <a:gd name="connsiteX6" fmla="*/ 5926709 w 6745768"/>
              <a:gd name="connsiteY6" fmla="*/ 2129659 h 2555846"/>
              <a:gd name="connsiteX7" fmla="*/ 1855346 w 6745768"/>
              <a:gd name="connsiteY7" fmla="*/ 2302040 h 2555846"/>
              <a:gd name="connsiteX8" fmla="*/ 1321290 w 6745768"/>
              <a:gd name="connsiteY8" fmla="*/ 2555846 h 2555846"/>
              <a:gd name="connsiteX9" fmla="*/ 1289525 w 6745768"/>
              <a:gd name="connsiteY9" fmla="*/ 2301903 h 2555846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1855346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22783"/>
              <a:gd name="connsiteX1" fmla="*/ 182620 w 6745768"/>
              <a:gd name="connsiteY1" fmla="*/ 1797161 h 2522783"/>
              <a:gd name="connsiteX2" fmla="*/ 12857 w 6745768"/>
              <a:gd name="connsiteY2" fmla="*/ 794567 h 2522783"/>
              <a:gd name="connsiteX3" fmla="*/ 697283 w 6745768"/>
              <a:gd name="connsiteY3" fmla="*/ 56263 h 2522783"/>
              <a:gd name="connsiteX4" fmla="*/ 6042476 w 6745768"/>
              <a:gd name="connsiteY4" fmla="*/ 156302 h 2522783"/>
              <a:gd name="connsiteX5" fmla="*/ 6744264 w 6745768"/>
              <a:gd name="connsiteY5" fmla="*/ 865255 h 2522783"/>
              <a:gd name="connsiteX6" fmla="*/ 5926709 w 6745768"/>
              <a:gd name="connsiteY6" fmla="*/ 2129659 h 2522783"/>
              <a:gd name="connsiteX7" fmla="*/ 2018095 w 6745768"/>
              <a:gd name="connsiteY7" fmla="*/ 2302040 h 2522783"/>
              <a:gd name="connsiteX8" fmla="*/ 1303420 w 6745768"/>
              <a:gd name="connsiteY8" fmla="*/ 2522783 h 2522783"/>
              <a:gd name="connsiteX9" fmla="*/ 1289525 w 6745768"/>
              <a:gd name="connsiteY9" fmla="*/ 2301903 h 2522783"/>
              <a:gd name="connsiteX0" fmla="*/ 1289525 w 6745768"/>
              <a:gd name="connsiteY0" fmla="*/ 2301903 h 2502083"/>
              <a:gd name="connsiteX1" fmla="*/ 182620 w 6745768"/>
              <a:gd name="connsiteY1" fmla="*/ 1797161 h 2502083"/>
              <a:gd name="connsiteX2" fmla="*/ 12857 w 6745768"/>
              <a:gd name="connsiteY2" fmla="*/ 794567 h 2502083"/>
              <a:gd name="connsiteX3" fmla="*/ 697283 w 6745768"/>
              <a:gd name="connsiteY3" fmla="*/ 56263 h 2502083"/>
              <a:gd name="connsiteX4" fmla="*/ 6042476 w 6745768"/>
              <a:gd name="connsiteY4" fmla="*/ 156302 h 2502083"/>
              <a:gd name="connsiteX5" fmla="*/ 6744264 w 6745768"/>
              <a:gd name="connsiteY5" fmla="*/ 865255 h 2502083"/>
              <a:gd name="connsiteX6" fmla="*/ 5926709 w 6745768"/>
              <a:gd name="connsiteY6" fmla="*/ 2129659 h 2502083"/>
              <a:gd name="connsiteX7" fmla="*/ 2018095 w 6745768"/>
              <a:gd name="connsiteY7" fmla="*/ 2302040 h 2502083"/>
              <a:gd name="connsiteX8" fmla="*/ 1303420 w 6745768"/>
              <a:gd name="connsiteY8" fmla="*/ 2502083 h 2502083"/>
              <a:gd name="connsiteX9" fmla="*/ 1289525 w 6745768"/>
              <a:gd name="connsiteY9" fmla="*/ 230190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98511 w 6749690"/>
              <a:gd name="connsiteY0" fmla="*/ 2291553 h 2502083"/>
              <a:gd name="connsiteX1" fmla="*/ 186542 w 6749690"/>
              <a:gd name="connsiteY1" fmla="*/ 1797161 h 2502083"/>
              <a:gd name="connsiteX2" fmla="*/ 16779 w 6749690"/>
              <a:gd name="connsiteY2" fmla="*/ 794567 h 2502083"/>
              <a:gd name="connsiteX3" fmla="*/ 701205 w 6749690"/>
              <a:gd name="connsiteY3" fmla="*/ 56263 h 2502083"/>
              <a:gd name="connsiteX4" fmla="*/ 6046398 w 6749690"/>
              <a:gd name="connsiteY4" fmla="*/ 156302 h 2502083"/>
              <a:gd name="connsiteX5" fmla="*/ 6748186 w 6749690"/>
              <a:gd name="connsiteY5" fmla="*/ 865255 h 2502083"/>
              <a:gd name="connsiteX6" fmla="*/ 5930631 w 6749690"/>
              <a:gd name="connsiteY6" fmla="*/ 2129659 h 2502083"/>
              <a:gd name="connsiteX7" fmla="*/ 2022017 w 6749690"/>
              <a:gd name="connsiteY7" fmla="*/ 2302040 h 2502083"/>
              <a:gd name="connsiteX8" fmla="*/ 1307342 w 6749690"/>
              <a:gd name="connsiteY8" fmla="*/ 2502083 h 2502083"/>
              <a:gd name="connsiteX9" fmla="*/ 1198511 w 6749690"/>
              <a:gd name="connsiteY9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8693 w 6739872"/>
              <a:gd name="connsiteY0" fmla="*/ 2291553 h 2502083"/>
              <a:gd name="connsiteX1" fmla="*/ 556806 w 6739872"/>
              <a:gd name="connsiteY1" fmla="*/ 2240036 h 2502083"/>
              <a:gd name="connsiteX2" fmla="*/ 176724 w 6739872"/>
              <a:gd name="connsiteY2" fmla="*/ 1797161 h 2502083"/>
              <a:gd name="connsiteX3" fmla="*/ 6961 w 6739872"/>
              <a:gd name="connsiteY3" fmla="*/ 794567 h 2502083"/>
              <a:gd name="connsiteX4" fmla="*/ 691387 w 6739872"/>
              <a:gd name="connsiteY4" fmla="*/ 56263 h 2502083"/>
              <a:gd name="connsiteX5" fmla="*/ 6036580 w 6739872"/>
              <a:gd name="connsiteY5" fmla="*/ 156302 h 2502083"/>
              <a:gd name="connsiteX6" fmla="*/ 6738368 w 6739872"/>
              <a:gd name="connsiteY6" fmla="*/ 865255 h 2502083"/>
              <a:gd name="connsiteX7" fmla="*/ 5920813 w 6739872"/>
              <a:gd name="connsiteY7" fmla="*/ 2129659 h 2502083"/>
              <a:gd name="connsiteX8" fmla="*/ 2012199 w 6739872"/>
              <a:gd name="connsiteY8" fmla="*/ 2302040 h 2502083"/>
              <a:gd name="connsiteX9" fmla="*/ 1297524 w 6739872"/>
              <a:gd name="connsiteY9" fmla="*/ 2502083 h 2502083"/>
              <a:gd name="connsiteX10" fmla="*/ 1188693 w 6739872"/>
              <a:gd name="connsiteY10" fmla="*/ 2291553 h 2502083"/>
              <a:gd name="connsiteX0" fmla="*/ 1187858 w 6739037"/>
              <a:gd name="connsiteY0" fmla="*/ 2291553 h 2502083"/>
              <a:gd name="connsiteX1" fmla="*/ 429511 w 6739037"/>
              <a:gd name="connsiteY1" fmla="*/ 2224594 h 2502083"/>
              <a:gd name="connsiteX2" fmla="*/ 175889 w 6739037"/>
              <a:gd name="connsiteY2" fmla="*/ 1797161 h 2502083"/>
              <a:gd name="connsiteX3" fmla="*/ 6126 w 6739037"/>
              <a:gd name="connsiteY3" fmla="*/ 794567 h 2502083"/>
              <a:gd name="connsiteX4" fmla="*/ 690552 w 6739037"/>
              <a:gd name="connsiteY4" fmla="*/ 56263 h 2502083"/>
              <a:gd name="connsiteX5" fmla="*/ 6035745 w 6739037"/>
              <a:gd name="connsiteY5" fmla="*/ 156302 h 2502083"/>
              <a:gd name="connsiteX6" fmla="*/ 6737533 w 6739037"/>
              <a:gd name="connsiteY6" fmla="*/ 865255 h 2502083"/>
              <a:gd name="connsiteX7" fmla="*/ 5919978 w 6739037"/>
              <a:gd name="connsiteY7" fmla="*/ 2129659 h 2502083"/>
              <a:gd name="connsiteX8" fmla="*/ 2011364 w 6739037"/>
              <a:gd name="connsiteY8" fmla="*/ 2302040 h 2502083"/>
              <a:gd name="connsiteX9" fmla="*/ 1296689 w 6739037"/>
              <a:gd name="connsiteY9" fmla="*/ 2502083 h 2502083"/>
              <a:gd name="connsiteX10" fmla="*/ 1187858 w 6739037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7716 w 6738895"/>
              <a:gd name="connsiteY0" fmla="*/ 2291553 h 2502083"/>
              <a:gd name="connsiteX1" fmla="*/ 404579 w 6738895"/>
              <a:gd name="connsiteY1" fmla="*/ 2177299 h 2502083"/>
              <a:gd name="connsiteX2" fmla="*/ 175747 w 6738895"/>
              <a:gd name="connsiteY2" fmla="*/ 1797161 h 2502083"/>
              <a:gd name="connsiteX3" fmla="*/ 5984 w 6738895"/>
              <a:gd name="connsiteY3" fmla="*/ 794567 h 2502083"/>
              <a:gd name="connsiteX4" fmla="*/ 690410 w 6738895"/>
              <a:gd name="connsiteY4" fmla="*/ 56263 h 2502083"/>
              <a:gd name="connsiteX5" fmla="*/ 6035603 w 6738895"/>
              <a:gd name="connsiteY5" fmla="*/ 156302 h 2502083"/>
              <a:gd name="connsiteX6" fmla="*/ 6737391 w 6738895"/>
              <a:gd name="connsiteY6" fmla="*/ 865255 h 2502083"/>
              <a:gd name="connsiteX7" fmla="*/ 5919836 w 6738895"/>
              <a:gd name="connsiteY7" fmla="*/ 2129659 h 2502083"/>
              <a:gd name="connsiteX8" fmla="*/ 2011222 w 6738895"/>
              <a:gd name="connsiteY8" fmla="*/ 2302040 h 2502083"/>
              <a:gd name="connsiteX9" fmla="*/ 1296547 w 6738895"/>
              <a:gd name="connsiteY9" fmla="*/ 2502083 h 2502083"/>
              <a:gd name="connsiteX10" fmla="*/ 1187716 w 6738895"/>
              <a:gd name="connsiteY10" fmla="*/ 2291553 h 2502083"/>
              <a:gd name="connsiteX0" fmla="*/ 1188071 w 6739250"/>
              <a:gd name="connsiteY0" fmla="*/ 2291553 h 2502083"/>
              <a:gd name="connsiteX1" fmla="*/ 464950 w 6739250"/>
              <a:gd name="connsiteY1" fmla="*/ 2162792 h 2502083"/>
              <a:gd name="connsiteX2" fmla="*/ 176102 w 6739250"/>
              <a:gd name="connsiteY2" fmla="*/ 1797161 h 2502083"/>
              <a:gd name="connsiteX3" fmla="*/ 6339 w 6739250"/>
              <a:gd name="connsiteY3" fmla="*/ 794567 h 2502083"/>
              <a:gd name="connsiteX4" fmla="*/ 690765 w 6739250"/>
              <a:gd name="connsiteY4" fmla="*/ 56263 h 2502083"/>
              <a:gd name="connsiteX5" fmla="*/ 6035958 w 6739250"/>
              <a:gd name="connsiteY5" fmla="*/ 156302 h 2502083"/>
              <a:gd name="connsiteX6" fmla="*/ 6737746 w 6739250"/>
              <a:gd name="connsiteY6" fmla="*/ 865255 h 2502083"/>
              <a:gd name="connsiteX7" fmla="*/ 5920191 w 6739250"/>
              <a:gd name="connsiteY7" fmla="*/ 2129659 h 2502083"/>
              <a:gd name="connsiteX8" fmla="*/ 2011577 w 6739250"/>
              <a:gd name="connsiteY8" fmla="*/ 2302040 h 2502083"/>
              <a:gd name="connsiteX9" fmla="*/ 1296902 w 6739250"/>
              <a:gd name="connsiteY9" fmla="*/ 2502083 h 2502083"/>
              <a:gd name="connsiteX10" fmla="*/ 1188071 w 6739250"/>
              <a:gd name="connsiteY10" fmla="*/ 2291553 h 2502083"/>
              <a:gd name="connsiteX0" fmla="*/ 1218613 w 6769792"/>
              <a:gd name="connsiteY0" fmla="*/ 2291553 h 2502083"/>
              <a:gd name="connsiteX1" fmla="*/ 495492 w 6769792"/>
              <a:gd name="connsiteY1" fmla="*/ 2162792 h 2502083"/>
              <a:gd name="connsiteX2" fmla="*/ 134625 w 6769792"/>
              <a:gd name="connsiteY2" fmla="*/ 1835847 h 2502083"/>
              <a:gd name="connsiteX3" fmla="*/ 36881 w 6769792"/>
              <a:gd name="connsiteY3" fmla="*/ 794567 h 2502083"/>
              <a:gd name="connsiteX4" fmla="*/ 721307 w 6769792"/>
              <a:gd name="connsiteY4" fmla="*/ 56263 h 2502083"/>
              <a:gd name="connsiteX5" fmla="*/ 6066500 w 6769792"/>
              <a:gd name="connsiteY5" fmla="*/ 156302 h 2502083"/>
              <a:gd name="connsiteX6" fmla="*/ 6768288 w 6769792"/>
              <a:gd name="connsiteY6" fmla="*/ 865255 h 2502083"/>
              <a:gd name="connsiteX7" fmla="*/ 5950733 w 6769792"/>
              <a:gd name="connsiteY7" fmla="*/ 2129659 h 2502083"/>
              <a:gd name="connsiteX8" fmla="*/ 2042119 w 6769792"/>
              <a:gd name="connsiteY8" fmla="*/ 2302040 h 2502083"/>
              <a:gd name="connsiteX9" fmla="*/ 1327444 w 6769792"/>
              <a:gd name="connsiteY9" fmla="*/ 2502083 h 2502083"/>
              <a:gd name="connsiteX10" fmla="*/ 1218613 w 6769792"/>
              <a:gd name="connsiteY10" fmla="*/ 2291553 h 2502083"/>
              <a:gd name="connsiteX0" fmla="*/ 1218613 w 6769792"/>
              <a:gd name="connsiteY0" fmla="*/ 2291553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18613 w 6769792"/>
              <a:gd name="connsiteY10" fmla="*/ 2291553 h 2468349"/>
              <a:gd name="connsiteX0" fmla="*/ 1227232 w 6769792"/>
              <a:gd name="connsiteY0" fmla="*/ 2262059 h 2468349"/>
              <a:gd name="connsiteX1" fmla="*/ 495492 w 6769792"/>
              <a:gd name="connsiteY1" fmla="*/ 2162792 h 2468349"/>
              <a:gd name="connsiteX2" fmla="*/ 134625 w 6769792"/>
              <a:gd name="connsiteY2" fmla="*/ 1835847 h 2468349"/>
              <a:gd name="connsiteX3" fmla="*/ 36881 w 6769792"/>
              <a:gd name="connsiteY3" fmla="*/ 794567 h 2468349"/>
              <a:gd name="connsiteX4" fmla="*/ 721307 w 6769792"/>
              <a:gd name="connsiteY4" fmla="*/ 56263 h 2468349"/>
              <a:gd name="connsiteX5" fmla="*/ 6066500 w 6769792"/>
              <a:gd name="connsiteY5" fmla="*/ 156302 h 2468349"/>
              <a:gd name="connsiteX6" fmla="*/ 6768288 w 6769792"/>
              <a:gd name="connsiteY6" fmla="*/ 865255 h 2468349"/>
              <a:gd name="connsiteX7" fmla="*/ 5950733 w 6769792"/>
              <a:gd name="connsiteY7" fmla="*/ 2129659 h 2468349"/>
              <a:gd name="connsiteX8" fmla="*/ 2042119 w 6769792"/>
              <a:gd name="connsiteY8" fmla="*/ 2302040 h 2468349"/>
              <a:gd name="connsiteX9" fmla="*/ 1300505 w 6769792"/>
              <a:gd name="connsiteY9" fmla="*/ 2468349 h 2468349"/>
              <a:gd name="connsiteX10" fmla="*/ 1227232 w 6769792"/>
              <a:gd name="connsiteY10" fmla="*/ 2262059 h 2468349"/>
              <a:gd name="connsiteX0" fmla="*/ 1227139 w 6769699"/>
              <a:gd name="connsiteY0" fmla="*/ 2262059 h 2468349"/>
              <a:gd name="connsiteX1" fmla="*/ 491824 w 6769699"/>
              <a:gd name="connsiteY1" fmla="*/ 2128631 h 2468349"/>
              <a:gd name="connsiteX2" fmla="*/ 134532 w 6769699"/>
              <a:gd name="connsiteY2" fmla="*/ 1835847 h 2468349"/>
              <a:gd name="connsiteX3" fmla="*/ 36788 w 6769699"/>
              <a:gd name="connsiteY3" fmla="*/ 794567 h 2468349"/>
              <a:gd name="connsiteX4" fmla="*/ 721214 w 6769699"/>
              <a:gd name="connsiteY4" fmla="*/ 56263 h 2468349"/>
              <a:gd name="connsiteX5" fmla="*/ 6066407 w 6769699"/>
              <a:gd name="connsiteY5" fmla="*/ 156302 h 2468349"/>
              <a:gd name="connsiteX6" fmla="*/ 6768195 w 6769699"/>
              <a:gd name="connsiteY6" fmla="*/ 865255 h 2468349"/>
              <a:gd name="connsiteX7" fmla="*/ 5950640 w 6769699"/>
              <a:gd name="connsiteY7" fmla="*/ 2129659 h 2468349"/>
              <a:gd name="connsiteX8" fmla="*/ 2042026 w 6769699"/>
              <a:gd name="connsiteY8" fmla="*/ 2302040 h 2468349"/>
              <a:gd name="connsiteX9" fmla="*/ 1300412 w 6769699"/>
              <a:gd name="connsiteY9" fmla="*/ 2468349 h 2468349"/>
              <a:gd name="connsiteX10" fmla="*/ 1227139 w 6769699"/>
              <a:gd name="connsiteY10" fmla="*/ 2262059 h 2468349"/>
              <a:gd name="connsiteX0" fmla="*/ 1231573 w 6774133"/>
              <a:gd name="connsiteY0" fmla="*/ 2262059 h 2468349"/>
              <a:gd name="connsiteX1" fmla="*/ 496258 w 6774133"/>
              <a:gd name="connsiteY1" fmla="*/ 2128631 h 2468349"/>
              <a:gd name="connsiteX2" fmla="*/ 122177 w 6774133"/>
              <a:gd name="connsiteY2" fmla="*/ 1787259 h 2468349"/>
              <a:gd name="connsiteX3" fmla="*/ 41222 w 6774133"/>
              <a:gd name="connsiteY3" fmla="*/ 794567 h 2468349"/>
              <a:gd name="connsiteX4" fmla="*/ 725648 w 6774133"/>
              <a:gd name="connsiteY4" fmla="*/ 56263 h 2468349"/>
              <a:gd name="connsiteX5" fmla="*/ 6070841 w 6774133"/>
              <a:gd name="connsiteY5" fmla="*/ 156302 h 2468349"/>
              <a:gd name="connsiteX6" fmla="*/ 6772629 w 6774133"/>
              <a:gd name="connsiteY6" fmla="*/ 865255 h 2468349"/>
              <a:gd name="connsiteX7" fmla="*/ 5955074 w 6774133"/>
              <a:gd name="connsiteY7" fmla="*/ 2129659 h 2468349"/>
              <a:gd name="connsiteX8" fmla="*/ 2046460 w 6774133"/>
              <a:gd name="connsiteY8" fmla="*/ 2302040 h 2468349"/>
              <a:gd name="connsiteX9" fmla="*/ 1304846 w 6774133"/>
              <a:gd name="connsiteY9" fmla="*/ 2468349 h 2468349"/>
              <a:gd name="connsiteX10" fmla="*/ 1231573 w 6774133"/>
              <a:gd name="connsiteY10" fmla="*/ 2262059 h 2468349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5955074 w 6774133"/>
              <a:gd name="connsiteY7" fmla="*/ 2129659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5712 w 6774133"/>
              <a:gd name="connsiteY7" fmla="*/ 2082537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774133"/>
              <a:gd name="connsiteY0" fmla="*/ 2262059 h 2464962"/>
              <a:gd name="connsiteX1" fmla="*/ 496258 w 6774133"/>
              <a:gd name="connsiteY1" fmla="*/ 2128631 h 2464962"/>
              <a:gd name="connsiteX2" fmla="*/ 122177 w 6774133"/>
              <a:gd name="connsiteY2" fmla="*/ 1787259 h 2464962"/>
              <a:gd name="connsiteX3" fmla="*/ 41222 w 6774133"/>
              <a:gd name="connsiteY3" fmla="*/ 794567 h 2464962"/>
              <a:gd name="connsiteX4" fmla="*/ 725648 w 6774133"/>
              <a:gd name="connsiteY4" fmla="*/ 56263 h 2464962"/>
              <a:gd name="connsiteX5" fmla="*/ 6070841 w 6774133"/>
              <a:gd name="connsiteY5" fmla="*/ 156302 h 2464962"/>
              <a:gd name="connsiteX6" fmla="*/ 6772629 w 6774133"/>
              <a:gd name="connsiteY6" fmla="*/ 865255 h 2464962"/>
              <a:gd name="connsiteX7" fmla="*/ 6123669 w 6774133"/>
              <a:gd name="connsiteY7" fmla="*/ 2063016 h 2464962"/>
              <a:gd name="connsiteX8" fmla="*/ 2046460 w 6774133"/>
              <a:gd name="connsiteY8" fmla="*/ 2302040 h 2464962"/>
              <a:gd name="connsiteX9" fmla="*/ 1222559 w 6774133"/>
              <a:gd name="connsiteY9" fmla="*/ 2464962 h 2464962"/>
              <a:gd name="connsiteX10" fmla="*/ 1231573 w 6774133"/>
              <a:gd name="connsiteY10" fmla="*/ 2262059 h 2464962"/>
              <a:gd name="connsiteX0" fmla="*/ 1231573 w 6830714"/>
              <a:gd name="connsiteY0" fmla="*/ 2285938 h 2488841"/>
              <a:gd name="connsiteX1" fmla="*/ 496258 w 6830714"/>
              <a:gd name="connsiteY1" fmla="*/ 2152510 h 2488841"/>
              <a:gd name="connsiteX2" fmla="*/ 122177 w 6830714"/>
              <a:gd name="connsiteY2" fmla="*/ 1811138 h 2488841"/>
              <a:gd name="connsiteX3" fmla="*/ 41222 w 6830714"/>
              <a:gd name="connsiteY3" fmla="*/ 818446 h 2488841"/>
              <a:gd name="connsiteX4" fmla="*/ 725648 w 6830714"/>
              <a:gd name="connsiteY4" fmla="*/ 80142 h 2488841"/>
              <a:gd name="connsiteX5" fmla="*/ 6070841 w 6830714"/>
              <a:gd name="connsiteY5" fmla="*/ 180181 h 2488841"/>
              <a:gd name="connsiteX6" fmla="*/ 6772693 w 6830714"/>
              <a:gd name="connsiteY6" fmla="*/ 1001592 h 2488841"/>
              <a:gd name="connsiteX7" fmla="*/ 6123669 w 6830714"/>
              <a:gd name="connsiteY7" fmla="*/ 2086895 h 2488841"/>
              <a:gd name="connsiteX8" fmla="*/ 2046460 w 6830714"/>
              <a:gd name="connsiteY8" fmla="*/ 2325919 h 2488841"/>
              <a:gd name="connsiteX9" fmla="*/ 1222559 w 6830714"/>
              <a:gd name="connsiteY9" fmla="*/ 2488841 h 2488841"/>
              <a:gd name="connsiteX10" fmla="*/ 1231573 w 6830714"/>
              <a:gd name="connsiteY10" fmla="*/ 2285938 h 2488841"/>
              <a:gd name="connsiteX0" fmla="*/ 1231573 w 6775421"/>
              <a:gd name="connsiteY0" fmla="*/ 2285174 h 2488077"/>
              <a:gd name="connsiteX1" fmla="*/ 496258 w 6775421"/>
              <a:gd name="connsiteY1" fmla="*/ 2151746 h 2488077"/>
              <a:gd name="connsiteX2" fmla="*/ 122177 w 6775421"/>
              <a:gd name="connsiteY2" fmla="*/ 1810374 h 2488077"/>
              <a:gd name="connsiteX3" fmla="*/ 41222 w 6775421"/>
              <a:gd name="connsiteY3" fmla="*/ 817682 h 2488077"/>
              <a:gd name="connsiteX4" fmla="*/ 725648 w 6775421"/>
              <a:gd name="connsiteY4" fmla="*/ 79378 h 2488077"/>
              <a:gd name="connsiteX5" fmla="*/ 6070841 w 6775421"/>
              <a:gd name="connsiteY5" fmla="*/ 179417 h 2488077"/>
              <a:gd name="connsiteX6" fmla="*/ 6772693 w 6775421"/>
              <a:gd name="connsiteY6" fmla="*/ 1000828 h 2488077"/>
              <a:gd name="connsiteX7" fmla="*/ 6123669 w 6775421"/>
              <a:gd name="connsiteY7" fmla="*/ 2086131 h 2488077"/>
              <a:gd name="connsiteX8" fmla="*/ 2046460 w 6775421"/>
              <a:gd name="connsiteY8" fmla="*/ 2325155 h 2488077"/>
              <a:gd name="connsiteX9" fmla="*/ 1222559 w 6775421"/>
              <a:gd name="connsiteY9" fmla="*/ 2488077 h 2488077"/>
              <a:gd name="connsiteX10" fmla="*/ 1231573 w 6775421"/>
              <a:gd name="connsiteY10" fmla="*/ 2285174 h 2488077"/>
              <a:gd name="connsiteX0" fmla="*/ 1231573 w 6851024"/>
              <a:gd name="connsiteY0" fmla="*/ 2287499 h 2490402"/>
              <a:gd name="connsiteX1" fmla="*/ 496258 w 6851024"/>
              <a:gd name="connsiteY1" fmla="*/ 2154071 h 2490402"/>
              <a:gd name="connsiteX2" fmla="*/ 122177 w 6851024"/>
              <a:gd name="connsiteY2" fmla="*/ 1812699 h 2490402"/>
              <a:gd name="connsiteX3" fmla="*/ 41222 w 6851024"/>
              <a:gd name="connsiteY3" fmla="*/ 820007 h 2490402"/>
              <a:gd name="connsiteX4" fmla="*/ 725648 w 6851024"/>
              <a:gd name="connsiteY4" fmla="*/ 81703 h 2490402"/>
              <a:gd name="connsiteX5" fmla="*/ 6070841 w 6851024"/>
              <a:gd name="connsiteY5" fmla="*/ 181742 h 2490402"/>
              <a:gd name="connsiteX6" fmla="*/ 6800142 w 6851024"/>
              <a:gd name="connsiteY6" fmla="*/ 1041768 h 2490402"/>
              <a:gd name="connsiteX7" fmla="*/ 6123669 w 6851024"/>
              <a:gd name="connsiteY7" fmla="*/ 2088456 h 2490402"/>
              <a:gd name="connsiteX8" fmla="*/ 2046460 w 6851024"/>
              <a:gd name="connsiteY8" fmla="*/ 2327480 h 2490402"/>
              <a:gd name="connsiteX9" fmla="*/ 1222559 w 6851024"/>
              <a:gd name="connsiteY9" fmla="*/ 2490402 h 2490402"/>
              <a:gd name="connsiteX10" fmla="*/ 1231573 w 6851024"/>
              <a:gd name="connsiteY10" fmla="*/ 2287499 h 2490402"/>
              <a:gd name="connsiteX0" fmla="*/ 1231573 w 6851024"/>
              <a:gd name="connsiteY0" fmla="*/ 2287499 h 2486130"/>
              <a:gd name="connsiteX1" fmla="*/ 496258 w 6851024"/>
              <a:gd name="connsiteY1" fmla="*/ 2154071 h 2486130"/>
              <a:gd name="connsiteX2" fmla="*/ 122177 w 6851024"/>
              <a:gd name="connsiteY2" fmla="*/ 1812699 h 2486130"/>
              <a:gd name="connsiteX3" fmla="*/ 41222 w 6851024"/>
              <a:gd name="connsiteY3" fmla="*/ 820007 h 2486130"/>
              <a:gd name="connsiteX4" fmla="*/ 725648 w 6851024"/>
              <a:gd name="connsiteY4" fmla="*/ 81703 h 2486130"/>
              <a:gd name="connsiteX5" fmla="*/ 6070841 w 6851024"/>
              <a:gd name="connsiteY5" fmla="*/ 181742 h 2486130"/>
              <a:gd name="connsiteX6" fmla="*/ 6800142 w 6851024"/>
              <a:gd name="connsiteY6" fmla="*/ 1041768 h 2486130"/>
              <a:gd name="connsiteX7" fmla="*/ 6123669 w 6851024"/>
              <a:gd name="connsiteY7" fmla="*/ 2088456 h 2486130"/>
              <a:gd name="connsiteX8" fmla="*/ 2046460 w 6851024"/>
              <a:gd name="connsiteY8" fmla="*/ 2327480 h 2486130"/>
              <a:gd name="connsiteX9" fmla="*/ 1187001 w 6851024"/>
              <a:gd name="connsiteY9" fmla="*/ 2486130 h 2486130"/>
              <a:gd name="connsiteX10" fmla="*/ 1231573 w 6851024"/>
              <a:gd name="connsiteY10" fmla="*/ 2287499 h 2486130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046460 w 6851024"/>
              <a:gd name="connsiteY8" fmla="*/ 2327480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  <a:gd name="connsiteX0" fmla="*/ 1231573 w 6851024"/>
              <a:gd name="connsiteY0" fmla="*/ 2287499 h 2461764"/>
              <a:gd name="connsiteX1" fmla="*/ 496258 w 6851024"/>
              <a:gd name="connsiteY1" fmla="*/ 2154071 h 2461764"/>
              <a:gd name="connsiteX2" fmla="*/ 122177 w 6851024"/>
              <a:gd name="connsiteY2" fmla="*/ 1812699 h 2461764"/>
              <a:gd name="connsiteX3" fmla="*/ 41222 w 6851024"/>
              <a:gd name="connsiteY3" fmla="*/ 820007 h 2461764"/>
              <a:gd name="connsiteX4" fmla="*/ 725648 w 6851024"/>
              <a:gd name="connsiteY4" fmla="*/ 81703 h 2461764"/>
              <a:gd name="connsiteX5" fmla="*/ 6070841 w 6851024"/>
              <a:gd name="connsiteY5" fmla="*/ 181742 h 2461764"/>
              <a:gd name="connsiteX6" fmla="*/ 6800142 w 6851024"/>
              <a:gd name="connsiteY6" fmla="*/ 1041768 h 2461764"/>
              <a:gd name="connsiteX7" fmla="*/ 6123669 w 6851024"/>
              <a:gd name="connsiteY7" fmla="*/ 2088456 h 2461764"/>
              <a:gd name="connsiteX8" fmla="*/ 2163283 w 6851024"/>
              <a:gd name="connsiteY8" fmla="*/ 2325332 h 2461764"/>
              <a:gd name="connsiteX9" fmla="*/ 1172765 w 6851024"/>
              <a:gd name="connsiteY9" fmla="*/ 2461764 h 2461764"/>
              <a:gd name="connsiteX10" fmla="*/ 1231573 w 6851024"/>
              <a:gd name="connsiteY10" fmla="*/ 2287499 h 246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51024" h="2461764">
                <a:moveTo>
                  <a:pt x="1231573" y="2287499"/>
                </a:moveTo>
                <a:cubicBezTo>
                  <a:pt x="1112336" y="2271169"/>
                  <a:pt x="681157" y="2233204"/>
                  <a:pt x="496258" y="2154071"/>
                </a:cubicBezTo>
                <a:cubicBezTo>
                  <a:pt x="311359" y="2074938"/>
                  <a:pt x="198016" y="2035043"/>
                  <a:pt x="122177" y="1812699"/>
                </a:cubicBezTo>
                <a:cubicBezTo>
                  <a:pt x="46338" y="1590355"/>
                  <a:pt x="-59356" y="1108506"/>
                  <a:pt x="41222" y="820007"/>
                </a:cubicBezTo>
                <a:cubicBezTo>
                  <a:pt x="141800" y="531508"/>
                  <a:pt x="395768" y="136683"/>
                  <a:pt x="725648" y="81703"/>
                </a:cubicBezTo>
                <a:cubicBezTo>
                  <a:pt x="1694758" y="-79792"/>
                  <a:pt x="5058425" y="21731"/>
                  <a:pt x="6070841" y="181742"/>
                </a:cubicBezTo>
                <a:cubicBezTo>
                  <a:pt x="7083257" y="341753"/>
                  <a:pt x="6832799" y="565274"/>
                  <a:pt x="6800142" y="1041768"/>
                </a:cubicBezTo>
                <a:cubicBezTo>
                  <a:pt x="6762524" y="1588400"/>
                  <a:pt x="6896479" y="1874529"/>
                  <a:pt x="6123669" y="2088456"/>
                </a:cubicBezTo>
                <a:cubicBezTo>
                  <a:pt x="5350859" y="2302383"/>
                  <a:pt x="2371629" y="2317340"/>
                  <a:pt x="2163283" y="2325332"/>
                </a:cubicBezTo>
                <a:cubicBezTo>
                  <a:pt x="1581595" y="2463408"/>
                  <a:pt x="1234045" y="2459053"/>
                  <a:pt x="1172765" y="2461764"/>
                </a:cubicBezTo>
                <a:cubicBezTo>
                  <a:pt x="1538023" y="2321109"/>
                  <a:pt x="1231573" y="2287499"/>
                  <a:pt x="1231573" y="228749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D9E833B-71C6-4E5A-8EE9-2F5C6CF09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76088" y="584312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FDB77E-DADA-B881-C44D-74188EA4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1949" y="1441683"/>
            <a:ext cx="3737320" cy="2085287"/>
          </a:xfrm>
        </p:spPr>
        <p:txBody>
          <a:bodyPr>
            <a:noAutofit/>
          </a:bodyPr>
          <a:lstStyle/>
          <a:p>
            <a:pPr algn="ctr"/>
            <a:r>
              <a:rPr lang="en-US" sz="3200" i="1" dirty="0" err="1">
                <a:latin typeface="Verdana Pro Cond Light" panose="020B0306030504040204" pitchFamily="34" charset="0"/>
              </a:rPr>
              <a:t>Razgovor</a:t>
            </a:r>
            <a:r>
              <a:rPr lang="en-US" sz="3200" i="1" dirty="0">
                <a:latin typeface="Verdana Pro Cond Light" panose="020B0306030504040204" pitchFamily="34" charset="0"/>
              </a:rPr>
              <a:t> o </a:t>
            </a:r>
            <a:r>
              <a:rPr lang="en-US" sz="3200" i="1" dirty="0" err="1">
                <a:latin typeface="Verdana Pro Cond Light" panose="020B0306030504040204" pitchFamily="34" charset="0"/>
              </a:rPr>
              <a:t>suicidu</a:t>
            </a:r>
            <a:r>
              <a:rPr lang="en-US" sz="3200" i="1" dirty="0">
                <a:latin typeface="Verdana Pro Cond Light" panose="020B0306030504040204" pitchFamily="34" charset="0"/>
              </a:rPr>
              <a:t> je </a:t>
            </a:r>
            <a:r>
              <a:rPr lang="en-US" sz="3200" i="1" dirty="0" err="1">
                <a:latin typeface="Verdana Pro Cond Light" panose="020B0306030504040204" pitchFamily="34" charset="0"/>
              </a:rPr>
              <a:t>opasan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i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samo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će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potaknuti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osobu</a:t>
            </a:r>
            <a:r>
              <a:rPr lang="en-US" sz="3200" i="1" dirty="0">
                <a:latin typeface="Verdana Pro Cond Light" panose="020B0306030504040204" pitchFamily="34" charset="0"/>
              </a:rPr>
              <a:t> da </a:t>
            </a:r>
            <a:r>
              <a:rPr lang="en-US" sz="3200" i="1" dirty="0" err="1">
                <a:latin typeface="Verdana Pro Cond Light" panose="020B0306030504040204" pitchFamily="34" charset="0"/>
              </a:rPr>
              <a:t>počini</a:t>
            </a:r>
            <a:r>
              <a:rPr lang="en-US" sz="3200" i="1" dirty="0">
                <a:latin typeface="Verdana Pro Cond Light" panose="020B0306030504040204" pitchFamily="34" charset="0"/>
              </a:rPr>
              <a:t> </a:t>
            </a:r>
            <a:r>
              <a:rPr lang="en-US" sz="3200" i="1" dirty="0" err="1">
                <a:latin typeface="Verdana Pro Cond Light" panose="020B0306030504040204" pitchFamily="34" charset="0"/>
              </a:rPr>
              <a:t>suicid</a:t>
            </a:r>
            <a:r>
              <a:rPr lang="en-US" sz="3200" i="1" dirty="0">
                <a:latin typeface="Verdana Pro Cond Light" panose="020B0306030504040204" pitchFamily="34" charset="0"/>
              </a:rPr>
              <a:t>.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7E159FC-3666-4232-8B04-4E20400D3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295116">
            <a:off x="719578" y="526618"/>
            <a:ext cx="4653004" cy="3398069"/>
          </a:xfrm>
          <a:custGeom>
            <a:avLst/>
            <a:gdLst>
              <a:gd name="connsiteX0" fmla="*/ 986774 w 5065355"/>
              <a:gd name="connsiteY0" fmla="*/ 0 h 3864077"/>
              <a:gd name="connsiteX1" fmla="*/ 1598492 w 5065355"/>
              <a:gd name="connsiteY1" fmla="*/ 571743 h 3864077"/>
              <a:gd name="connsiteX2" fmla="*/ 4623587 w 5065355"/>
              <a:gd name="connsiteY2" fmla="*/ 815032 h 3864077"/>
              <a:gd name="connsiteX3" fmla="*/ 5045794 w 5065355"/>
              <a:gd name="connsiteY3" fmla="*/ 2583837 h 3864077"/>
              <a:gd name="connsiteX4" fmla="*/ 5065097 w 5065355"/>
              <a:gd name="connsiteY4" fmla="*/ 3007422 h 3864077"/>
              <a:gd name="connsiteX5" fmla="*/ 5064540 w 5065355"/>
              <a:gd name="connsiteY5" fmla="*/ 3083457 h 3864077"/>
              <a:gd name="connsiteX6" fmla="*/ 5065355 w 5065355"/>
              <a:gd name="connsiteY6" fmla="*/ 3093208 h 3864077"/>
              <a:gd name="connsiteX7" fmla="*/ 5059336 w 5065355"/>
              <a:gd name="connsiteY7" fmla="*/ 3165214 h 3864077"/>
              <a:gd name="connsiteX8" fmla="*/ 5058896 w 5065355"/>
              <a:gd name="connsiteY8" fmla="*/ 3171406 h 3864077"/>
              <a:gd name="connsiteX9" fmla="*/ 5058773 w 5065355"/>
              <a:gd name="connsiteY9" fmla="*/ 3171941 h 3864077"/>
              <a:gd name="connsiteX10" fmla="*/ 5057188 w 5065355"/>
              <a:gd name="connsiteY10" fmla="*/ 3190910 h 3864077"/>
              <a:gd name="connsiteX11" fmla="*/ 5033762 w 5065355"/>
              <a:gd name="connsiteY11" fmla="*/ 3281910 h 3864077"/>
              <a:gd name="connsiteX12" fmla="*/ 5033487 w 5065355"/>
              <a:gd name="connsiteY12" fmla="*/ 3282522 h 3864077"/>
              <a:gd name="connsiteX13" fmla="*/ 5027369 w 5065355"/>
              <a:gd name="connsiteY13" fmla="*/ 3309275 h 3864077"/>
              <a:gd name="connsiteX14" fmla="*/ 4908386 w 5065355"/>
              <a:gd name="connsiteY14" fmla="*/ 3476562 h 3864077"/>
              <a:gd name="connsiteX15" fmla="*/ 4902444 w 5065355"/>
              <a:gd name="connsiteY15" fmla="*/ 3480940 h 3864077"/>
              <a:gd name="connsiteX16" fmla="*/ 4888108 w 5065355"/>
              <a:gd name="connsiteY16" fmla="*/ 3495204 h 3864077"/>
              <a:gd name="connsiteX17" fmla="*/ 4819819 w 5065355"/>
              <a:gd name="connsiteY17" fmla="*/ 3539901 h 3864077"/>
              <a:gd name="connsiteX18" fmla="*/ 4806748 w 5065355"/>
              <a:gd name="connsiteY18" fmla="*/ 3544794 h 3864077"/>
              <a:gd name="connsiteX19" fmla="*/ 4765129 w 5065355"/>
              <a:gd name="connsiteY19" fmla="*/ 3568040 h 3864077"/>
              <a:gd name="connsiteX20" fmla="*/ 4426673 w 5065355"/>
              <a:gd name="connsiteY20" fmla="*/ 3685984 h 3864077"/>
              <a:gd name="connsiteX21" fmla="*/ 534075 w 5065355"/>
              <a:gd name="connsiteY21" fmla="*/ 3761757 h 3864077"/>
              <a:gd name="connsiteX22" fmla="*/ 451805 w 5065355"/>
              <a:gd name="connsiteY22" fmla="*/ 3738960 h 3864077"/>
              <a:gd name="connsiteX23" fmla="*/ 417467 w 5065355"/>
              <a:gd name="connsiteY23" fmla="*/ 3743134 h 3864077"/>
              <a:gd name="connsiteX24" fmla="*/ 47039 w 5065355"/>
              <a:gd name="connsiteY24" fmla="*/ 3447046 h 3864077"/>
              <a:gd name="connsiteX25" fmla="*/ 38763 w 5065355"/>
              <a:gd name="connsiteY25" fmla="*/ 3414896 h 3864077"/>
              <a:gd name="connsiteX26" fmla="*/ 28376 w 5065355"/>
              <a:gd name="connsiteY26" fmla="*/ 3388641 h 3864077"/>
              <a:gd name="connsiteX27" fmla="*/ 14642 w 5065355"/>
              <a:gd name="connsiteY27" fmla="*/ 2681940 h 3864077"/>
              <a:gd name="connsiteX28" fmla="*/ 141525 w 5065355"/>
              <a:gd name="connsiteY28" fmla="*/ 1290513 h 3864077"/>
              <a:gd name="connsiteX29" fmla="*/ 968842 w 5065355"/>
              <a:gd name="connsiteY29" fmla="*/ 590018 h 3864077"/>
              <a:gd name="connsiteX30" fmla="*/ 986774 w 5065355"/>
              <a:gd name="connsiteY30" fmla="*/ 0 h 3864077"/>
              <a:gd name="connsiteX0" fmla="*/ 986774 w 5065355"/>
              <a:gd name="connsiteY0" fmla="*/ 0 h 3852421"/>
              <a:gd name="connsiteX1" fmla="*/ 1598492 w 5065355"/>
              <a:gd name="connsiteY1" fmla="*/ 571743 h 3852421"/>
              <a:gd name="connsiteX2" fmla="*/ 4623587 w 5065355"/>
              <a:gd name="connsiteY2" fmla="*/ 815032 h 3852421"/>
              <a:gd name="connsiteX3" fmla="*/ 5045794 w 5065355"/>
              <a:gd name="connsiteY3" fmla="*/ 2583837 h 3852421"/>
              <a:gd name="connsiteX4" fmla="*/ 5065097 w 5065355"/>
              <a:gd name="connsiteY4" fmla="*/ 3007422 h 3852421"/>
              <a:gd name="connsiteX5" fmla="*/ 5064540 w 5065355"/>
              <a:gd name="connsiteY5" fmla="*/ 3083457 h 3852421"/>
              <a:gd name="connsiteX6" fmla="*/ 5065355 w 5065355"/>
              <a:gd name="connsiteY6" fmla="*/ 3093208 h 3852421"/>
              <a:gd name="connsiteX7" fmla="*/ 5059336 w 5065355"/>
              <a:gd name="connsiteY7" fmla="*/ 3165214 h 3852421"/>
              <a:gd name="connsiteX8" fmla="*/ 5058896 w 5065355"/>
              <a:gd name="connsiteY8" fmla="*/ 3171406 h 3852421"/>
              <a:gd name="connsiteX9" fmla="*/ 5058773 w 5065355"/>
              <a:gd name="connsiteY9" fmla="*/ 3171941 h 3852421"/>
              <a:gd name="connsiteX10" fmla="*/ 5057188 w 5065355"/>
              <a:gd name="connsiteY10" fmla="*/ 3190910 h 3852421"/>
              <a:gd name="connsiteX11" fmla="*/ 5033762 w 5065355"/>
              <a:gd name="connsiteY11" fmla="*/ 3281910 h 3852421"/>
              <a:gd name="connsiteX12" fmla="*/ 5033487 w 5065355"/>
              <a:gd name="connsiteY12" fmla="*/ 3282522 h 3852421"/>
              <a:gd name="connsiteX13" fmla="*/ 5027369 w 5065355"/>
              <a:gd name="connsiteY13" fmla="*/ 3309275 h 3852421"/>
              <a:gd name="connsiteX14" fmla="*/ 4908386 w 5065355"/>
              <a:gd name="connsiteY14" fmla="*/ 3476562 h 3852421"/>
              <a:gd name="connsiteX15" fmla="*/ 4902444 w 5065355"/>
              <a:gd name="connsiteY15" fmla="*/ 3480940 h 3852421"/>
              <a:gd name="connsiteX16" fmla="*/ 4888108 w 5065355"/>
              <a:gd name="connsiteY16" fmla="*/ 3495204 h 3852421"/>
              <a:gd name="connsiteX17" fmla="*/ 4819819 w 5065355"/>
              <a:gd name="connsiteY17" fmla="*/ 3539901 h 3852421"/>
              <a:gd name="connsiteX18" fmla="*/ 4806748 w 5065355"/>
              <a:gd name="connsiteY18" fmla="*/ 3544794 h 3852421"/>
              <a:gd name="connsiteX19" fmla="*/ 4765129 w 5065355"/>
              <a:gd name="connsiteY19" fmla="*/ 3568040 h 3852421"/>
              <a:gd name="connsiteX20" fmla="*/ 4426673 w 5065355"/>
              <a:gd name="connsiteY20" fmla="*/ 3685984 h 3852421"/>
              <a:gd name="connsiteX21" fmla="*/ 904564 w 5065355"/>
              <a:gd name="connsiteY21" fmla="*/ 3793288 h 3852421"/>
              <a:gd name="connsiteX22" fmla="*/ 451805 w 5065355"/>
              <a:gd name="connsiteY22" fmla="*/ 3738960 h 3852421"/>
              <a:gd name="connsiteX23" fmla="*/ 417467 w 5065355"/>
              <a:gd name="connsiteY23" fmla="*/ 3743134 h 3852421"/>
              <a:gd name="connsiteX24" fmla="*/ 47039 w 5065355"/>
              <a:gd name="connsiteY24" fmla="*/ 3447046 h 3852421"/>
              <a:gd name="connsiteX25" fmla="*/ 38763 w 5065355"/>
              <a:gd name="connsiteY25" fmla="*/ 3414896 h 3852421"/>
              <a:gd name="connsiteX26" fmla="*/ 28376 w 5065355"/>
              <a:gd name="connsiteY26" fmla="*/ 3388641 h 3852421"/>
              <a:gd name="connsiteX27" fmla="*/ 14642 w 5065355"/>
              <a:gd name="connsiteY27" fmla="*/ 2681940 h 3852421"/>
              <a:gd name="connsiteX28" fmla="*/ 141525 w 5065355"/>
              <a:gd name="connsiteY28" fmla="*/ 1290513 h 3852421"/>
              <a:gd name="connsiteX29" fmla="*/ 968842 w 5065355"/>
              <a:gd name="connsiteY29" fmla="*/ 590018 h 3852421"/>
              <a:gd name="connsiteX30" fmla="*/ 986774 w 5065355"/>
              <a:gd name="connsiteY30" fmla="*/ 0 h 3852421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765129 w 5065355"/>
              <a:gd name="connsiteY19" fmla="*/ 3568040 h 3899315"/>
              <a:gd name="connsiteX20" fmla="*/ 4229604 w 5065355"/>
              <a:gd name="connsiteY20" fmla="*/ 3851522 h 3899315"/>
              <a:gd name="connsiteX21" fmla="*/ 904564 w 5065355"/>
              <a:gd name="connsiteY21" fmla="*/ 3793288 h 3899315"/>
              <a:gd name="connsiteX22" fmla="*/ 451805 w 5065355"/>
              <a:gd name="connsiteY22" fmla="*/ 3738960 h 3899315"/>
              <a:gd name="connsiteX23" fmla="*/ 417467 w 5065355"/>
              <a:gd name="connsiteY23" fmla="*/ 3743134 h 3899315"/>
              <a:gd name="connsiteX24" fmla="*/ 47039 w 5065355"/>
              <a:gd name="connsiteY24" fmla="*/ 3447046 h 3899315"/>
              <a:gd name="connsiteX25" fmla="*/ 38763 w 5065355"/>
              <a:gd name="connsiteY25" fmla="*/ 3414896 h 3899315"/>
              <a:gd name="connsiteX26" fmla="*/ 28376 w 5065355"/>
              <a:gd name="connsiteY26" fmla="*/ 3388641 h 3899315"/>
              <a:gd name="connsiteX27" fmla="*/ 14642 w 5065355"/>
              <a:gd name="connsiteY27" fmla="*/ 2681940 h 3899315"/>
              <a:gd name="connsiteX28" fmla="*/ 141525 w 5065355"/>
              <a:gd name="connsiteY28" fmla="*/ 1290513 h 3899315"/>
              <a:gd name="connsiteX29" fmla="*/ 968842 w 5065355"/>
              <a:gd name="connsiteY29" fmla="*/ 590018 h 3899315"/>
              <a:gd name="connsiteX30" fmla="*/ 986774 w 5065355"/>
              <a:gd name="connsiteY30" fmla="*/ 0 h 3899315"/>
              <a:gd name="connsiteX0" fmla="*/ 986774 w 5065355"/>
              <a:gd name="connsiteY0" fmla="*/ 0 h 3899315"/>
              <a:gd name="connsiteX1" fmla="*/ 1598492 w 5065355"/>
              <a:gd name="connsiteY1" fmla="*/ 571743 h 3899315"/>
              <a:gd name="connsiteX2" fmla="*/ 4623587 w 5065355"/>
              <a:gd name="connsiteY2" fmla="*/ 815032 h 3899315"/>
              <a:gd name="connsiteX3" fmla="*/ 5045794 w 5065355"/>
              <a:gd name="connsiteY3" fmla="*/ 2583837 h 3899315"/>
              <a:gd name="connsiteX4" fmla="*/ 5065097 w 5065355"/>
              <a:gd name="connsiteY4" fmla="*/ 3007422 h 3899315"/>
              <a:gd name="connsiteX5" fmla="*/ 5064540 w 5065355"/>
              <a:gd name="connsiteY5" fmla="*/ 3083457 h 3899315"/>
              <a:gd name="connsiteX6" fmla="*/ 5065355 w 5065355"/>
              <a:gd name="connsiteY6" fmla="*/ 3093208 h 3899315"/>
              <a:gd name="connsiteX7" fmla="*/ 5059336 w 5065355"/>
              <a:gd name="connsiteY7" fmla="*/ 3165214 h 3899315"/>
              <a:gd name="connsiteX8" fmla="*/ 5058896 w 5065355"/>
              <a:gd name="connsiteY8" fmla="*/ 3171406 h 3899315"/>
              <a:gd name="connsiteX9" fmla="*/ 5058773 w 5065355"/>
              <a:gd name="connsiteY9" fmla="*/ 3171941 h 3899315"/>
              <a:gd name="connsiteX10" fmla="*/ 5057188 w 5065355"/>
              <a:gd name="connsiteY10" fmla="*/ 3190910 h 3899315"/>
              <a:gd name="connsiteX11" fmla="*/ 5033762 w 5065355"/>
              <a:gd name="connsiteY11" fmla="*/ 3281910 h 3899315"/>
              <a:gd name="connsiteX12" fmla="*/ 5033487 w 5065355"/>
              <a:gd name="connsiteY12" fmla="*/ 3282522 h 3899315"/>
              <a:gd name="connsiteX13" fmla="*/ 5027369 w 5065355"/>
              <a:gd name="connsiteY13" fmla="*/ 3309275 h 3899315"/>
              <a:gd name="connsiteX14" fmla="*/ 4908386 w 5065355"/>
              <a:gd name="connsiteY14" fmla="*/ 3476562 h 3899315"/>
              <a:gd name="connsiteX15" fmla="*/ 4902444 w 5065355"/>
              <a:gd name="connsiteY15" fmla="*/ 3480940 h 3899315"/>
              <a:gd name="connsiteX16" fmla="*/ 4888108 w 5065355"/>
              <a:gd name="connsiteY16" fmla="*/ 3495204 h 3899315"/>
              <a:gd name="connsiteX17" fmla="*/ 4819819 w 5065355"/>
              <a:gd name="connsiteY17" fmla="*/ 3539901 h 3899315"/>
              <a:gd name="connsiteX18" fmla="*/ 4806748 w 5065355"/>
              <a:gd name="connsiteY18" fmla="*/ 3544794 h 3899315"/>
              <a:gd name="connsiteX19" fmla="*/ 4229604 w 5065355"/>
              <a:gd name="connsiteY19" fmla="*/ 3851522 h 3899315"/>
              <a:gd name="connsiteX20" fmla="*/ 904564 w 5065355"/>
              <a:gd name="connsiteY20" fmla="*/ 3793288 h 3899315"/>
              <a:gd name="connsiteX21" fmla="*/ 451805 w 5065355"/>
              <a:gd name="connsiteY21" fmla="*/ 3738960 h 3899315"/>
              <a:gd name="connsiteX22" fmla="*/ 417467 w 5065355"/>
              <a:gd name="connsiteY22" fmla="*/ 3743134 h 3899315"/>
              <a:gd name="connsiteX23" fmla="*/ 47039 w 5065355"/>
              <a:gd name="connsiteY23" fmla="*/ 3447046 h 3899315"/>
              <a:gd name="connsiteX24" fmla="*/ 38763 w 5065355"/>
              <a:gd name="connsiteY24" fmla="*/ 3414896 h 3899315"/>
              <a:gd name="connsiteX25" fmla="*/ 28376 w 5065355"/>
              <a:gd name="connsiteY25" fmla="*/ 3388641 h 3899315"/>
              <a:gd name="connsiteX26" fmla="*/ 14642 w 5065355"/>
              <a:gd name="connsiteY26" fmla="*/ 2681940 h 3899315"/>
              <a:gd name="connsiteX27" fmla="*/ 141525 w 5065355"/>
              <a:gd name="connsiteY27" fmla="*/ 1290513 h 3899315"/>
              <a:gd name="connsiteX28" fmla="*/ 968842 w 5065355"/>
              <a:gd name="connsiteY28" fmla="*/ 590018 h 3899315"/>
              <a:gd name="connsiteX29" fmla="*/ 986774 w 5065355"/>
              <a:gd name="connsiteY29" fmla="*/ 0 h 3899315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88108 w 5065355"/>
              <a:gd name="connsiteY16" fmla="*/ 3495204 h 3885853"/>
              <a:gd name="connsiteX17" fmla="*/ 4819819 w 5065355"/>
              <a:gd name="connsiteY17" fmla="*/ 3539901 h 3885853"/>
              <a:gd name="connsiteX18" fmla="*/ 4735804 w 5065355"/>
              <a:gd name="connsiteY18" fmla="*/ 3804925 h 3885853"/>
              <a:gd name="connsiteX19" fmla="*/ 4229604 w 5065355"/>
              <a:gd name="connsiteY19" fmla="*/ 3851522 h 3885853"/>
              <a:gd name="connsiteX20" fmla="*/ 904564 w 5065355"/>
              <a:gd name="connsiteY20" fmla="*/ 3793288 h 3885853"/>
              <a:gd name="connsiteX21" fmla="*/ 451805 w 5065355"/>
              <a:gd name="connsiteY21" fmla="*/ 3738960 h 3885853"/>
              <a:gd name="connsiteX22" fmla="*/ 417467 w 5065355"/>
              <a:gd name="connsiteY22" fmla="*/ 3743134 h 3885853"/>
              <a:gd name="connsiteX23" fmla="*/ 47039 w 5065355"/>
              <a:gd name="connsiteY23" fmla="*/ 3447046 h 3885853"/>
              <a:gd name="connsiteX24" fmla="*/ 38763 w 5065355"/>
              <a:gd name="connsiteY24" fmla="*/ 3414896 h 3885853"/>
              <a:gd name="connsiteX25" fmla="*/ 28376 w 5065355"/>
              <a:gd name="connsiteY25" fmla="*/ 3388641 h 3885853"/>
              <a:gd name="connsiteX26" fmla="*/ 14642 w 5065355"/>
              <a:gd name="connsiteY26" fmla="*/ 2681940 h 3885853"/>
              <a:gd name="connsiteX27" fmla="*/ 141525 w 5065355"/>
              <a:gd name="connsiteY27" fmla="*/ 1290513 h 3885853"/>
              <a:gd name="connsiteX28" fmla="*/ 968842 w 5065355"/>
              <a:gd name="connsiteY28" fmla="*/ 590018 h 3885853"/>
              <a:gd name="connsiteX29" fmla="*/ 986774 w 5065355"/>
              <a:gd name="connsiteY29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5027369 w 5065355"/>
              <a:gd name="connsiteY13" fmla="*/ 3309275 h 3885853"/>
              <a:gd name="connsiteX14" fmla="*/ 4908386 w 5065355"/>
              <a:gd name="connsiteY14" fmla="*/ 3476562 h 3885853"/>
              <a:gd name="connsiteX15" fmla="*/ 4902444 w 5065355"/>
              <a:gd name="connsiteY15" fmla="*/ 3480940 h 3885853"/>
              <a:gd name="connsiteX16" fmla="*/ 4819819 w 5065355"/>
              <a:gd name="connsiteY16" fmla="*/ 3539901 h 3885853"/>
              <a:gd name="connsiteX17" fmla="*/ 4735804 w 5065355"/>
              <a:gd name="connsiteY17" fmla="*/ 3804925 h 3885853"/>
              <a:gd name="connsiteX18" fmla="*/ 4229604 w 5065355"/>
              <a:gd name="connsiteY18" fmla="*/ 3851522 h 3885853"/>
              <a:gd name="connsiteX19" fmla="*/ 904564 w 5065355"/>
              <a:gd name="connsiteY19" fmla="*/ 3793288 h 3885853"/>
              <a:gd name="connsiteX20" fmla="*/ 451805 w 5065355"/>
              <a:gd name="connsiteY20" fmla="*/ 3738960 h 3885853"/>
              <a:gd name="connsiteX21" fmla="*/ 417467 w 5065355"/>
              <a:gd name="connsiteY21" fmla="*/ 3743134 h 3885853"/>
              <a:gd name="connsiteX22" fmla="*/ 47039 w 5065355"/>
              <a:gd name="connsiteY22" fmla="*/ 3447046 h 3885853"/>
              <a:gd name="connsiteX23" fmla="*/ 38763 w 5065355"/>
              <a:gd name="connsiteY23" fmla="*/ 3414896 h 3885853"/>
              <a:gd name="connsiteX24" fmla="*/ 28376 w 5065355"/>
              <a:gd name="connsiteY24" fmla="*/ 3388641 h 3885853"/>
              <a:gd name="connsiteX25" fmla="*/ 14642 w 5065355"/>
              <a:gd name="connsiteY25" fmla="*/ 2681940 h 3885853"/>
              <a:gd name="connsiteX26" fmla="*/ 141525 w 5065355"/>
              <a:gd name="connsiteY26" fmla="*/ 1290513 h 3885853"/>
              <a:gd name="connsiteX27" fmla="*/ 968842 w 5065355"/>
              <a:gd name="connsiteY27" fmla="*/ 590018 h 3885853"/>
              <a:gd name="connsiteX28" fmla="*/ 986774 w 5065355"/>
              <a:gd name="connsiteY28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5033487 w 5065355"/>
              <a:gd name="connsiteY12" fmla="*/ 3282522 h 3885853"/>
              <a:gd name="connsiteX13" fmla="*/ 4908386 w 5065355"/>
              <a:gd name="connsiteY13" fmla="*/ 3476562 h 3885853"/>
              <a:gd name="connsiteX14" fmla="*/ 4902444 w 5065355"/>
              <a:gd name="connsiteY14" fmla="*/ 3480940 h 3885853"/>
              <a:gd name="connsiteX15" fmla="*/ 4819819 w 5065355"/>
              <a:gd name="connsiteY15" fmla="*/ 3539901 h 3885853"/>
              <a:gd name="connsiteX16" fmla="*/ 4735804 w 5065355"/>
              <a:gd name="connsiteY16" fmla="*/ 3804925 h 3885853"/>
              <a:gd name="connsiteX17" fmla="*/ 4229604 w 5065355"/>
              <a:gd name="connsiteY17" fmla="*/ 3851522 h 3885853"/>
              <a:gd name="connsiteX18" fmla="*/ 904564 w 5065355"/>
              <a:gd name="connsiteY18" fmla="*/ 3793288 h 3885853"/>
              <a:gd name="connsiteX19" fmla="*/ 451805 w 5065355"/>
              <a:gd name="connsiteY19" fmla="*/ 3738960 h 3885853"/>
              <a:gd name="connsiteX20" fmla="*/ 417467 w 5065355"/>
              <a:gd name="connsiteY20" fmla="*/ 3743134 h 3885853"/>
              <a:gd name="connsiteX21" fmla="*/ 47039 w 5065355"/>
              <a:gd name="connsiteY21" fmla="*/ 3447046 h 3885853"/>
              <a:gd name="connsiteX22" fmla="*/ 38763 w 5065355"/>
              <a:gd name="connsiteY22" fmla="*/ 3414896 h 3885853"/>
              <a:gd name="connsiteX23" fmla="*/ 28376 w 5065355"/>
              <a:gd name="connsiteY23" fmla="*/ 3388641 h 3885853"/>
              <a:gd name="connsiteX24" fmla="*/ 14642 w 5065355"/>
              <a:gd name="connsiteY24" fmla="*/ 2681940 h 3885853"/>
              <a:gd name="connsiteX25" fmla="*/ 141525 w 5065355"/>
              <a:gd name="connsiteY25" fmla="*/ 1290513 h 3885853"/>
              <a:gd name="connsiteX26" fmla="*/ 968842 w 5065355"/>
              <a:gd name="connsiteY26" fmla="*/ 590018 h 3885853"/>
              <a:gd name="connsiteX27" fmla="*/ 986774 w 5065355"/>
              <a:gd name="connsiteY27" fmla="*/ 0 h 3885853"/>
              <a:gd name="connsiteX0" fmla="*/ 986774 w 5065355"/>
              <a:gd name="connsiteY0" fmla="*/ 0 h 3885853"/>
              <a:gd name="connsiteX1" fmla="*/ 1598492 w 5065355"/>
              <a:gd name="connsiteY1" fmla="*/ 571743 h 3885853"/>
              <a:gd name="connsiteX2" fmla="*/ 4623587 w 5065355"/>
              <a:gd name="connsiteY2" fmla="*/ 815032 h 3885853"/>
              <a:gd name="connsiteX3" fmla="*/ 5045794 w 5065355"/>
              <a:gd name="connsiteY3" fmla="*/ 2583837 h 3885853"/>
              <a:gd name="connsiteX4" fmla="*/ 5065097 w 5065355"/>
              <a:gd name="connsiteY4" fmla="*/ 3007422 h 3885853"/>
              <a:gd name="connsiteX5" fmla="*/ 5064540 w 5065355"/>
              <a:gd name="connsiteY5" fmla="*/ 3083457 h 3885853"/>
              <a:gd name="connsiteX6" fmla="*/ 5065355 w 5065355"/>
              <a:gd name="connsiteY6" fmla="*/ 3093208 h 3885853"/>
              <a:gd name="connsiteX7" fmla="*/ 5059336 w 5065355"/>
              <a:gd name="connsiteY7" fmla="*/ 3165214 h 3885853"/>
              <a:gd name="connsiteX8" fmla="*/ 5058896 w 5065355"/>
              <a:gd name="connsiteY8" fmla="*/ 3171406 h 3885853"/>
              <a:gd name="connsiteX9" fmla="*/ 5058773 w 5065355"/>
              <a:gd name="connsiteY9" fmla="*/ 3171941 h 3885853"/>
              <a:gd name="connsiteX10" fmla="*/ 5057188 w 5065355"/>
              <a:gd name="connsiteY10" fmla="*/ 3190910 h 3885853"/>
              <a:gd name="connsiteX11" fmla="*/ 5033762 w 5065355"/>
              <a:gd name="connsiteY11" fmla="*/ 3281910 h 3885853"/>
              <a:gd name="connsiteX12" fmla="*/ 4908386 w 5065355"/>
              <a:gd name="connsiteY12" fmla="*/ 3476562 h 3885853"/>
              <a:gd name="connsiteX13" fmla="*/ 4902444 w 5065355"/>
              <a:gd name="connsiteY13" fmla="*/ 3480940 h 3885853"/>
              <a:gd name="connsiteX14" fmla="*/ 4819819 w 5065355"/>
              <a:gd name="connsiteY14" fmla="*/ 3539901 h 3885853"/>
              <a:gd name="connsiteX15" fmla="*/ 4735804 w 5065355"/>
              <a:gd name="connsiteY15" fmla="*/ 3804925 h 3885853"/>
              <a:gd name="connsiteX16" fmla="*/ 4229604 w 5065355"/>
              <a:gd name="connsiteY16" fmla="*/ 3851522 h 3885853"/>
              <a:gd name="connsiteX17" fmla="*/ 904564 w 5065355"/>
              <a:gd name="connsiteY17" fmla="*/ 3793288 h 3885853"/>
              <a:gd name="connsiteX18" fmla="*/ 451805 w 5065355"/>
              <a:gd name="connsiteY18" fmla="*/ 3738960 h 3885853"/>
              <a:gd name="connsiteX19" fmla="*/ 417467 w 5065355"/>
              <a:gd name="connsiteY19" fmla="*/ 3743134 h 3885853"/>
              <a:gd name="connsiteX20" fmla="*/ 47039 w 5065355"/>
              <a:gd name="connsiteY20" fmla="*/ 3447046 h 3885853"/>
              <a:gd name="connsiteX21" fmla="*/ 38763 w 5065355"/>
              <a:gd name="connsiteY21" fmla="*/ 3414896 h 3885853"/>
              <a:gd name="connsiteX22" fmla="*/ 28376 w 5065355"/>
              <a:gd name="connsiteY22" fmla="*/ 3388641 h 3885853"/>
              <a:gd name="connsiteX23" fmla="*/ 14642 w 5065355"/>
              <a:gd name="connsiteY23" fmla="*/ 2681940 h 3885853"/>
              <a:gd name="connsiteX24" fmla="*/ 141525 w 5065355"/>
              <a:gd name="connsiteY24" fmla="*/ 1290513 h 3885853"/>
              <a:gd name="connsiteX25" fmla="*/ 968842 w 5065355"/>
              <a:gd name="connsiteY25" fmla="*/ 590018 h 3885853"/>
              <a:gd name="connsiteX26" fmla="*/ 986774 w 5065355"/>
              <a:gd name="connsiteY26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57188 w 5065097"/>
              <a:gd name="connsiteY9" fmla="*/ 3190910 h 3885853"/>
              <a:gd name="connsiteX10" fmla="*/ 5033762 w 5065097"/>
              <a:gd name="connsiteY10" fmla="*/ 3281910 h 3885853"/>
              <a:gd name="connsiteX11" fmla="*/ 4908386 w 5065097"/>
              <a:gd name="connsiteY11" fmla="*/ 3476562 h 3885853"/>
              <a:gd name="connsiteX12" fmla="*/ 4902444 w 5065097"/>
              <a:gd name="connsiteY12" fmla="*/ 3480940 h 3885853"/>
              <a:gd name="connsiteX13" fmla="*/ 4819819 w 5065097"/>
              <a:gd name="connsiteY13" fmla="*/ 3539901 h 3885853"/>
              <a:gd name="connsiteX14" fmla="*/ 4735804 w 5065097"/>
              <a:gd name="connsiteY14" fmla="*/ 3804925 h 3885853"/>
              <a:gd name="connsiteX15" fmla="*/ 4229604 w 5065097"/>
              <a:gd name="connsiteY15" fmla="*/ 3851522 h 3885853"/>
              <a:gd name="connsiteX16" fmla="*/ 904564 w 5065097"/>
              <a:gd name="connsiteY16" fmla="*/ 3793288 h 3885853"/>
              <a:gd name="connsiteX17" fmla="*/ 451805 w 5065097"/>
              <a:gd name="connsiteY17" fmla="*/ 3738960 h 3885853"/>
              <a:gd name="connsiteX18" fmla="*/ 417467 w 5065097"/>
              <a:gd name="connsiteY18" fmla="*/ 3743134 h 3885853"/>
              <a:gd name="connsiteX19" fmla="*/ 47039 w 5065097"/>
              <a:gd name="connsiteY19" fmla="*/ 3447046 h 3885853"/>
              <a:gd name="connsiteX20" fmla="*/ 38763 w 5065097"/>
              <a:gd name="connsiteY20" fmla="*/ 3414896 h 3885853"/>
              <a:gd name="connsiteX21" fmla="*/ 28376 w 5065097"/>
              <a:gd name="connsiteY21" fmla="*/ 3388641 h 3885853"/>
              <a:gd name="connsiteX22" fmla="*/ 14642 w 5065097"/>
              <a:gd name="connsiteY22" fmla="*/ 2681940 h 3885853"/>
              <a:gd name="connsiteX23" fmla="*/ 141525 w 5065097"/>
              <a:gd name="connsiteY23" fmla="*/ 1290513 h 3885853"/>
              <a:gd name="connsiteX24" fmla="*/ 968842 w 5065097"/>
              <a:gd name="connsiteY24" fmla="*/ 590018 h 3885853"/>
              <a:gd name="connsiteX25" fmla="*/ 986774 w 5065097"/>
              <a:gd name="connsiteY25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58773 w 5065097"/>
              <a:gd name="connsiteY8" fmla="*/ 3171941 h 3885853"/>
              <a:gd name="connsiteX9" fmla="*/ 5033762 w 5065097"/>
              <a:gd name="connsiteY9" fmla="*/ 3281910 h 3885853"/>
              <a:gd name="connsiteX10" fmla="*/ 4908386 w 5065097"/>
              <a:gd name="connsiteY10" fmla="*/ 3476562 h 3885853"/>
              <a:gd name="connsiteX11" fmla="*/ 4902444 w 5065097"/>
              <a:gd name="connsiteY11" fmla="*/ 3480940 h 3885853"/>
              <a:gd name="connsiteX12" fmla="*/ 4819819 w 5065097"/>
              <a:gd name="connsiteY12" fmla="*/ 3539901 h 3885853"/>
              <a:gd name="connsiteX13" fmla="*/ 4735804 w 5065097"/>
              <a:gd name="connsiteY13" fmla="*/ 3804925 h 3885853"/>
              <a:gd name="connsiteX14" fmla="*/ 4229604 w 5065097"/>
              <a:gd name="connsiteY14" fmla="*/ 3851522 h 3885853"/>
              <a:gd name="connsiteX15" fmla="*/ 904564 w 5065097"/>
              <a:gd name="connsiteY15" fmla="*/ 3793288 h 3885853"/>
              <a:gd name="connsiteX16" fmla="*/ 451805 w 5065097"/>
              <a:gd name="connsiteY16" fmla="*/ 3738960 h 3885853"/>
              <a:gd name="connsiteX17" fmla="*/ 417467 w 5065097"/>
              <a:gd name="connsiteY17" fmla="*/ 3743134 h 3885853"/>
              <a:gd name="connsiteX18" fmla="*/ 47039 w 5065097"/>
              <a:gd name="connsiteY18" fmla="*/ 3447046 h 3885853"/>
              <a:gd name="connsiteX19" fmla="*/ 38763 w 5065097"/>
              <a:gd name="connsiteY19" fmla="*/ 3414896 h 3885853"/>
              <a:gd name="connsiteX20" fmla="*/ 28376 w 5065097"/>
              <a:gd name="connsiteY20" fmla="*/ 3388641 h 3885853"/>
              <a:gd name="connsiteX21" fmla="*/ 14642 w 5065097"/>
              <a:gd name="connsiteY21" fmla="*/ 2681940 h 3885853"/>
              <a:gd name="connsiteX22" fmla="*/ 141525 w 5065097"/>
              <a:gd name="connsiteY22" fmla="*/ 1290513 h 3885853"/>
              <a:gd name="connsiteX23" fmla="*/ 968842 w 5065097"/>
              <a:gd name="connsiteY23" fmla="*/ 590018 h 3885853"/>
              <a:gd name="connsiteX24" fmla="*/ 986774 w 5065097"/>
              <a:gd name="connsiteY24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902444 w 5065097"/>
              <a:gd name="connsiteY10" fmla="*/ 3480940 h 3885853"/>
              <a:gd name="connsiteX11" fmla="*/ 4819819 w 5065097"/>
              <a:gd name="connsiteY11" fmla="*/ 3539901 h 3885853"/>
              <a:gd name="connsiteX12" fmla="*/ 4735804 w 5065097"/>
              <a:gd name="connsiteY12" fmla="*/ 3804925 h 3885853"/>
              <a:gd name="connsiteX13" fmla="*/ 4229604 w 5065097"/>
              <a:gd name="connsiteY13" fmla="*/ 3851522 h 3885853"/>
              <a:gd name="connsiteX14" fmla="*/ 904564 w 5065097"/>
              <a:gd name="connsiteY14" fmla="*/ 3793288 h 3885853"/>
              <a:gd name="connsiteX15" fmla="*/ 451805 w 5065097"/>
              <a:gd name="connsiteY15" fmla="*/ 3738960 h 3885853"/>
              <a:gd name="connsiteX16" fmla="*/ 417467 w 5065097"/>
              <a:gd name="connsiteY16" fmla="*/ 3743134 h 3885853"/>
              <a:gd name="connsiteX17" fmla="*/ 47039 w 5065097"/>
              <a:gd name="connsiteY17" fmla="*/ 3447046 h 3885853"/>
              <a:gd name="connsiteX18" fmla="*/ 38763 w 5065097"/>
              <a:gd name="connsiteY18" fmla="*/ 3414896 h 3885853"/>
              <a:gd name="connsiteX19" fmla="*/ 28376 w 5065097"/>
              <a:gd name="connsiteY19" fmla="*/ 3388641 h 3885853"/>
              <a:gd name="connsiteX20" fmla="*/ 14642 w 5065097"/>
              <a:gd name="connsiteY20" fmla="*/ 2681940 h 3885853"/>
              <a:gd name="connsiteX21" fmla="*/ 141525 w 5065097"/>
              <a:gd name="connsiteY21" fmla="*/ 1290513 h 3885853"/>
              <a:gd name="connsiteX22" fmla="*/ 968842 w 5065097"/>
              <a:gd name="connsiteY22" fmla="*/ 590018 h 3885853"/>
              <a:gd name="connsiteX23" fmla="*/ 986774 w 5065097"/>
              <a:gd name="connsiteY23" fmla="*/ 0 h 3885853"/>
              <a:gd name="connsiteX0" fmla="*/ 986774 w 5065097"/>
              <a:gd name="connsiteY0" fmla="*/ 0 h 3885853"/>
              <a:gd name="connsiteX1" fmla="*/ 1598492 w 5065097"/>
              <a:gd name="connsiteY1" fmla="*/ 571743 h 3885853"/>
              <a:gd name="connsiteX2" fmla="*/ 4623587 w 5065097"/>
              <a:gd name="connsiteY2" fmla="*/ 815032 h 3885853"/>
              <a:gd name="connsiteX3" fmla="*/ 5045794 w 5065097"/>
              <a:gd name="connsiteY3" fmla="*/ 2583837 h 3885853"/>
              <a:gd name="connsiteX4" fmla="*/ 5065097 w 5065097"/>
              <a:gd name="connsiteY4" fmla="*/ 3007422 h 3885853"/>
              <a:gd name="connsiteX5" fmla="*/ 5064540 w 5065097"/>
              <a:gd name="connsiteY5" fmla="*/ 3083457 h 3885853"/>
              <a:gd name="connsiteX6" fmla="*/ 5059336 w 5065097"/>
              <a:gd name="connsiteY6" fmla="*/ 3165214 h 3885853"/>
              <a:gd name="connsiteX7" fmla="*/ 5058896 w 5065097"/>
              <a:gd name="connsiteY7" fmla="*/ 3171406 h 3885853"/>
              <a:gd name="connsiteX8" fmla="*/ 5033762 w 5065097"/>
              <a:gd name="connsiteY8" fmla="*/ 3281910 h 3885853"/>
              <a:gd name="connsiteX9" fmla="*/ 4908386 w 5065097"/>
              <a:gd name="connsiteY9" fmla="*/ 3476562 h 3885853"/>
              <a:gd name="connsiteX10" fmla="*/ 4819819 w 5065097"/>
              <a:gd name="connsiteY10" fmla="*/ 3539901 h 3885853"/>
              <a:gd name="connsiteX11" fmla="*/ 4735804 w 5065097"/>
              <a:gd name="connsiteY11" fmla="*/ 3804925 h 3885853"/>
              <a:gd name="connsiteX12" fmla="*/ 4229604 w 5065097"/>
              <a:gd name="connsiteY12" fmla="*/ 3851522 h 3885853"/>
              <a:gd name="connsiteX13" fmla="*/ 904564 w 5065097"/>
              <a:gd name="connsiteY13" fmla="*/ 3793288 h 3885853"/>
              <a:gd name="connsiteX14" fmla="*/ 451805 w 5065097"/>
              <a:gd name="connsiteY14" fmla="*/ 3738960 h 3885853"/>
              <a:gd name="connsiteX15" fmla="*/ 417467 w 5065097"/>
              <a:gd name="connsiteY15" fmla="*/ 3743134 h 3885853"/>
              <a:gd name="connsiteX16" fmla="*/ 47039 w 5065097"/>
              <a:gd name="connsiteY16" fmla="*/ 3447046 h 3885853"/>
              <a:gd name="connsiteX17" fmla="*/ 38763 w 5065097"/>
              <a:gd name="connsiteY17" fmla="*/ 3414896 h 3885853"/>
              <a:gd name="connsiteX18" fmla="*/ 28376 w 5065097"/>
              <a:gd name="connsiteY18" fmla="*/ 3388641 h 3885853"/>
              <a:gd name="connsiteX19" fmla="*/ 14642 w 5065097"/>
              <a:gd name="connsiteY19" fmla="*/ 2681940 h 3885853"/>
              <a:gd name="connsiteX20" fmla="*/ 141525 w 5065097"/>
              <a:gd name="connsiteY20" fmla="*/ 1290513 h 3885853"/>
              <a:gd name="connsiteX21" fmla="*/ 968842 w 5065097"/>
              <a:gd name="connsiteY21" fmla="*/ 590018 h 3885853"/>
              <a:gd name="connsiteX22" fmla="*/ 986774 w 5065097"/>
              <a:gd name="connsiteY22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819819 w 5065543"/>
              <a:gd name="connsiteY9" fmla="*/ 3539901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08386 w 5065543"/>
              <a:gd name="connsiteY8" fmla="*/ 3476562 h 3885853"/>
              <a:gd name="connsiteX9" fmla="*/ 4993239 w 5065543"/>
              <a:gd name="connsiteY9" fmla="*/ 3784266 h 3885853"/>
              <a:gd name="connsiteX10" fmla="*/ 4735804 w 5065543"/>
              <a:gd name="connsiteY10" fmla="*/ 3804925 h 3885853"/>
              <a:gd name="connsiteX11" fmla="*/ 4229604 w 5065543"/>
              <a:gd name="connsiteY11" fmla="*/ 3851522 h 3885853"/>
              <a:gd name="connsiteX12" fmla="*/ 904564 w 5065543"/>
              <a:gd name="connsiteY12" fmla="*/ 3793288 h 3885853"/>
              <a:gd name="connsiteX13" fmla="*/ 451805 w 5065543"/>
              <a:gd name="connsiteY13" fmla="*/ 3738960 h 3885853"/>
              <a:gd name="connsiteX14" fmla="*/ 417467 w 5065543"/>
              <a:gd name="connsiteY14" fmla="*/ 3743134 h 3885853"/>
              <a:gd name="connsiteX15" fmla="*/ 47039 w 5065543"/>
              <a:gd name="connsiteY15" fmla="*/ 3447046 h 3885853"/>
              <a:gd name="connsiteX16" fmla="*/ 38763 w 5065543"/>
              <a:gd name="connsiteY16" fmla="*/ 3414896 h 3885853"/>
              <a:gd name="connsiteX17" fmla="*/ 28376 w 5065543"/>
              <a:gd name="connsiteY17" fmla="*/ 3388641 h 3885853"/>
              <a:gd name="connsiteX18" fmla="*/ 14642 w 5065543"/>
              <a:gd name="connsiteY18" fmla="*/ 2681940 h 3885853"/>
              <a:gd name="connsiteX19" fmla="*/ 141525 w 5065543"/>
              <a:gd name="connsiteY19" fmla="*/ 1290513 h 3885853"/>
              <a:gd name="connsiteX20" fmla="*/ 968842 w 5065543"/>
              <a:gd name="connsiteY20" fmla="*/ 590018 h 3885853"/>
              <a:gd name="connsiteX21" fmla="*/ 986774 w 5065543"/>
              <a:gd name="connsiteY21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735804 w 5065543"/>
              <a:gd name="connsiteY9" fmla="*/ 3804925 h 3885853"/>
              <a:gd name="connsiteX10" fmla="*/ 4229604 w 5065543"/>
              <a:gd name="connsiteY10" fmla="*/ 3851522 h 3885853"/>
              <a:gd name="connsiteX11" fmla="*/ 904564 w 5065543"/>
              <a:gd name="connsiteY11" fmla="*/ 3793288 h 3885853"/>
              <a:gd name="connsiteX12" fmla="*/ 451805 w 5065543"/>
              <a:gd name="connsiteY12" fmla="*/ 3738960 h 3885853"/>
              <a:gd name="connsiteX13" fmla="*/ 417467 w 5065543"/>
              <a:gd name="connsiteY13" fmla="*/ 3743134 h 3885853"/>
              <a:gd name="connsiteX14" fmla="*/ 47039 w 5065543"/>
              <a:gd name="connsiteY14" fmla="*/ 3447046 h 3885853"/>
              <a:gd name="connsiteX15" fmla="*/ 38763 w 5065543"/>
              <a:gd name="connsiteY15" fmla="*/ 3414896 h 3885853"/>
              <a:gd name="connsiteX16" fmla="*/ 28376 w 5065543"/>
              <a:gd name="connsiteY16" fmla="*/ 3388641 h 3885853"/>
              <a:gd name="connsiteX17" fmla="*/ 14642 w 5065543"/>
              <a:gd name="connsiteY17" fmla="*/ 2681940 h 3885853"/>
              <a:gd name="connsiteX18" fmla="*/ 141525 w 5065543"/>
              <a:gd name="connsiteY18" fmla="*/ 1290513 h 3885853"/>
              <a:gd name="connsiteX19" fmla="*/ 968842 w 5065543"/>
              <a:gd name="connsiteY19" fmla="*/ 590018 h 3885853"/>
              <a:gd name="connsiteX20" fmla="*/ 986774 w 5065543"/>
              <a:gd name="connsiteY20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5033762 w 5065543"/>
              <a:gd name="connsiteY7" fmla="*/ 3281910 h 3885853"/>
              <a:gd name="connsiteX8" fmla="*/ 4993239 w 5065543"/>
              <a:gd name="connsiteY8" fmla="*/ 3784266 h 3885853"/>
              <a:gd name="connsiteX9" fmla="*/ 4229604 w 5065543"/>
              <a:gd name="connsiteY9" fmla="*/ 3851522 h 3885853"/>
              <a:gd name="connsiteX10" fmla="*/ 904564 w 5065543"/>
              <a:gd name="connsiteY10" fmla="*/ 3793288 h 3885853"/>
              <a:gd name="connsiteX11" fmla="*/ 451805 w 5065543"/>
              <a:gd name="connsiteY11" fmla="*/ 3738960 h 3885853"/>
              <a:gd name="connsiteX12" fmla="*/ 417467 w 5065543"/>
              <a:gd name="connsiteY12" fmla="*/ 3743134 h 3885853"/>
              <a:gd name="connsiteX13" fmla="*/ 47039 w 5065543"/>
              <a:gd name="connsiteY13" fmla="*/ 3447046 h 3885853"/>
              <a:gd name="connsiteX14" fmla="*/ 38763 w 5065543"/>
              <a:gd name="connsiteY14" fmla="*/ 3414896 h 3885853"/>
              <a:gd name="connsiteX15" fmla="*/ 28376 w 5065543"/>
              <a:gd name="connsiteY15" fmla="*/ 3388641 h 3885853"/>
              <a:gd name="connsiteX16" fmla="*/ 14642 w 5065543"/>
              <a:gd name="connsiteY16" fmla="*/ 2681940 h 3885853"/>
              <a:gd name="connsiteX17" fmla="*/ 141525 w 5065543"/>
              <a:gd name="connsiteY17" fmla="*/ 1290513 h 3885853"/>
              <a:gd name="connsiteX18" fmla="*/ 968842 w 5065543"/>
              <a:gd name="connsiteY18" fmla="*/ 590018 h 3885853"/>
              <a:gd name="connsiteX19" fmla="*/ 986774 w 5065543"/>
              <a:gd name="connsiteY19" fmla="*/ 0 h 3885853"/>
              <a:gd name="connsiteX0" fmla="*/ 986774 w 5065543"/>
              <a:gd name="connsiteY0" fmla="*/ 0 h 3885853"/>
              <a:gd name="connsiteX1" fmla="*/ 1598492 w 5065543"/>
              <a:gd name="connsiteY1" fmla="*/ 571743 h 3885853"/>
              <a:gd name="connsiteX2" fmla="*/ 4623587 w 5065543"/>
              <a:gd name="connsiteY2" fmla="*/ 815032 h 3885853"/>
              <a:gd name="connsiteX3" fmla="*/ 5045794 w 5065543"/>
              <a:gd name="connsiteY3" fmla="*/ 2583837 h 3885853"/>
              <a:gd name="connsiteX4" fmla="*/ 5065097 w 5065543"/>
              <a:gd name="connsiteY4" fmla="*/ 3007422 h 3885853"/>
              <a:gd name="connsiteX5" fmla="*/ 5059336 w 5065543"/>
              <a:gd name="connsiteY5" fmla="*/ 3165214 h 3885853"/>
              <a:gd name="connsiteX6" fmla="*/ 5058896 w 5065543"/>
              <a:gd name="connsiteY6" fmla="*/ 3171406 h 3885853"/>
              <a:gd name="connsiteX7" fmla="*/ 4993239 w 5065543"/>
              <a:gd name="connsiteY7" fmla="*/ 3784266 h 3885853"/>
              <a:gd name="connsiteX8" fmla="*/ 4229604 w 5065543"/>
              <a:gd name="connsiteY8" fmla="*/ 3851522 h 3885853"/>
              <a:gd name="connsiteX9" fmla="*/ 904564 w 5065543"/>
              <a:gd name="connsiteY9" fmla="*/ 3793288 h 3885853"/>
              <a:gd name="connsiteX10" fmla="*/ 451805 w 5065543"/>
              <a:gd name="connsiteY10" fmla="*/ 3738960 h 3885853"/>
              <a:gd name="connsiteX11" fmla="*/ 417467 w 5065543"/>
              <a:gd name="connsiteY11" fmla="*/ 3743134 h 3885853"/>
              <a:gd name="connsiteX12" fmla="*/ 47039 w 5065543"/>
              <a:gd name="connsiteY12" fmla="*/ 3447046 h 3885853"/>
              <a:gd name="connsiteX13" fmla="*/ 38763 w 5065543"/>
              <a:gd name="connsiteY13" fmla="*/ 3414896 h 3885853"/>
              <a:gd name="connsiteX14" fmla="*/ 28376 w 5065543"/>
              <a:gd name="connsiteY14" fmla="*/ 3388641 h 3885853"/>
              <a:gd name="connsiteX15" fmla="*/ 14642 w 5065543"/>
              <a:gd name="connsiteY15" fmla="*/ 2681940 h 3885853"/>
              <a:gd name="connsiteX16" fmla="*/ 141525 w 5065543"/>
              <a:gd name="connsiteY16" fmla="*/ 1290513 h 3885853"/>
              <a:gd name="connsiteX17" fmla="*/ 968842 w 5065543"/>
              <a:gd name="connsiteY17" fmla="*/ 590018 h 3885853"/>
              <a:gd name="connsiteX18" fmla="*/ 986774 w 5065543"/>
              <a:gd name="connsiteY18" fmla="*/ 0 h 3885853"/>
              <a:gd name="connsiteX0" fmla="*/ 986774 w 5073884"/>
              <a:gd name="connsiteY0" fmla="*/ 0 h 3885853"/>
              <a:gd name="connsiteX1" fmla="*/ 1598492 w 5073884"/>
              <a:gd name="connsiteY1" fmla="*/ 571743 h 3885853"/>
              <a:gd name="connsiteX2" fmla="*/ 4623587 w 5073884"/>
              <a:gd name="connsiteY2" fmla="*/ 815032 h 3885853"/>
              <a:gd name="connsiteX3" fmla="*/ 5045794 w 5073884"/>
              <a:gd name="connsiteY3" fmla="*/ 2583837 h 3885853"/>
              <a:gd name="connsiteX4" fmla="*/ 5065097 w 5073884"/>
              <a:gd name="connsiteY4" fmla="*/ 3007422 h 3885853"/>
              <a:gd name="connsiteX5" fmla="*/ 5059336 w 5073884"/>
              <a:gd name="connsiteY5" fmla="*/ 3165214 h 3885853"/>
              <a:gd name="connsiteX6" fmla="*/ 4993239 w 5073884"/>
              <a:gd name="connsiteY6" fmla="*/ 3784266 h 3885853"/>
              <a:gd name="connsiteX7" fmla="*/ 4229604 w 5073884"/>
              <a:gd name="connsiteY7" fmla="*/ 3851522 h 3885853"/>
              <a:gd name="connsiteX8" fmla="*/ 904564 w 5073884"/>
              <a:gd name="connsiteY8" fmla="*/ 3793288 h 3885853"/>
              <a:gd name="connsiteX9" fmla="*/ 451805 w 5073884"/>
              <a:gd name="connsiteY9" fmla="*/ 3738960 h 3885853"/>
              <a:gd name="connsiteX10" fmla="*/ 417467 w 5073884"/>
              <a:gd name="connsiteY10" fmla="*/ 3743134 h 3885853"/>
              <a:gd name="connsiteX11" fmla="*/ 47039 w 5073884"/>
              <a:gd name="connsiteY11" fmla="*/ 3447046 h 3885853"/>
              <a:gd name="connsiteX12" fmla="*/ 38763 w 5073884"/>
              <a:gd name="connsiteY12" fmla="*/ 3414896 h 3885853"/>
              <a:gd name="connsiteX13" fmla="*/ 28376 w 5073884"/>
              <a:gd name="connsiteY13" fmla="*/ 3388641 h 3885853"/>
              <a:gd name="connsiteX14" fmla="*/ 14642 w 5073884"/>
              <a:gd name="connsiteY14" fmla="*/ 2681940 h 3885853"/>
              <a:gd name="connsiteX15" fmla="*/ 141525 w 5073884"/>
              <a:gd name="connsiteY15" fmla="*/ 1290513 h 3885853"/>
              <a:gd name="connsiteX16" fmla="*/ 968842 w 5073884"/>
              <a:gd name="connsiteY16" fmla="*/ 590018 h 3885853"/>
              <a:gd name="connsiteX17" fmla="*/ 986774 w 5073884"/>
              <a:gd name="connsiteY17" fmla="*/ 0 h 3885853"/>
              <a:gd name="connsiteX0" fmla="*/ 986774 w 5078114"/>
              <a:gd name="connsiteY0" fmla="*/ 0 h 3885853"/>
              <a:gd name="connsiteX1" fmla="*/ 1598492 w 5078114"/>
              <a:gd name="connsiteY1" fmla="*/ 571743 h 3885853"/>
              <a:gd name="connsiteX2" fmla="*/ 4623587 w 5078114"/>
              <a:gd name="connsiteY2" fmla="*/ 815032 h 3885853"/>
              <a:gd name="connsiteX3" fmla="*/ 5045794 w 5078114"/>
              <a:gd name="connsiteY3" fmla="*/ 2583837 h 3885853"/>
              <a:gd name="connsiteX4" fmla="*/ 5065097 w 5078114"/>
              <a:gd name="connsiteY4" fmla="*/ 3007422 h 3885853"/>
              <a:gd name="connsiteX5" fmla="*/ 4993239 w 5078114"/>
              <a:gd name="connsiteY5" fmla="*/ 3784266 h 3885853"/>
              <a:gd name="connsiteX6" fmla="*/ 4229604 w 5078114"/>
              <a:gd name="connsiteY6" fmla="*/ 3851522 h 3885853"/>
              <a:gd name="connsiteX7" fmla="*/ 904564 w 5078114"/>
              <a:gd name="connsiteY7" fmla="*/ 3793288 h 3885853"/>
              <a:gd name="connsiteX8" fmla="*/ 451805 w 5078114"/>
              <a:gd name="connsiteY8" fmla="*/ 3738960 h 3885853"/>
              <a:gd name="connsiteX9" fmla="*/ 417467 w 5078114"/>
              <a:gd name="connsiteY9" fmla="*/ 3743134 h 3885853"/>
              <a:gd name="connsiteX10" fmla="*/ 47039 w 5078114"/>
              <a:gd name="connsiteY10" fmla="*/ 3447046 h 3885853"/>
              <a:gd name="connsiteX11" fmla="*/ 38763 w 5078114"/>
              <a:gd name="connsiteY11" fmla="*/ 3414896 h 3885853"/>
              <a:gd name="connsiteX12" fmla="*/ 28376 w 5078114"/>
              <a:gd name="connsiteY12" fmla="*/ 3388641 h 3885853"/>
              <a:gd name="connsiteX13" fmla="*/ 14642 w 5078114"/>
              <a:gd name="connsiteY13" fmla="*/ 2681940 h 3885853"/>
              <a:gd name="connsiteX14" fmla="*/ 141525 w 5078114"/>
              <a:gd name="connsiteY14" fmla="*/ 1290513 h 3885853"/>
              <a:gd name="connsiteX15" fmla="*/ 968842 w 5078114"/>
              <a:gd name="connsiteY15" fmla="*/ 590018 h 3885853"/>
              <a:gd name="connsiteX16" fmla="*/ 986774 w 5078114"/>
              <a:gd name="connsiteY16" fmla="*/ 0 h 3885853"/>
              <a:gd name="connsiteX0" fmla="*/ 986774 w 5094085"/>
              <a:gd name="connsiteY0" fmla="*/ 0 h 3885853"/>
              <a:gd name="connsiteX1" fmla="*/ 1598492 w 5094085"/>
              <a:gd name="connsiteY1" fmla="*/ 571743 h 3885853"/>
              <a:gd name="connsiteX2" fmla="*/ 4623587 w 5094085"/>
              <a:gd name="connsiteY2" fmla="*/ 815032 h 3885853"/>
              <a:gd name="connsiteX3" fmla="*/ 5045794 w 5094085"/>
              <a:gd name="connsiteY3" fmla="*/ 2583837 h 3885853"/>
              <a:gd name="connsiteX4" fmla="*/ 4993239 w 5094085"/>
              <a:gd name="connsiteY4" fmla="*/ 3784266 h 3885853"/>
              <a:gd name="connsiteX5" fmla="*/ 4229604 w 5094085"/>
              <a:gd name="connsiteY5" fmla="*/ 3851522 h 3885853"/>
              <a:gd name="connsiteX6" fmla="*/ 904564 w 5094085"/>
              <a:gd name="connsiteY6" fmla="*/ 3793288 h 3885853"/>
              <a:gd name="connsiteX7" fmla="*/ 451805 w 5094085"/>
              <a:gd name="connsiteY7" fmla="*/ 3738960 h 3885853"/>
              <a:gd name="connsiteX8" fmla="*/ 417467 w 5094085"/>
              <a:gd name="connsiteY8" fmla="*/ 3743134 h 3885853"/>
              <a:gd name="connsiteX9" fmla="*/ 47039 w 5094085"/>
              <a:gd name="connsiteY9" fmla="*/ 3447046 h 3885853"/>
              <a:gd name="connsiteX10" fmla="*/ 38763 w 5094085"/>
              <a:gd name="connsiteY10" fmla="*/ 3414896 h 3885853"/>
              <a:gd name="connsiteX11" fmla="*/ 28376 w 5094085"/>
              <a:gd name="connsiteY11" fmla="*/ 3388641 h 3885853"/>
              <a:gd name="connsiteX12" fmla="*/ 14642 w 5094085"/>
              <a:gd name="connsiteY12" fmla="*/ 2681940 h 3885853"/>
              <a:gd name="connsiteX13" fmla="*/ 141525 w 5094085"/>
              <a:gd name="connsiteY13" fmla="*/ 1290513 h 3885853"/>
              <a:gd name="connsiteX14" fmla="*/ 968842 w 5094085"/>
              <a:gd name="connsiteY14" fmla="*/ 590018 h 3885853"/>
              <a:gd name="connsiteX15" fmla="*/ 986774 w 5094085"/>
              <a:gd name="connsiteY15" fmla="*/ 0 h 3885853"/>
              <a:gd name="connsiteX0" fmla="*/ 986774 w 5062386"/>
              <a:gd name="connsiteY0" fmla="*/ 0 h 3895361"/>
              <a:gd name="connsiteX1" fmla="*/ 1598492 w 5062386"/>
              <a:gd name="connsiteY1" fmla="*/ 571743 h 3895361"/>
              <a:gd name="connsiteX2" fmla="*/ 4623587 w 5062386"/>
              <a:gd name="connsiteY2" fmla="*/ 815032 h 3895361"/>
              <a:gd name="connsiteX3" fmla="*/ 5045794 w 5062386"/>
              <a:gd name="connsiteY3" fmla="*/ 2583837 h 3895361"/>
              <a:gd name="connsiteX4" fmla="*/ 4851350 w 5062386"/>
              <a:gd name="connsiteY4" fmla="*/ 3634494 h 3895361"/>
              <a:gd name="connsiteX5" fmla="*/ 4229604 w 5062386"/>
              <a:gd name="connsiteY5" fmla="*/ 3851522 h 3895361"/>
              <a:gd name="connsiteX6" fmla="*/ 904564 w 5062386"/>
              <a:gd name="connsiteY6" fmla="*/ 3793288 h 3895361"/>
              <a:gd name="connsiteX7" fmla="*/ 451805 w 5062386"/>
              <a:gd name="connsiteY7" fmla="*/ 3738960 h 3895361"/>
              <a:gd name="connsiteX8" fmla="*/ 417467 w 5062386"/>
              <a:gd name="connsiteY8" fmla="*/ 3743134 h 3895361"/>
              <a:gd name="connsiteX9" fmla="*/ 47039 w 5062386"/>
              <a:gd name="connsiteY9" fmla="*/ 3447046 h 3895361"/>
              <a:gd name="connsiteX10" fmla="*/ 38763 w 5062386"/>
              <a:gd name="connsiteY10" fmla="*/ 3414896 h 3895361"/>
              <a:gd name="connsiteX11" fmla="*/ 28376 w 5062386"/>
              <a:gd name="connsiteY11" fmla="*/ 3388641 h 3895361"/>
              <a:gd name="connsiteX12" fmla="*/ 14642 w 5062386"/>
              <a:gd name="connsiteY12" fmla="*/ 2681940 h 3895361"/>
              <a:gd name="connsiteX13" fmla="*/ 141525 w 5062386"/>
              <a:gd name="connsiteY13" fmla="*/ 1290513 h 3895361"/>
              <a:gd name="connsiteX14" fmla="*/ 968842 w 5062386"/>
              <a:gd name="connsiteY14" fmla="*/ 590018 h 3895361"/>
              <a:gd name="connsiteX15" fmla="*/ 986774 w 5062386"/>
              <a:gd name="connsiteY15" fmla="*/ 0 h 3895361"/>
              <a:gd name="connsiteX0" fmla="*/ 986774 w 5051609"/>
              <a:gd name="connsiteY0" fmla="*/ 0 h 3895361"/>
              <a:gd name="connsiteX1" fmla="*/ 1598492 w 5051609"/>
              <a:gd name="connsiteY1" fmla="*/ 571743 h 3895361"/>
              <a:gd name="connsiteX2" fmla="*/ 4623587 w 5051609"/>
              <a:gd name="connsiteY2" fmla="*/ 815032 h 3895361"/>
              <a:gd name="connsiteX3" fmla="*/ 5045794 w 5051609"/>
              <a:gd name="connsiteY3" fmla="*/ 2583837 h 3895361"/>
              <a:gd name="connsiteX4" fmla="*/ 4851350 w 5051609"/>
              <a:gd name="connsiteY4" fmla="*/ 3634494 h 3895361"/>
              <a:gd name="connsiteX5" fmla="*/ 4229604 w 5051609"/>
              <a:gd name="connsiteY5" fmla="*/ 3851522 h 3895361"/>
              <a:gd name="connsiteX6" fmla="*/ 904564 w 5051609"/>
              <a:gd name="connsiteY6" fmla="*/ 3793288 h 3895361"/>
              <a:gd name="connsiteX7" fmla="*/ 451805 w 5051609"/>
              <a:gd name="connsiteY7" fmla="*/ 3738960 h 3895361"/>
              <a:gd name="connsiteX8" fmla="*/ 417467 w 5051609"/>
              <a:gd name="connsiteY8" fmla="*/ 3743134 h 3895361"/>
              <a:gd name="connsiteX9" fmla="*/ 47039 w 5051609"/>
              <a:gd name="connsiteY9" fmla="*/ 3447046 h 3895361"/>
              <a:gd name="connsiteX10" fmla="*/ 38763 w 5051609"/>
              <a:gd name="connsiteY10" fmla="*/ 3414896 h 3895361"/>
              <a:gd name="connsiteX11" fmla="*/ 28376 w 5051609"/>
              <a:gd name="connsiteY11" fmla="*/ 3388641 h 3895361"/>
              <a:gd name="connsiteX12" fmla="*/ 14642 w 5051609"/>
              <a:gd name="connsiteY12" fmla="*/ 2681940 h 3895361"/>
              <a:gd name="connsiteX13" fmla="*/ 141525 w 5051609"/>
              <a:gd name="connsiteY13" fmla="*/ 1290513 h 3895361"/>
              <a:gd name="connsiteX14" fmla="*/ 968842 w 5051609"/>
              <a:gd name="connsiteY14" fmla="*/ 590018 h 3895361"/>
              <a:gd name="connsiteX15" fmla="*/ 986774 w 5051609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895361"/>
              <a:gd name="connsiteX1" fmla="*/ 1598492 w 5100973"/>
              <a:gd name="connsiteY1" fmla="*/ 571743 h 3895361"/>
              <a:gd name="connsiteX2" fmla="*/ 4623587 w 5100973"/>
              <a:gd name="connsiteY2" fmla="*/ 815032 h 3895361"/>
              <a:gd name="connsiteX3" fmla="*/ 5100973 w 5100973"/>
              <a:gd name="connsiteY3" fmla="*/ 2118754 h 3895361"/>
              <a:gd name="connsiteX4" fmla="*/ 4851350 w 5100973"/>
              <a:gd name="connsiteY4" fmla="*/ 3634494 h 3895361"/>
              <a:gd name="connsiteX5" fmla="*/ 4229604 w 5100973"/>
              <a:gd name="connsiteY5" fmla="*/ 3851522 h 3895361"/>
              <a:gd name="connsiteX6" fmla="*/ 904564 w 5100973"/>
              <a:gd name="connsiteY6" fmla="*/ 3793288 h 3895361"/>
              <a:gd name="connsiteX7" fmla="*/ 451805 w 5100973"/>
              <a:gd name="connsiteY7" fmla="*/ 3738960 h 3895361"/>
              <a:gd name="connsiteX8" fmla="*/ 417467 w 5100973"/>
              <a:gd name="connsiteY8" fmla="*/ 3743134 h 3895361"/>
              <a:gd name="connsiteX9" fmla="*/ 47039 w 5100973"/>
              <a:gd name="connsiteY9" fmla="*/ 3447046 h 3895361"/>
              <a:gd name="connsiteX10" fmla="*/ 38763 w 5100973"/>
              <a:gd name="connsiteY10" fmla="*/ 3414896 h 3895361"/>
              <a:gd name="connsiteX11" fmla="*/ 28376 w 5100973"/>
              <a:gd name="connsiteY11" fmla="*/ 3388641 h 3895361"/>
              <a:gd name="connsiteX12" fmla="*/ 14642 w 5100973"/>
              <a:gd name="connsiteY12" fmla="*/ 2681940 h 3895361"/>
              <a:gd name="connsiteX13" fmla="*/ 141525 w 5100973"/>
              <a:gd name="connsiteY13" fmla="*/ 1290513 h 3895361"/>
              <a:gd name="connsiteX14" fmla="*/ 968842 w 5100973"/>
              <a:gd name="connsiteY14" fmla="*/ 590018 h 3895361"/>
              <a:gd name="connsiteX15" fmla="*/ 986774 w 5100973"/>
              <a:gd name="connsiteY15" fmla="*/ 0 h 389536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3992101"/>
              <a:gd name="connsiteX1" fmla="*/ 1598492 w 5100973"/>
              <a:gd name="connsiteY1" fmla="*/ 571743 h 3992101"/>
              <a:gd name="connsiteX2" fmla="*/ 4623587 w 5100973"/>
              <a:gd name="connsiteY2" fmla="*/ 815032 h 3992101"/>
              <a:gd name="connsiteX3" fmla="*/ 5100973 w 5100973"/>
              <a:gd name="connsiteY3" fmla="*/ 2118754 h 3992101"/>
              <a:gd name="connsiteX4" fmla="*/ 4851350 w 5100973"/>
              <a:gd name="connsiteY4" fmla="*/ 3634494 h 3992101"/>
              <a:gd name="connsiteX5" fmla="*/ 3796052 w 5100973"/>
              <a:gd name="connsiteY5" fmla="*/ 3985529 h 3992101"/>
              <a:gd name="connsiteX6" fmla="*/ 904564 w 5100973"/>
              <a:gd name="connsiteY6" fmla="*/ 3793288 h 3992101"/>
              <a:gd name="connsiteX7" fmla="*/ 451805 w 5100973"/>
              <a:gd name="connsiteY7" fmla="*/ 3738960 h 3992101"/>
              <a:gd name="connsiteX8" fmla="*/ 417467 w 5100973"/>
              <a:gd name="connsiteY8" fmla="*/ 3743134 h 3992101"/>
              <a:gd name="connsiteX9" fmla="*/ 47039 w 5100973"/>
              <a:gd name="connsiteY9" fmla="*/ 3447046 h 3992101"/>
              <a:gd name="connsiteX10" fmla="*/ 38763 w 5100973"/>
              <a:gd name="connsiteY10" fmla="*/ 3414896 h 3992101"/>
              <a:gd name="connsiteX11" fmla="*/ 28376 w 5100973"/>
              <a:gd name="connsiteY11" fmla="*/ 3388641 h 3992101"/>
              <a:gd name="connsiteX12" fmla="*/ 14642 w 5100973"/>
              <a:gd name="connsiteY12" fmla="*/ 2681940 h 3992101"/>
              <a:gd name="connsiteX13" fmla="*/ 141525 w 5100973"/>
              <a:gd name="connsiteY13" fmla="*/ 1290513 h 3992101"/>
              <a:gd name="connsiteX14" fmla="*/ 968842 w 5100973"/>
              <a:gd name="connsiteY14" fmla="*/ 590018 h 3992101"/>
              <a:gd name="connsiteX15" fmla="*/ 986774 w 5100973"/>
              <a:gd name="connsiteY15" fmla="*/ 0 h 3992101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17467 w 5100973"/>
              <a:gd name="connsiteY8" fmla="*/ 3743134 h 4001096"/>
              <a:gd name="connsiteX9" fmla="*/ 47039 w 5100973"/>
              <a:gd name="connsiteY9" fmla="*/ 3447046 h 4001096"/>
              <a:gd name="connsiteX10" fmla="*/ 38763 w 5100973"/>
              <a:gd name="connsiteY10" fmla="*/ 3414896 h 4001096"/>
              <a:gd name="connsiteX11" fmla="*/ 28376 w 5100973"/>
              <a:gd name="connsiteY11" fmla="*/ 3388641 h 4001096"/>
              <a:gd name="connsiteX12" fmla="*/ 14642 w 5100973"/>
              <a:gd name="connsiteY12" fmla="*/ 2681940 h 4001096"/>
              <a:gd name="connsiteX13" fmla="*/ 141525 w 5100973"/>
              <a:gd name="connsiteY13" fmla="*/ 1290513 h 4001096"/>
              <a:gd name="connsiteX14" fmla="*/ 968842 w 5100973"/>
              <a:gd name="connsiteY14" fmla="*/ 590018 h 4001096"/>
              <a:gd name="connsiteX15" fmla="*/ 986774 w 5100973"/>
              <a:gd name="connsiteY15" fmla="*/ 0 h 4001096"/>
              <a:gd name="connsiteX0" fmla="*/ 986774 w 5100973"/>
              <a:gd name="connsiteY0" fmla="*/ 0 h 4001096"/>
              <a:gd name="connsiteX1" fmla="*/ 1598492 w 5100973"/>
              <a:gd name="connsiteY1" fmla="*/ 571743 h 4001096"/>
              <a:gd name="connsiteX2" fmla="*/ 4623587 w 5100973"/>
              <a:gd name="connsiteY2" fmla="*/ 815032 h 4001096"/>
              <a:gd name="connsiteX3" fmla="*/ 5100973 w 5100973"/>
              <a:gd name="connsiteY3" fmla="*/ 2118754 h 4001096"/>
              <a:gd name="connsiteX4" fmla="*/ 4851350 w 5100973"/>
              <a:gd name="connsiteY4" fmla="*/ 3634494 h 4001096"/>
              <a:gd name="connsiteX5" fmla="*/ 3796052 w 5100973"/>
              <a:gd name="connsiteY5" fmla="*/ 3985529 h 4001096"/>
              <a:gd name="connsiteX6" fmla="*/ 959744 w 5100973"/>
              <a:gd name="connsiteY6" fmla="*/ 3840584 h 4001096"/>
              <a:gd name="connsiteX7" fmla="*/ 451805 w 5100973"/>
              <a:gd name="connsiteY7" fmla="*/ 3738960 h 4001096"/>
              <a:gd name="connsiteX8" fmla="*/ 47039 w 5100973"/>
              <a:gd name="connsiteY8" fmla="*/ 3447046 h 4001096"/>
              <a:gd name="connsiteX9" fmla="*/ 38763 w 5100973"/>
              <a:gd name="connsiteY9" fmla="*/ 3414896 h 4001096"/>
              <a:gd name="connsiteX10" fmla="*/ 28376 w 5100973"/>
              <a:gd name="connsiteY10" fmla="*/ 3388641 h 4001096"/>
              <a:gd name="connsiteX11" fmla="*/ 14642 w 5100973"/>
              <a:gd name="connsiteY11" fmla="*/ 2681940 h 4001096"/>
              <a:gd name="connsiteX12" fmla="*/ 141525 w 5100973"/>
              <a:gd name="connsiteY12" fmla="*/ 1290513 h 4001096"/>
              <a:gd name="connsiteX13" fmla="*/ 968842 w 5100973"/>
              <a:gd name="connsiteY13" fmla="*/ 590018 h 4001096"/>
              <a:gd name="connsiteX14" fmla="*/ 986774 w 5100973"/>
              <a:gd name="connsiteY14" fmla="*/ 0 h 4001096"/>
              <a:gd name="connsiteX0" fmla="*/ 984626 w 5098825"/>
              <a:gd name="connsiteY0" fmla="*/ 0 h 4001096"/>
              <a:gd name="connsiteX1" fmla="*/ 1596344 w 5098825"/>
              <a:gd name="connsiteY1" fmla="*/ 571743 h 4001096"/>
              <a:gd name="connsiteX2" fmla="*/ 4621439 w 5098825"/>
              <a:gd name="connsiteY2" fmla="*/ 815032 h 4001096"/>
              <a:gd name="connsiteX3" fmla="*/ 5098825 w 5098825"/>
              <a:gd name="connsiteY3" fmla="*/ 2118754 h 4001096"/>
              <a:gd name="connsiteX4" fmla="*/ 4849202 w 5098825"/>
              <a:gd name="connsiteY4" fmla="*/ 3634494 h 4001096"/>
              <a:gd name="connsiteX5" fmla="*/ 3793904 w 5098825"/>
              <a:gd name="connsiteY5" fmla="*/ 3985529 h 4001096"/>
              <a:gd name="connsiteX6" fmla="*/ 957596 w 5098825"/>
              <a:gd name="connsiteY6" fmla="*/ 3840584 h 4001096"/>
              <a:gd name="connsiteX7" fmla="*/ 449657 w 5098825"/>
              <a:gd name="connsiteY7" fmla="*/ 3738960 h 4001096"/>
              <a:gd name="connsiteX8" fmla="*/ 44891 w 5098825"/>
              <a:gd name="connsiteY8" fmla="*/ 3447046 h 4001096"/>
              <a:gd name="connsiteX9" fmla="*/ 36615 w 5098825"/>
              <a:gd name="connsiteY9" fmla="*/ 3414896 h 4001096"/>
              <a:gd name="connsiteX10" fmla="*/ 12494 w 5098825"/>
              <a:gd name="connsiteY10" fmla="*/ 2681940 h 4001096"/>
              <a:gd name="connsiteX11" fmla="*/ 139377 w 5098825"/>
              <a:gd name="connsiteY11" fmla="*/ 1290513 h 4001096"/>
              <a:gd name="connsiteX12" fmla="*/ 966694 w 5098825"/>
              <a:gd name="connsiteY12" fmla="*/ 590018 h 4001096"/>
              <a:gd name="connsiteX13" fmla="*/ 984626 w 5098825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44704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83699 w 5097898"/>
              <a:gd name="connsiteY0" fmla="*/ 0 h 4001096"/>
              <a:gd name="connsiteX1" fmla="*/ 1595417 w 5097898"/>
              <a:gd name="connsiteY1" fmla="*/ 571743 h 4001096"/>
              <a:gd name="connsiteX2" fmla="*/ 4620512 w 5097898"/>
              <a:gd name="connsiteY2" fmla="*/ 815032 h 4001096"/>
              <a:gd name="connsiteX3" fmla="*/ 5097898 w 5097898"/>
              <a:gd name="connsiteY3" fmla="*/ 2118754 h 4001096"/>
              <a:gd name="connsiteX4" fmla="*/ 4848275 w 5097898"/>
              <a:gd name="connsiteY4" fmla="*/ 3634494 h 4001096"/>
              <a:gd name="connsiteX5" fmla="*/ 3792977 w 5097898"/>
              <a:gd name="connsiteY5" fmla="*/ 3985529 h 4001096"/>
              <a:gd name="connsiteX6" fmla="*/ 956669 w 5097898"/>
              <a:gd name="connsiteY6" fmla="*/ 3840584 h 4001096"/>
              <a:gd name="connsiteX7" fmla="*/ 448730 w 5097898"/>
              <a:gd name="connsiteY7" fmla="*/ 3738960 h 4001096"/>
              <a:gd name="connsiteX8" fmla="*/ 43964 w 5097898"/>
              <a:gd name="connsiteY8" fmla="*/ 3533756 h 4001096"/>
              <a:gd name="connsiteX9" fmla="*/ 4157 w 5097898"/>
              <a:gd name="connsiteY9" fmla="*/ 3249358 h 4001096"/>
              <a:gd name="connsiteX10" fmla="*/ 11567 w 5097898"/>
              <a:gd name="connsiteY10" fmla="*/ 2681940 h 4001096"/>
              <a:gd name="connsiteX11" fmla="*/ 138450 w 5097898"/>
              <a:gd name="connsiteY11" fmla="*/ 1290513 h 4001096"/>
              <a:gd name="connsiteX12" fmla="*/ 965767 w 5097898"/>
              <a:gd name="connsiteY12" fmla="*/ 590018 h 4001096"/>
              <a:gd name="connsiteX13" fmla="*/ 983699 w 5097898"/>
              <a:gd name="connsiteY13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437163 w 5086331"/>
              <a:gd name="connsiteY7" fmla="*/ 3738960 h 4001096"/>
              <a:gd name="connsiteX8" fmla="*/ 32397 w 5086331"/>
              <a:gd name="connsiteY8" fmla="*/ 3533756 h 4001096"/>
              <a:gd name="connsiteX9" fmla="*/ 0 w 5086331"/>
              <a:gd name="connsiteY9" fmla="*/ 2681940 h 4001096"/>
              <a:gd name="connsiteX10" fmla="*/ 126883 w 5086331"/>
              <a:gd name="connsiteY10" fmla="*/ 1290513 h 4001096"/>
              <a:gd name="connsiteX11" fmla="*/ 954200 w 5086331"/>
              <a:gd name="connsiteY11" fmla="*/ 590018 h 4001096"/>
              <a:gd name="connsiteX12" fmla="*/ 972132 w 5086331"/>
              <a:gd name="connsiteY12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972132 w 5086331"/>
              <a:gd name="connsiteY0" fmla="*/ 0 h 4001096"/>
              <a:gd name="connsiteX1" fmla="*/ 1583850 w 5086331"/>
              <a:gd name="connsiteY1" fmla="*/ 571743 h 4001096"/>
              <a:gd name="connsiteX2" fmla="*/ 4608945 w 5086331"/>
              <a:gd name="connsiteY2" fmla="*/ 815032 h 4001096"/>
              <a:gd name="connsiteX3" fmla="*/ 5086331 w 5086331"/>
              <a:gd name="connsiteY3" fmla="*/ 2118754 h 4001096"/>
              <a:gd name="connsiteX4" fmla="*/ 4836708 w 5086331"/>
              <a:gd name="connsiteY4" fmla="*/ 3634494 h 4001096"/>
              <a:gd name="connsiteX5" fmla="*/ 3781410 w 5086331"/>
              <a:gd name="connsiteY5" fmla="*/ 3985529 h 4001096"/>
              <a:gd name="connsiteX6" fmla="*/ 945102 w 5086331"/>
              <a:gd name="connsiteY6" fmla="*/ 3840584 h 4001096"/>
              <a:gd name="connsiteX7" fmla="*/ 32397 w 5086331"/>
              <a:gd name="connsiteY7" fmla="*/ 3533756 h 4001096"/>
              <a:gd name="connsiteX8" fmla="*/ 0 w 5086331"/>
              <a:gd name="connsiteY8" fmla="*/ 2681940 h 4001096"/>
              <a:gd name="connsiteX9" fmla="*/ 126883 w 5086331"/>
              <a:gd name="connsiteY9" fmla="*/ 1290513 h 4001096"/>
              <a:gd name="connsiteX10" fmla="*/ 954200 w 5086331"/>
              <a:gd name="connsiteY10" fmla="*/ 590018 h 4001096"/>
              <a:gd name="connsiteX11" fmla="*/ 972132 w 5086331"/>
              <a:gd name="connsiteY11" fmla="*/ 0 h 4001096"/>
              <a:gd name="connsiteX0" fmla="*/ 1007316 w 5121515"/>
              <a:gd name="connsiteY0" fmla="*/ 0 h 4001096"/>
              <a:gd name="connsiteX1" fmla="*/ 1619034 w 5121515"/>
              <a:gd name="connsiteY1" fmla="*/ 571743 h 4001096"/>
              <a:gd name="connsiteX2" fmla="*/ 4644129 w 5121515"/>
              <a:gd name="connsiteY2" fmla="*/ 815032 h 4001096"/>
              <a:gd name="connsiteX3" fmla="*/ 5121515 w 5121515"/>
              <a:gd name="connsiteY3" fmla="*/ 2118754 h 4001096"/>
              <a:gd name="connsiteX4" fmla="*/ 4871892 w 5121515"/>
              <a:gd name="connsiteY4" fmla="*/ 3634494 h 4001096"/>
              <a:gd name="connsiteX5" fmla="*/ 3816594 w 5121515"/>
              <a:gd name="connsiteY5" fmla="*/ 3985529 h 4001096"/>
              <a:gd name="connsiteX6" fmla="*/ 980286 w 5121515"/>
              <a:gd name="connsiteY6" fmla="*/ 3840584 h 4001096"/>
              <a:gd name="connsiteX7" fmla="*/ 67581 w 5121515"/>
              <a:gd name="connsiteY7" fmla="*/ 3533756 h 4001096"/>
              <a:gd name="connsiteX8" fmla="*/ 35184 w 5121515"/>
              <a:gd name="connsiteY8" fmla="*/ 2681940 h 4001096"/>
              <a:gd name="connsiteX9" fmla="*/ 162067 w 5121515"/>
              <a:gd name="connsiteY9" fmla="*/ 1290513 h 4001096"/>
              <a:gd name="connsiteX10" fmla="*/ 989384 w 5121515"/>
              <a:gd name="connsiteY10" fmla="*/ 590018 h 4001096"/>
              <a:gd name="connsiteX11" fmla="*/ 1007316 w 5121515"/>
              <a:gd name="connsiteY11" fmla="*/ 0 h 4001096"/>
              <a:gd name="connsiteX0" fmla="*/ 1010370 w 5124569"/>
              <a:gd name="connsiteY0" fmla="*/ 0 h 4001096"/>
              <a:gd name="connsiteX1" fmla="*/ 1622088 w 5124569"/>
              <a:gd name="connsiteY1" fmla="*/ 571743 h 4001096"/>
              <a:gd name="connsiteX2" fmla="*/ 4647183 w 5124569"/>
              <a:gd name="connsiteY2" fmla="*/ 815032 h 4001096"/>
              <a:gd name="connsiteX3" fmla="*/ 5124569 w 5124569"/>
              <a:gd name="connsiteY3" fmla="*/ 2118754 h 4001096"/>
              <a:gd name="connsiteX4" fmla="*/ 4874946 w 5124569"/>
              <a:gd name="connsiteY4" fmla="*/ 3634494 h 4001096"/>
              <a:gd name="connsiteX5" fmla="*/ 3819648 w 5124569"/>
              <a:gd name="connsiteY5" fmla="*/ 3985529 h 4001096"/>
              <a:gd name="connsiteX6" fmla="*/ 983340 w 5124569"/>
              <a:gd name="connsiteY6" fmla="*/ 3840584 h 4001096"/>
              <a:gd name="connsiteX7" fmla="*/ 70635 w 5124569"/>
              <a:gd name="connsiteY7" fmla="*/ 3533756 h 4001096"/>
              <a:gd name="connsiteX8" fmla="*/ 165121 w 5124569"/>
              <a:gd name="connsiteY8" fmla="*/ 1290513 h 4001096"/>
              <a:gd name="connsiteX9" fmla="*/ 992438 w 5124569"/>
              <a:gd name="connsiteY9" fmla="*/ 590018 h 4001096"/>
              <a:gd name="connsiteX10" fmla="*/ 1010370 w 5124569"/>
              <a:gd name="connsiteY10" fmla="*/ 0 h 4001096"/>
              <a:gd name="connsiteX0" fmla="*/ 1004891 w 5119090"/>
              <a:gd name="connsiteY0" fmla="*/ 0 h 4001096"/>
              <a:gd name="connsiteX1" fmla="*/ 1616609 w 5119090"/>
              <a:gd name="connsiteY1" fmla="*/ 571743 h 4001096"/>
              <a:gd name="connsiteX2" fmla="*/ 4641704 w 5119090"/>
              <a:gd name="connsiteY2" fmla="*/ 815032 h 4001096"/>
              <a:gd name="connsiteX3" fmla="*/ 5119090 w 5119090"/>
              <a:gd name="connsiteY3" fmla="*/ 2118754 h 4001096"/>
              <a:gd name="connsiteX4" fmla="*/ 4869467 w 5119090"/>
              <a:gd name="connsiteY4" fmla="*/ 3634494 h 4001096"/>
              <a:gd name="connsiteX5" fmla="*/ 3814169 w 5119090"/>
              <a:gd name="connsiteY5" fmla="*/ 3985529 h 4001096"/>
              <a:gd name="connsiteX6" fmla="*/ 977861 w 5119090"/>
              <a:gd name="connsiteY6" fmla="*/ 3840584 h 4001096"/>
              <a:gd name="connsiteX7" fmla="*/ 73039 w 5119090"/>
              <a:gd name="connsiteY7" fmla="*/ 3313039 h 4001096"/>
              <a:gd name="connsiteX8" fmla="*/ 159642 w 5119090"/>
              <a:gd name="connsiteY8" fmla="*/ 1290513 h 4001096"/>
              <a:gd name="connsiteX9" fmla="*/ 986959 w 5119090"/>
              <a:gd name="connsiteY9" fmla="*/ 590018 h 4001096"/>
              <a:gd name="connsiteX10" fmla="*/ 1004891 w 5119090"/>
              <a:gd name="connsiteY10" fmla="*/ 0 h 4001096"/>
              <a:gd name="connsiteX0" fmla="*/ 1004891 w 5119090"/>
              <a:gd name="connsiteY0" fmla="*/ 0 h 4028919"/>
              <a:gd name="connsiteX1" fmla="*/ 1616609 w 5119090"/>
              <a:gd name="connsiteY1" fmla="*/ 571743 h 4028919"/>
              <a:gd name="connsiteX2" fmla="*/ 4641704 w 5119090"/>
              <a:gd name="connsiteY2" fmla="*/ 815032 h 4028919"/>
              <a:gd name="connsiteX3" fmla="*/ 5119090 w 5119090"/>
              <a:gd name="connsiteY3" fmla="*/ 2118754 h 4028919"/>
              <a:gd name="connsiteX4" fmla="*/ 4869467 w 5119090"/>
              <a:gd name="connsiteY4" fmla="*/ 3634494 h 4028919"/>
              <a:gd name="connsiteX5" fmla="*/ 3814169 w 5119090"/>
              <a:gd name="connsiteY5" fmla="*/ 3985529 h 4028919"/>
              <a:gd name="connsiteX6" fmla="*/ 977861 w 5119090"/>
              <a:gd name="connsiteY6" fmla="*/ 3911529 h 4028919"/>
              <a:gd name="connsiteX7" fmla="*/ 73039 w 5119090"/>
              <a:gd name="connsiteY7" fmla="*/ 3313039 h 4028919"/>
              <a:gd name="connsiteX8" fmla="*/ 159642 w 5119090"/>
              <a:gd name="connsiteY8" fmla="*/ 1290513 h 4028919"/>
              <a:gd name="connsiteX9" fmla="*/ 986959 w 5119090"/>
              <a:gd name="connsiteY9" fmla="*/ 590018 h 4028919"/>
              <a:gd name="connsiteX10" fmla="*/ 1004891 w 5119090"/>
              <a:gd name="connsiteY10" fmla="*/ 0 h 4028919"/>
              <a:gd name="connsiteX0" fmla="*/ 1004891 w 5119090"/>
              <a:gd name="connsiteY0" fmla="*/ 0 h 4142676"/>
              <a:gd name="connsiteX1" fmla="*/ 1616609 w 5119090"/>
              <a:gd name="connsiteY1" fmla="*/ 571743 h 4142676"/>
              <a:gd name="connsiteX2" fmla="*/ 4641704 w 5119090"/>
              <a:gd name="connsiteY2" fmla="*/ 815032 h 4142676"/>
              <a:gd name="connsiteX3" fmla="*/ 5119090 w 5119090"/>
              <a:gd name="connsiteY3" fmla="*/ 2118754 h 4142676"/>
              <a:gd name="connsiteX4" fmla="*/ 4869467 w 5119090"/>
              <a:gd name="connsiteY4" fmla="*/ 3634494 h 4142676"/>
              <a:gd name="connsiteX5" fmla="*/ 3575630 w 5119090"/>
              <a:gd name="connsiteY5" fmla="*/ 4131303 h 4142676"/>
              <a:gd name="connsiteX6" fmla="*/ 977861 w 5119090"/>
              <a:gd name="connsiteY6" fmla="*/ 3911529 h 4142676"/>
              <a:gd name="connsiteX7" fmla="*/ 73039 w 5119090"/>
              <a:gd name="connsiteY7" fmla="*/ 3313039 h 4142676"/>
              <a:gd name="connsiteX8" fmla="*/ 159642 w 5119090"/>
              <a:gd name="connsiteY8" fmla="*/ 1290513 h 4142676"/>
              <a:gd name="connsiteX9" fmla="*/ 986959 w 5119090"/>
              <a:gd name="connsiteY9" fmla="*/ 590018 h 4142676"/>
              <a:gd name="connsiteX10" fmla="*/ 1004891 w 5119090"/>
              <a:gd name="connsiteY10" fmla="*/ 0 h 4142676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641704 w 5119090"/>
              <a:gd name="connsiteY2" fmla="*/ 815032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5119090"/>
              <a:gd name="connsiteY0" fmla="*/ 0 h 4145018"/>
              <a:gd name="connsiteX1" fmla="*/ 1616609 w 5119090"/>
              <a:gd name="connsiteY1" fmla="*/ 571743 h 4145018"/>
              <a:gd name="connsiteX2" fmla="*/ 4469426 w 5119090"/>
              <a:gd name="connsiteY2" fmla="*/ 735519 h 4145018"/>
              <a:gd name="connsiteX3" fmla="*/ 5119090 w 5119090"/>
              <a:gd name="connsiteY3" fmla="*/ 2118754 h 4145018"/>
              <a:gd name="connsiteX4" fmla="*/ 4736945 w 5119090"/>
              <a:gd name="connsiteY4" fmla="*/ 3594737 h 4145018"/>
              <a:gd name="connsiteX5" fmla="*/ 3575630 w 5119090"/>
              <a:gd name="connsiteY5" fmla="*/ 4131303 h 4145018"/>
              <a:gd name="connsiteX6" fmla="*/ 977861 w 5119090"/>
              <a:gd name="connsiteY6" fmla="*/ 3911529 h 4145018"/>
              <a:gd name="connsiteX7" fmla="*/ 73039 w 5119090"/>
              <a:gd name="connsiteY7" fmla="*/ 3313039 h 4145018"/>
              <a:gd name="connsiteX8" fmla="*/ 159642 w 5119090"/>
              <a:gd name="connsiteY8" fmla="*/ 1290513 h 4145018"/>
              <a:gd name="connsiteX9" fmla="*/ 986959 w 5119090"/>
              <a:gd name="connsiteY9" fmla="*/ 590018 h 4145018"/>
              <a:gd name="connsiteX10" fmla="*/ 1004891 w 5119090"/>
              <a:gd name="connsiteY10" fmla="*/ 0 h 4145018"/>
              <a:gd name="connsiteX0" fmla="*/ 1004891 w 4986569"/>
              <a:gd name="connsiteY0" fmla="*/ 0 h 4145018"/>
              <a:gd name="connsiteX1" fmla="*/ 1616609 w 4986569"/>
              <a:gd name="connsiteY1" fmla="*/ 571743 h 4145018"/>
              <a:gd name="connsiteX2" fmla="*/ 4469426 w 4986569"/>
              <a:gd name="connsiteY2" fmla="*/ 735519 h 4145018"/>
              <a:gd name="connsiteX3" fmla="*/ 4986569 w 4986569"/>
              <a:gd name="connsiteY3" fmla="*/ 2118754 h 4145018"/>
              <a:gd name="connsiteX4" fmla="*/ 4736945 w 4986569"/>
              <a:gd name="connsiteY4" fmla="*/ 3594737 h 4145018"/>
              <a:gd name="connsiteX5" fmla="*/ 3575630 w 4986569"/>
              <a:gd name="connsiteY5" fmla="*/ 4131303 h 4145018"/>
              <a:gd name="connsiteX6" fmla="*/ 977861 w 4986569"/>
              <a:gd name="connsiteY6" fmla="*/ 3911529 h 4145018"/>
              <a:gd name="connsiteX7" fmla="*/ 73039 w 4986569"/>
              <a:gd name="connsiteY7" fmla="*/ 3313039 h 4145018"/>
              <a:gd name="connsiteX8" fmla="*/ 159642 w 4986569"/>
              <a:gd name="connsiteY8" fmla="*/ 1290513 h 4145018"/>
              <a:gd name="connsiteX9" fmla="*/ 986959 w 4986569"/>
              <a:gd name="connsiteY9" fmla="*/ 590018 h 4145018"/>
              <a:gd name="connsiteX10" fmla="*/ 1004891 w 4986569"/>
              <a:gd name="connsiteY10" fmla="*/ 0 h 4145018"/>
              <a:gd name="connsiteX0" fmla="*/ 1004891 w 4857980"/>
              <a:gd name="connsiteY0" fmla="*/ 0 h 4145018"/>
              <a:gd name="connsiteX1" fmla="*/ 1616609 w 4857980"/>
              <a:gd name="connsiteY1" fmla="*/ 571743 h 4145018"/>
              <a:gd name="connsiteX2" fmla="*/ 4469426 w 4857980"/>
              <a:gd name="connsiteY2" fmla="*/ 735519 h 4145018"/>
              <a:gd name="connsiteX3" fmla="*/ 4736945 w 4857980"/>
              <a:gd name="connsiteY3" fmla="*/ 3594737 h 4145018"/>
              <a:gd name="connsiteX4" fmla="*/ 3575630 w 4857980"/>
              <a:gd name="connsiteY4" fmla="*/ 4131303 h 4145018"/>
              <a:gd name="connsiteX5" fmla="*/ 977861 w 4857980"/>
              <a:gd name="connsiteY5" fmla="*/ 3911529 h 4145018"/>
              <a:gd name="connsiteX6" fmla="*/ 73039 w 4857980"/>
              <a:gd name="connsiteY6" fmla="*/ 3313039 h 4145018"/>
              <a:gd name="connsiteX7" fmla="*/ 159642 w 4857980"/>
              <a:gd name="connsiteY7" fmla="*/ 1290513 h 4145018"/>
              <a:gd name="connsiteX8" fmla="*/ 986959 w 4857980"/>
              <a:gd name="connsiteY8" fmla="*/ 590018 h 4145018"/>
              <a:gd name="connsiteX9" fmla="*/ 1004891 w 4857980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775276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44528"/>
              <a:gd name="connsiteY0" fmla="*/ 0 h 4145018"/>
              <a:gd name="connsiteX1" fmla="*/ 1616609 w 4944528"/>
              <a:gd name="connsiteY1" fmla="*/ 571743 h 4145018"/>
              <a:gd name="connsiteX2" fmla="*/ 4641704 w 4944528"/>
              <a:gd name="connsiteY2" fmla="*/ 907797 h 4145018"/>
              <a:gd name="connsiteX3" fmla="*/ 4736945 w 4944528"/>
              <a:gd name="connsiteY3" fmla="*/ 3594737 h 4145018"/>
              <a:gd name="connsiteX4" fmla="*/ 3575630 w 4944528"/>
              <a:gd name="connsiteY4" fmla="*/ 4131303 h 4145018"/>
              <a:gd name="connsiteX5" fmla="*/ 977861 w 4944528"/>
              <a:gd name="connsiteY5" fmla="*/ 3911529 h 4145018"/>
              <a:gd name="connsiteX6" fmla="*/ 73039 w 4944528"/>
              <a:gd name="connsiteY6" fmla="*/ 3313039 h 4145018"/>
              <a:gd name="connsiteX7" fmla="*/ 159642 w 4944528"/>
              <a:gd name="connsiteY7" fmla="*/ 1290513 h 4145018"/>
              <a:gd name="connsiteX8" fmla="*/ 986959 w 4944528"/>
              <a:gd name="connsiteY8" fmla="*/ 590018 h 4145018"/>
              <a:gd name="connsiteX9" fmla="*/ 1004891 w 4944528"/>
              <a:gd name="connsiteY9" fmla="*/ 0 h 4145018"/>
              <a:gd name="connsiteX0" fmla="*/ 1004891 w 4938286"/>
              <a:gd name="connsiteY0" fmla="*/ 0 h 4156705"/>
              <a:gd name="connsiteX1" fmla="*/ 1616609 w 4938286"/>
              <a:gd name="connsiteY1" fmla="*/ 571743 h 4156705"/>
              <a:gd name="connsiteX2" fmla="*/ 4641704 w 4938286"/>
              <a:gd name="connsiteY2" fmla="*/ 907797 h 4156705"/>
              <a:gd name="connsiteX3" fmla="*/ 4723693 w 4938286"/>
              <a:gd name="connsiteY3" fmla="*/ 3409206 h 4156705"/>
              <a:gd name="connsiteX4" fmla="*/ 3575630 w 4938286"/>
              <a:gd name="connsiteY4" fmla="*/ 4131303 h 4156705"/>
              <a:gd name="connsiteX5" fmla="*/ 977861 w 4938286"/>
              <a:gd name="connsiteY5" fmla="*/ 3911529 h 4156705"/>
              <a:gd name="connsiteX6" fmla="*/ 73039 w 4938286"/>
              <a:gd name="connsiteY6" fmla="*/ 3313039 h 4156705"/>
              <a:gd name="connsiteX7" fmla="*/ 159642 w 4938286"/>
              <a:gd name="connsiteY7" fmla="*/ 1290513 h 4156705"/>
              <a:gd name="connsiteX8" fmla="*/ 986959 w 4938286"/>
              <a:gd name="connsiteY8" fmla="*/ 590018 h 4156705"/>
              <a:gd name="connsiteX9" fmla="*/ 1004891 w 493828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907797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64496"/>
              <a:gd name="connsiteY0" fmla="*/ 0 h 4156705"/>
              <a:gd name="connsiteX1" fmla="*/ 1616609 w 4964496"/>
              <a:gd name="connsiteY1" fmla="*/ 571743 h 4156705"/>
              <a:gd name="connsiteX2" fmla="*/ 4641704 w 4964496"/>
              <a:gd name="connsiteY2" fmla="*/ 881293 h 4156705"/>
              <a:gd name="connsiteX3" fmla="*/ 4723693 w 4964496"/>
              <a:gd name="connsiteY3" fmla="*/ 3409206 h 4156705"/>
              <a:gd name="connsiteX4" fmla="*/ 3575630 w 4964496"/>
              <a:gd name="connsiteY4" fmla="*/ 4131303 h 4156705"/>
              <a:gd name="connsiteX5" fmla="*/ 977861 w 4964496"/>
              <a:gd name="connsiteY5" fmla="*/ 3911529 h 4156705"/>
              <a:gd name="connsiteX6" fmla="*/ 73039 w 4964496"/>
              <a:gd name="connsiteY6" fmla="*/ 3313039 h 4156705"/>
              <a:gd name="connsiteX7" fmla="*/ 159642 w 4964496"/>
              <a:gd name="connsiteY7" fmla="*/ 1290513 h 4156705"/>
              <a:gd name="connsiteX8" fmla="*/ 986959 w 4964496"/>
              <a:gd name="connsiteY8" fmla="*/ 590018 h 4156705"/>
              <a:gd name="connsiteX9" fmla="*/ 1004891 w 4964496"/>
              <a:gd name="connsiteY9" fmla="*/ 0 h 4156705"/>
              <a:gd name="connsiteX0" fmla="*/ 1004891 w 4938200"/>
              <a:gd name="connsiteY0" fmla="*/ 0 h 4156705"/>
              <a:gd name="connsiteX1" fmla="*/ 1616609 w 4938200"/>
              <a:gd name="connsiteY1" fmla="*/ 571743 h 4156705"/>
              <a:gd name="connsiteX2" fmla="*/ 4641704 w 4938200"/>
              <a:gd name="connsiteY2" fmla="*/ 881293 h 4156705"/>
              <a:gd name="connsiteX3" fmla="*/ 4723693 w 4938200"/>
              <a:gd name="connsiteY3" fmla="*/ 3409206 h 4156705"/>
              <a:gd name="connsiteX4" fmla="*/ 3575630 w 4938200"/>
              <a:gd name="connsiteY4" fmla="*/ 4131303 h 4156705"/>
              <a:gd name="connsiteX5" fmla="*/ 977861 w 4938200"/>
              <a:gd name="connsiteY5" fmla="*/ 3911529 h 4156705"/>
              <a:gd name="connsiteX6" fmla="*/ 73039 w 4938200"/>
              <a:gd name="connsiteY6" fmla="*/ 3313039 h 4156705"/>
              <a:gd name="connsiteX7" fmla="*/ 159642 w 4938200"/>
              <a:gd name="connsiteY7" fmla="*/ 1290513 h 4156705"/>
              <a:gd name="connsiteX8" fmla="*/ 986959 w 4938200"/>
              <a:gd name="connsiteY8" fmla="*/ 590018 h 4156705"/>
              <a:gd name="connsiteX9" fmla="*/ 1004891 w 4938200"/>
              <a:gd name="connsiteY9" fmla="*/ 0 h 4156705"/>
              <a:gd name="connsiteX0" fmla="*/ 1004891 w 4931243"/>
              <a:gd name="connsiteY0" fmla="*/ 0 h 4156705"/>
              <a:gd name="connsiteX1" fmla="*/ 1616609 w 4931243"/>
              <a:gd name="connsiteY1" fmla="*/ 571743 h 4156705"/>
              <a:gd name="connsiteX2" fmla="*/ 4628452 w 4931243"/>
              <a:gd name="connsiteY2" fmla="*/ 934302 h 4156705"/>
              <a:gd name="connsiteX3" fmla="*/ 4723693 w 4931243"/>
              <a:gd name="connsiteY3" fmla="*/ 3409206 h 4156705"/>
              <a:gd name="connsiteX4" fmla="*/ 3575630 w 4931243"/>
              <a:gd name="connsiteY4" fmla="*/ 4131303 h 4156705"/>
              <a:gd name="connsiteX5" fmla="*/ 977861 w 4931243"/>
              <a:gd name="connsiteY5" fmla="*/ 3911529 h 4156705"/>
              <a:gd name="connsiteX6" fmla="*/ 73039 w 4931243"/>
              <a:gd name="connsiteY6" fmla="*/ 3313039 h 4156705"/>
              <a:gd name="connsiteX7" fmla="*/ 159642 w 4931243"/>
              <a:gd name="connsiteY7" fmla="*/ 1290513 h 4156705"/>
              <a:gd name="connsiteX8" fmla="*/ 986959 w 4931243"/>
              <a:gd name="connsiteY8" fmla="*/ 590018 h 4156705"/>
              <a:gd name="connsiteX9" fmla="*/ 1004891 w 4931243"/>
              <a:gd name="connsiteY9" fmla="*/ 0 h 4156705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04891 w 4931243"/>
              <a:gd name="connsiteY0" fmla="*/ 0 h 4175448"/>
              <a:gd name="connsiteX1" fmla="*/ 1616609 w 4931243"/>
              <a:gd name="connsiteY1" fmla="*/ 571743 h 4175448"/>
              <a:gd name="connsiteX2" fmla="*/ 4628452 w 4931243"/>
              <a:gd name="connsiteY2" fmla="*/ 934302 h 4175448"/>
              <a:gd name="connsiteX3" fmla="*/ 4723693 w 4931243"/>
              <a:gd name="connsiteY3" fmla="*/ 3409206 h 4175448"/>
              <a:gd name="connsiteX4" fmla="*/ 3575630 w 4931243"/>
              <a:gd name="connsiteY4" fmla="*/ 4131303 h 4175448"/>
              <a:gd name="connsiteX5" fmla="*/ 858591 w 4931243"/>
              <a:gd name="connsiteY5" fmla="*/ 3991042 h 4175448"/>
              <a:gd name="connsiteX6" fmla="*/ 73039 w 4931243"/>
              <a:gd name="connsiteY6" fmla="*/ 3313039 h 4175448"/>
              <a:gd name="connsiteX7" fmla="*/ 159642 w 4931243"/>
              <a:gd name="connsiteY7" fmla="*/ 1290513 h 4175448"/>
              <a:gd name="connsiteX8" fmla="*/ 986959 w 4931243"/>
              <a:gd name="connsiteY8" fmla="*/ 590018 h 4175448"/>
              <a:gd name="connsiteX9" fmla="*/ 1004891 w 4931243"/>
              <a:gd name="connsiteY9" fmla="*/ 0 h 4175448"/>
              <a:gd name="connsiteX0" fmla="*/ 1010726 w 4937078"/>
              <a:gd name="connsiteY0" fmla="*/ 0 h 4175448"/>
              <a:gd name="connsiteX1" fmla="*/ 1622444 w 4937078"/>
              <a:gd name="connsiteY1" fmla="*/ 571743 h 4175448"/>
              <a:gd name="connsiteX2" fmla="*/ 4634287 w 4937078"/>
              <a:gd name="connsiteY2" fmla="*/ 934302 h 4175448"/>
              <a:gd name="connsiteX3" fmla="*/ 4729528 w 4937078"/>
              <a:gd name="connsiteY3" fmla="*/ 3409206 h 4175448"/>
              <a:gd name="connsiteX4" fmla="*/ 3581465 w 4937078"/>
              <a:gd name="connsiteY4" fmla="*/ 4131303 h 4175448"/>
              <a:gd name="connsiteX5" fmla="*/ 864426 w 4937078"/>
              <a:gd name="connsiteY5" fmla="*/ 3991042 h 4175448"/>
              <a:gd name="connsiteX6" fmla="*/ 78874 w 4937078"/>
              <a:gd name="connsiteY6" fmla="*/ 3313039 h 4175448"/>
              <a:gd name="connsiteX7" fmla="*/ 165477 w 4937078"/>
              <a:gd name="connsiteY7" fmla="*/ 1290513 h 4175448"/>
              <a:gd name="connsiteX8" fmla="*/ 992794 w 4937078"/>
              <a:gd name="connsiteY8" fmla="*/ 590018 h 4175448"/>
              <a:gd name="connsiteX9" fmla="*/ 1010726 w 4937078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10726 w 4961247"/>
              <a:gd name="connsiteY0" fmla="*/ 0 h 4175448"/>
              <a:gd name="connsiteX1" fmla="*/ 1648693 w 4961247"/>
              <a:gd name="connsiteY1" fmla="*/ 574434 h 4175448"/>
              <a:gd name="connsiteX2" fmla="*/ 4634287 w 4961247"/>
              <a:gd name="connsiteY2" fmla="*/ 934302 h 4175448"/>
              <a:gd name="connsiteX3" fmla="*/ 4729528 w 4961247"/>
              <a:gd name="connsiteY3" fmla="*/ 3409206 h 4175448"/>
              <a:gd name="connsiteX4" fmla="*/ 3581465 w 4961247"/>
              <a:gd name="connsiteY4" fmla="*/ 4131303 h 4175448"/>
              <a:gd name="connsiteX5" fmla="*/ 864426 w 4961247"/>
              <a:gd name="connsiteY5" fmla="*/ 3991042 h 4175448"/>
              <a:gd name="connsiteX6" fmla="*/ 78874 w 4961247"/>
              <a:gd name="connsiteY6" fmla="*/ 3313039 h 4175448"/>
              <a:gd name="connsiteX7" fmla="*/ 165477 w 4961247"/>
              <a:gd name="connsiteY7" fmla="*/ 1290513 h 4175448"/>
              <a:gd name="connsiteX8" fmla="*/ 992794 w 4961247"/>
              <a:gd name="connsiteY8" fmla="*/ 590018 h 4175448"/>
              <a:gd name="connsiteX9" fmla="*/ 1010726 w 4961247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  <a:gd name="connsiteX0" fmla="*/ 1008299 w 4958820"/>
              <a:gd name="connsiteY0" fmla="*/ 0 h 4175448"/>
              <a:gd name="connsiteX1" fmla="*/ 1646266 w 4958820"/>
              <a:gd name="connsiteY1" fmla="*/ 574434 h 4175448"/>
              <a:gd name="connsiteX2" fmla="*/ 4631860 w 4958820"/>
              <a:gd name="connsiteY2" fmla="*/ 934302 h 4175448"/>
              <a:gd name="connsiteX3" fmla="*/ 4727101 w 4958820"/>
              <a:gd name="connsiteY3" fmla="*/ 3409206 h 4175448"/>
              <a:gd name="connsiteX4" fmla="*/ 3579038 w 4958820"/>
              <a:gd name="connsiteY4" fmla="*/ 4131303 h 4175448"/>
              <a:gd name="connsiteX5" fmla="*/ 861999 w 4958820"/>
              <a:gd name="connsiteY5" fmla="*/ 3991042 h 4175448"/>
              <a:gd name="connsiteX6" fmla="*/ 76447 w 4958820"/>
              <a:gd name="connsiteY6" fmla="*/ 3313039 h 4175448"/>
              <a:gd name="connsiteX7" fmla="*/ 163050 w 4958820"/>
              <a:gd name="connsiteY7" fmla="*/ 1290513 h 4175448"/>
              <a:gd name="connsiteX8" fmla="*/ 990367 w 4958820"/>
              <a:gd name="connsiteY8" fmla="*/ 590018 h 4175448"/>
              <a:gd name="connsiteX9" fmla="*/ 1008299 w 4958820"/>
              <a:gd name="connsiteY9" fmla="*/ 0 h 4175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58820" h="4175448">
                <a:moveTo>
                  <a:pt x="1008299" y="0"/>
                </a:moveTo>
                <a:cubicBezTo>
                  <a:pt x="1080221" y="58905"/>
                  <a:pt x="1502689" y="357725"/>
                  <a:pt x="1646266" y="574434"/>
                </a:cubicBezTo>
                <a:cubicBezTo>
                  <a:pt x="1801987" y="585526"/>
                  <a:pt x="4118388" y="461840"/>
                  <a:pt x="4631860" y="934302"/>
                </a:cubicBezTo>
                <a:cubicBezTo>
                  <a:pt x="5145332" y="1406764"/>
                  <a:pt x="4955580" y="2313155"/>
                  <a:pt x="4727101" y="3409206"/>
                </a:cubicBezTo>
                <a:cubicBezTo>
                  <a:pt x="4578135" y="3975170"/>
                  <a:pt x="4223222" y="4034330"/>
                  <a:pt x="3579038" y="4131303"/>
                </a:cubicBezTo>
                <a:cubicBezTo>
                  <a:pt x="2934854" y="4228276"/>
                  <a:pt x="1597338" y="4158382"/>
                  <a:pt x="861999" y="3991042"/>
                </a:cubicBezTo>
                <a:cubicBezTo>
                  <a:pt x="557764" y="3888766"/>
                  <a:pt x="288603" y="3774523"/>
                  <a:pt x="76447" y="3313039"/>
                </a:cubicBezTo>
                <a:cubicBezTo>
                  <a:pt x="-73175" y="2826910"/>
                  <a:pt x="18982" y="1794318"/>
                  <a:pt x="163050" y="1290513"/>
                </a:cubicBezTo>
                <a:cubicBezTo>
                  <a:pt x="367640" y="666231"/>
                  <a:pt x="707145" y="617043"/>
                  <a:pt x="990367" y="590018"/>
                </a:cubicBezTo>
                <a:cubicBezTo>
                  <a:pt x="990367" y="590018"/>
                  <a:pt x="1038579" y="394709"/>
                  <a:pt x="1008299" y="0"/>
                </a:cubicBezTo>
                <a:close/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F1B7-6C41-90C3-6B6D-AEF1A964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5792" y="1133062"/>
            <a:ext cx="5098347" cy="4216490"/>
          </a:xfrm>
        </p:spPr>
        <p:txBody>
          <a:bodyPr anchor="ctr">
            <a:normAutofit fontScale="77500" lnSpcReduction="20000"/>
          </a:bodyPr>
          <a:lstStyle/>
          <a:p>
            <a:pPr algn="ctr"/>
            <a:r>
              <a:rPr lang="en-US" dirty="0" err="1">
                <a:latin typeface="Verdana Pro Cond Light" panose="020B0306030504040204" pitchFamily="34" charset="0"/>
              </a:rPr>
              <a:t>Razgovor</a:t>
            </a:r>
            <a:r>
              <a:rPr lang="en-US" dirty="0">
                <a:latin typeface="Verdana Pro Cond Light" panose="020B0306030504040204" pitchFamily="34" charset="0"/>
              </a:rPr>
              <a:t> o </a:t>
            </a:r>
            <a:r>
              <a:rPr lang="en-US" dirty="0" err="1">
                <a:latin typeface="Verdana Pro Cond Light" panose="020B0306030504040204" pitchFamily="34" charset="0"/>
              </a:rPr>
              <a:t>suicidu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može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osobama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pružiti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mogućnost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traženja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pomoći</a:t>
            </a:r>
            <a:r>
              <a:rPr lang="en-US" dirty="0">
                <a:latin typeface="Verdana Pro Cond Light" panose="020B0306030504040204" pitchFamily="34" charset="0"/>
              </a:rPr>
              <a:t>, </a:t>
            </a:r>
            <a:r>
              <a:rPr lang="en-US" dirty="0" err="1">
                <a:latin typeface="Verdana Pro Cond Light" panose="020B0306030504040204" pitchFamily="34" charset="0"/>
              </a:rPr>
              <a:t>ukazati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im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na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postojanje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drugih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opcija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rješavanja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problema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te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im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dati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priliku</a:t>
            </a:r>
            <a:r>
              <a:rPr lang="en-US" dirty="0">
                <a:latin typeface="Verdana Pro Cond Light" panose="020B0306030504040204" pitchFamily="34" charset="0"/>
              </a:rPr>
              <a:t> da </a:t>
            </a:r>
            <a:r>
              <a:rPr lang="en-US" dirty="0" err="1">
                <a:latin typeface="Verdana Pro Cond Light" panose="020B0306030504040204" pitchFamily="34" charset="0"/>
              </a:rPr>
              <a:t>promisle</a:t>
            </a:r>
            <a:r>
              <a:rPr lang="en-US" dirty="0">
                <a:latin typeface="Verdana Pro Cond Light" panose="020B0306030504040204" pitchFamily="34" charset="0"/>
              </a:rPr>
              <a:t> o </a:t>
            </a:r>
            <a:r>
              <a:rPr lang="en-US" dirty="0" err="1">
                <a:latin typeface="Verdana Pro Cond Light" panose="020B0306030504040204" pitchFamily="34" charset="0"/>
              </a:rPr>
              <a:t>svojoj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odluci</a:t>
            </a:r>
            <a:r>
              <a:rPr lang="en-US" dirty="0">
                <a:latin typeface="Verdana Pro Cond Light" panose="020B0306030504040204" pitchFamily="34" charset="0"/>
              </a:rPr>
              <a:t>. </a:t>
            </a:r>
            <a:r>
              <a:rPr lang="en-US" dirty="0" err="1">
                <a:latin typeface="Verdana Pro Cond Light" panose="020B0306030504040204" pitchFamily="34" charset="0"/>
              </a:rPr>
              <a:t>Razgovor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pokazuje</a:t>
            </a:r>
            <a:r>
              <a:rPr lang="en-US" dirty="0">
                <a:latin typeface="Verdana Pro Cond Light" panose="020B0306030504040204" pitchFamily="34" charset="0"/>
              </a:rPr>
              <a:t> da </a:t>
            </a:r>
            <a:r>
              <a:rPr lang="en-US" dirty="0" err="1">
                <a:latin typeface="Verdana Pro Cond Light" panose="020B0306030504040204" pitchFamily="34" charset="0"/>
              </a:rPr>
              <a:t>razumijete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ozbiljnost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situacije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</a:t>
            </a:r>
            <a:r>
              <a:rPr lang="en-US" dirty="0">
                <a:latin typeface="Verdana Pro Cond Light" panose="020B0306030504040204" pitchFamily="34" charset="0"/>
              </a:rPr>
              <a:t> da </a:t>
            </a:r>
            <a:r>
              <a:rPr lang="en-US" dirty="0" err="1">
                <a:latin typeface="Verdana Pro Cond Light" panose="020B0306030504040204" pitchFamily="34" charset="0"/>
              </a:rPr>
              <a:t>ste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zabrinuti</a:t>
            </a:r>
            <a:r>
              <a:rPr lang="en-US" dirty="0">
                <a:latin typeface="Verdana Pro Cond Light" panose="020B0306030504040204" pitchFamily="34" charset="0"/>
              </a:rPr>
              <a:t>. </a:t>
            </a:r>
            <a:r>
              <a:rPr lang="en-US" dirty="0" err="1">
                <a:latin typeface="Verdana Pro Cond Light" panose="020B0306030504040204" pitchFamily="34" charset="0"/>
              </a:rPr>
              <a:t>Nikako</a:t>
            </a:r>
            <a:r>
              <a:rPr lang="en-US" dirty="0">
                <a:latin typeface="Verdana Pro Cond Light" panose="020B0306030504040204" pitchFamily="34" charset="0"/>
              </a:rPr>
              <a:t> ne </a:t>
            </a:r>
            <a:r>
              <a:rPr lang="en-US" dirty="0" err="1">
                <a:latin typeface="Verdana Pro Cond Light" panose="020B0306030504040204" pitchFamily="34" charset="0"/>
              </a:rPr>
              <a:t>znači</a:t>
            </a:r>
            <a:r>
              <a:rPr lang="en-US" dirty="0">
                <a:latin typeface="Verdana Pro Cond Light" panose="020B0306030504040204" pitchFamily="34" charset="0"/>
              </a:rPr>
              <a:t> da </a:t>
            </a:r>
            <a:r>
              <a:rPr lang="en-US" dirty="0" err="1">
                <a:latin typeface="Verdana Pro Cond Light" panose="020B0306030504040204" pitchFamily="34" charset="0"/>
              </a:rPr>
              <a:t>osobi</a:t>
            </a:r>
            <a:r>
              <a:rPr lang="en-US" dirty="0">
                <a:latin typeface="Verdana Pro Cond Light" panose="020B0306030504040204" pitchFamily="34" charset="0"/>
              </a:rPr>
              <a:t> “</a:t>
            </a:r>
            <a:r>
              <a:rPr lang="en-US" dirty="0" err="1">
                <a:latin typeface="Verdana Pro Cond Light" panose="020B0306030504040204" pitchFamily="34" charset="0"/>
              </a:rPr>
              <a:t>dajete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ideju</a:t>
            </a:r>
            <a:r>
              <a:rPr lang="en-US" dirty="0">
                <a:latin typeface="Verdana Pro Cond Light" panose="020B0306030504040204" pitchFamily="34" charset="0"/>
              </a:rPr>
              <a:t>”, a ne </a:t>
            </a:r>
            <a:r>
              <a:rPr lang="en-US" dirty="0" err="1">
                <a:latin typeface="Verdana Pro Cond Light" panose="020B0306030504040204" pitchFamily="34" charset="0"/>
              </a:rPr>
              <a:t>razgovarati</a:t>
            </a:r>
            <a:r>
              <a:rPr lang="en-US" dirty="0">
                <a:latin typeface="Verdana Pro Cond Light" panose="020B0306030504040204" pitchFamily="34" charset="0"/>
              </a:rPr>
              <a:t> o suicide </a:t>
            </a:r>
            <a:r>
              <a:rPr lang="en-US" dirty="0" err="1">
                <a:latin typeface="Verdana Pro Cond Light" panose="020B0306030504040204" pitchFamily="34" charset="0"/>
              </a:rPr>
              <a:t>znači</a:t>
            </a:r>
            <a:r>
              <a:rPr lang="en-US" dirty="0">
                <a:latin typeface="Verdana Pro Cond Light" panose="020B0306030504040204" pitchFamily="34" charset="0"/>
              </a:rPr>
              <a:t> </a:t>
            </a:r>
            <a:r>
              <a:rPr lang="en-US" dirty="0" err="1">
                <a:latin typeface="Verdana Pro Cond Light" panose="020B0306030504040204" pitchFamily="34" charset="0"/>
              </a:rPr>
              <a:t>odustati</a:t>
            </a:r>
            <a:r>
              <a:rPr lang="en-US" dirty="0">
                <a:latin typeface="Verdana Pro Cond Light" panose="020B0306030504040204" pitchFamily="34" charset="0"/>
              </a:rPr>
              <a:t> od </a:t>
            </a:r>
            <a:r>
              <a:rPr lang="en-US" dirty="0" err="1">
                <a:latin typeface="Verdana Pro Cond Light" panose="020B0306030504040204" pitchFamily="34" charset="0"/>
              </a:rPr>
              <a:t>pokušaja</a:t>
            </a:r>
            <a:r>
              <a:rPr lang="en-US" dirty="0">
                <a:latin typeface="Verdana Pro Cond Light" panose="020B0306030504040204" pitchFamily="34" charset="0"/>
              </a:rPr>
              <a:t> da se </a:t>
            </a:r>
            <a:r>
              <a:rPr lang="en-US" dirty="0" err="1">
                <a:latin typeface="Verdana Pro Cond Light" panose="020B0306030504040204" pitchFamily="34" charset="0"/>
              </a:rPr>
              <a:t>spriječi</a:t>
            </a:r>
            <a:r>
              <a:rPr lang="en-US" dirty="0">
                <a:latin typeface="Verdana Pro Cond Light" panose="020B0306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2277015"/>
      </p:ext>
    </p:extLst>
  </p:cSld>
  <p:clrMapOvr>
    <a:masterClrMapping/>
  </p:clrMapOvr>
</p:sld>
</file>

<file path=ppt/theme/theme1.xml><?xml version="1.0" encoding="utf-8"?>
<a:theme xmlns:a="http://schemas.openxmlformats.org/drawingml/2006/main" name="ChitchatVTI">
  <a:themeElements>
    <a:clrScheme name="AnalogousFromLightSeedRightStep">
      <a:dk1>
        <a:srgbClr val="000000"/>
      </a:dk1>
      <a:lt1>
        <a:srgbClr val="FFFFFF"/>
      </a:lt1>
      <a:dk2>
        <a:srgbClr val="213A21"/>
      </a:dk2>
      <a:lt2>
        <a:srgbClr val="E2E6E8"/>
      </a:lt2>
      <a:accent1>
        <a:srgbClr val="BE9A86"/>
      </a:accent1>
      <a:accent2>
        <a:srgbClr val="ADA176"/>
      </a:accent2>
      <a:accent3>
        <a:srgbClr val="A0A77F"/>
      </a:accent3>
      <a:accent4>
        <a:srgbClr val="8AAB75"/>
      </a:accent4>
      <a:accent5>
        <a:srgbClr val="81AD82"/>
      </a:accent5>
      <a:accent6>
        <a:srgbClr val="77AE8F"/>
      </a:accent6>
      <a:hlink>
        <a:srgbClr val="5A879F"/>
      </a:hlink>
      <a:folHlink>
        <a:srgbClr val="7F7F7F"/>
      </a:folHlink>
    </a:clrScheme>
    <a:fontScheme name="The Hand">
      <a:majorFont>
        <a:latin typeface="The Serif Hand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itchatVTI" id="{08BB1610-1071-4750-BA6F-EA15E875FFCD}" vid="{D7BDF053-2181-45AE-9365-FFAA906CB43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1563</Words>
  <Application>Microsoft Office PowerPoint</Application>
  <PresentationFormat>Widescreen</PresentationFormat>
  <Paragraphs>70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MS Gothic</vt:lpstr>
      <vt:lpstr>Arial</vt:lpstr>
      <vt:lpstr>The Hand</vt:lpstr>
      <vt:lpstr>The Serif Hand</vt:lpstr>
      <vt:lpstr>Verdana Pro Cond Light</vt:lpstr>
      <vt:lpstr>ChitchatVTI</vt:lpstr>
      <vt:lpstr>MITOVI O SUICIDU</vt:lpstr>
      <vt:lpstr>Kada netko govori da će se ubiti obično to ne napravi ili nikad neće ni počiniti suicid.</vt:lpstr>
      <vt:lpstr>Suicidalne osobe ili osobe koje su počinile suicid žele/željele su umrijeti.</vt:lpstr>
      <vt:lpstr>Sve osobe koje pokušaju počiniti suicid ili ga počine su psihički bolesne osobe.</vt:lpstr>
      <vt:lpstr>Ako je osoba odlučila počiniti suicid nije ju moguće spriječiti u tome ili ju potaknuti da promijeni mišljenje.</vt:lpstr>
      <vt:lpstr>Svaki suicid se može spriječiti.</vt:lpstr>
      <vt:lpstr>Suicidalne osobe ili osobe koje spominju suicid samo žele privući pažnju.</vt:lpstr>
      <vt:lpstr>Kada se osoba počne osjećati bolje, nakon što je željela ili čak pokušala počiniti suicid, rizik od sljedećeg pokušaja je prošao.</vt:lpstr>
      <vt:lpstr>Razgovor o suicidu je opasan i samo će potaknuti osobu da počini suicid.</vt:lpstr>
      <vt:lpstr>Neuspjeli pokušaj suicida ne treba uzimati za ozbiljno.</vt:lpstr>
      <vt:lpstr>Osobe koji pričaju o suicidalnim namjerama pokušavaju manipulirati okolinom.</vt:lpstr>
      <vt:lpstr>Mladi ljudi nikad ne razmišljaju o suicidu jer je cijeli život pred njima.</vt:lpstr>
      <vt:lpstr>Suicidalne osobe nikad ne traže pomoć.</vt:lpstr>
      <vt:lpstr>Siromašne zemlje imaju veću stopu suicida.</vt:lpstr>
      <vt:lpstr>Psihoterapija i/ili lijekovi ne pomažu.</vt:lpstr>
      <vt:lpstr>Osoba koja jednom ima suicidalne ideje, uvijek će ih imati.</vt:lpstr>
      <vt:lpstr>Suicid se događa naglo i bez upozorenja.</vt:lpstr>
      <vt:lpstr>Suicidalne osobe su sebične i kukavice su.</vt:lpstr>
      <vt:lpstr>Suicidalni adolescenti pretjerano reagiraju na životne događaje.</vt:lpstr>
      <vt:lpstr>Suicid zahvaća samo osobe određenog roda/rase/SES-a/godina/društvenog statusa i sl.</vt:lpstr>
      <vt:lpstr>Osobe koje su jednom pokušale počiniti suicid, više neće pokušati.</vt:lpstr>
      <vt:lpstr>Pripadnost određenoj religijskoj skupini prilično dobro štiti osobu od iskušenja da počini suicid.</vt:lpstr>
      <vt:lpstr>Motive suicida lako je utvrditi.</vt:lpstr>
      <vt:lpstr>Mala je vjerojatnost da će osoba s terminalnom tjelesnom bolešću počiniti suicid.</vt:lpstr>
      <vt:lpstr>Suicidalna osoba rijetko razmišlja o suicidu.</vt:lpstr>
      <vt:lpstr>Sklonost suicidu je naslijeđena.</vt:lpstr>
      <vt:lpstr>Mlade suicidalne osobe su uvijek ljute kada netko intervenira.</vt:lpstr>
      <vt:lpstr>Većina suicida počini se zimi.</vt:lpstr>
      <vt:lpstr>“Nitko koga poznajem nije tip koji bi se ubio.”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MITOVI O SUICIDU</dc:title>
  <dc:creator>Mr. Ahil</dc:creator>
  <cp:lastModifiedBy>Mr. Ahil</cp:lastModifiedBy>
  <cp:revision>3</cp:revision>
  <dcterms:created xsi:type="dcterms:W3CDTF">2024-04-23T16:09:40Z</dcterms:created>
  <dcterms:modified xsi:type="dcterms:W3CDTF">2024-04-23T19:22:59Z</dcterms:modified>
</cp:coreProperties>
</file>