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8"/>
  </p:notesMasterIdLst>
  <p:sldIdLst>
    <p:sldId id="256" r:id="rId2"/>
    <p:sldId id="317" r:id="rId3"/>
    <p:sldId id="307" r:id="rId4"/>
    <p:sldId id="273" r:id="rId5"/>
    <p:sldId id="262" r:id="rId6"/>
    <p:sldId id="261" r:id="rId7"/>
    <p:sldId id="322" r:id="rId8"/>
    <p:sldId id="310" r:id="rId9"/>
    <p:sldId id="319" r:id="rId10"/>
    <p:sldId id="320" r:id="rId11"/>
    <p:sldId id="313" r:id="rId12"/>
    <p:sldId id="314" r:id="rId13"/>
    <p:sldId id="268" r:id="rId14"/>
    <p:sldId id="321" r:id="rId15"/>
    <p:sldId id="271" r:id="rId16"/>
    <p:sldId id="267" r:id="rId17"/>
  </p:sldIdLst>
  <p:sldSz cx="9144000" cy="5143500" type="screen16x9"/>
  <p:notesSz cx="6858000" cy="9144000"/>
  <p:embeddedFontLst>
    <p:embeddedFont>
      <p:font typeface="Lexend Light" panose="020B0604020202020204" charset="0"/>
      <p:regular r:id="rId19"/>
      <p:bold r:id="rId20"/>
    </p:embeddedFont>
    <p:embeddedFont>
      <p:font typeface="Lexend SemiBold" panose="020B0604020202020204" charset="0"/>
      <p:regular r:id="rId21"/>
      <p:bold r:id="rId22"/>
    </p:embeddedFont>
    <p:embeddedFont>
      <p:font typeface="Nunito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3">
          <p15:clr>
            <a:srgbClr val="9AA0A6"/>
          </p15:clr>
        </p15:guide>
        <p15:guide id="2" orient="horz" pos="449">
          <p15:clr>
            <a:srgbClr val="9AA0A6"/>
          </p15:clr>
        </p15:guide>
        <p15:guide id="3" pos="2010">
          <p15:clr>
            <a:srgbClr val="9AA0A6"/>
          </p15:clr>
        </p15:guide>
        <p15:guide id="4" pos="363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943B05-DEEE-4EEF-84F6-F5E148B02253}">
  <a:tblStyle styleId="{EC943B05-DEEE-4EEF-84F6-F5E148B022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30" autoAdjust="0"/>
  </p:normalViewPr>
  <p:slideViewPr>
    <p:cSldViewPr snapToGrid="0">
      <p:cViewPr varScale="1">
        <p:scale>
          <a:sx n="136" d="100"/>
          <a:sy n="136" d="100"/>
        </p:scale>
        <p:origin x="2514" y="96"/>
      </p:cViewPr>
      <p:guideLst>
        <p:guide orient="horz" pos="473"/>
        <p:guide orient="horz" pos="449"/>
        <p:guide pos="2010"/>
        <p:guide pos="36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C6649-2FC5-4015-B3D7-3FD09E70F056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1317716-0B04-4F93-9D12-387A22CB0C44}">
      <dgm:prSet phldrT="[Tekst]" custT="1"/>
      <dgm:spPr/>
      <dgm:t>
        <a:bodyPr/>
        <a:lstStyle/>
        <a:p>
          <a:r>
            <a:rPr lang="hr-HR" sz="800" b="1" dirty="0">
              <a:latin typeface="Nunito" pitchFamily="2" charset="0"/>
            </a:rPr>
            <a:t>Dobra higijena spavanja</a:t>
          </a:r>
          <a:endParaRPr lang="en-GB" sz="800" b="1" dirty="0">
            <a:latin typeface="Nunito" pitchFamily="2" charset="0"/>
          </a:endParaRPr>
        </a:p>
      </dgm:t>
    </dgm:pt>
    <dgm:pt modelId="{65EC1545-3EE3-4946-8564-154FB9CC8FDC}" type="parTrans" cxnId="{57213616-F99C-4F05-A723-A4EF8E5A41F3}">
      <dgm:prSet/>
      <dgm:spPr/>
      <dgm:t>
        <a:bodyPr/>
        <a:lstStyle/>
        <a:p>
          <a:endParaRPr lang="en-GB" sz="650"/>
        </a:p>
      </dgm:t>
    </dgm:pt>
    <dgm:pt modelId="{23021123-00E5-428F-840D-32D53227D7E2}" type="sibTrans" cxnId="{57213616-F99C-4F05-A723-A4EF8E5A41F3}">
      <dgm:prSet/>
      <dgm:spPr/>
      <dgm:t>
        <a:bodyPr/>
        <a:lstStyle/>
        <a:p>
          <a:endParaRPr lang="en-GB" sz="650"/>
        </a:p>
      </dgm:t>
    </dgm:pt>
    <dgm:pt modelId="{AAF20C19-1DB7-496D-B906-03BAB05035F6}">
      <dgm:prSet phldrT="[Tekst]" custT="1"/>
      <dgm:spPr/>
      <dgm:t>
        <a:bodyPr/>
        <a:lstStyle/>
        <a:p>
          <a:r>
            <a:rPr lang="hr-HR" sz="650" dirty="0">
              <a:latin typeface="Nunito" pitchFamily="2" charset="0"/>
            </a:rPr>
            <a:t>Ograničiti kofein</a:t>
          </a:r>
          <a:endParaRPr lang="en-GB" sz="650" dirty="0">
            <a:latin typeface="Nunito" pitchFamily="2" charset="0"/>
          </a:endParaRPr>
        </a:p>
      </dgm:t>
    </dgm:pt>
    <dgm:pt modelId="{98CF6CC3-394D-4F0A-A593-7791F490990C}" type="parTrans" cxnId="{935C0D3F-9B6E-4205-B4A9-A569F9FCB97B}">
      <dgm:prSet custT="1"/>
      <dgm:spPr/>
      <dgm:t>
        <a:bodyPr/>
        <a:lstStyle/>
        <a:p>
          <a:endParaRPr lang="en-GB" sz="650"/>
        </a:p>
      </dgm:t>
    </dgm:pt>
    <dgm:pt modelId="{0B2DBEC8-5803-47ED-964F-1CC0765AF939}" type="sibTrans" cxnId="{935C0D3F-9B6E-4205-B4A9-A569F9FCB97B}">
      <dgm:prSet/>
      <dgm:spPr/>
      <dgm:t>
        <a:bodyPr/>
        <a:lstStyle/>
        <a:p>
          <a:endParaRPr lang="en-GB" sz="650"/>
        </a:p>
      </dgm:t>
    </dgm:pt>
    <dgm:pt modelId="{0731948D-6AA8-4409-AE71-7D3EFFFA4890}">
      <dgm:prSet phldrT="[Tekst]" custT="1"/>
      <dgm:spPr/>
      <dgm:t>
        <a:bodyPr/>
        <a:lstStyle/>
        <a:p>
          <a:r>
            <a:rPr lang="hr-HR" sz="650" dirty="0">
              <a:latin typeface="Nunito" pitchFamily="2" charset="0"/>
            </a:rPr>
            <a:t>Ograničiti nikotin</a:t>
          </a:r>
          <a:endParaRPr lang="en-GB" sz="650" dirty="0">
            <a:latin typeface="Nunito" pitchFamily="2" charset="0"/>
          </a:endParaRPr>
        </a:p>
      </dgm:t>
    </dgm:pt>
    <dgm:pt modelId="{77F658DD-45B7-4730-A9B4-B861582D6E1C}" type="parTrans" cxnId="{E5C88402-0362-4AD6-843A-43FE465730EA}">
      <dgm:prSet custT="1"/>
      <dgm:spPr/>
      <dgm:t>
        <a:bodyPr/>
        <a:lstStyle/>
        <a:p>
          <a:endParaRPr lang="en-GB" sz="650"/>
        </a:p>
      </dgm:t>
    </dgm:pt>
    <dgm:pt modelId="{062E9B4C-F5D4-4062-BB8E-FC72228B3167}" type="sibTrans" cxnId="{E5C88402-0362-4AD6-843A-43FE465730EA}">
      <dgm:prSet/>
      <dgm:spPr/>
      <dgm:t>
        <a:bodyPr/>
        <a:lstStyle/>
        <a:p>
          <a:endParaRPr lang="en-GB" sz="650"/>
        </a:p>
      </dgm:t>
    </dgm:pt>
    <dgm:pt modelId="{01907495-1154-40FB-A220-609B28820D8C}">
      <dgm:prSet phldrT="[Tekst]" custT="1"/>
      <dgm:spPr/>
      <dgm:t>
        <a:bodyPr/>
        <a:lstStyle/>
        <a:p>
          <a:r>
            <a:rPr lang="hr-HR" sz="650" dirty="0">
              <a:latin typeface="Nunito" pitchFamily="2" charset="0"/>
            </a:rPr>
            <a:t>Ograničiti alkohol</a:t>
          </a:r>
          <a:endParaRPr lang="en-GB" sz="650" dirty="0">
            <a:latin typeface="Nunito" pitchFamily="2" charset="0"/>
          </a:endParaRPr>
        </a:p>
      </dgm:t>
    </dgm:pt>
    <dgm:pt modelId="{B3C388DC-644E-4882-ACA1-134A927C9C5B}" type="parTrans" cxnId="{0330067C-E0A0-4C5A-8EFD-7B5D8D671357}">
      <dgm:prSet custT="1"/>
      <dgm:spPr/>
      <dgm:t>
        <a:bodyPr/>
        <a:lstStyle/>
        <a:p>
          <a:endParaRPr lang="en-GB" sz="650"/>
        </a:p>
      </dgm:t>
    </dgm:pt>
    <dgm:pt modelId="{79B048D6-9C23-4C66-A9BF-E405E9CE120F}" type="sibTrans" cxnId="{0330067C-E0A0-4C5A-8EFD-7B5D8D671357}">
      <dgm:prSet/>
      <dgm:spPr/>
      <dgm:t>
        <a:bodyPr/>
        <a:lstStyle/>
        <a:p>
          <a:endParaRPr lang="en-GB" sz="650"/>
        </a:p>
      </dgm:t>
    </dgm:pt>
    <dgm:pt modelId="{E4FC302B-A2FD-4B31-A5D7-7DDB5937A6FC}">
      <dgm:prSet phldrT="[Tekst]" custT="1"/>
      <dgm:spPr/>
      <dgm:t>
        <a:bodyPr/>
        <a:lstStyle/>
        <a:p>
          <a:r>
            <a:rPr lang="hr-HR" sz="650" dirty="0">
              <a:latin typeface="Nunito" pitchFamily="2" charset="0"/>
            </a:rPr>
            <a:t>Paziti na prehranu</a:t>
          </a:r>
          <a:endParaRPr lang="en-GB" sz="650" dirty="0">
            <a:latin typeface="Nunito" pitchFamily="2" charset="0"/>
          </a:endParaRPr>
        </a:p>
      </dgm:t>
    </dgm:pt>
    <dgm:pt modelId="{74E7EE9E-42CD-490D-82ED-A5002384D9B5}" type="parTrans" cxnId="{6A1DCC6A-B91E-4216-A78E-DE4B10DA70FE}">
      <dgm:prSet custT="1"/>
      <dgm:spPr/>
      <dgm:t>
        <a:bodyPr/>
        <a:lstStyle/>
        <a:p>
          <a:endParaRPr lang="en-GB" sz="650"/>
        </a:p>
      </dgm:t>
    </dgm:pt>
    <dgm:pt modelId="{9F96B928-96E6-4F82-9A92-3758A27F754B}" type="sibTrans" cxnId="{6A1DCC6A-B91E-4216-A78E-DE4B10DA70FE}">
      <dgm:prSet/>
      <dgm:spPr/>
      <dgm:t>
        <a:bodyPr/>
        <a:lstStyle/>
        <a:p>
          <a:endParaRPr lang="en-GB" sz="650"/>
        </a:p>
      </dgm:t>
    </dgm:pt>
    <dgm:pt modelId="{B936C4A3-7567-49A0-A795-965CFB9826E7}">
      <dgm:prSet phldrT="[Tekst]" custT="1"/>
      <dgm:spPr/>
      <dgm:t>
        <a:bodyPr/>
        <a:lstStyle/>
        <a:p>
          <a:r>
            <a:rPr lang="hr-HR" sz="650" dirty="0">
              <a:latin typeface="Nunito" pitchFamily="2" charset="0"/>
            </a:rPr>
            <a:t>Paziti na vježbanje</a:t>
          </a:r>
          <a:endParaRPr lang="en-GB" sz="650" dirty="0">
            <a:latin typeface="Nunito" pitchFamily="2" charset="0"/>
          </a:endParaRPr>
        </a:p>
      </dgm:t>
    </dgm:pt>
    <dgm:pt modelId="{93AD707E-459C-469F-9745-69975DB3D450}" type="parTrans" cxnId="{9A535026-339A-434B-937D-A688E8908B40}">
      <dgm:prSet custT="1"/>
      <dgm:spPr/>
      <dgm:t>
        <a:bodyPr/>
        <a:lstStyle/>
        <a:p>
          <a:endParaRPr lang="en-GB" sz="650"/>
        </a:p>
      </dgm:t>
    </dgm:pt>
    <dgm:pt modelId="{72E0827E-1E42-45C4-B660-D0F3ED0A70C9}" type="sibTrans" cxnId="{9A535026-339A-434B-937D-A688E8908B40}">
      <dgm:prSet/>
      <dgm:spPr/>
      <dgm:t>
        <a:bodyPr/>
        <a:lstStyle/>
        <a:p>
          <a:endParaRPr lang="en-GB" sz="650"/>
        </a:p>
      </dgm:t>
    </dgm:pt>
    <dgm:pt modelId="{05D6B9A7-5E09-4665-B85F-E9584E14EEB6}">
      <dgm:prSet phldrT="[Tekst]" custT="1"/>
      <dgm:spPr>
        <a:solidFill>
          <a:schemeClr val="accent4"/>
        </a:solidFill>
      </dgm:spPr>
      <dgm:t>
        <a:bodyPr/>
        <a:lstStyle/>
        <a:p>
          <a:r>
            <a:rPr lang="hr-HR" sz="650" dirty="0">
              <a:latin typeface="Nunito" pitchFamily="2" charset="0"/>
            </a:rPr>
            <a:t>Ograničiti buku</a:t>
          </a:r>
          <a:endParaRPr lang="en-GB" sz="650" dirty="0">
            <a:latin typeface="Nunito" pitchFamily="2" charset="0"/>
          </a:endParaRPr>
        </a:p>
      </dgm:t>
    </dgm:pt>
    <dgm:pt modelId="{3021AAE4-8512-407D-99D4-7DB34E4C0D83}" type="parTrans" cxnId="{D05D6454-30CC-4C23-9C6D-11378F2504A6}">
      <dgm:prSet custT="1"/>
      <dgm:spPr/>
      <dgm:t>
        <a:bodyPr/>
        <a:lstStyle/>
        <a:p>
          <a:endParaRPr lang="en-GB" sz="650"/>
        </a:p>
      </dgm:t>
    </dgm:pt>
    <dgm:pt modelId="{AAFA7607-F1F8-4CCD-AA94-D56FF39F4546}" type="sibTrans" cxnId="{D05D6454-30CC-4C23-9C6D-11378F2504A6}">
      <dgm:prSet/>
      <dgm:spPr/>
      <dgm:t>
        <a:bodyPr/>
        <a:lstStyle/>
        <a:p>
          <a:endParaRPr lang="en-GB" sz="650"/>
        </a:p>
      </dgm:t>
    </dgm:pt>
    <dgm:pt modelId="{CB90BF62-63BD-4351-896C-56623BDEE048}">
      <dgm:prSet phldrT="[Tekst]" custT="1"/>
      <dgm:spPr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 spcFirstLastPara="0" vert="horz" wrap="square" lIns="6350" tIns="6350" rIns="6350" bIns="635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Sobna temperatura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gm:t>
    </dgm:pt>
    <dgm:pt modelId="{9BED8538-4AB7-49BB-9F0A-9C8F51F3E0B8}" type="parTrans" cxnId="{A4983D03-131A-400C-A4F4-00035E20D15F}">
      <dgm:prSet custT="1"/>
      <dgm:spPr/>
      <dgm:t>
        <a:bodyPr/>
        <a:lstStyle/>
        <a:p>
          <a:endParaRPr lang="en-GB" sz="650"/>
        </a:p>
      </dgm:t>
    </dgm:pt>
    <dgm:pt modelId="{90277E93-811F-42FB-8653-536474313B44}" type="sibTrans" cxnId="{A4983D03-131A-400C-A4F4-00035E20D15F}">
      <dgm:prSet/>
      <dgm:spPr/>
      <dgm:t>
        <a:bodyPr/>
        <a:lstStyle/>
        <a:p>
          <a:endParaRPr lang="en-GB" sz="650"/>
        </a:p>
      </dgm:t>
    </dgm:pt>
    <dgm:pt modelId="{3A14D217-6018-489F-B8ED-3879330A47BD}">
      <dgm:prSet phldrT="[Tekst]" custT="1"/>
      <dgm:spPr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 spcFirstLastPara="0" vert="horz" wrap="square" lIns="6350" tIns="6350" rIns="6350" bIns="635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Kvaliteta zraka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gm:t>
    </dgm:pt>
    <dgm:pt modelId="{916B54CE-F8F3-43A3-B0FC-775E5173E2C8}" type="parTrans" cxnId="{21A3085A-60EC-4955-B237-928F005DBA66}">
      <dgm:prSet custT="1"/>
      <dgm:spPr/>
      <dgm:t>
        <a:bodyPr/>
        <a:lstStyle/>
        <a:p>
          <a:endParaRPr lang="en-GB" sz="650"/>
        </a:p>
      </dgm:t>
    </dgm:pt>
    <dgm:pt modelId="{E8CCDE25-879A-4327-8FD2-2DAF2A9E5ED0}" type="sibTrans" cxnId="{21A3085A-60EC-4955-B237-928F005DBA66}">
      <dgm:prSet/>
      <dgm:spPr/>
      <dgm:t>
        <a:bodyPr/>
        <a:lstStyle/>
        <a:p>
          <a:endParaRPr lang="en-GB" sz="650"/>
        </a:p>
      </dgm:t>
    </dgm:pt>
    <dgm:pt modelId="{8CB9EA47-D54A-4D61-BC88-88DBA9280B18}">
      <dgm:prSet phldrT="[Tekst]" custT="1"/>
      <dgm:spPr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 spcFirstLastPara="0" vert="horz" wrap="square" lIns="6350" tIns="6350" rIns="6350" bIns="635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Osvijetljenost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gm:t>
    </dgm:pt>
    <dgm:pt modelId="{80C28056-7F28-4A3C-84CB-A1BC7AE0D62B}" type="parTrans" cxnId="{523620B7-BCF8-4408-B6D7-8AF481935062}">
      <dgm:prSet custT="1"/>
      <dgm:spPr/>
      <dgm:t>
        <a:bodyPr/>
        <a:lstStyle/>
        <a:p>
          <a:endParaRPr lang="en-GB" sz="650"/>
        </a:p>
      </dgm:t>
    </dgm:pt>
    <dgm:pt modelId="{CE094AA0-2F5A-4A7D-8C53-F88D5D8F2625}" type="sibTrans" cxnId="{523620B7-BCF8-4408-B6D7-8AF481935062}">
      <dgm:prSet/>
      <dgm:spPr/>
      <dgm:t>
        <a:bodyPr/>
        <a:lstStyle/>
        <a:p>
          <a:endParaRPr lang="en-GB" sz="650"/>
        </a:p>
      </dgm:t>
    </dgm:pt>
    <dgm:pt modelId="{CC852BDF-BD99-4C24-8DAE-267EFA976115}">
      <dgm:prSet phldrT="[Tekst]" custT="1"/>
      <dgm:spPr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 spcFirstLastPara="0" vert="horz" wrap="square" lIns="6350" tIns="6350" rIns="6350" bIns="635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Udobnost kreveta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gm:t>
    </dgm:pt>
    <dgm:pt modelId="{CC5BB836-69F6-4BCA-9D4E-B0A18A778D99}" type="parTrans" cxnId="{B02D18F9-F9B8-4DF8-B250-82F16610472A}">
      <dgm:prSet custT="1"/>
      <dgm:spPr/>
      <dgm:t>
        <a:bodyPr/>
        <a:lstStyle/>
        <a:p>
          <a:endParaRPr lang="en-GB" sz="650"/>
        </a:p>
      </dgm:t>
    </dgm:pt>
    <dgm:pt modelId="{544BD208-5BAB-4F49-9946-BBB9C0693191}" type="sibTrans" cxnId="{B02D18F9-F9B8-4DF8-B250-82F16610472A}">
      <dgm:prSet/>
      <dgm:spPr/>
      <dgm:t>
        <a:bodyPr/>
        <a:lstStyle/>
        <a:p>
          <a:endParaRPr lang="en-GB" sz="650"/>
        </a:p>
      </dgm:t>
    </dgm:pt>
    <dgm:pt modelId="{15C3AF31-6A34-416F-86E3-5DF92763B1FC}" type="pres">
      <dgm:prSet presAssocID="{295C6649-2FC5-4015-B3D7-3FD09E70F0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94D87ED-8BB2-41AF-97C2-461D4E29EBED}" type="pres">
      <dgm:prSet presAssocID="{31317716-0B04-4F93-9D12-387A22CB0C44}" presName="centerShape" presStyleLbl="node0" presStyleIdx="0" presStyleCnt="1"/>
      <dgm:spPr/>
    </dgm:pt>
    <dgm:pt modelId="{141A2225-56B1-4058-9460-9BB347A2B090}" type="pres">
      <dgm:prSet presAssocID="{98CF6CC3-394D-4F0A-A593-7791F490990C}" presName="parTrans" presStyleLbl="sibTrans2D1" presStyleIdx="0" presStyleCnt="10"/>
      <dgm:spPr/>
    </dgm:pt>
    <dgm:pt modelId="{7B28FB3B-4690-42E8-8451-049C52CC25E9}" type="pres">
      <dgm:prSet presAssocID="{98CF6CC3-394D-4F0A-A593-7791F490990C}" presName="connectorText" presStyleLbl="sibTrans2D1" presStyleIdx="0" presStyleCnt="10"/>
      <dgm:spPr/>
    </dgm:pt>
    <dgm:pt modelId="{90420F93-E0F5-4086-9BC7-E4E8D469FEF8}" type="pres">
      <dgm:prSet presAssocID="{AAF20C19-1DB7-496D-B906-03BAB05035F6}" presName="node" presStyleLbl="node1" presStyleIdx="0" presStyleCnt="10">
        <dgm:presLayoutVars>
          <dgm:bulletEnabled val="1"/>
        </dgm:presLayoutVars>
      </dgm:prSet>
      <dgm:spPr/>
    </dgm:pt>
    <dgm:pt modelId="{D5197A33-AF7B-4486-8020-C0F6A9D334F3}" type="pres">
      <dgm:prSet presAssocID="{77F658DD-45B7-4730-A9B4-B861582D6E1C}" presName="parTrans" presStyleLbl="sibTrans2D1" presStyleIdx="1" presStyleCnt="10"/>
      <dgm:spPr/>
    </dgm:pt>
    <dgm:pt modelId="{E9A64A49-1A01-47A8-BE21-237F0D181986}" type="pres">
      <dgm:prSet presAssocID="{77F658DD-45B7-4730-A9B4-B861582D6E1C}" presName="connectorText" presStyleLbl="sibTrans2D1" presStyleIdx="1" presStyleCnt="10"/>
      <dgm:spPr/>
    </dgm:pt>
    <dgm:pt modelId="{6AA86EC9-D495-4A11-9446-0352BB5941E5}" type="pres">
      <dgm:prSet presAssocID="{0731948D-6AA8-4409-AE71-7D3EFFFA4890}" presName="node" presStyleLbl="node1" presStyleIdx="1" presStyleCnt="10">
        <dgm:presLayoutVars>
          <dgm:bulletEnabled val="1"/>
        </dgm:presLayoutVars>
      </dgm:prSet>
      <dgm:spPr/>
    </dgm:pt>
    <dgm:pt modelId="{FAFF33D7-CD46-4CA8-A1A3-7055670022E6}" type="pres">
      <dgm:prSet presAssocID="{B3C388DC-644E-4882-ACA1-134A927C9C5B}" presName="parTrans" presStyleLbl="sibTrans2D1" presStyleIdx="2" presStyleCnt="10"/>
      <dgm:spPr/>
    </dgm:pt>
    <dgm:pt modelId="{6E0D14C2-45E3-4C96-AF23-11EB165895B9}" type="pres">
      <dgm:prSet presAssocID="{B3C388DC-644E-4882-ACA1-134A927C9C5B}" presName="connectorText" presStyleLbl="sibTrans2D1" presStyleIdx="2" presStyleCnt="10"/>
      <dgm:spPr/>
    </dgm:pt>
    <dgm:pt modelId="{0A4EA145-BD9E-4A1C-9F53-7ACDA033F792}" type="pres">
      <dgm:prSet presAssocID="{01907495-1154-40FB-A220-609B28820D8C}" presName="node" presStyleLbl="node1" presStyleIdx="2" presStyleCnt="10">
        <dgm:presLayoutVars>
          <dgm:bulletEnabled val="1"/>
        </dgm:presLayoutVars>
      </dgm:prSet>
      <dgm:spPr/>
    </dgm:pt>
    <dgm:pt modelId="{D02C1E15-1F33-4B26-948D-36B6ACAD8F03}" type="pres">
      <dgm:prSet presAssocID="{74E7EE9E-42CD-490D-82ED-A5002384D9B5}" presName="parTrans" presStyleLbl="sibTrans2D1" presStyleIdx="3" presStyleCnt="10"/>
      <dgm:spPr/>
    </dgm:pt>
    <dgm:pt modelId="{F732475D-628F-4D2C-89C8-20DFB2539746}" type="pres">
      <dgm:prSet presAssocID="{74E7EE9E-42CD-490D-82ED-A5002384D9B5}" presName="connectorText" presStyleLbl="sibTrans2D1" presStyleIdx="3" presStyleCnt="10"/>
      <dgm:spPr/>
    </dgm:pt>
    <dgm:pt modelId="{B277C07D-99BA-43A8-AA75-5FC4C432BA8C}" type="pres">
      <dgm:prSet presAssocID="{E4FC302B-A2FD-4B31-A5D7-7DDB5937A6FC}" presName="node" presStyleLbl="node1" presStyleIdx="3" presStyleCnt="10">
        <dgm:presLayoutVars>
          <dgm:bulletEnabled val="1"/>
        </dgm:presLayoutVars>
      </dgm:prSet>
      <dgm:spPr/>
    </dgm:pt>
    <dgm:pt modelId="{701A2EEB-D10D-423F-9683-45C90115B6D4}" type="pres">
      <dgm:prSet presAssocID="{93AD707E-459C-469F-9745-69975DB3D450}" presName="parTrans" presStyleLbl="sibTrans2D1" presStyleIdx="4" presStyleCnt="10"/>
      <dgm:spPr/>
    </dgm:pt>
    <dgm:pt modelId="{73AE162B-233B-4EFE-AD02-290CD0D04083}" type="pres">
      <dgm:prSet presAssocID="{93AD707E-459C-469F-9745-69975DB3D450}" presName="connectorText" presStyleLbl="sibTrans2D1" presStyleIdx="4" presStyleCnt="10"/>
      <dgm:spPr/>
    </dgm:pt>
    <dgm:pt modelId="{BDDAF8DB-0509-4A85-AA73-0CB0FD07E9FE}" type="pres">
      <dgm:prSet presAssocID="{B936C4A3-7567-49A0-A795-965CFB9826E7}" presName="node" presStyleLbl="node1" presStyleIdx="4" presStyleCnt="10">
        <dgm:presLayoutVars>
          <dgm:bulletEnabled val="1"/>
        </dgm:presLayoutVars>
      </dgm:prSet>
      <dgm:spPr/>
    </dgm:pt>
    <dgm:pt modelId="{93534954-DEE0-484D-884E-D23CB377413D}" type="pres">
      <dgm:prSet presAssocID="{3021AAE4-8512-407D-99D4-7DB34E4C0D83}" presName="parTrans" presStyleLbl="sibTrans2D1" presStyleIdx="5" presStyleCnt="10"/>
      <dgm:spPr/>
    </dgm:pt>
    <dgm:pt modelId="{CF15026A-6B58-4722-A72A-BEDDA3818E2C}" type="pres">
      <dgm:prSet presAssocID="{3021AAE4-8512-407D-99D4-7DB34E4C0D83}" presName="connectorText" presStyleLbl="sibTrans2D1" presStyleIdx="5" presStyleCnt="10"/>
      <dgm:spPr/>
    </dgm:pt>
    <dgm:pt modelId="{A487A402-47D0-41AF-A17B-5A94ECA6D82A}" type="pres">
      <dgm:prSet presAssocID="{05D6B9A7-5E09-4665-B85F-E9584E14EEB6}" presName="node" presStyleLbl="node1" presStyleIdx="5" presStyleCnt="10">
        <dgm:presLayoutVars>
          <dgm:bulletEnabled val="1"/>
        </dgm:presLayoutVars>
      </dgm:prSet>
      <dgm:spPr/>
    </dgm:pt>
    <dgm:pt modelId="{0DAF8015-863F-4595-9997-8E116D20213A}" type="pres">
      <dgm:prSet presAssocID="{9BED8538-4AB7-49BB-9F0A-9C8F51F3E0B8}" presName="parTrans" presStyleLbl="sibTrans2D1" presStyleIdx="6" presStyleCnt="10"/>
      <dgm:spPr/>
    </dgm:pt>
    <dgm:pt modelId="{0057D70C-3AFB-4A93-90B6-9AA9CAD03FB6}" type="pres">
      <dgm:prSet presAssocID="{9BED8538-4AB7-49BB-9F0A-9C8F51F3E0B8}" presName="connectorText" presStyleLbl="sibTrans2D1" presStyleIdx="6" presStyleCnt="10"/>
      <dgm:spPr/>
    </dgm:pt>
    <dgm:pt modelId="{744BF85C-F516-4B58-A9ED-8703E52D554A}" type="pres">
      <dgm:prSet presAssocID="{CB90BF62-63BD-4351-896C-56623BDEE048}" presName="node" presStyleLbl="node1" presStyleIdx="6" presStyleCnt="10">
        <dgm:presLayoutVars>
          <dgm:bulletEnabled val="1"/>
        </dgm:presLayoutVars>
      </dgm:prSet>
      <dgm:spPr>
        <a:xfrm>
          <a:off x="1314744" y="2060996"/>
          <a:ext cx="604415" cy="604415"/>
        </a:xfrm>
        <a:prstGeom prst="ellipse">
          <a:avLst/>
        </a:prstGeom>
      </dgm:spPr>
    </dgm:pt>
    <dgm:pt modelId="{B23D989E-F4C0-41F9-9B5E-C8C3937F6D1A}" type="pres">
      <dgm:prSet presAssocID="{916B54CE-F8F3-43A3-B0FC-775E5173E2C8}" presName="parTrans" presStyleLbl="sibTrans2D1" presStyleIdx="7" presStyleCnt="10"/>
      <dgm:spPr/>
    </dgm:pt>
    <dgm:pt modelId="{A8CED6D5-508C-4799-9D45-F3DCE3E50447}" type="pres">
      <dgm:prSet presAssocID="{916B54CE-F8F3-43A3-B0FC-775E5173E2C8}" presName="connectorText" presStyleLbl="sibTrans2D1" presStyleIdx="7" presStyleCnt="10"/>
      <dgm:spPr/>
    </dgm:pt>
    <dgm:pt modelId="{6F8F4E8B-7EFA-46ED-A919-684E3BEF698C}" type="pres">
      <dgm:prSet presAssocID="{3A14D217-6018-489F-B8ED-3879330A47BD}" presName="node" presStyleLbl="node1" presStyleIdx="7" presStyleCnt="10">
        <dgm:presLayoutVars>
          <dgm:bulletEnabled val="1"/>
        </dgm:presLayoutVars>
      </dgm:prSet>
      <dgm:spPr>
        <a:xfrm>
          <a:off x="901018" y="1491642"/>
          <a:ext cx="604872" cy="604872"/>
        </a:xfrm>
        <a:prstGeom prst="ellipse">
          <a:avLst/>
        </a:prstGeom>
      </dgm:spPr>
    </dgm:pt>
    <dgm:pt modelId="{9BA65193-BA12-4F05-8EE7-EA462F125B0B}" type="pres">
      <dgm:prSet presAssocID="{80C28056-7F28-4A3C-84CB-A1BC7AE0D62B}" presName="parTrans" presStyleLbl="sibTrans2D1" presStyleIdx="8" presStyleCnt="10"/>
      <dgm:spPr/>
    </dgm:pt>
    <dgm:pt modelId="{C9939082-89BD-4E19-88C6-7E5F9D2FA59E}" type="pres">
      <dgm:prSet presAssocID="{80C28056-7F28-4A3C-84CB-A1BC7AE0D62B}" presName="connectorText" presStyleLbl="sibTrans2D1" presStyleIdx="8" presStyleCnt="10"/>
      <dgm:spPr/>
    </dgm:pt>
    <dgm:pt modelId="{7D8FADBF-28DE-48D7-886D-D2E2C385B09C}" type="pres">
      <dgm:prSet presAssocID="{8CB9EA47-D54A-4D61-BC88-88DBA9280B18}" presName="node" presStyleLbl="node1" presStyleIdx="8" presStyleCnt="10">
        <dgm:presLayoutVars>
          <dgm:bulletEnabled val="1"/>
        </dgm:presLayoutVars>
      </dgm:prSet>
      <dgm:spPr>
        <a:xfrm>
          <a:off x="901018" y="788162"/>
          <a:ext cx="604872" cy="604872"/>
        </a:xfrm>
        <a:prstGeom prst="ellipse">
          <a:avLst/>
        </a:prstGeom>
      </dgm:spPr>
    </dgm:pt>
    <dgm:pt modelId="{2986FF97-61C2-4B29-BD7A-A9522852E732}" type="pres">
      <dgm:prSet presAssocID="{CC5BB836-69F6-4BCA-9D4E-B0A18A778D99}" presName="parTrans" presStyleLbl="sibTrans2D1" presStyleIdx="9" presStyleCnt="10"/>
      <dgm:spPr/>
    </dgm:pt>
    <dgm:pt modelId="{3CF5AB50-F737-4C86-8EF9-4A3D2EAAB965}" type="pres">
      <dgm:prSet presAssocID="{CC5BB836-69F6-4BCA-9D4E-B0A18A778D99}" presName="connectorText" presStyleLbl="sibTrans2D1" presStyleIdx="9" presStyleCnt="10"/>
      <dgm:spPr/>
    </dgm:pt>
    <dgm:pt modelId="{E9A297DB-F104-4C8D-A3E8-DE80D42CCDAC}" type="pres">
      <dgm:prSet presAssocID="{CC852BDF-BD99-4C24-8DAE-267EFA976115}" presName="node" presStyleLbl="node1" presStyleIdx="9" presStyleCnt="10">
        <dgm:presLayoutVars>
          <dgm:bulletEnabled val="1"/>
        </dgm:presLayoutVars>
      </dgm:prSet>
      <dgm:spPr>
        <a:xfrm>
          <a:off x="1319403" y="221340"/>
          <a:ext cx="581359" cy="581359"/>
        </a:xfrm>
        <a:prstGeom prst="ellipse">
          <a:avLst/>
        </a:prstGeom>
      </dgm:spPr>
    </dgm:pt>
  </dgm:ptLst>
  <dgm:cxnLst>
    <dgm:cxn modelId="{6B1A8801-DE38-49DC-AADB-279F51FCED79}" type="presOf" srcId="{CB90BF62-63BD-4351-896C-56623BDEE048}" destId="{744BF85C-F516-4B58-A9ED-8703E52D554A}" srcOrd="0" destOrd="0" presId="urn:microsoft.com/office/officeart/2005/8/layout/radial5"/>
    <dgm:cxn modelId="{E5C88402-0362-4AD6-843A-43FE465730EA}" srcId="{31317716-0B04-4F93-9D12-387A22CB0C44}" destId="{0731948D-6AA8-4409-AE71-7D3EFFFA4890}" srcOrd="1" destOrd="0" parTransId="{77F658DD-45B7-4730-A9B4-B861582D6E1C}" sibTransId="{062E9B4C-F5D4-4062-BB8E-FC72228B3167}"/>
    <dgm:cxn modelId="{A4983D03-131A-400C-A4F4-00035E20D15F}" srcId="{31317716-0B04-4F93-9D12-387A22CB0C44}" destId="{CB90BF62-63BD-4351-896C-56623BDEE048}" srcOrd="6" destOrd="0" parTransId="{9BED8538-4AB7-49BB-9F0A-9C8F51F3E0B8}" sibTransId="{90277E93-811F-42FB-8653-536474313B44}"/>
    <dgm:cxn modelId="{4CE58308-6E1B-497C-ABD9-39D50140F221}" type="presOf" srcId="{9BED8538-4AB7-49BB-9F0A-9C8F51F3E0B8}" destId="{0057D70C-3AFB-4A93-90B6-9AA9CAD03FB6}" srcOrd="1" destOrd="0" presId="urn:microsoft.com/office/officeart/2005/8/layout/radial5"/>
    <dgm:cxn modelId="{9C3C3509-3C27-47B6-AC67-D3A9B542DE80}" type="presOf" srcId="{CC852BDF-BD99-4C24-8DAE-267EFA976115}" destId="{E9A297DB-F104-4C8D-A3E8-DE80D42CCDAC}" srcOrd="0" destOrd="0" presId="urn:microsoft.com/office/officeart/2005/8/layout/radial5"/>
    <dgm:cxn modelId="{57213616-F99C-4F05-A723-A4EF8E5A41F3}" srcId="{295C6649-2FC5-4015-B3D7-3FD09E70F056}" destId="{31317716-0B04-4F93-9D12-387A22CB0C44}" srcOrd="0" destOrd="0" parTransId="{65EC1545-3EE3-4946-8564-154FB9CC8FDC}" sibTransId="{23021123-00E5-428F-840D-32D53227D7E2}"/>
    <dgm:cxn modelId="{426FF222-710A-499C-B68C-8B12993CFD80}" type="presOf" srcId="{AAF20C19-1DB7-496D-B906-03BAB05035F6}" destId="{90420F93-E0F5-4086-9BC7-E4E8D469FEF8}" srcOrd="0" destOrd="0" presId="urn:microsoft.com/office/officeart/2005/8/layout/radial5"/>
    <dgm:cxn modelId="{9A535026-339A-434B-937D-A688E8908B40}" srcId="{31317716-0B04-4F93-9D12-387A22CB0C44}" destId="{B936C4A3-7567-49A0-A795-965CFB9826E7}" srcOrd="4" destOrd="0" parTransId="{93AD707E-459C-469F-9745-69975DB3D450}" sibTransId="{72E0827E-1E42-45C4-B660-D0F3ED0A70C9}"/>
    <dgm:cxn modelId="{88E3AD37-49CE-4832-A4CB-35C0E4CFB35B}" type="presOf" srcId="{B3C388DC-644E-4882-ACA1-134A927C9C5B}" destId="{6E0D14C2-45E3-4C96-AF23-11EB165895B9}" srcOrd="1" destOrd="0" presId="urn:microsoft.com/office/officeart/2005/8/layout/radial5"/>
    <dgm:cxn modelId="{ED28B437-5767-4C3B-BE58-547648833861}" type="presOf" srcId="{0731948D-6AA8-4409-AE71-7D3EFFFA4890}" destId="{6AA86EC9-D495-4A11-9446-0352BB5941E5}" srcOrd="0" destOrd="0" presId="urn:microsoft.com/office/officeart/2005/8/layout/radial5"/>
    <dgm:cxn modelId="{D7B9373E-3432-41A5-9EBF-F82F6B6C6F00}" type="presOf" srcId="{295C6649-2FC5-4015-B3D7-3FD09E70F056}" destId="{15C3AF31-6A34-416F-86E3-5DF92763B1FC}" srcOrd="0" destOrd="0" presId="urn:microsoft.com/office/officeart/2005/8/layout/radial5"/>
    <dgm:cxn modelId="{935C0D3F-9B6E-4205-B4A9-A569F9FCB97B}" srcId="{31317716-0B04-4F93-9D12-387A22CB0C44}" destId="{AAF20C19-1DB7-496D-B906-03BAB05035F6}" srcOrd="0" destOrd="0" parTransId="{98CF6CC3-394D-4F0A-A593-7791F490990C}" sibTransId="{0B2DBEC8-5803-47ED-964F-1CC0765AF939}"/>
    <dgm:cxn modelId="{B818795E-0903-44E1-817B-BFF43418F45C}" type="presOf" srcId="{93AD707E-459C-469F-9745-69975DB3D450}" destId="{73AE162B-233B-4EFE-AD02-290CD0D04083}" srcOrd="1" destOrd="0" presId="urn:microsoft.com/office/officeart/2005/8/layout/radial5"/>
    <dgm:cxn modelId="{AF012961-E520-46A8-8C4A-480F40E4E3EC}" type="presOf" srcId="{93AD707E-459C-469F-9745-69975DB3D450}" destId="{701A2EEB-D10D-423F-9683-45C90115B6D4}" srcOrd="0" destOrd="0" presId="urn:microsoft.com/office/officeart/2005/8/layout/radial5"/>
    <dgm:cxn modelId="{8F860D44-C8EF-4B82-8E5E-8AF264537CEA}" type="presOf" srcId="{3A14D217-6018-489F-B8ED-3879330A47BD}" destId="{6F8F4E8B-7EFA-46ED-A919-684E3BEF698C}" srcOrd="0" destOrd="0" presId="urn:microsoft.com/office/officeart/2005/8/layout/radial5"/>
    <dgm:cxn modelId="{EDAE1544-40FF-4121-BB54-D110DF54CAA4}" type="presOf" srcId="{B3C388DC-644E-4882-ACA1-134A927C9C5B}" destId="{FAFF33D7-CD46-4CA8-A1A3-7055670022E6}" srcOrd="0" destOrd="0" presId="urn:microsoft.com/office/officeart/2005/8/layout/radial5"/>
    <dgm:cxn modelId="{4BA8E645-82D0-4D2C-8569-48715D2C4E6B}" type="presOf" srcId="{01907495-1154-40FB-A220-609B28820D8C}" destId="{0A4EA145-BD9E-4A1C-9F53-7ACDA033F792}" srcOrd="0" destOrd="0" presId="urn:microsoft.com/office/officeart/2005/8/layout/radial5"/>
    <dgm:cxn modelId="{B848FE65-83E3-4F5F-8622-6E9BB620A515}" type="presOf" srcId="{B936C4A3-7567-49A0-A795-965CFB9826E7}" destId="{BDDAF8DB-0509-4A85-AA73-0CB0FD07E9FE}" srcOrd="0" destOrd="0" presId="urn:microsoft.com/office/officeart/2005/8/layout/radial5"/>
    <dgm:cxn modelId="{6A1DCC6A-B91E-4216-A78E-DE4B10DA70FE}" srcId="{31317716-0B04-4F93-9D12-387A22CB0C44}" destId="{E4FC302B-A2FD-4B31-A5D7-7DDB5937A6FC}" srcOrd="3" destOrd="0" parTransId="{74E7EE9E-42CD-490D-82ED-A5002384D9B5}" sibTransId="{9F96B928-96E6-4F82-9A92-3758A27F754B}"/>
    <dgm:cxn modelId="{9571376B-5B3A-4350-8D59-370E5EB8FFB5}" type="presOf" srcId="{3021AAE4-8512-407D-99D4-7DB34E4C0D83}" destId="{CF15026A-6B58-4722-A72A-BEDDA3818E2C}" srcOrd="1" destOrd="0" presId="urn:microsoft.com/office/officeart/2005/8/layout/radial5"/>
    <dgm:cxn modelId="{D05D6454-30CC-4C23-9C6D-11378F2504A6}" srcId="{31317716-0B04-4F93-9D12-387A22CB0C44}" destId="{05D6B9A7-5E09-4665-B85F-E9584E14EEB6}" srcOrd="5" destOrd="0" parTransId="{3021AAE4-8512-407D-99D4-7DB34E4C0D83}" sibTransId="{AAFA7607-F1F8-4CCD-AA94-D56FF39F4546}"/>
    <dgm:cxn modelId="{5637F154-2F41-4B3C-9F63-11E90C66D2EA}" type="presOf" srcId="{74E7EE9E-42CD-490D-82ED-A5002384D9B5}" destId="{D02C1E15-1F33-4B26-948D-36B6ACAD8F03}" srcOrd="0" destOrd="0" presId="urn:microsoft.com/office/officeart/2005/8/layout/radial5"/>
    <dgm:cxn modelId="{500D0879-3AF5-452B-A5D4-69210FBF9B66}" type="presOf" srcId="{98CF6CC3-394D-4F0A-A593-7791F490990C}" destId="{141A2225-56B1-4058-9460-9BB347A2B090}" srcOrd="0" destOrd="0" presId="urn:microsoft.com/office/officeart/2005/8/layout/radial5"/>
    <dgm:cxn modelId="{21A3085A-60EC-4955-B237-928F005DBA66}" srcId="{31317716-0B04-4F93-9D12-387A22CB0C44}" destId="{3A14D217-6018-489F-B8ED-3879330A47BD}" srcOrd="7" destOrd="0" parTransId="{916B54CE-F8F3-43A3-B0FC-775E5173E2C8}" sibTransId="{E8CCDE25-879A-4327-8FD2-2DAF2A9E5ED0}"/>
    <dgm:cxn modelId="{0330067C-E0A0-4C5A-8EFD-7B5D8D671357}" srcId="{31317716-0B04-4F93-9D12-387A22CB0C44}" destId="{01907495-1154-40FB-A220-609B28820D8C}" srcOrd="2" destOrd="0" parTransId="{B3C388DC-644E-4882-ACA1-134A927C9C5B}" sibTransId="{79B048D6-9C23-4C66-A9BF-E405E9CE120F}"/>
    <dgm:cxn modelId="{1C88FD81-4847-4D18-81A6-64BF34D90327}" type="presOf" srcId="{916B54CE-F8F3-43A3-B0FC-775E5173E2C8}" destId="{B23D989E-F4C0-41F9-9B5E-C8C3937F6D1A}" srcOrd="0" destOrd="0" presId="urn:microsoft.com/office/officeart/2005/8/layout/radial5"/>
    <dgm:cxn modelId="{3190EA8D-B7A5-4234-8B47-395B7FD597F1}" type="presOf" srcId="{77F658DD-45B7-4730-A9B4-B861582D6E1C}" destId="{E9A64A49-1A01-47A8-BE21-237F0D181986}" srcOrd="1" destOrd="0" presId="urn:microsoft.com/office/officeart/2005/8/layout/radial5"/>
    <dgm:cxn modelId="{5EE5CB93-1C33-4A7B-95A6-539B50B4E603}" type="presOf" srcId="{80C28056-7F28-4A3C-84CB-A1BC7AE0D62B}" destId="{C9939082-89BD-4E19-88C6-7E5F9D2FA59E}" srcOrd="1" destOrd="0" presId="urn:microsoft.com/office/officeart/2005/8/layout/radial5"/>
    <dgm:cxn modelId="{CAF5CB9E-CF9F-4CBD-8F18-5222093EFFB6}" type="presOf" srcId="{77F658DD-45B7-4730-A9B4-B861582D6E1C}" destId="{D5197A33-AF7B-4486-8020-C0F6A9D334F3}" srcOrd="0" destOrd="0" presId="urn:microsoft.com/office/officeart/2005/8/layout/radial5"/>
    <dgm:cxn modelId="{545AF9A4-4A0D-4693-BA03-31147811A0E5}" type="presOf" srcId="{98CF6CC3-394D-4F0A-A593-7791F490990C}" destId="{7B28FB3B-4690-42E8-8451-049C52CC25E9}" srcOrd="1" destOrd="0" presId="urn:microsoft.com/office/officeart/2005/8/layout/radial5"/>
    <dgm:cxn modelId="{310D72B2-2272-45DD-AD82-EA3B3F0300C3}" type="presOf" srcId="{31317716-0B04-4F93-9D12-387A22CB0C44}" destId="{494D87ED-8BB2-41AF-97C2-461D4E29EBED}" srcOrd="0" destOrd="0" presId="urn:microsoft.com/office/officeart/2005/8/layout/radial5"/>
    <dgm:cxn modelId="{216B8EB2-A59C-4020-B65F-943D549DD38F}" type="presOf" srcId="{CC5BB836-69F6-4BCA-9D4E-B0A18A778D99}" destId="{2986FF97-61C2-4B29-BD7A-A9522852E732}" srcOrd="0" destOrd="0" presId="urn:microsoft.com/office/officeart/2005/8/layout/radial5"/>
    <dgm:cxn modelId="{523620B7-BCF8-4408-B6D7-8AF481935062}" srcId="{31317716-0B04-4F93-9D12-387A22CB0C44}" destId="{8CB9EA47-D54A-4D61-BC88-88DBA9280B18}" srcOrd="8" destOrd="0" parTransId="{80C28056-7F28-4A3C-84CB-A1BC7AE0D62B}" sibTransId="{CE094AA0-2F5A-4A7D-8C53-F88D5D8F2625}"/>
    <dgm:cxn modelId="{7AF003BD-3A24-4844-A479-27A8523A3D5B}" type="presOf" srcId="{05D6B9A7-5E09-4665-B85F-E9584E14EEB6}" destId="{A487A402-47D0-41AF-A17B-5A94ECA6D82A}" srcOrd="0" destOrd="0" presId="urn:microsoft.com/office/officeart/2005/8/layout/radial5"/>
    <dgm:cxn modelId="{D2CBF9BE-E718-47E6-B1A2-95D9D2F38A2F}" type="presOf" srcId="{CC5BB836-69F6-4BCA-9D4E-B0A18A778D99}" destId="{3CF5AB50-F737-4C86-8EF9-4A3D2EAAB965}" srcOrd="1" destOrd="0" presId="urn:microsoft.com/office/officeart/2005/8/layout/radial5"/>
    <dgm:cxn modelId="{E2B506C7-C8A8-4E53-9094-2E6A2EB22A99}" type="presOf" srcId="{80C28056-7F28-4A3C-84CB-A1BC7AE0D62B}" destId="{9BA65193-BA12-4F05-8EE7-EA462F125B0B}" srcOrd="0" destOrd="0" presId="urn:microsoft.com/office/officeart/2005/8/layout/radial5"/>
    <dgm:cxn modelId="{8E7850CA-5BAC-4723-A24C-EAC3FAA80B2E}" type="presOf" srcId="{74E7EE9E-42CD-490D-82ED-A5002384D9B5}" destId="{F732475D-628F-4D2C-89C8-20DFB2539746}" srcOrd="1" destOrd="0" presId="urn:microsoft.com/office/officeart/2005/8/layout/radial5"/>
    <dgm:cxn modelId="{8D88D0CE-24D0-485E-B748-0BA826EF59FA}" type="presOf" srcId="{9BED8538-4AB7-49BB-9F0A-9C8F51F3E0B8}" destId="{0DAF8015-863F-4595-9997-8E116D20213A}" srcOrd="0" destOrd="0" presId="urn:microsoft.com/office/officeart/2005/8/layout/radial5"/>
    <dgm:cxn modelId="{FEFA45E0-8B52-4B24-9825-2ED6A17A8D00}" type="presOf" srcId="{3021AAE4-8512-407D-99D4-7DB34E4C0D83}" destId="{93534954-DEE0-484D-884E-D23CB377413D}" srcOrd="0" destOrd="0" presId="urn:microsoft.com/office/officeart/2005/8/layout/radial5"/>
    <dgm:cxn modelId="{B0FDCEE2-C19C-4503-8C4F-764DD18421A4}" type="presOf" srcId="{E4FC302B-A2FD-4B31-A5D7-7DDB5937A6FC}" destId="{B277C07D-99BA-43A8-AA75-5FC4C432BA8C}" srcOrd="0" destOrd="0" presId="urn:microsoft.com/office/officeart/2005/8/layout/radial5"/>
    <dgm:cxn modelId="{C0B486E5-1925-49A4-9881-DE4C27282FE4}" type="presOf" srcId="{8CB9EA47-D54A-4D61-BC88-88DBA9280B18}" destId="{7D8FADBF-28DE-48D7-886D-D2E2C385B09C}" srcOrd="0" destOrd="0" presId="urn:microsoft.com/office/officeart/2005/8/layout/radial5"/>
    <dgm:cxn modelId="{A9AE38EA-800C-4C79-98D1-E150574EE617}" type="presOf" srcId="{916B54CE-F8F3-43A3-B0FC-775E5173E2C8}" destId="{A8CED6D5-508C-4799-9D45-F3DCE3E50447}" srcOrd="1" destOrd="0" presId="urn:microsoft.com/office/officeart/2005/8/layout/radial5"/>
    <dgm:cxn modelId="{B02D18F9-F9B8-4DF8-B250-82F16610472A}" srcId="{31317716-0B04-4F93-9D12-387A22CB0C44}" destId="{CC852BDF-BD99-4C24-8DAE-267EFA976115}" srcOrd="9" destOrd="0" parTransId="{CC5BB836-69F6-4BCA-9D4E-B0A18A778D99}" sibTransId="{544BD208-5BAB-4F49-9946-BBB9C0693191}"/>
    <dgm:cxn modelId="{9AD52E0D-B6EB-4DF6-895B-77A91FA1324D}" type="presParOf" srcId="{15C3AF31-6A34-416F-86E3-5DF92763B1FC}" destId="{494D87ED-8BB2-41AF-97C2-461D4E29EBED}" srcOrd="0" destOrd="0" presId="urn:microsoft.com/office/officeart/2005/8/layout/radial5"/>
    <dgm:cxn modelId="{F4E0FD22-5C38-4D6B-B5C8-45CFE1063D55}" type="presParOf" srcId="{15C3AF31-6A34-416F-86E3-5DF92763B1FC}" destId="{141A2225-56B1-4058-9460-9BB347A2B090}" srcOrd="1" destOrd="0" presId="urn:microsoft.com/office/officeart/2005/8/layout/radial5"/>
    <dgm:cxn modelId="{95B8D83C-E96E-4978-9392-648BF0FD1472}" type="presParOf" srcId="{141A2225-56B1-4058-9460-9BB347A2B090}" destId="{7B28FB3B-4690-42E8-8451-049C52CC25E9}" srcOrd="0" destOrd="0" presId="urn:microsoft.com/office/officeart/2005/8/layout/radial5"/>
    <dgm:cxn modelId="{DEA230B6-E239-4098-B4BF-65F10BB9C7B5}" type="presParOf" srcId="{15C3AF31-6A34-416F-86E3-5DF92763B1FC}" destId="{90420F93-E0F5-4086-9BC7-E4E8D469FEF8}" srcOrd="2" destOrd="0" presId="urn:microsoft.com/office/officeart/2005/8/layout/radial5"/>
    <dgm:cxn modelId="{5680E79E-DBF1-4713-9E19-40F21ECF64CA}" type="presParOf" srcId="{15C3AF31-6A34-416F-86E3-5DF92763B1FC}" destId="{D5197A33-AF7B-4486-8020-C0F6A9D334F3}" srcOrd="3" destOrd="0" presId="urn:microsoft.com/office/officeart/2005/8/layout/radial5"/>
    <dgm:cxn modelId="{EB66126D-DCFA-4CCF-8E65-E75F165C0961}" type="presParOf" srcId="{D5197A33-AF7B-4486-8020-C0F6A9D334F3}" destId="{E9A64A49-1A01-47A8-BE21-237F0D181986}" srcOrd="0" destOrd="0" presId="urn:microsoft.com/office/officeart/2005/8/layout/radial5"/>
    <dgm:cxn modelId="{668A1BD7-3CD6-4C18-9D34-545E63F6F477}" type="presParOf" srcId="{15C3AF31-6A34-416F-86E3-5DF92763B1FC}" destId="{6AA86EC9-D495-4A11-9446-0352BB5941E5}" srcOrd="4" destOrd="0" presId="urn:microsoft.com/office/officeart/2005/8/layout/radial5"/>
    <dgm:cxn modelId="{DABFF16A-7787-41EC-81D8-1546EBC0D883}" type="presParOf" srcId="{15C3AF31-6A34-416F-86E3-5DF92763B1FC}" destId="{FAFF33D7-CD46-4CA8-A1A3-7055670022E6}" srcOrd="5" destOrd="0" presId="urn:microsoft.com/office/officeart/2005/8/layout/radial5"/>
    <dgm:cxn modelId="{1F839FF0-10DA-41B1-BD2B-EDA7143C2CB4}" type="presParOf" srcId="{FAFF33D7-CD46-4CA8-A1A3-7055670022E6}" destId="{6E0D14C2-45E3-4C96-AF23-11EB165895B9}" srcOrd="0" destOrd="0" presId="urn:microsoft.com/office/officeart/2005/8/layout/radial5"/>
    <dgm:cxn modelId="{A8A3DBC2-81EF-4819-A77A-6F33EF5042E6}" type="presParOf" srcId="{15C3AF31-6A34-416F-86E3-5DF92763B1FC}" destId="{0A4EA145-BD9E-4A1C-9F53-7ACDA033F792}" srcOrd="6" destOrd="0" presId="urn:microsoft.com/office/officeart/2005/8/layout/radial5"/>
    <dgm:cxn modelId="{FD8948F2-6F75-4C95-9507-50882CC749E7}" type="presParOf" srcId="{15C3AF31-6A34-416F-86E3-5DF92763B1FC}" destId="{D02C1E15-1F33-4B26-948D-36B6ACAD8F03}" srcOrd="7" destOrd="0" presId="urn:microsoft.com/office/officeart/2005/8/layout/radial5"/>
    <dgm:cxn modelId="{D1204602-A653-43F7-A7A4-48118C2175F7}" type="presParOf" srcId="{D02C1E15-1F33-4B26-948D-36B6ACAD8F03}" destId="{F732475D-628F-4D2C-89C8-20DFB2539746}" srcOrd="0" destOrd="0" presId="urn:microsoft.com/office/officeart/2005/8/layout/radial5"/>
    <dgm:cxn modelId="{94257032-F779-409B-A07A-7EB44B611669}" type="presParOf" srcId="{15C3AF31-6A34-416F-86E3-5DF92763B1FC}" destId="{B277C07D-99BA-43A8-AA75-5FC4C432BA8C}" srcOrd="8" destOrd="0" presId="urn:microsoft.com/office/officeart/2005/8/layout/radial5"/>
    <dgm:cxn modelId="{70C81961-1036-4F83-81AA-2749B94AE89D}" type="presParOf" srcId="{15C3AF31-6A34-416F-86E3-5DF92763B1FC}" destId="{701A2EEB-D10D-423F-9683-45C90115B6D4}" srcOrd="9" destOrd="0" presId="urn:microsoft.com/office/officeart/2005/8/layout/radial5"/>
    <dgm:cxn modelId="{461174F8-3AAF-4F4A-BFA8-6753EF6A65F0}" type="presParOf" srcId="{701A2EEB-D10D-423F-9683-45C90115B6D4}" destId="{73AE162B-233B-4EFE-AD02-290CD0D04083}" srcOrd="0" destOrd="0" presId="urn:microsoft.com/office/officeart/2005/8/layout/radial5"/>
    <dgm:cxn modelId="{545F5E9E-398C-46CB-83DC-AFA8DCACECAE}" type="presParOf" srcId="{15C3AF31-6A34-416F-86E3-5DF92763B1FC}" destId="{BDDAF8DB-0509-4A85-AA73-0CB0FD07E9FE}" srcOrd="10" destOrd="0" presId="urn:microsoft.com/office/officeart/2005/8/layout/radial5"/>
    <dgm:cxn modelId="{575E75EF-4C9A-4D73-91EC-0B090299986B}" type="presParOf" srcId="{15C3AF31-6A34-416F-86E3-5DF92763B1FC}" destId="{93534954-DEE0-484D-884E-D23CB377413D}" srcOrd="11" destOrd="0" presId="urn:microsoft.com/office/officeart/2005/8/layout/radial5"/>
    <dgm:cxn modelId="{A599C754-1B71-456D-8E02-8DDFB1FD1804}" type="presParOf" srcId="{93534954-DEE0-484D-884E-D23CB377413D}" destId="{CF15026A-6B58-4722-A72A-BEDDA3818E2C}" srcOrd="0" destOrd="0" presId="urn:microsoft.com/office/officeart/2005/8/layout/radial5"/>
    <dgm:cxn modelId="{F28B34C8-2430-4891-B2F7-91D5371671C1}" type="presParOf" srcId="{15C3AF31-6A34-416F-86E3-5DF92763B1FC}" destId="{A487A402-47D0-41AF-A17B-5A94ECA6D82A}" srcOrd="12" destOrd="0" presId="urn:microsoft.com/office/officeart/2005/8/layout/radial5"/>
    <dgm:cxn modelId="{48DC2125-5472-42F1-B9BA-B5DA5C1AC154}" type="presParOf" srcId="{15C3AF31-6A34-416F-86E3-5DF92763B1FC}" destId="{0DAF8015-863F-4595-9997-8E116D20213A}" srcOrd="13" destOrd="0" presId="urn:microsoft.com/office/officeart/2005/8/layout/radial5"/>
    <dgm:cxn modelId="{A8D261A7-49B8-4960-8ADB-F805FD4E0D73}" type="presParOf" srcId="{0DAF8015-863F-4595-9997-8E116D20213A}" destId="{0057D70C-3AFB-4A93-90B6-9AA9CAD03FB6}" srcOrd="0" destOrd="0" presId="urn:microsoft.com/office/officeart/2005/8/layout/radial5"/>
    <dgm:cxn modelId="{06298AE1-F5F5-44E5-86CB-559E4BFDE9B0}" type="presParOf" srcId="{15C3AF31-6A34-416F-86E3-5DF92763B1FC}" destId="{744BF85C-F516-4B58-A9ED-8703E52D554A}" srcOrd="14" destOrd="0" presId="urn:microsoft.com/office/officeart/2005/8/layout/radial5"/>
    <dgm:cxn modelId="{10D74CDB-5575-4AE1-885D-50A4798D3EDF}" type="presParOf" srcId="{15C3AF31-6A34-416F-86E3-5DF92763B1FC}" destId="{B23D989E-F4C0-41F9-9B5E-C8C3937F6D1A}" srcOrd="15" destOrd="0" presId="urn:microsoft.com/office/officeart/2005/8/layout/radial5"/>
    <dgm:cxn modelId="{88066D2D-B7F7-4162-B1CC-C66ADF3CB690}" type="presParOf" srcId="{B23D989E-F4C0-41F9-9B5E-C8C3937F6D1A}" destId="{A8CED6D5-508C-4799-9D45-F3DCE3E50447}" srcOrd="0" destOrd="0" presId="urn:microsoft.com/office/officeart/2005/8/layout/radial5"/>
    <dgm:cxn modelId="{EDF6AED4-F488-431E-A8CD-6CB255BE05B6}" type="presParOf" srcId="{15C3AF31-6A34-416F-86E3-5DF92763B1FC}" destId="{6F8F4E8B-7EFA-46ED-A919-684E3BEF698C}" srcOrd="16" destOrd="0" presId="urn:microsoft.com/office/officeart/2005/8/layout/radial5"/>
    <dgm:cxn modelId="{C58CDE73-446E-4A4C-B34B-54637C3ADE01}" type="presParOf" srcId="{15C3AF31-6A34-416F-86E3-5DF92763B1FC}" destId="{9BA65193-BA12-4F05-8EE7-EA462F125B0B}" srcOrd="17" destOrd="0" presId="urn:microsoft.com/office/officeart/2005/8/layout/radial5"/>
    <dgm:cxn modelId="{6609B241-C196-4A47-A8EE-0AADE1DBF88F}" type="presParOf" srcId="{9BA65193-BA12-4F05-8EE7-EA462F125B0B}" destId="{C9939082-89BD-4E19-88C6-7E5F9D2FA59E}" srcOrd="0" destOrd="0" presId="urn:microsoft.com/office/officeart/2005/8/layout/radial5"/>
    <dgm:cxn modelId="{671DCA30-033C-4878-BF8F-85F758352943}" type="presParOf" srcId="{15C3AF31-6A34-416F-86E3-5DF92763B1FC}" destId="{7D8FADBF-28DE-48D7-886D-D2E2C385B09C}" srcOrd="18" destOrd="0" presId="urn:microsoft.com/office/officeart/2005/8/layout/radial5"/>
    <dgm:cxn modelId="{50637701-2C4D-40A3-A40D-68CA9B2AD92D}" type="presParOf" srcId="{15C3AF31-6A34-416F-86E3-5DF92763B1FC}" destId="{2986FF97-61C2-4B29-BD7A-A9522852E732}" srcOrd="19" destOrd="0" presId="urn:microsoft.com/office/officeart/2005/8/layout/radial5"/>
    <dgm:cxn modelId="{3B7D186A-278C-4FD2-B78B-F93B7729FAD2}" type="presParOf" srcId="{2986FF97-61C2-4B29-BD7A-A9522852E732}" destId="{3CF5AB50-F737-4C86-8EF9-4A3D2EAAB965}" srcOrd="0" destOrd="0" presId="urn:microsoft.com/office/officeart/2005/8/layout/radial5"/>
    <dgm:cxn modelId="{AEA0328F-522E-4A8A-A299-893AA56261E7}" type="presParOf" srcId="{15C3AF31-6A34-416F-86E3-5DF92763B1FC}" destId="{E9A297DB-F104-4C8D-A3E8-DE80D42CCDAC}" srcOrd="2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D87ED-8BB2-41AF-97C2-461D4E29EBED}">
      <dsp:nvSpPr>
        <dsp:cNvPr id="0" name=""/>
        <dsp:cNvSpPr/>
      </dsp:nvSpPr>
      <dsp:spPr>
        <a:xfrm>
          <a:off x="1942677" y="1099016"/>
          <a:ext cx="686644" cy="6866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800" b="1" kern="1200" dirty="0">
              <a:latin typeface="Nunito" pitchFamily="2" charset="0"/>
            </a:rPr>
            <a:t>Dobra higijena spavanja</a:t>
          </a:r>
          <a:endParaRPr lang="en-GB" sz="800" b="1" kern="1200" dirty="0">
            <a:latin typeface="Nunito" pitchFamily="2" charset="0"/>
          </a:endParaRPr>
        </a:p>
      </dsp:txBody>
      <dsp:txXfrm>
        <a:off x="2043234" y="1199573"/>
        <a:ext cx="485530" cy="485530"/>
      </dsp:txXfrm>
    </dsp:sp>
    <dsp:sp modelId="{141A2225-56B1-4058-9460-9BB347A2B090}">
      <dsp:nvSpPr>
        <dsp:cNvPr id="0" name=""/>
        <dsp:cNvSpPr/>
      </dsp:nvSpPr>
      <dsp:spPr>
        <a:xfrm rot="16200000">
          <a:off x="2143213" y="720960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178232" y="802671"/>
        <a:ext cx="215535" cy="140075"/>
      </dsp:txXfrm>
    </dsp:sp>
    <dsp:sp modelId="{90420F93-E0F5-4086-9BC7-E4E8D469FEF8}">
      <dsp:nvSpPr>
        <dsp:cNvPr id="0" name=""/>
        <dsp:cNvSpPr/>
      </dsp:nvSpPr>
      <dsp:spPr>
        <a:xfrm>
          <a:off x="2011342" y="10883"/>
          <a:ext cx="549315" cy="5493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Ograničiti kofein</a:t>
          </a:r>
          <a:endParaRPr lang="en-GB" sz="650" kern="1200" dirty="0">
            <a:latin typeface="Nunito" pitchFamily="2" charset="0"/>
          </a:endParaRPr>
        </a:p>
      </dsp:txBody>
      <dsp:txXfrm>
        <a:off x="2091787" y="91328"/>
        <a:ext cx="388425" cy="388425"/>
      </dsp:txXfrm>
    </dsp:sp>
    <dsp:sp modelId="{D5197A33-AF7B-4486-8020-C0F6A9D334F3}">
      <dsp:nvSpPr>
        <dsp:cNvPr id="0" name=""/>
        <dsp:cNvSpPr/>
      </dsp:nvSpPr>
      <dsp:spPr>
        <a:xfrm rot="18360000">
          <a:off x="2498616" y="836438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513051" y="911461"/>
        <a:ext cx="215535" cy="140075"/>
      </dsp:txXfrm>
    </dsp:sp>
    <dsp:sp modelId="{6AA86EC9-D495-4A11-9446-0352BB5941E5}">
      <dsp:nvSpPr>
        <dsp:cNvPr id="0" name=""/>
        <dsp:cNvSpPr/>
      </dsp:nvSpPr>
      <dsp:spPr>
        <a:xfrm>
          <a:off x="2691291" y="231811"/>
          <a:ext cx="549315" cy="5493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Ograničiti nikotin</a:t>
          </a:r>
          <a:endParaRPr lang="en-GB" sz="650" kern="1200" dirty="0">
            <a:latin typeface="Nunito" pitchFamily="2" charset="0"/>
          </a:endParaRPr>
        </a:p>
      </dsp:txBody>
      <dsp:txXfrm>
        <a:off x="2771736" y="312256"/>
        <a:ext cx="388425" cy="388425"/>
      </dsp:txXfrm>
    </dsp:sp>
    <dsp:sp modelId="{FAFF33D7-CD46-4CA8-A1A3-7055670022E6}">
      <dsp:nvSpPr>
        <dsp:cNvPr id="0" name=""/>
        <dsp:cNvSpPr/>
      </dsp:nvSpPr>
      <dsp:spPr>
        <a:xfrm rot="20520000">
          <a:off x="2718268" y="1138762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719982" y="1196275"/>
        <a:ext cx="215535" cy="140075"/>
      </dsp:txXfrm>
    </dsp:sp>
    <dsp:sp modelId="{0A4EA145-BD9E-4A1C-9F53-7ACDA033F792}">
      <dsp:nvSpPr>
        <dsp:cNvPr id="0" name=""/>
        <dsp:cNvSpPr/>
      </dsp:nvSpPr>
      <dsp:spPr>
        <a:xfrm>
          <a:off x="3111522" y="810211"/>
          <a:ext cx="549315" cy="5493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Ograničiti alkohol</a:t>
          </a:r>
          <a:endParaRPr lang="en-GB" sz="650" kern="1200" dirty="0">
            <a:latin typeface="Nunito" pitchFamily="2" charset="0"/>
          </a:endParaRPr>
        </a:p>
      </dsp:txBody>
      <dsp:txXfrm>
        <a:off x="3191967" y="890656"/>
        <a:ext cx="388425" cy="388425"/>
      </dsp:txXfrm>
    </dsp:sp>
    <dsp:sp modelId="{D02C1E15-1F33-4B26-948D-36B6ACAD8F03}">
      <dsp:nvSpPr>
        <dsp:cNvPr id="0" name=""/>
        <dsp:cNvSpPr/>
      </dsp:nvSpPr>
      <dsp:spPr>
        <a:xfrm rot="1080000">
          <a:off x="2718268" y="1512456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719982" y="1548327"/>
        <a:ext cx="215535" cy="140075"/>
      </dsp:txXfrm>
    </dsp:sp>
    <dsp:sp modelId="{B277C07D-99BA-43A8-AA75-5FC4C432BA8C}">
      <dsp:nvSpPr>
        <dsp:cNvPr id="0" name=""/>
        <dsp:cNvSpPr/>
      </dsp:nvSpPr>
      <dsp:spPr>
        <a:xfrm>
          <a:off x="3111522" y="1525151"/>
          <a:ext cx="549315" cy="5493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Paziti na prehranu</a:t>
          </a:r>
          <a:endParaRPr lang="en-GB" sz="650" kern="1200" dirty="0">
            <a:latin typeface="Nunito" pitchFamily="2" charset="0"/>
          </a:endParaRPr>
        </a:p>
      </dsp:txBody>
      <dsp:txXfrm>
        <a:off x="3191967" y="1605596"/>
        <a:ext cx="388425" cy="388425"/>
      </dsp:txXfrm>
    </dsp:sp>
    <dsp:sp modelId="{701A2EEB-D10D-423F-9683-45C90115B6D4}">
      <dsp:nvSpPr>
        <dsp:cNvPr id="0" name=""/>
        <dsp:cNvSpPr/>
      </dsp:nvSpPr>
      <dsp:spPr>
        <a:xfrm rot="3240000">
          <a:off x="2498616" y="1814780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513051" y="1833141"/>
        <a:ext cx="215535" cy="140075"/>
      </dsp:txXfrm>
    </dsp:sp>
    <dsp:sp modelId="{BDDAF8DB-0509-4A85-AA73-0CB0FD07E9FE}">
      <dsp:nvSpPr>
        <dsp:cNvPr id="0" name=""/>
        <dsp:cNvSpPr/>
      </dsp:nvSpPr>
      <dsp:spPr>
        <a:xfrm>
          <a:off x="2691291" y="2103550"/>
          <a:ext cx="549315" cy="5493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Paziti na vježbanje</a:t>
          </a:r>
          <a:endParaRPr lang="en-GB" sz="650" kern="1200" dirty="0">
            <a:latin typeface="Nunito" pitchFamily="2" charset="0"/>
          </a:endParaRPr>
        </a:p>
      </dsp:txBody>
      <dsp:txXfrm>
        <a:off x="2771736" y="2183995"/>
        <a:ext cx="388425" cy="388425"/>
      </dsp:txXfrm>
    </dsp:sp>
    <dsp:sp modelId="{93534954-DEE0-484D-884E-D23CB377413D}">
      <dsp:nvSpPr>
        <dsp:cNvPr id="0" name=""/>
        <dsp:cNvSpPr/>
      </dsp:nvSpPr>
      <dsp:spPr>
        <a:xfrm rot="5400000">
          <a:off x="2143213" y="1930258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>
        <a:off x="2178232" y="1941931"/>
        <a:ext cx="215535" cy="140075"/>
      </dsp:txXfrm>
    </dsp:sp>
    <dsp:sp modelId="{A487A402-47D0-41AF-A17B-5A94ECA6D82A}">
      <dsp:nvSpPr>
        <dsp:cNvPr id="0" name=""/>
        <dsp:cNvSpPr/>
      </dsp:nvSpPr>
      <dsp:spPr>
        <a:xfrm>
          <a:off x="2011342" y="2324479"/>
          <a:ext cx="549315" cy="549315"/>
        </a:xfrm>
        <a:prstGeom prst="ellipse">
          <a:avLst/>
        </a:prstGeom>
        <a:solidFill>
          <a:schemeClr val="accent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latin typeface="Nunito" pitchFamily="2" charset="0"/>
            </a:rPr>
            <a:t>Ograničiti buku</a:t>
          </a:r>
          <a:endParaRPr lang="en-GB" sz="650" kern="1200" dirty="0">
            <a:latin typeface="Nunito" pitchFamily="2" charset="0"/>
          </a:endParaRPr>
        </a:p>
      </dsp:txBody>
      <dsp:txXfrm>
        <a:off x="2091787" y="2404924"/>
        <a:ext cx="388425" cy="388425"/>
      </dsp:txXfrm>
    </dsp:sp>
    <dsp:sp modelId="{0DAF8015-863F-4595-9997-8E116D20213A}">
      <dsp:nvSpPr>
        <dsp:cNvPr id="0" name=""/>
        <dsp:cNvSpPr/>
      </dsp:nvSpPr>
      <dsp:spPr>
        <a:xfrm rot="7560000">
          <a:off x="1787809" y="1814780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 rot="10800000">
        <a:off x="1843412" y="1833141"/>
        <a:ext cx="215535" cy="140075"/>
      </dsp:txXfrm>
    </dsp:sp>
    <dsp:sp modelId="{744BF85C-F516-4B58-A9ED-8703E52D554A}">
      <dsp:nvSpPr>
        <dsp:cNvPr id="0" name=""/>
        <dsp:cNvSpPr/>
      </dsp:nvSpPr>
      <dsp:spPr>
        <a:xfrm>
          <a:off x="1331393" y="2103550"/>
          <a:ext cx="549315" cy="549315"/>
        </a:xfrm>
        <a:prstGeom prst="ellipse">
          <a:avLst/>
        </a:prstGeom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Sobna temperatura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sp:txBody>
      <dsp:txXfrm>
        <a:off x="1411838" y="2183995"/>
        <a:ext cx="388425" cy="388425"/>
      </dsp:txXfrm>
    </dsp:sp>
    <dsp:sp modelId="{B23D989E-F4C0-41F9-9B5E-C8C3937F6D1A}">
      <dsp:nvSpPr>
        <dsp:cNvPr id="0" name=""/>
        <dsp:cNvSpPr/>
      </dsp:nvSpPr>
      <dsp:spPr>
        <a:xfrm rot="9720000">
          <a:off x="1568157" y="1512456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 rot="10800000">
        <a:off x="1636481" y="1548327"/>
        <a:ext cx="215535" cy="140075"/>
      </dsp:txXfrm>
    </dsp:sp>
    <dsp:sp modelId="{6F8F4E8B-7EFA-46ED-A919-684E3BEF698C}">
      <dsp:nvSpPr>
        <dsp:cNvPr id="0" name=""/>
        <dsp:cNvSpPr/>
      </dsp:nvSpPr>
      <dsp:spPr>
        <a:xfrm>
          <a:off x="911161" y="1525151"/>
          <a:ext cx="549315" cy="549315"/>
        </a:xfrm>
        <a:prstGeom prst="ellipse">
          <a:avLst/>
        </a:prstGeom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Kvaliteta zraka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sp:txBody>
      <dsp:txXfrm>
        <a:off x="991606" y="1605596"/>
        <a:ext cx="388425" cy="388425"/>
      </dsp:txXfrm>
    </dsp:sp>
    <dsp:sp modelId="{9BA65193-BA12-4F05-8EE7-EA462F125B0B}">
      <dsp:nvSpPr>
        <dsp:cNvPr id="0" name=""/>
        <dsp:cNvSpPr/>
      </dsp:nvSpPr>
      <dsp:spPr>
        <a:xfrm rot="11880000">
          <a:off x="1568157" y="1138762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 rot="10800000">
        <a:off x="1636481" y="1196275"/>
        <a:ext cx="215535" cy="140075"/>
      </dsp:txXfrm>
    </dsp:sp>
    <dsp:sp modelId="{7D8FADBF-28DE-48D7-886D-D2E2C385B09C}">
      <dsp:nvSpPr>
        <dsp:cNvPr id="0" name=""/>
        <dsp:cNvSpPr/>
      </dsp:nvSpPr>
      <dsp:spPr>
        <a:xfrm>
          <a:off x="911161" y="810211"/>
          <a:ext cx="549315" cy="549315"/>
        </a:xfrm>
        <a:prstGeom prst="ellipse">
          <a:avLst/>
        </a:prstGeom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Osvijetljenost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sp:txBody>
      <dsp:txXfrm>
        <a:off x="991606" y="890656"/>
        <a:ext cx="388425" cy="388425"/>
      </dsp:txXfrm>
    </dsp:sp>
    <dsp:sp modelId="{2986FF97-61C2-4B29-BD7A-A9522852E732}">
      <dsp:nvSpPr>
        <dsp:cNvPr id="0" name=""/>
        <dsp:cNvSpPr/>
      </dsp:nvSpPr>
      <dsp:spPr>
        <a:xfrm rot="14040000">
          <a:off x="1787809" y="836438"/>
          <a:ext cx="285573" cy="2334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" kern="1200"/>
        </a:p>
      </dsp:txBody>
      <dsp:txXfrm rot="10800000">
        <a:off x="1843412" y="911461"/>
        <a:ext cx="215535" cy="140075"/>
      </dsp:txXfrm>
    </dsp:sp>
    <dsp:sp modelId="{E9A297DB-F104-4C8D-A3E8-DE80D42CCDAC}">
      <dsp:nvSpPr>
        <dsp:cNvPr id="0" name=""/>
        <dsp:cNvSpPr/>
      </dsp:nvSpPr>
      <dsp:spPr>
        <a:xfrm>
          <a:off x="1331393" y="231811"/>
          <a:ext cx="549315" cy="549315"/>
        </a:xfrm>
        <a:prstGeom prst="ellipse">
          <a:avLst/>
        </a:prstGeom>
        <a:solidFill>
          <a:srgbClr val="E0E4E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50" kern="1200" dirty="0">
              <a:solidFill>
                <a:srgbClr val="4E71C5"/>
              </a:solidFill>
              <a:latin typeface="Nunito" pitchFamily="2" charset="0"/>
              <a:ea typeface="+mn-ea"/>
              <a:cs typeface="+mn-cs"/>
            </a:rPr>
            <a:t>Udobnost kreveta</a:t>
          </a:r>
          <a:endParaRPr lang="en-GB" sz="650" kern="1200" dirty="0">
            <a:solidFill>
              <a:srgbClr val="4E71C5"/>
            </a:solidFill>
            <a:latin typeface="Nunito" pitchFamily="2" charset="0"/>
            <a:ea typeface="+mn-ea"/>
            <a:cs typeface="+mn-cs"/>
          </a:endParaRPr>
        </a:p>
      </dsp:txBody>
      <dsp:txXfrm>
        <a:off x="1411838" y="312256"/>
        <a:ext cx="388425" cy="388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g1babd77a02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2" name="Google Shape;712;g1babd77a02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hr-HR" sz="1100" dirty="0">
                <a:latin typeface="Lexend SemiBold"/>
                <a:ea typeface="Lexend SemiBold"/>
                <a:cs typeface="Lexend SemiBold"/>
                <a:sym typeface="Lexend SemiBold"/>
              </a:rPr>
              <a:t>Pravilo spavanje samo pri pospanosti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9852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11ea0acc3c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11ea0acc3c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0332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1b49affd30e_0_2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1b49affd30e_0_2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6" name="Google Shape;1896;g11ea0acc3c9_0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7" name="Google Shape;1897;g11ea0acc3c9_0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8747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g118898af35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5" name="Google Shape;1125;g118898af35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g1b60e0102a8_0_8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8" name="Google Shape;918;g1b60e0102a8_0_8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11ea0acc3c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11ea0acc3c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8032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10f9e629ec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10f9e629ec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6527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11ea0acc3c9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11ea0acc3c9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10f9e629ec3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10f9e629ec3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1105afc42a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1105afc42a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hr-HR" dirty="0"/>
              <a:t>Što je nesanica – uzroci i vrste tretmana</a:t>
            </a: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hr-HR" dirty="0"/>
              <a:t>Suočavanje sa nesanicom (BK tehnike):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Postavljanje jasnih ciljeva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Poboljšanje higijene spavanja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Poboljšanje pripreme za spavanje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Poboljšanje povezanosti kreveta i spavanja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Stvaranje najboljeg (mogućeg) obrasca spavanja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Suočavanje s nemirnim umom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Procjena kako se osjećate tijekom dana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dirty="0"/>
              <a:t>Trajna poboljšanja spavanja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endParaRPr lang="hr-HR" dirty="0"/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endParaRPr lang="hr-HR" dirty="0"/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endParaRPr lang="hr-H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11ea0acc3c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11ea0acc3c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525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11ea0acc3c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11ea0acc3c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309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528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4345850" y="535000"/>
            <a:ext cx="4798119" cy="4608457"/>
          </a:xfrm>
          <a:custGeom>
            <a:avLst/>
            <a:gdLst/>
            <a:ahLst/>
            <a:cxnLst/>
            <a:rect l="l" t="t" r="r" b="b"/>
            <a:pathLst>
              <a:path w="41790" h="37323" extrusionOk="0">
                <a:moveTo>
                  <a:pt x="37096" y="0"/>
                </a:moveTo>
                <a:cubicBezTo>
                  <a:pt x="31740" y="0"/>
                  <a:pt x="22784" y="1328"/>
                  <a:pt x="15545" y="8962"/>
                </a:cubicBezTo>
                <a:cubicBezTo>
                  <a:pt x="5354" y="19759"/>
                  <a:pt x="8584" y="25516"/>
                  <a:pt x="0" y="37322"/>
                </a:cubicBezTo>
                <a:lnTo>
                  <a:pt x="41789" y="37322"/>
                </a:lnTo>
                <a:lnTo>
                  <a:pt x="41789" y="379"/>
                </a:lnTo>
                <a:cubicBezTo>
                  <a:pt x="41789" y="379"/>
                  <a:pt x="39955" y="0"/>
                  <a:pt x="3709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rot="10800000">
            <a:off x="-574343" y="3929490"/>
            <a:ext cx="5211793" cy="2329835"/>
          </a:xfrm>
          <a:custGeom>
            <a:avLst/>
            <a:gdLst/>
            <a:ahLst/>
            <a:cxnLst/>
            <a:rect l="l" t="t" r="r" b="b"/>
            <a:pathLst>
              <a:path w="52191" h="26648" extrusionOk="0">
                <a:moveTo>
                  <a:pt x="24735" y="0"/>
                </a:moveTo>
                <a:cubicBezTo>
                  <a:pt x="14237" y="0"/>
                  <a:pt x="3432" y="1009"/>
                  <a:pt x="2221" y="3230"/>
                </a:cubicBezTo>
                <a:cubicBezTo>
                  <a:pt x="606" y="5854"/>
                  <a:pt x="0" y="11410"/>
                  <a:pt x="3739" y="13930"/>
                </a:cubicBezTo>
                <a:cubicBezTo>
                  <a:pt x="4950" y="14737"/>
                  <a:pt x="6258" y="15044"/>
                  <a:pt x="7777" y="15044"/>
                </a:cubicBezTo>
                <a:cubicBezTo>
                  <a:pt x="11007" y="15044"/>
                  <a:pt x="14939" y="13631"/>
                  <a:pt x="18678" y="13324"/>
                </a:cubicBezTo>
                <a:cubicBezTo>
                  <a:pt x="19284" y="13227"/>
                  <a:pt x="19785" y="13227"/>
                  <a:pt x="20293" y="13227"/>
                </a:cubicBezTo>
                <a:cubicBezTo>
                  <a:pt x="24735" y="13227"/>
                  <a:pt x="27254" y="15343"/>
                  <a:pt x="30484" y="20696"/>
                </a:cubicBezTo>
                <a:cubicBezTo>
                  <a:pt x="32810" y="24532"/>
                  <a:pt x="37146" y="26648"/>
                  <a:pt x="41491" y="26648"/>
                </a:cubicBezTo>
                <a:cubicBezTo>
                  <a:pt x="43808" y="26648"/>
                  <a:pt x="46231" y="25945"/>
                  <a:pt x="48153" y="24532"/>
                </a:cubicBezTo>
                <a:cubicBezTo>
                  <a:pt x="52190" y="21601"/>
                  <a:pt x="50874" y="5249"/>
                  <a:pt x="45625" y="2326"/>
                </a:cubicBezTo>
                <a:cubicBezTo>
                  <a:pt x="42904" y="808"/>
                  <a:pt x="33916" y="0"/>
                  <a:pt x="2473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765380" y="253993"/>
            <a:ext cx="205001" cy="212782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-2129013">
            <a:off x="214174" y="258502"/>
            <a:ext cx="205002" cy="203764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1767930">
            <a:off x="369508" y="4638193"/>
            <a:ext cx="163481" cy="162490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15100" y="1606150"/>
            <a:ext cx="4731900" cy="183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Font typeface="Lexend SemiBold"/>
              <a:buNone/>
              <a:defRPr sz="4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Lexend SemiBold"/>
              <a:buNone/>
              <a:defRPr sz="5200">
                <a:solidFill>
                  <a:srgbClr val="191919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15100" y="3530325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600">
                <a:latin typeface="Nunito"/>
                <a:ea typeface="Nunito"/>
                <a:cs typeface="Nunito"/>
                <a:sym typeface="Nuni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 Light"/>
              <a:buNone/>
              <a:defRPr sz="18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"/>
          <p:cNvSpPr/>
          <p:nvPr/>
        </p:nvSpPr>
        <p:spPr>
          <a:xfrm rot="10800000" flipH="1">
            <a:off x="25" y="4"/>
            <a:ext cx="9143951" cy="541947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2"/>
          <p:cNvSpPr/>
          <p:nvPr/>
        </p:nvSpPr>
        <p:spPr>
          <a:xfrm rot="1387868">
            <a:off x="116301" y="177747"/>
            <a:ext cx="202372" cy="186464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2"/>
          <p:cNvSpPr/>
          <p:nvPr/>
        </p:nvSpPr>
        <p:spPr>
          <a:xfrm rot="-1904949">
            <a:off x="370017" y="105495"/>
            <a:ext cx="136374" cy="125655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2"/>
          <p:cNvSpPr txBox="1">
            <a:spLocks noGrp="1"/>
          </p:cNvSpPr>
          <p:nvPr>
            <p:ph type="subTitle" idx="1"/>
          </p:nvPr>
        </p:nvSpPr>
        <p:spPr>
          <a:xfrm>
            <a:off x="2003361" y="1585277"/>
            <a:ext cx="22806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41" name="Google Shape;241;p22"/>
          <p:cNvSpPr txBox="1">
            <a:spLocks noGrp="1"/>
          </p:cNvSpPr>
          <p:nvPr>
            <p:ph type="subTitle" idx="2"/>
          </p:nvPr>
        </p:nvSpPr>
        <p:spPr>
          <a:xfrm>
            <a:off x="2003425" y="1953578"/>
            <a:ext cx="2280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42" name="Google Shape;242;p22"/>
          <p:cNvSpPr txBox="1">
            <a:spLocks noGrp="1"/>
          </p:cNvSpPr>
          <p:nvPr>
            <p:ph type="subTitle" idx="3"/>
          </p:nvPr>
        </p:nvSpPr>
        <p:spPr>
          <a:xfrm>
            <a:off x="5419248" y="1953578"/>
            <a:ext cx="2280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43" name="Google Shape;243;p22"/>
          <p:cNvSpPr txBox="1">
            <a:spLocks noGrp="1"/>
          </p:cNvSpPr>
          <p:nvPr>
            <p:ph type="subTitle" idx="4"/>
          </p:nvPr>
        </p:nvSpPr>
        <p:spPr>
          <a:xfrm>
            <a:off x="2003425" y="3715728"/>
            <a:ext cx="2280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44" name="Google Shape;244;p22"/>
          <p:cNvSpPr txBox="1">
            <a:spLocks noGrp="1"/>
          </p:cNvSpPr>
          <p:nvPr>
            <p:ph type="subTitle" idx="5"/>
          </p:nvPr>
        </p:nvSpPr>
        <p:spPr>
          <a:xfrm>
            <a:off x="5419248" y="3715728"/>
            <a:ext cx="2280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45" name="Google Shape;245;p22"/>
          <p:cNvSpPr txBox="1">
            <a:spLocks noGrp="1"/>
          </p:cNvSpPr>
          <p:nvPr>
            <p:ph type="subTitle" idx="6"/>
          </p:nvPr>
        </p:nvSpPr>
        <p:spPr>
          <a:xfrm>
            <a:off x="2003421" y="3347427"/>
            <a:ext cx="22806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46" name="Google Shape;246;p22"/>
          <p:cNvSpPr txBox="1">
            <a:spLocks noGrp="1"/>
          </p:cNvSpPr>
          <p:nvPr>
            <p:ph type="subTitle" idx="7"/>
          </p:nvPr>
        </p:nvSpPr>
        <p:spPr>
          <a:xfrm>
            <a:off x="5419237" y="1585277"/>
            <a:ext cx="22806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47" name="Google Shape;247;p22"/>
          <p:cNvSpPr txBox="1">
            <a:spLocks noGrp="1"/>
          </p:cNvSpPr>
          <p:nvPr>
            <p:ph type="subTitle" idx="8"/>
          </p:nvPr>
        </p:nvSpPr>
        <p:spPr>
          <a:xfrm>
            <a:off x="5419237" y="3347427"/>
            <a:ext cx="22806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48" name="Google Shape;248;p22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 txBox="1">
            <a:spLocks noGrp="1"/>
          </p:cNvSpPr>
          <p:nvPr>
            <p:ph type="subTitle" idx="1"/>
          </p:nvPr>
        </p:nvSpPr>
        <p:spPr>
          <a:xfrm>
            <a:off x="832150" y="2276343"/>
            <a:ext cx="21120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1" name="Google Shape;251;p23"/>
          <p:cNvSpPr txBox="1">
            <a:spLocks noGrp="1"/>
          </p:cNvSpPr>
          <p:nvPr>
            <p:ph type="subTitle" idx="2"/>
          </p:nvPr>
        </p:nvSpPr>
        <p:spPr>
          <a:xfrm>
            <a:off x="3490193" y="2276343"/>
            <a:ext cx="21120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2" name="Google Shape;252;p23"/>
          <p:cNvSpPr txBox="1">
            <a:spLocks noGrp="1"/>
          </p:cNvSpPr>
          <p:nvPr>
            <p:ph type="subTitle" idx="3"/>
          </p:nvPr>
        </p:nvSpPr>
        <p:spPr>
          <a:xfrm>
            <a:off x="6149585" y="2276343"/>
            <a:ext cx="2107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3" name="Google Shape;253;p23"/>
          <p:cNvSpPr txBox="1">
            <a:spLocks noGrp="1"/>
          </p:cNvSpPr>
          <p:nvPr>
            <p:ph type="subTitle" idx="4"/>
          </p:nvPr>
        </p:nvSpPr>
        <p:spPr>
          <a:xfrm>
            <a:off x="832150" y="4035491"/>
            <a:ext cx="21120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4" name="Google Shape;254;p23"/>
          <p:cNvSpPr txBox="1">
            <a:spLocks noGrp="1"/>
          </p:cNvSpPr>
          <p:nvPr>
            <p:ph type="subTitle" idx="5"/>
          </p:nvPr>
        </p:nvSpPr>
        <p:spPr>
          <a:xfrm>
            <a:off x="3490868" y="4035491"/>
            <a:ext cx="21120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5" name="Google Shape;255;p23"/>
          <p:cNvSpPr txBox="1">
            <a:spLocks noGrp="1"/>
          </p:cNvSpPr>
          <p:nvPr>
            <p:ph type="subTitle" idx="6"/>
          </p:nvPr>
        </p:nvSpPr>
        <p:spPr>
          <a:xfrm>
            <a:off x="6149585" y="4035491"/>
            <a:ext cx="2107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56" name="Google Shape;256;p23"/>
          <p:cNvSpPr txBox="1">
            <a:spLocks noGrp="1"/>
          </p:cNvSpPr>
          <p:nvPr>
            <p:ph type="subTitle" idx="7"/>
          </p:nvPr>
        </p:nvSpPr>
        <p:spPr>
          <a:xfrm>
            <a:off x="832150" y="1896500"/>
            <a:ext cx="21120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57" name="Google Shape;257;p23"/>
          <p:cNvSpPr txBox="1">
            <a:spLocks noGrp="1"/>
          </p:cNvSpPr>
          <p:nvPr>
            <p:ph type="subTitle" idx="8"/>
          </p:nvPr>
        </p:nvSpPr>
        <p:spPr>
          <a:xfrm>
            <a:off x="3490043" y="1896500"/>
            <a:ext cx="2112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58" name="Google Shape;258;p23"/>
          <p:cNvSpPr txBox="1">
            <a:spLocks noGrp="1"/>
          </p:cNvSpPr>
          <p:nvPr>
            <p:ph type="subTitle" idx="9"/>
          </p:nvPr>
        </p:nvSpPr>
        <p:spPr>
          <a:xfrm>
            <a:off x="6147185" y="1896500"/>
            <a:ext cx="2112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59" name="Google Shape;259;p23"/>
          <p:cNvSpPr txBox="1">
            <a:spLocks noGrp="1"/>
          </p:cNvSpPr>
          <p:nvPr>
            <p:ph type="subTitle" idx="13"/>
          </p:nvPr>
        </p:nvSpPr>
        <p:spPr>
          <a:xfrm>
            <a:off x="832150" y="3655650"/>
            <a:ext cx="21120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60" name="Google Shape;260;p23"/>
          <p:cNvSpPr txBox="1">
            <a:spLocks noGrp="1"/>
          </p:cNvSpPr>
          <p:nvPr>
            <p:ph type="subTitle" idx="14"/>
          </p:nvPr>
        </p:nvSpPr>
        <p:spPr>
          <a:xfrm>
            <a:off x="3490043" y="3655639"/>
            <a:ext cx="2112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61" name="Google Shape;261;p23"/>
          <p:cNvSpPr txBox="1">
            <a:spLocks noGrp="1"/>
          </p:cNvSpPr>
          <p:nvPr>
            <p:ph type="subTitle" idx="15"/>
          </p:nvPr>
        </p:nvSpPr>
        <p:spPr>
          <a:xfrm>
            <a:off x="6147185" y="3655639"/>
            <a:ext cx="2112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62" name="Google Shape;262;p23"/>
          <p:cNvSpPr/>
          <p:nvPr/>
        </p:nvSpPr>
        <p:spPr>
          <a:xfrm rot="10800000" flipH="1">
            <a:off x="4366943" y="2436002"/>
            <a:ext cx="6916482" cy="3531393"/>
          </a:xfrm>
          <a:custGeom>
            <a:avLst/>
            <a:gdLst/>
            <a:ahLst/>
            <a:cxnLst/>
            <a:rect l="l" t="t" r="r" b="b"/>
            <a:pathLst>
              <a:path w="52191" h="26648" extrusionOk="0">
                <a:moveTo>
                  <a:pt x="24735" y="0"/>
                </a:moveTo>
                <a:cubicBezTo>
                  <a:pt x="14237" y="0"/>
                  <a:pt x="3432" y="1009"/>
                  <a:pt x="2221" y="3230"/>
                </a:cubicBezTo>
                <a:cubicBezTo>
                  <a:pt x="606" y="5854"/>
                  <a:pt x="0" y="11410"/>
                  <a:pt x="3739" y="13930"/>
                </a:cubicBezTo>
                <a:cubicBezTo>
                  <a:pt x="4950" y="14737"/>
                  <a:pt x="6258" y="15044"/>
                  <a:pt x="7777" y="15044"/>
                </a:cubicBezTo>
                <a:cubicBezTo>
                  <a:pt x="11007" y="15044"/>
                  <a:pt x="14939" y="13631"/>
                  <a:pt x="18678" y="13324"/>
                </a:cubicBezTo>
                <a:cubicBezTo>
                  <a:pt x="19284" y="13227"/>
                  <a:pt x="19785" y="13227"/>
                  <a:pt x="20293" y="13227"/>
                </a:cubicBezTo>
                <a:cubicBezTo>
                  <a:pt x="24735" y="13227"/>
                  <a:pt x="27254" y="15343"/>
                  <a:pt x="30484" y="20696"/>
                </a:cubicBezTo>
                <a:cubicBezTo>
                  <a:pt x="32810" y="24532"/>
                  <a:pt x="37146" y="26648"/>
                  <a:pt x="41491" y="26648"/>
                </a:cubicBezTo>
                <a:cubicBezTo>
                  <a:pt x="43808" y="26648"/>
                  <a:pt x="46231" y="25945"/>
                  <a:pt x="48153" y="24532"/>
                </a:cubicBezTo>
                <a:cubicBezTo>
                  <a:pt x="52190" y="21601"/>
                  <a:pt x="50874" y="5249"/>
                  <a:pt x="45625" y="2326"/>
                </a:cubicBezTo>
                <a:cubicBezTo>
                  <a:pt x="42904" y="808"/>
                  <a:pt x="33916" y="0"/>
                  <a:pt x="2473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3" name="Google Shape;263;p23"/>
          <p:cNvGrpSpPr/>
          <p:nvPr/>
        </p:nvGrpSpPr>
        <p:grpSpPr>
          <a:xfrm rot="-806359">
            <a:off x="181123" y="4707704"/>
            <a:ext cx="315691" cy="323402"/>
            <a:chOff x="3371300" y="4002225"/>
            <a:chExt cx="1210750" cy="1240325"/>
          </a:xfrm>
        </p:grpSpPr>
        <p:sp>
          <p:nvSpPr>
            <p:cNvPr id="264" name="Google Shape;264;p23"/>
            <p:cNvSpPr/>
            <p:nvPr/>
          </p:nvSpPr>
          <p:spPr>
            <a:xfrm>
              <a:off x="3406400" y="4002225"/>
              <a:ext cx="289900" cy="280775"/>
            </a:xfrm>
            <a:custGeom>
              <a:avLst/>
              <a:gdLst/>
              <a:ahLst/>
              <a:cxnLst/>
              <a:rect l="l" t="t" r="r" b="b"/>
              <a:pathLst>
                <a:path w="11596" h="11231" extrusionOk="0">
                  <a:moveTo>
                    <a:pt x="5615" y="1"/>
                  </a:moveTo>
                  <a:lnTo>
                    <a:pt x="4577" y="4212"/>
                  </a:lnTo>
                  <a:lnTo>
                    <a:pt x="1" y="4212"/>
                  </a:lnTo>
                  <a:lnTo>
                    <a:pt x="1" y="4549"/>
                  </a:lnTo>
                  <a:lnTo>
                    <a:pt x="3510" y="7020"/>
                  </a:lnTo>
                  <a:lnTo>
                    <a:pt x="2106" y="10866"/>
                  </a:lnTo>
                  <a:cubicBezTo>
                    <a:pt x="2106" y="11231"/>
                    <a:pt x="2471" y="11231"/>
                    <a:pt x="2471" y="11231"/>
                  </a:cubicBezTo>
                  <a:lnTo>
                    <a:pt x="5615" y="8760"/>
                  </a:lnTo>
                  <a:lnTo>
                    <a:pt x="5980" y="8760"/>
                  </a:lnTo>
                  <a:lnTo>
                    <a:pt x="9125" y="11231"/>
                  </a:lnTo>
                  <a:cubicBezTo>
                    <a:pt x="9490" y="11231"/>
                    <a:pt x="9490" y="11231"/>
                    <a:pt x="9490" y="10866"/>
                  </a:cubicBezTo>
                  <a:lnTo>
                    <a:pt x="8086" y="7020"/>
                  </a:lnTo>
                  <a:lnTo>
                    <a:pt x="11595" y="4549"/>
                  </a:lnTo>
                  <a:lnTo>
                    <a:pt x="11595" y="4212"/>
                  </a:lnTo>
                  <a:lnTo>
                    <a:pt x="7384" y="4212"/>
                  </a:lnTo>
                  <a:lnTo>
                    <a:pt x="598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3"/>
            <p:cNvSpPr/>
            <p:nvPr/>
          </p:nvSpPr>
          <p:spPr>
            <a:xfrm>
              <a:off x="3371300" y="4092075"/>
              <a:ext cx="1210750" cy="1150475"/>
            </a:xfrm>
            <a:custGeom>
              <a:avLst/>
              <a:gdLst/>
              <a:ahLst/>
              <a:cxnLst/>
              <a:rect l="l" t="t" r="r" b="b"/>
              <a:pathLst>
                <a:path w="48430" h="46019" extrusionOk="0">
                  <a:moveTo>
                    <a:pt x="24215" y="1"/>
                  </a:moveTo>
                  <a:cubicBezTo>
                    <a:pt x="24040" y="1"/>
                    <a:pt x="23864" y="85"/>
                    <a:pt x="23864" y="253"/>
                  </a:cubicBezTo>
                  <a:lnTo>
                    <a:pt x="18249" y="16761"/>
                  </a:lnTo>
                  <a:cubicBezTo>
                    <a:pt x="18249" y="17098"/>
                    <a:pt x="18249" y="17098"/>
                    <a:pt x="17912" y="17098"/>
                  </a:cubicBezTo>
                  <a:lnTo>
                    <a:pt x="703" y="17098"/>
                  </a:lnTo>
                  <a:cubicBezTo>
                    <a:pt x="1" y="17098"/>
                    <a:pt x="1" y="17800"/>
                    <a:pt x="366" y="18165"/>
                  </a:cubicBezTo>
                  <a:lnTo>
                    <a:pt x="14403" y="28328"/>
                  </a:lnTo>
                  <a:lnTo>
                    <a:pt x="14403" y="28693"/>
                  </a:lnTo>
                  <a:lnTo>
                    <a:pt x="9125" y="45173"/>
                  </a:lnTo>
                  <a:cubicBezTo>
                    <a:pt x="8879" y="45685"/>
                    <a:pt x="9187" y="46018"/>
                    <a:pt x="9502" y="46018"/>
                  </a:cubicBezTo>
                  <a:cubicBezTo>
                    <a:pt x="9619" y="46018"/>
                    <a:pt x="9736" y="45973"/>
                    <a:pt x="9827" y="45875"/>
                  </a:cubicBezTo>
                  <a:lnTo>
                    <a:pt x="23864" y="35712"/>
                  </a:lnTo>
                  <a:lnTo>
                    <a:pt x="24566" y="35712"/>
                  </a:lnTo>
                  <a:lnTo>
                    <a:pt x="38604" y="45875"/>
                  </a:lnTo>
                  <a:cubicBezTo>
                    <a:pt x="38702" y="45973"/>
                    <a:pt x="38798" y="46018"/>
                    <a:pt x="38887" y="46018"/>
                  </a:cubicBezTo>
                  <a:cubicBezTo>
                    <a:pt x="39126" y="46018"/>
                    <a:pt x="39305" y="45685"/>
                    <a:pt x="39305" y="45173"/>
                  </a:cubicBezTo>
                  <a:lnTo>
                    <a:pt x="34055" y="28693"/>
                  </a:lnTo>
                  <a:lnTo>
                    <a:pt x="34055" y="28328"/>
                  </a:lnTo>
                  <a:lnTo>
                    <a:pt x="48093" y="18165"/>
                  </a:lnTo>
                  <a:cubicBezTo>
                    <a:pt x="48430" y="17800"/>
                    <a:pt x="48430" y="17098"/>
                    <a:pt x="47728" y="17098"/>
                  </a:cubicBezTo>
                  <a:lnTo>
                    <a:pt x="30546" y="17098"/>
                  </a:lnTo>
                  <a:cubicBezTo>
                    <a:pt x="30181" y="17098"/>
                    <a:pt x="30181" y="17098"/>
                    <a:pt x="30181" y="16761"/>
                  </a:cubicBezTo>
                  <a:lnTo>
                    <a:pt x="24566" y="253"/>
                  </a:lnTo>
                  <a:cubicBezTo>
                    <a:pt x="24566" y="85"/>
                    <a:pt x="24391" y="1"/>
                    <a:pt x="24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" name="Google Shape;266;p23"/>
          <p:cNvSpPr/>
          <p:nvPr/>
        </p:nvSpPr>
        <p:spPr>
          <a:xfrm rot="1387614">
            <a:off x="8826729" y="121067"/>
            <a:ext cx="204999" cy="212780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23"/>
          <p:cNvSpPr/>
          <p:nvPr/>
        </p:nvSpPr>
        <p:spPr>
          <a:xfrm rot="1387899">
            <a:off x="8667524" y="325989"/>
            <a:ext cx="110148" cy="101485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23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7"/>
          <p:cNvSpPr/>
          <p:nvPr/>
        </p:nvSpPr>
        <p:spPr>
          <a:xfrm rot="10800000" flipH="1">
            <a:off x="4366943" y="2436002"/>
            <a:ext cx="6916482" cy="3531393"/>
          </a:xfrm>
          <a:custGeom>
            <a:avLst/>
            <a:gdLst/>
            <a:ahLst/>
            <a:cxnLst/>
            <a:rect l="l" t="t" r="r" b="b"/>
            <a:pathLst>
              <a:path w="52191" h="26648" extrusionOk="0">
                <a:moveTo>
                  <a:pt x="24735" y="0"/>
                </a:moveTo>
                <a:cubicBezTo>
                  <a:pt x="14237" y="0"/>
                  <a:pt x="3432" y="1009"/>
                  <a:pt x="2221" y="3230"/>
                </a:cubicBezTo>
                <a:cubicBezTo>
                  <a:pt x="606" y="5854"/>
                  <a:pt x="0" y="11410"/>
                  <a:pt x="3739" y="13930"/>
                </a:cubicBezTo>
                <a:cubicBezTo>
                  <a:pt x="4950" y="14737"/>
                  <a:pt x="6258" y="15044"/>
                  <a:pt x="7777" y="15044"/>
                </a:cubicBezTo>
                <a:cubicBezTo>
                  <a:pt x="11007" y="15044"/>
                  <a:pt x="14939" y="13631"/>
                  <a:pt x="18678" y="13324"/>
                </a:cubicBezTo>
                <a:cubicBezTo>
                  <a:pt x="19284" y="13227"/>
                  <a:pt x="19785" y="13227"/>
                  <a:pt x="20293" y="13227"/>
                </a:cubicBezTo>
                <a:cubicBezTo>
                  <a:pt x="24735" y="13227"/>
                  <a:pt x="27254" y="15343"/>
                  <a:pt x="30484" y="20696"/>
                </a:cubicBezTo>
                <a:cubicBezTo>
                  <a:pt x="32810" y="24532"/>
                  <a:pt x="37146" y="26648"/>
                  <a:pt x="41491" y="26648"/>
                </a:cubicBezTo>
                <a:cubicBezTo>
                  <a:pt x="43808" y="26648"/>
                  <a:pt x="46231" y="25945"/>
                  <a:pt x="48153" y="24532"/>
                </a:cubicBezTo>
                <a:cubicBezTo>
                  <a:pt x="52190" y="21601"/>
                  <a:pt x="50874" y="5249"/>
                  <a:pt x="45625" y="2326"/>
                </a:cubicBezTo>
                <a:cubicBezTo>
                  <a:pt x="42904" y="808"/>
                  <a:pt x="33916" y="0"/>
                  <a:pt x="2473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27"/>
          <p:cNvSpPr/>
          <p:nvPr/>
        </p:nvSpPr>
        <p:spPr>
          <a:xfrm rot="9263967">
            <a:off x="8795501" y="4858490"/>
            <a:ext cx="127099" cy="12632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7"/>
          <p:cNvSpPr/>
          <p:nvPr/>
        </p:nvSpPr>
        <p:spPr>
          <a:xfrm>
            <a:off x="0" y="-18050"/>
            <a:ext cx="2343124" cy="1035775"/>
          </a:xfrm>
          <a:custGeom>
            <a:avLst/>
            <a:gdLst/>
            <a:ahLst/>
            <a:cxnLst/>
            <a:rect l="l" t="t" r="r" b="b"/>
            <a:pathLst>
              <a:path w="87815" h="44245" extrusionOk="0">
                <a:moveTo>
                  <a:pt x="0" y="0"/>
                </a:moveTo>
                <a:lnTo>
                  <a:pt x="0" y="44245"/>
                </a:lnTo>
                <a:cubicBezTo>
                  <a:pt x="6109" y="39307"/>
                  <a:pt x="11040" y="32035"/>
                  <a:pt x="13381" y="24421"/>
                </a:cubicBezTo>
                <a:cubicBezTo>
                  <a:pt x="16415" y="14843"/>
                  <a:pt x="21699" y="11622"/>
                  <a:pt x="28065" y="11622"/>
                </a:cubicBezTo>
                <a:cubicBezTo>
                  <a:pt x="41144" y="11622"/>
                  <a:pt x="58788" y="25217"/>
                  <a:pt x="70869" y="25217"/>
                </a:cubicBezTo>
                <a:cubicBezTo>
                  <a:pt x="73500" y="25217"/>
                  <a:pt x="75867" y="24572"/>
                  <a:pt x="77866" y="23002"/>
                </a:cubicBezTo>
                <a:cubicBezTo>
                  <a:pt x="86898" y="15890"/>
                  <a:pt x="87814" y="7861"/>
                  <a:pt x="8430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7"/>
          <p:cNvSpPr/>
          <p:nvPr/>
        </p:nvSpPr>
        <p:spPr>
          <a:xfrm rot="9264024">
            <a:off x="8534235" y="4664355"/>
            <a:ext cx="222576" cy="22121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7"/>
          <p:cNvSpPr/>
          <p:nvPr/>
        </p:nvSpPr>
        <p:spPr>
          <a:xfrm rot="9264024">
            <a:off x="127785" y="614005"/>
            <a:ext cx="222576" cy="22121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7"/>
          <p:cNvSpPr/>
          <p:nvPr/>
        </p:nvSpPr>
        <p:spPr>
          <a:xfrm rot="6427078">
            <a:off x="413303" y="217617"/>
            <a:ext cx="192120" cy="190937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/>
          <p:nvPr/>
        </p:nvSpPr>
        <p:spPr>
          <a:xfrm flipH="1">
            <a:off x="5619817" y="4438651"/>
            <a:ext cx="3676583" cy="704850"/>
          </a:xfrm>
          <a:custGeom>
            <a:avLst/>
            <a:gdLst/>
            <a:ahLst/>
            <a:cxnLst/>
            <a:rect l="l" t="t" r="r" b="b"/>
            <a:pathLst>
              <a:path w="244129" h="39565" extrusionOk="0">
                <a:moveTo>
                  <a:pt x="47435" y="1"/>
                </a:moveTo>
                <a:cubicBezTo>
                  <a:pt x="30602" y="1"/>
                  <a:pt x="16507" y="6143"/>
                  <a:pt x="6357" y="23929"/>
                </a:cubicBezTo>
                <a:cubicBezTo>
                  <a:pt x="3433" y="28947"/>
                  <a:pt x="1339" y="34212"/>
                  <a:pt x="1" y="39565"/>
                </a:cubicBezTo>
                <a:lnTo>
                  <a:pt x="244129" y="39565"/>
                </a:lnTo>
                <a:cubicBezTo>
                  <a:pt x="243024" y="31654"/>
                  <a:pt x="237398" y="25907"/>
                  <a:pt x="226116" y="25907"/>
                </a:cubicBezTo>
                <a:cubicBezTo>
                  <a:pt x="222847" y="25907"/>
                  <a:pt x="219103" y="26389"/>
                  <a:pt x="214857" y="27441"/>
                </a:cubicBezTo>
                <a:cubicBezTo>
                  <a:pt x="205858" y="29670"/>
                  <a:pt x="196794" y="30618"/>
                  <a:pt x="187737" y="30618"/>
                </a:cubicBezTo>
                <a:cubicBezTo>
                  <a:pt x="136260" y="30618"/>
                  <a:pt x="85020" y="1"/>
                  <a:pt x="474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" name="Google Shape;43;p4"/>
          <p:cNvGrpSpPr/>
          <p:nvPr/>
        </p:nvGrpSpPr>
        <p:grpSpPr>
          <a:xfrm>
            <a:off x="8153046" y="281574"/>
            <a:ext cx="1325987" cy="497203"/>
            <a:chOff x="7064209" y="3996949"/>
            <a:chExt cx="1325987" cy="497203"/>
          </a:xfrm>
        </p:grpSpPr>
        <p:sp>
          <p:nvSpPr>
            <p:cNvPr id="44" name="Google Shape;44;p4"/>
            <p:cNvSpPr/>
            <p:nvPr/>
          </p:nvSpPr>
          <p:spPr>
            <a:xfrm>
              <a:off x="7064209" y="3996949"/>
              <a:ext cx="1325987" cy="497203"/>
            </a:xfrm>
            <a:custGeom>
              <a:avLst/>
              <a:gdLst/>
              <a:ahLst/>
              <a:cxnLst/>
              <a:rect l="l" t="t" r="r" b="b"/>
              <a:pathLst>
                <a:path w="74233" h="27835" extrusionOk="0">
                  <a:moveTo>
                    <a:pt x="35632" y="0"/>
                  </a:moveTo>
                  <a:cubicBezTo>
                    <a:pt x="34816" y="0"/>
                    <a:pt x="33894" y="206"/>
                    <a:pt x="32854" y="696"/>
                  </a:cubicBezTo>
                  <a:cubicBezTo>
                    <a:pt x="26337" y="3756"/>
                    <a:pt x="24440" y="12170"/>
                    <a:pt x="24440" y="12170"/>
                  </a:cubicBezTo>
                  <a:cubicBezTo>
                    <a:pt x="23900" y="11415"/>
                    <a:pt x="23271" y="11144"/>
                    <a:pt x="22645" y="11144"/>
                  </a:cubicBezTo>
                  <a:cubicBezTo>
                    <a:pt x="21038" y="11144"/>
                    <a:pt x="19453" y="12935"/>
                    <a:pt x="19453" y="12935"/>
                  </a:cubicBezTo>
                  <a:cubicBezTo>
                    <a:pt x="19453" y="12935"/>
                    <a:pt x="18027" y="9186"/>
                    <a:pt x="14657" y="9186"/>
                  </a:cubicBezTo>
                  <a:cubicBezTo>
                    <a:pt x="14140" y="9186"/>
                    <a:pt x="13577" y="9274"/>
                    <a:pt x="12967" y="9477"/>
                  </a:cubicBezTo>
                  <a:cubicBezTo>
                    <a:pt x="8378" y="11405"/>
                    <a:pt x="8745" y="17891"/>
                    <a:pt x="8745" y="17891"/>
                  </a:cubicBezTo>
                  <a:cubicBezTo>
                    <a:pt x="8547" y="17882"/>
                    <a:pt x="8356" y="17878"/>
                    <a:pt x="8172" y="17878"/>
                  </a:cubicBezTo>
                  <a:cubicBezTo>
                    <a:pt x="896" y="17878"/>
                    <a:pt x="4155" y="24775"/>
                    <a:pt x="4155" y="24775"/>
                  </a:cubicBezTo>
                  <a:cubicBezTo>
                    <a:pt x="3942" y="24756"/>
                    <a:pt x="3741" y="24748"/>
                    <a:pt x="3551" y="24748"/>
                  </a:cubicBezTo>
                  <a:cubicBezTo>
                    <a:pt x="0" y="24748"/>
                    <a:pt x="331" y="27835"/>
                    <a:pt x="331" y="27835"/>
                  </a:cubicBezTo>
                  <a:lnTo>
                    <a:pt x="73393" y="27835"/>
                  </a:lnTo>
                  <a:cubicBezTo>
                    <a:pt x="74233" y="21323"/>
                    <a:pt x="70041" y="20481"/>
                    <a:pt x="67819" y="20481"/>
                  </a:cubicBezTo>
                  <a:cubicBezTo>
                    <a:pt x="67045" y="20481"/>
                    <a:pt x="66509" y="20584"/>
                    <a:pt x="66509" y="20584"/>
                  </a:cubicBezTo>
                  <a:cubicBezTo>
                    <a:pt x="65660" y="16334"/>
                    <a:pt x="63393" y="15390"/>
                    <a:pt x="61547" y="15390"/>
                  </a:cubicBezTo>
                  <a:cubicBezTo>
                    <a:pt x="60069" y="15390"/>
                    <a:pt x="58860" y="15994"/>
                    <a:pt x="58860" y="15994"/>
                  </a:cubicBezTo>
                  <a:cubicBezTo>
                    <a:pt x="57626" y="11666"/>
                    <a:pt x="55392" y="10666"/>
                    <a:pt x="53591" y="10666"/>
                  </a:cubicBezTo>
                  <a:cubicBezTo>
                    <a:pt x="52042" y="10666"/>
                    <a:pt x="50814" y="11405"/>
                    <a:pt x="50814" y="11405"/>
                  </a:cubicBezTo>
                  <a:cubicBezTo>
                    <a:pt x="48955" y="6010"/>
                    <a:pt x="46303" y="4776"/>
                    <a:pt x="44266" y="4776"/>
                  </a:cubicBezTo>
                  <a:cubicBezTo>
                    <a:pt x="42548" y="4776"/>
                    <a:pt x="41268" y="5653"/>
                    <a:pt x="41268" y="5653"/>
                  </a:cubicBezTo>
                  <a:cubicBezTo>
                    <a:pt x="41268" y="5653"/>
                    <a:pt x="39909" y="0"/>
                    <a:pt x="356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7064209" y="4220642"/>
              <a:ext cx="1325987" cy="273511"/>
            </a:xfrm>
            <a:custGeom>
              <a:avLst/>
              <a:gdLst/>
              <a:ahLst/>
              <a:cxnLst/>
              <a:rect l="l" t="t" r="r" b="b"/>
              <a:pathLst>
                <a:path w="74233" h="15312" extrusionOk="0">
                  <a:moveTo>
                    <a:pt x="35854" y="0"/>
                  </a:moveTo>
                  <a:cubicBezTo>
                    <a:pt x="35742" y="0"/>
                    <a:pt x="35629" y="5"/>
                    <a:pt x="35516" y="14"/>
                  </a:cubicBezTo>
                  <a:cubicBezTo>
                    <a:pt x="31324" y="412"/>
                    <a:pt x="28632" y="7663"/>
                    <a:pt x="28632" y="7663"/>
                  </a:cubicBezTo>
                  <a:cubicBezTo>
                    <a:pt x="27612" y="5501"/>
                    <a:pt x="26212" y="4780"/>
                    <a:pt x="24797" y="4780"/>
                  </a:cubicBezTo>
                  <a:cubicBezTo>
                    <a:pt x="21969" y="4780"/>
                    <a:pt x="19086" y="7663"/>
                    <a:pt x="19086" y="7663"/>
                  </a:cubicBezTo>
                  <a:cubicBezTo>
                    <a:pt x="18276" y="6351"/>
                    <a:pt x="17466" y="5868"/>
                    <a:pt x="16713" y="5868"/>
                  </a:cubicBezTo>
                  <a:cubicBezTo>
                    <a:pt x="14621" y="5868"/>
                    <a:pt x="12967" y="9590"/>
                    <a:pt x="12967" y="9590"/>
                  </a:cubicBezTo>
                  <a:cubicBezTo>
                    <a:pt x="11804" y="5766"/>
                    <a:pt x="8745" y="5368"/>
                    <a:pt x="8745" y="5368"/>
                  </a:cubicBezTo>
                  <a:cubicBezTo>
                    <a:pt x="8547" y="5359"/>
                    <a:pt x="8356" y="5355"/>
                    <a:pt x="8172" y="5355"/>
                  </a:cubicBezTo>
                  <a:cubicBezTo>
                    <a:pt x="896" y="5355"/>
                    <a:pt x="4155" y="12252"/>
                    <a:pt x="4155" y="12252"/>
                  </a:cubicBezTo>
                  <a:cubicBezTo>
                    <a:pt x="3942" y="12233"/>
                    <a:pt x="3741" y="12225"/>
                    <a:pt x="3551" y="12225"/>
                  </a:cubicBezTo>
                  <a:cubicBezTo>
                    <a:pt x="0" y="12225"/>
                    <a:pt x="331" y="15312"/>
                    <a:pt x="331" y="15312"/>
                  </a:cubicBezTo>
                  <a:lnTo>
                    <a:pt x="73393" y="15312"/>
                  </a:lnTo>
                  <a:cubicBezTo>
                    <a:pt x="74233" y="8800"/>
                    <a:pt x="70041" y="7958"/>
                    <a:pt x="67819" y="7958"/>
                  </a:cubicBezTo>
                  <a:cubicBezTo>
                    <a:pt x="67045" y="7958"/>
                    <a:pt x="66509" y="8061"/>
                    <a:pt x="66509" y="8061"/>
                  </a:cubicBezTo>
                  <a:cubicBezTo>
                    <a:pt x="63052" y="8825"/>
                    <a:pt x="61522" y="10722"/>
                    <a:pt x="61522" y="10722"/>
                  </a:cubicBezTo>
                  <a:cubicBezTo>
                    <a:pt x="60521" y="8386"/>
                    <a:pt x="59158" y="7727"/>
                    <a:pt x="57940" y="7727"/>
                  </a:cubicBezTo>
                  <a:cubicBezTo>
                    <a:pt x="56367" y="7727"/>
                    <a:pt x="55036" y="8825"/>
                    <a:pt x="55036" y="8825"/>
                  </a:cubicBezTo>
                  <a:cubicBezTo>
                    <a:pt x="53178" y="5878"/>
                    <a:pt x="51005" y="5001"/>
                    <a:pt x="49076" y="5001"/>
                  </a:cubicBezTo>
                  <a:cubicBezTo>
                    <a:pt x="46239" y="5001"/>
                    <a:pt x="43930" y="6898"/>
                    <a:pt x="43930" y="6898"/>
                  </a:cubicBezTo>
                  <a:cubicBezTo>
                    <a:pt x="43930" y="6898"/>
                    <a:pt x="40292" y="0"/>
                    <a:pt x="358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7064209" y="4438993"/>
              <a:ext cx="1311000" cy="55159"/>
            </a:xfrm>
            <a:custGeom>
              <a:avLst/>
              <a:gdLst/>
              <a:ahLst/>
              <a:cxnLst/>
              <a:rect l="l" t="t" r="r" b="b"/>
              <a:pathLst>
                <a:path w="73394" h="3088" extrusionOk="0">
                  <a:moveTo>
                    <a:pt x="3551" y="1"/>
                  </a:moveTo>
                  <a:cubicBezTo>
                    <a:pt x="0" y="1"/>
                    <a:pt x="331" y="3088"/>
                    <a:pt x="331" y="3088"/>
                  </a:cubicBezTo>
                  <a:lnTo>
                    <a:pt x="73393" y="3088"/>
                  </a:lnTo>
                  <a:lnTo>
                    <a:pt x="73393" y="426"/>
                  </a:lnTo>
                  <a:cubicBezTo>
                    <a:pt x="71558" y="1650"/>
                    <a:pt x="69169" y="2017"/>
                    <a:pt x="66963" y="2017"/>
                  </a:cubicBezTo>
                  <a:cubicBezTo>
                    <a:pt x="63654" y="2017"/>
                    <a:pt x="60757" y="1191"/>
                    <a:pt x="60757" y="1191"/>
                  </a:cubicBezTo>
                  <a:cubicBezTo>
                    <a:pt x="59995" y="1763"/>
                    <a:pt x="59257" y="1977"/>
                    <a:pt x="58579" y="1977"/>
                  </a:cubicBezTo>
                  <a:cubicBezTo>
                    <a:pt x="56537" y="1977"/>
                    <a:pt x="55036" y="28"/>
                    <a:pt x="55036" y="28"/>
                  </a:cubicBezTo>
                  <a:cubicBezTo>
                    <a:pt x="53506" y="1436"/>
                    <a:pt x="51806" y="1905"/>
                    <a:pt x="50220" y="1905"/>
                  </a:cubicBezTo>
                  <a:cubicBezTo>
                    <a:pt x="47047" y="1905"/>
                    <a:pt x="44328" y="28"/>
                    <a:pt x="44328" y="28"/>
                  </a:cubicBezTo>
                  <a:cubicBezTo>
                    <a:pt x="43053" y="1303"/>
                    <a:pt x="41778" y="1728"/>
                    <a:pt x="40645" y="1728"/>
                  </a:cubicBezTo>
                  <a:cubicBezTo>
                    <a:pt x="38378" y="1728"/>
                    <a:pt x="36679" y="28"/>
                    <a:pt x="36679" y="28"/>
                  </a:cubicBezTo>
                  <a:cubicBezTo>
                    <a:pt x="35404" y="1436"/>
                    <a:pt x="34085" y="1905"/>
                    <a:pt x="32893" y="1905"/>
                  </a:cubicBezTo>
                  <a:cubicBezTo>
                    <a:pt x="30508" y="1905"/>
                    <a:pt x="28632" y="28"/>
                    <a:pt x="28632" y="28"/>
                  </a:cubicBezTo>
                  <a:cubicBezTo>
                    <a:pt x="26980" y="1436"/>
                    <a:pt x="25283" y="1905"/>
                    <a:pt x="23756" y="1905"/>
                  </a:cubicBezTo>
                  <a:cubicBezTo>
                    <a:pt x="20701" y="1905"/>
                    <a:pt x="18321" y="28"/>
                    <a:pt x="18321" y="28"/>
                  </a:cubicBezTo>
                  <a:cubicBezTo>
                    <a:pt x="16791" y="1303"/>
                    <a:pt x="15517" y="1728"/>
                    <a:pt x="14497" y="1728"/>
                  </a:cubicBezTo>
                  <a:cubicBezTo>
                    <a:pt x="12457" y="1728"/>
                    <a:pt x="11437" y="28"/>
                    <a:pt x="11437" y="28"/>
                  </a:cubicBezTo>
                  <a:cubicBezTo>
                    <a:pt x="9652" y="1181"/>
                    <a:pt x="8248" y="1565"/>
                    <a:pt x="7170" y="1565"/>
                  </a:cubicBezTo>
                  <a:cubicBezTo>
                    <a:pt x="5012" y="1565"/>
                    <a:pt x="4155" y="28"/>
                    <a:pt x="4155" y="28"/>
                  </a:cubicBezTo>
                  <a:cubicBezTo>
                    <a:pt x="3942" y="9"/>
                    <a:pt x="3741" y="1"/>
                    <a:pt x="35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7350473" y="4425828"/>
              <a:ext cx="95654" cy="27455"/>
            </a:xfrm>
            <a:custGeom>
              <a:avLst/>
              <a:gdLst/>
              <a:ahLst/>
              <a:cxnLst/>
              <a:rect l="l" t="t" r="r" b="b"/>
              <a:pathLst>
                <a:path w="5355" h="1537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844" y="1537"/>
                    <a:pt x="2430" y="1537"/>
                  </a:cubicBezTo>
                  <a:cubicBezTo>
                    <a:pt x="3223" y="1537"/>
                    <a:pt x="4202" y="1153"/>
                    <a:pt x="5355" y="0"/>
                  </a:cubicBezTo>
                  <a:lnTo>
                    <a:pt x="5355" y="0"/>
                  </a:lnTo>
                  <a:cubicBezTo>
                    <a:pt x="5355" y="0"/>
                    <a:pt x="4158" y="680"/>
                    <a:pt x="2572" y="680"/>
                  </a:cubicBezTo>
                  <a:cubicBezTo>
                    <a:pt x="1778" y="680"/>
                    <a:pt x="888" y="51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7789694" y="4425828"/>
              <a:ext cx="120983" cy="29687"/>
            </a:xfrm>
            <a:custGeom>
              <a:avLst/>
              <a:gdLst/>
              <a:ahLst/>
              <a:cxnLst/>
              <a:rect l="l" t="t" r="r" b="b"/>
              <a:pathLst>
                <a:path w="6773" h="1662" extrusionOk="0">
                  <a:moveTo>
                    <a:pt x="255" y="0"/>
                  </a:moveTo>
                  <a:cubicBezTo>
                    <a:pt x="1" y="0"/>
                    <a:pt x="1393" y="1662"/>
                    <a:pt x="3545" y="1662"/>
                  </a:cubicBezTo>
                  <a:cubicBezTo>
                    <a:pt x="4498" y="1662"/>
                    <a:pt x="5599" y="1337"/>
                    <a:pt x="6772" y="398"/>
                  </a:cubicBezTo>
                  <a:lnTo>
                    <a:pt x="6772" y="398"/>
                  </a:lnTo>
                  <a:cubicBezTo>
                    <a:pt x="6772" y="398"/>
                    <a:pt x="5955" y="801"/>
                    <a:pt x="4398" y="801"/>
                  </a:cubicBezTo>
                  <a:cubicBezTo>
                    <a:pt x="3347" y="801"/>
                    <a:pt x="1958" y="617"/>
                    <a:pt x="2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4"/>
          <p:cNvSpPr/>
          <p:nvPr/>
        </p:nvSpPr>
        <p:spPr>
          <a:xfrm rot="2028295">
            <a:off x="8453302" y="559663"/>
            <a:ext cx="127098" cy="126324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 rot="9263967">
            <a:off x="8938676" y="113790"/>
            <a:ext cx="127099" cy="12632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 rot="2028295">
            <a:off x="166552" y="4884013"/>
            <a:ext cx="127098" cy="126324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0" y="-18050"/>
            <a:ext cx="2343124" cy="1035775"/>
          </a:xfrm>
          <a:custGeom>
            <a:avLst/>
            <a:gdLst/>
            <a:ahLst/>
            <a:cxnLst/>
            <a:rect l="l" t="t" r="r" b="b"/>
            <a:pathLst>
              <a:path w="87815" h="44245" extrusionOk="0">
                <a:moveTo>
                  <a:pt x="0" y="0"/>
                </a:moveTo>
                <a:lnTo>
                  <a:pt x="0" y="44245"/>
                </a:lnTo>
                <a:cubicBezTo>
                  <a:pt x="6109" y="39307"/>
                  <a:pt x="11040" y="32035"/>
                  <a:pt x="13381" y="24421"/>
                </a:cubicBezTo>
                <a:cubicBezTo>
                  <a:pt x="16415" y="14843"/>
                  <a:pt x="21699" y="11622"/>
                  <a:pt x="28065" y="11622"/>
                </a:cubicBezTo>
                <a:cubicBezTo>
                  <a:pt x="41144" y="11622"/>
                  <a:pt x="58788" y="25217"/>
                  <a:pt x="70869" y="25217"/>
                </a:cubicBezTo>
                <a:cubicBezTo>
                  <a:pt x="73500" y="25217"/>
                  <a:pt x="75867" y="24572"/>
                  <a:pt x="77866" y="23002"/>
                </a:cubicBezTo>
                <a:cubicBezTo>
                  <a:pt x="86898" y="15890"/>
                  <a:pt x="87814" y="7861"/>
                  <a:pt x="8430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body" idx="1"/>
          </p:nvPr>
        </p:nvSpPr>
        <p:spPr>
          <a:xfrm>
            <a:off x="720000" y="1228675"/>
            <a:ext cx="7399200" cy="235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 sz="1200"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"/>
          <p:cNvSpPr/>
          <p:nvPr/>
        </p:nvSpPr>
        <p:spPr>
          <a:xfrm rot="10800000">
            <a:off x="-152454" y="9"/>
            <a:ext cx="1278252" cy="1073689"/>
          </a:xfrm>
          <a:custGeom>
            <a:avLst/>
            <a:gdLst/>
            <a:ahLst/>
            <a:cxnLst/>
            <a:rect l="l" t="t" r="r" b="b"/>
            <a:pathLst>
              <a:path w="41790" h="37323" extrusionOk="0">
                <a:moveTo>
                  <a:pt x="37096" y="0"/>
                </a:moveTo>
                <a:cubicBezTo>
                  <a:pt x="31740" y="0"/>
                  <a:pt x="22784" y="1328"/>
                  <a:pt x="15545" y="8962"/>
                </a:cubicBezTo>
                <a:cubicBezTo>
                  <a:pt x="5354" y="19759"/>
                  <a:pt x="8584" y="25516"/>
                  <a:pt x="0" y="37322"/>
                </a:cubicBezTo>
                <a:lnTo>
                  <a:pt x="41789" y="37322"/>
                </a:lnTo>
                <a:lnTo>
                  <a:pt x="41789" y="379"/>
                </a:lnTo>
                <a:cubicBezTo>
                  <a:pt x="41789" y="379"/>
                  <a:pt x="39955" y="0"/>
                  <a:pt x="3709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6"/>
          <p:cNvSpPr/>
          <p:nvPr/>
        </p:nvSpPr>
        <p:spPr>
          <a:xfrm flipH="1">
            <a:off x="25" y="4492775"/>
            <a:ext cx="9143951" cy="1068008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" name="Google Shape;79;p6"/>
          <p:cNvGrpSpPr/>
          <p:nvPr/>
        </p:nvGrpSpPr>
        <p:grpSpPr>
          <a:xfrm rot="-806359">
            <a:off x="8627498" y="4738379"/>
            <a:ext cx="315691" cy="323402"/>
            <a:chOff x="3371300" y="4002225"/>
            <a:chExt cx="1210750" cy="1240325"/>
          </a:xfrm>
        </p:grpSpPr>
        <p:sp>
          <p:nvSpPr>
            <p:cNvPr id="80" name="Google Shape;80;p6"/>
            <p:cNvSpPr/>
            <p:nvPr/>
          </p:nvSpPr>
          <p:spPr>
            <a:xfrm>
              <a:off x="3406400" y="4002225"/>
              <a:ext cx="289900" cy="280775"/>
            </a:xfrm>
            <a:custGeom>
              <a:avLst/>
              <a:gdLst/>
              <a:ahLst/>
              <a:cxnLst/>
              <a:rect l="l" t="t" r="r" b="b"/>
              <a:pathLst>
                <a:path w="11596" h="11231" extrusionOk="0">
                  <a:moveTo>
                    <a:pt x="5615" y="1"/>
                  </a:moveTo>
                  <a:lnTo>
                    <a:pt x="4577" y="4212"/>
                  </a:lnTo>
                  <a:lnTo>
                    <a:pt x="1" y="4212"/>
                  </a:lnTo>
                  <a:lnTo>
                    <a:pt x="1" y="4549"/>
                  </a:lnTo>
                  <a:lnTo>
                    <a:pt x="3510" y="7020"/>
                  </a:lnTo>
                  <a:lnTo>
                    <a:pt x="2106" y="10866"/>
                  </a:lnTo>
                  <a:cubicBezTo>
                    <a:pt x="2106" y="11231"/>
                    <a:pt x="2471" y="11231"/>
                    <a:pt x="2471" y="11231"/>
                  </a:cubicBezTo>
                  <a:lnTo>
                    <a:pt x="5615" y="8760"/>
                  </a:lnTo>
                  <a:lnTo>
                    <a:pt x="5980" y="8760"/>
                  </a:lnTo>
                  <a:lnTo>
                    <a:pt x="9125" y="11231"/>
                  </a:lnTo>
                  <a:cubicBezTo>
                    <a:pt x="9490" y="11231"/>
                    <a:pt x="9490" y="11231"/>
                    <a:pt x="9490" y="10866"/>
                  </a:cubicBezTo>
                  <a:lnTo>
                    <a:pt x="8086" y="7020"/>
                  </a:lnTo>
                  <a:lnTo>
                    <a:pt x="11595" y="4549"/>
                  </a:lnTo>
                  <a:lnTo>
                    <a:pt x="11595" y="4212"/>
                  </a:lnTo>
                  <a:lnTo>
                    <a:pt x="7384" y="4212"/>
                  </a:lnTo>
                  <a:lnTo>
                    <a:pt x="598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3371300" y="4092075"/>
              <a:ext cx="1210750" cy="1150475"/>
            </a:xfrm>
            <a:custGeom>
              <a:avLst/>
              <a:gdLst/>
              <a:ahLst/>
              <a:cxnLst/>
              <a:rect l="l" t="t" r="r" b="b"/>
              <a:pathLst>
                <a:path w="48430" h="46019" extrusionOk="0">
                  <a:moveTo>
                    <a:pt x="24215" y="1"/>
                  </a:moveTo>
                  <a:cubicBezTo>
                    <a:pt x="24040" y="1"/>
                    <a:pt x="23864" y="85"/>
                    <a:pt x="23864" y="253"/>
                  </a:cubicBezTo>
                  <a:lnTo>
                    <a:pt x="18249" y="16761"/>
                  </a:lnTo>
                  <a:cubicBezTo>
                    <a:pt x="18249" y="17098"/>
                    <a:pt x="18249" y="17098"/>
                    <a:pt x="17912" y="17098"/>
                  </a:cubicBezTo>
                  <a:lnTo>
                    <a:pt x="703" y="17098"/>
                  </a:lnTo>
                  <a:cubicBezTo>
                    <a:pt x="1" y="17098"/>
                    <a:pt x="1" y="17800"/>
                    <a:pt x="366" y="18165"/>
                  </a:cubicBezTo>
                  <a:lnTo>
                    <a:pt x="14403" y="28328"/>
                  </a:lnTo>
                  <a:lnTo>
                    <a:pt x="14403" y="28693"/>
                  </a:lnTo>
                  <a:lnTo>
                    <a:pt x="9125" y="45173"/>
                  </a:lnTo>
                  <a:cubicBezTo>
                    <a:pt x="8879" y="45685"/>
                    <a:pt x="9187" y="46018"/>
                    <a:pt x="9502" y="46018"/>
                  </a:cubicBezTo>
                  <a:cubicBezTo>
                    <a:pt x="9619" y="46018"/>
                    <a:pt x="9736" y="45973"/>
                    <a:pt x="9827" y="45875"/>
                  </a:cubicBezTo>
                  <a:lnTo>
                    <a:pt x="23864" y="35712"/>
                  </a:lnTo>
                  <a:lnTo>
                    <a:pt x="24566" y="35712"/>
                  </a:lnTo>
                  <a:lnTo>
                    <a:pt x="38604" y="45875"/>
                  </a:lnTo>
                  <a:cubicBezTo>
                    <a:pt x="38702" y="45973"/>
                    <a:pt x="38798" y="46018"/>
                    <a:pt x="38887" y="46018"/>
                  </a:cubicBezTo>
                  <a:cubicBezTo>
                    <a:pt x="39126" y="46018"/>
                    <a:pt x="39305" y="45685"/>
                    <a:pt x="39305" y="45173"/>
                  </a:cubicBezTo>
                  <a:lnTo>
                    <a:pt x="34055" y="28693"/>
                  </a:lnTo>
                  <a:lnTo>
                    <a:pt x="34055" y="28328"/>
                  </a:lnTo>
                  <a:lnTo>
                    <a:pt x="48093" y="18165"/>
                  </a:lnTo>
                  <a:cubicBezTo>
                    <a:pt x="48430" y="17800"/>
                    <a:pt x="48430" y="17098"/>
                    <a:pt x="47728" y="17098"/>
                  </a:cubicBezTo>
                  <a:lnTo>
                    <a:pt x="30546" y="17098"/>
                  </a:lnTo>
                  <a:cubicBezTo>
                    <a:pt x="30181" y="17098"/>
                    <a:pt x="30181" y="17098"/>
                    <a:pt x="30181" y="16761"/>
                  </a:cubicBezTo>
                  <a:lnTo>
                    <a:pt x="24566" y="253"/>
                  </a:lnTo>
                  <a:cubicBezTo>
                    <a:pt x="24566" y="85"/>
                    <a:pt x="24391" y="1"/>
                    <a:pt x="2421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6"/>
          <p:cNvSpPr/>
          <p:nvPr/>
        </p:nvSpPr>
        <p:spPr>
          <a:xfrm rot="4354419">
            <a:off x="195541" y="137771"/>
            <a:ext cx="202588" cy="201358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/>
          <p:nvPr/>
        </p:nvSpPr>
        <p:spPr>
          <a:xfrm>
            <a:off x="2018450" y="3712497"/>
            <a:ext cx="7125550" cy="1452053"/>
          </a:xfrm>
          <a:custGeom>
            <a:avLst/>
            <a:gdLst/>
            <a:ahLst/>
            <a:cxnLst/>
            <a:rect l="l" t="t" r="r" b="b"/>
            <a:pathLst>
              <a:path w="285022" h="72995" extrusionOk="0">
                <a:moveTo>
                  <a:pt x="239384" y="0"/>
                </a:moveTo>
                <a:cubicBezTo>
                  <a:pt x="238109" y="0"/>
                  <a:pt x="236844" y="77"/>
                  <a:pt x="235591" y="234"/>
                </a:cubicBezTo>
                <a:cubicBezTo>
                  <a:pt x="215606" y="2663"/>
                  <a:pt x="210836" y="20895"/>
                  <a:pt x="207243" y="26829"/>
                </a:cubicBezTo>
                <a:cubicBezTo>
                  <a:pt x="198879" y="40879"/>
                  <a:pt x="184073" y="54682"/>
                  <a:pt x="169186" y="61373"/>
                </a:cubicBezTo>
                <a:cubicBezTo>
                  <a:pt x="162944" y="64209"/>
                  <a:pt x="156255" y="65283"/>
                  <a:pt x="149438" y="65283"/>
                </a:cubicBezTo>
                <a:cubicBezTo>
                  <a:pt x="141189" y="65283"/>
                  <a:pt x="132753" y="63711"/>
                  <a:pt x="124694" y="61787"/>
                </a:cubicBezTo>
                <a:cubicBezTo>
                  <a:pt x="108302" y="57860"/>
                  <a:pt x="92164" y="52675"/>
                  <a:pt x="75518" y="49831"/>
                </a:cubicBezTo>
                <a:cubicBezTo>
                  <a:pt x="68310" y="48634"/>
                  <a:pt x="60944" y="47893"/>
                  <a:pt x="53617" y="47893"/>
                </a:cubicBezTo>
                <a:cubicBezTo>
                  <a:pt x="44031" y="47893"/>
                  <a:pt x="34512" y="49162"/>
                  <a:pt x="25505" y="52340"/>
                </a:cubicBezTo>
                <a:cubicBezTo>
                  <a:pt x="21578" y="53759"/>
                  <a:pt x="17898" y="55518"/>
                  <a:pt x="14385" y="57693"/>
                </a:cubicBezTo>
                <a:cubicBezTo>
                  <a:pt x="9033" y="61787"/>
                  <a:pt x="4015" y="67140"/>
                  <a:pt x="1" y="72994"/>
                </a:cubicBezTo>
                <a:lnTo>
                  <a:pt x="285021" y="72994"/>
                </a:lnTo>
                <a:lnTo>
                  <a:pt x="285021" y="27418"/>
                </a:lnTo>
                <a:cubicBezTo>
                  <a:pt x="272103" y="11561"/>
                  <a:pt x="255042" y="0"/>
                  <a:pt x="23938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7"/>
          <p:cNvSpPr txBox="1">
            <a:spLocks noGrp="1"/>
          </p:cNvSpPr>
          <p:nvPr>
            <p:ph type="body" idx="1"/>
          </p:nvPr>
        </p:nvSpPr>
        <p:spPr>
          <a:xfrm>
            <a:off x="720000" y="1540175"/>
            <a:ext cx="5821200" cy="272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87" name="Google Shape;87;p7"/>
          <p:cNvGrpSpPr/>
          <p:nvPr/>
        </p:nvGrpSpPr>
        <p:grpSpPr>
          <a:xfrm>
            <a:off x="8424006" y="482763"/>
            <a:ext cx="1059228" cy="497212"/>
            <a:chOff x="6786536" y="767231"/>
            <a:chExt cx="1879064" cy="882050"/>
          </a:xfrm>
        </p:grpSpPr>
        <p:sp>
          <p:nvSpPr>
            <p:cNvPr id="88" name="Google Shape;88;p7"/>
            <p:cNvSpPr/>
            <p:nvPr/>
          </p:nvSpPr>
          <p:spPr>
            <a:xfrm>
              <a:off x="6786536" y="767231"/>
              <a:ext cx="1879064" cy="882050"/>
            </a:xfrm>
            <a:custGeom>
              <a:avLst/>
              <a:gdLst/>
              <a:ahLst/>
              <a:cxnLst/>
              <a:rect l="l" t="t" r="r" b="b"/>
              <a:pathLst>
                <a:path w="105196" h="49380" extrusionOk="0">
                  <a:moveTo>
                    <a:pt x="33570" y="0"/>
                  </a:moveTo>
                  <a:cubicBezTo>
                    <a:pt x="31682" y="0"/>
                    <a:pt x="29593" y="406"/>
                    <a:pt x="27349" y="1359"/>
                  </a:cubicBezTo>
                  <a:cubicBezTo>
                    <a:pt x="17039" y="5948"/>
                    <a:pt x="18171" y="15525"/>
                    <a:pt x="18171" y="15525"/>
                  </a:cubicBezTo>
                  <a:cubicBezTo>
                    <a:pt x="18171" y="15525"/>
                    <a:pt x="15326" y="12452"/>
                    <a:pt x="12284" y="12452"/>
                  </a:cubicBezTo>
                  <a:cubicBezTo>
                    <a:pt x="11310" y="12452"/>
                    <a:pt x="10317" y="12766"/>
                    <a:pt x="9390" y="13597"/>
                  </a:cubicBezTo>
                  <a:cubicBezTo>
                    <a:pt x="5565" y="17422"/>
                    <a:pt x="8625" y="23174"/>
                    <a:pt x="8625" y="23174"/>
                  </a:cubicBezTo>
                  <a:cubicBezTo>
                    <a:pt x="8218" y="23111"/>
                    <a:pt x="7820" y="23082"/>
                    <a:pt x="7432" y="23082"/>
                  </a:cubicBezTo>
                  <a:cubicBezTo>
                    <a:pt x="3055" y="23082"/>
                    <a:pt x="0" y="26820"/>
                    <a:pt x="2108" y="29293"/>
                  </a:cubicBezTo>
                  <a:cubicBezTo>
                    <a:pt x="3065" y="30432"/>
                    <a:pt x="4679" y="30719"/>
                    <a:pt x="6062" y="30719"/>
                  </a:cubicBezTo>
                  <a:cubicBezTo>
                    <a:pt x="7462" y="30719"/>
                    <a:pt x="8625" y="30425"/>
                    <a:pt x="8625" y="30425"/>
                  </a:cubicBezTo>
                  <a:lnTo>
                    <a:pt x="8625" y="30425"/>
                  </a:lnTo>
                  <a:cubicBezTo>
                    <a:pt x="8625" y="30425"/>
                    <a:pt x="6330" y="34249"/>
                    <a:pt x="10919" y="36544"/>
                  </a:cubicBezTo>
                  <a:cubicBezTo>
                    <a:pt x="12322" y="37367"/>
                    <a:pt x="13616" y="37652"/>
                    <a:pt x="14736" y="37652"/>
                  </a:cubicBezTo>
                  <a:cubicBezTo>
                    <a:pt x="17283" y="37652"/>
                    <a:pt x="18936" y="36177"/>
                    <a:pt x="18936" y="36177"/>
                  </a:cubicBezTo>
                  <a:cubicBezTo>
                    <a:pt x="19700" y="41133"/>
                    <a:pt x="24688" y="48415"/>
                    <a:pt x="34631" y="48415"/>
                  </a:cubicBezTo>
                  <a:cubicBezTo>
                    <a:pt x="44575" y="48415"/>
                    <a:pt x="49531" y="38471"/>
                    <a:pt x="49531" y="38471"/>
                  </a:cubicBezTo>
                  <a:cubicBezTo>
                    <a:pt x="49531" y="38471"/>
                    <a:pt x="50296" y="43061"/>
                    <a:pt x="54518" y="44193"/>
                  </a:cubicBezTo>
                  <a:cubicBezTo>
                    <a:pt x="54979" y="44270"/>
                    <a:pt x="55417" y="44304"/>
                    <a:pt x="55831" y="44304"/>
                  </a:cubicBezTo>
                  <a:cubicBezTo>
                    <a:pt x="59545" y="44304"/>
                    <a:pt x="61402" y="41531"/>
                    <a:pt x="61402" y="41531"/>
                  </a:cubicBezTo>
                  <a:cubicBezTo>
                    <a:pt x="62399" y="45894"/>
                    <a:pt x="68753" y="49380"/>
                    <a:pt x="74435" y="49380"/>
                  </a:cubicBezTo>
                  <a:cubicBezTo>
                    <a:pt x="75207" y="49380"/>
                    <a:pt x="75968" y="49315"/>
                    <a:pt x="76700" y="49180"/>
                  </a:cubicBezTo>
                  <a:cubicBezTo>
                    <a:pt x="82819" y="47650"/>
                    <a:pt x="83584" y="39236"/>
                    <a:pt x="83584" y="39236"/>
                  </a:cubicBezTo>
                  <a:cubicBezTo>
                    <a:pt x="83584" y="39236"/>
                    <a:pt x="87409" y="41898"/>
                    <a:pt x="93528" y="41898"/>
                  </a:cubicBezTo>
                  <a:cubicBezTo>
                    <a:pt x="93709" y="41910"/>
                    <a:pt x="93884" y="41916"/>
                    <a:pt x="94054" y="41916"/>
                  </a:cubicBezTo>
                  <a:cubicBezTo>
                    <a:pt x="99602" y="41916"/>
                    <a:pt x="98882" y="35779"/>
                    <a:pt x="98882" y="35779"/>
                  </a:cubicBezTo>
                  <a:lnTo>
                    <a:pt x="98882" y="35779"/>
                  </a:lnTo>
                  <a:cubicBezTo>
                    <a:pt x="99031" y="35805"/>
                    <a:pt x="99188" y="35818"/>
                    <a:pt x="99351" y="35818"/>
                  </a:cubicBezTo>
                  <a:cubicBezTo>
                    <a:pt x="101692" y="35818"/>
                    <a:pt x="105196" y="33163"/>
                    <a:pt x="102707" y="28528"/>
                  </a:cubicBezTo>
                  <a:cubicBezTo>
                    <a:pt x="101498" y="26288"/>
                    <a:pt x="99832" y="25671"/>
                    <a:pt x="98364" y="25671"/>
                  </a:cubicBezTo>
                  <a:cubicBezTo>
                    <a:pt x="96562" y="25671"/>
                    <a:pt x="95058" y="26600"/>
                    <a:pt x="95058" y="26600"/>
                  </a:cubicBezTo>
                  <a:cubicBezTo>
                    <a:pt x="93910" y="23541"/>
                    <a:pt x="91807" y="22776"/>
                    <a:pt x="89990" y="22776"/>
                  </a:cubicBezTo>
                  <a:cubicBezTo>
                    <a:pt x="88174" y="22776"/>
                    <a:pt x="86644" y="23541"/>
                    <a:pt x="86644" y="23541"/>
                  </a:cubicBezTo>
                  <a:cubicBezTo>
                    <a:pt x="85300" y="19742"/>
                    <a:pt x="82382" y="18955"/>
                    <a:pt x="80195" y="18955"/>
                  </a:cubicBezTo>
                  <a:cubicBezTo>
                    <a:pt x="78647" y="18955"/>
                    <a:pt x="77465" y="19349"/>
                    <a:pt x="77465" y="19349"/>
                  </a:cubicBezTo>
                  <a:cubicBezTo>
                    <a:pt x="77465" y="19349"/>
                    <a:pt x="80127" y="10537"/>
                    <a:pt x="69418" y="7111"/>
                  </a:cubicBezTo>
                  <a:cubicBezTo>
                    <a:pt x="67444" y="6473"/>
                    <a:pt x="65692" y="6214"/>
                    <a:pt x="64146" y="6214"/>
                  </a:cubicBezTo>
                  <a:cubicBezTo>
                    <a:pt x="57307" y="6214"/>
                    <a:pt x="54518" y="11302"/>
                    <a:pt x="54518" y="11302"/>
                  </a:cubicBezTo>
                  <a:cubicBezTo>
                    <a:pt x="53309" y="8211"/>
                    <a:pt x="51100" y="7359"/>
                    <a:pt x="49034" y="7359"/>
                  </a:cubicBezTo>
                  <a:cubicBezTo>
                    <a:pt x="46498" y="7359"/>
                    <a:pt x="44177" y="8641"/>
                    <a:pt x="44177" y="8641"/>
                  </a:cubicBezTo>
                  <a:cubicBezTo>
                    <a:pt x="44177" y="4779"/>
                    <a:pt x="40049" y="0"/>
                    <a:pt x="335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6786536" y="989637"/>
              <a:ext cx="1872919" cy="659644"/>
            </a:xfrm>
            <a:custGeom>
              <a:avLst/>
              <a:gdLst/>
              <a:ahLst/>
              <a:cxnLst/>
              <a:rect l="l" t="t" r="r" b="b"/>
              <a:pathLst>
                <a:path w="104852" h="36929" extrusionOk="0">
                  <a:moveTo>
                    <a:pt x="12284" y="1"/>
                  </a:moveTo>
                  <a:cubicBezTo>
                    <a:pt x="11310" y="1"/>
                    <a:pt x="10317" y="315"/>
                    <a:pt x="9390" y="1146"/>
                  </a:cubicBezTo>
                  <a:cubicBezTo>
                    <a:pt x="5565" y="4971"/>
                    <a:pt x="8625" y="10723"/>
                    <a:pt x="8625" y="10723"/>
                  </a:cubicBezTo>
                  <a:cubicBezTo>
                    <a:pt x="8218" y="10660"/>
                    <a:pt x="7820" y="10631"/>
                    <a:pt x="7432" y="10631"/>
                  </a:cubicBezTo>
                  <a:cubicBezTo>
                    <a:pt x="3055" y="10631"/>
                    <a:pt x="0" y="14369"/>
                    <a:pt x="2108" y="16842"/>
                  </a:cubicBezTo>
                  <a:cubicBezTo>
                    <a:pt x="3065" y="17981"/>
                    <a:pt x="4679" y="18268"/>
                    <a:pt x="6062" y="18268"/>
                  </a:cubicBezTo>
                  <a:cubicBezTo>
                    <a:pt x="7462" y="18268"/>
                    <a:pt x="8625" y="17974"/>
                    <a:pt x="8625" y="17974"/>
                  </a:cubicBezTo>
                  <a:lnTo>
                    <a:pt x="8625" y="17974"/>
                  </a:lnTo>
                  <a:cubicBezTo>
                    <a:pt x="8625" y="17974"/>
                    <a:pt x="6330" y="21798"/>
                    <a:pt x="10919" y="24093"/>
                  </a:cubicBezTo>
                  <a:cubicBezTo>
                    <a:pt x="12322" y="24916"/>
                    <a:pt x="13616" y="25201"/>
                    <a:pt x="14736" y="25201"/>
                  </a:cubicBezTo>
                  <a:cubicBezTo>
                    <a:pt x="17283" y="25201"/>
                    <a:pt x="18936" y="23726"/>
                    <a:pt x="18936" y="23726"/>
                  </a:cubicBezTo>
                  <a:cubicBezTo>
                    <a:pt x="19700" y="28682"/>
                    <a:pt x="24688" y="35964"/>
                    <a:pt x="34631" y="35964"/>
                  </a:cubicBezTo>
                  <a:cubicBezTo>
                    <a:pt x="44575" y="35964"/>
                    <a:pt x="49531" y="26020"/>
                    <a:pt x="49531" y="26020"/>
                  </a:cubicBezTo>
                  <a:cubicBezTo>
                    <a:pt x="49531" y="26020"/>
                    <a:pt x="50296" y="30610"/>
                    <a:pt x="54518" y="31742"/>
                  </a:cubicBezTo>
                  <a:cubicBezTo>
                    <a:pt x="54979" y="31819"/>
                    <a:pt x="55417" y="31853"/>
                    <a:pt x="55831" y="31853"/>
                  </a:cubicBezTo>
                  <a:cubicBezTo>
                    <a:pt x="59545" y="31853"/>
                    <a:pt x="61402" y="29080"/>
                    <a:pt x="61402" y="29080"/>
                  </a:cubicBezTo>
                  <a:cubicBezTo>
                    <a:pt x="62399" y="33443"/>
                    <a:pt x="68753" y="36929"/>
                    <a:pt x="74435" y="36929"/>
                  </a:cubicBezTo>
                  <a:cubicBezTo>
                    <a:pt x="75207" y="36929"/>
                    <a:pt x="75968" y="36864"/>
                    <a:pt x="76700" y="36729"/>
                  </a:cubicBezTo>
                  <a:cubicBezTo>
                    <a:pt x="82819" y="35199"/>
                    <a:pt x="83584" y="26785"/>
                    <a:pt x="83584" y="26785"/>
                  </a:cubicBezTo>
                  <a:cubicBezTo>
                    <a:pt x="83584" y="26785"/>
                    <a:pt x="87409" y="29447"/>
                    <a:pt x="93528" y="29447"/>
                  </a:cubicBezTo>
                  <a:cubicBezTo>
                    <a:pt x="93709" y="29459"/>
                    <a:pt x="93884" y="29465"/>
                    <a:pt x="94054" y="29465"/>
                  </a:cubicBezTo>
                  <a:cubicBezTo>
                    <a:pt x="99602" y="29465"/>
                    <a:pt x="98882" y="23328"/>
                    <a:pt x="98882" y="23328"/>
                  </a:cubicBezTo>
                  <a:lnTo>
                    <a:pt x="98882" y="23328"/>
                  </a:lnTo>
                  <a:cubicBezTo>
                    <a:pt x="99032" y="23354"/>
                    <a:pt x="99188" y="23367"/>
                    <a:pt x="99348" y="23367"/>
                  </a:cubicBezTo>
                  <a:cubicBezTo>
                    <a:pt x="101649" y="23367"/>
                    <a:pt x="104852" y="20734"/>
                    <a:pt x="102707" y="16444"/>
                  </a:cubicBezTo>
                  <a:cubicBezTo>
                    <a:pt x="101258" y="15764"/>
                    <a:pt x="99925" y="15500"/>
                    <a:pt x="98727" y="15500"/>
                  </a:cubicBezTo>
                  <a:cubicBezTo>
                    <a:pt x="94534" y="15500"/>
                    <a:pt x="91998" y="18739"/>
                    <a:pt x="91998" y="18739"/>
                  </a:cubicBezTo>
                  <a:cubicBezTo>
                    <a:pt x="91998" y="18739"/>
                    <a:pt x="91600" y="16842"/>
                    <a:pt x="88541" y="16077"/>
                  </a:cubicBezTo>
                  <a:cubicBezTo>
                    <a:pt x="88160" y="15968"/>
                    <a:pt x="87788" y="15921"/>
                    <a:pt x="87428" y="15921"/>
                  </a:cubicBezTo>
                  <a:cubicBezTo>
                    <a:pt x="85270" y="15921"/>
                    <a:pt x="83584" y="17607"/>
                    <a:pt x="83584" y="17607"/>
                  </a:cubicBezTo>
                  <a:cubicBezTo>
                    <a:pt x="83584" y="17607"/>
                    <a:pt x="81425" y="13606"/>
                    <a:pt x="78776" y="13606"/>
                  </a:cubicBezTo>
                  <a:cubicBezTo>
                    <a:pt x="78467" y="13606"/>
                    <a:pt x="78152" y="13661"/>
                    <a:pt x="77832" y="13782"/>
                  </a:cubicBezTo>
                  <a:cubicBezTo>
                    <a:pt x="74773" y="14547"/>
                    <a:pt x="72876" y="16077"/>
                    <a:pt x="72876" y="16077"/>
                  </a:cubicBezTo>
                  <a:cubicBezTo>
                    <a:pt x="72876" y="16077"/>
                    <a:pt x="73641" y="7663"/>
                    <a:pt x="67124" y="4971"/>
                  </a:cubicBezTo>
                  <a:cubicBezTo>
                    <a:pt x="65751" y="4407"/>
                    <a:pt x="64411" y="4185"/>
                    <a:pt x="63151" y="4185"/>
                  </a:cubicBezTo>
                  <a:cubicBezTo>
                    <a:pt x="58460" y="4185"/>
                    <a:pt x="54885" y="7265"/>
                    <a:pt x="54885" y="7265"/>
                  </a:cubicBezTo>
                  <a:cubicBezTo>
                    <a:pt x="53317" y="4245"/>
                    <a:pt x="51669" y="3212"/>
                    <a:pt x="50149" y="3212"/>
                  </a:cubicBezTo>
                  <a:cubicBezTo>
                    <a:pt x="46865" y="3212"/>
                    <a:pt x="44177" y="8030"/>
                    <a:pt x="44177" y="8030"/>
                  </a:cubicBezTo>
                  <a:cubicBezTo>
                    <a:pt x="43137" y="7099"/>
                    <a:pt x="42154" y="6759"/>
                    <a:pt x="41274" y="6759"/>
                  </a:cubicBezTo>
                  <a:cubicBezTo>
                    <a:pt x="38915" y="6759"/>
                    <a:pt x="37293" y="9193"/>
                    <a:pt x="37293" y="9193"/>
                  </a:cubicBezTo>
                  <a:cubicBezTo>
                    <a:pt x="37293" y="9193"/>
                    <a:pt x="35551" y="1099"/>
                    <a:pt x="29345" y="1099"/>
                  </a:cubicBezTo>
                  <a:cubicBezTo>
                    <a:pt x="29076" y="1099"/>
                    <a:pt x="28798" y="1114"/>
                    <a:pt x="28512" y="1146"/>
                  </a:cubicBezTo>
                  <a:cubicBezTo>
                    <a:pt x="21628" y="1911"/>
                    <a:pt x="20098" y="8428"/>
                    <a:pt x="20098" y="8428"/>
                  </a:cubicBezTo>
                  <a:cubicBezTo>
                    <a:pt x="20465" y="5735"/>
                    <a:pt x="18171" y="3074"/>
                    <a:pt x="18171" y="3074"/>
                  </a:cubicBezTo>
                  <a:cubicBezTo>
                    <a:pt x="18171" y="3074"/>
                    <a:pt x="15326" y="1"/>
                    <a:pt x="122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6810526" y="1235818"/>
              <a:ext cx="1836908" cy="413463"/>
            </a:xfrm>
            <a:custGeom>
              <a:avLst/>
              <a:gdLst/>
              <a:ahLst/>
              <a:cxnLst/>
              <a:rect l="l" t="t" r="r" b="b"/>
              <a:pathLst>
                <a:path w="102836" h="23147" extrusionOk="0">
                  <a:moveTo>
                    <a:pt x="10708" y="0"/>
                  </a:moveTo>
                  <a:lnTo>
                    <a:pt x="10708" y="0"/>
                  </a:lnTo>
                  <a:cubicBezTo>
                    <a:pt x="7995" y="1574"/>
                    <a:pt x="5688" y="2089"/>
                    <a:pt x="3699" y="2089"/>
                  </a:cubicBezTo>
                  <a:cubicBezTo>
                    <a:pt x="2324" y="2089"/>
                    <a:pt x="1101" y="1843"/>
                    <a:pt x="0" y="1530"/>
                  </a:cubicBezTo>
                  <a:lnTo>
                    <a:pt x="0" y="1530"/>
                  </a:lnTo>
                  <a:cubicBezTo>
                    <a:pt x="0" y="1897"/>
                    <a:pt x="398" y="2662"/>
                    <a:pt x="765" y="3060"/>
                  </a:cubicBezTo>
                  <a:cubicBezTo>
                    <a:pt x="1722" y="4199"/>
                    <a:pt x="3336" y="4486"/>
                    <a:pt x="4719" y="4486"/>
                  </a:cubicBezTo>
                  <a:cubicBezTo>
                    <a:pt x="6119" y="4486"/>
                    <a:pt x="7282" y="4192"/>
                    <a:pt x="7282" y="4192"/>
                  </a:cubicBezTo>
                  <a:lnTo>
                    <a:pt x="7282" y="4192"/>
                  </a:lnTo>
                  <a:cubicBezTo>
                    <a:pt x="7282" y="4192"/>
                    <a:pt x="4987" y="8016"/>
                    <a:pt x="9576" y="10311"/>
                  </a:cubicBezTo>
                  <a:cubicBezTo>
                    <a:pt x="10979" y="11134"/>
                    <a:pt x="12273" y="11419"/>
                    <a:pt x="13393" y="11419"/>
                  </a:cubicBezTo>
                  <a:cubicBezTo>
                    <a:pt x="15940" y="11419"/>
                    <a:pt x="17593" y="9944"/>
                    <a:pt x="17593" y="9944"/>
                  </a:cubicBezTo>
                  <a:cubicBezTo>
                    <a:pt x="18357" y="14900"/>
                    <a:pt x="23345" y="22182"/>
                    <a:pt x="33288" y="22182"/>
                  </a:cubicBezTo>
                  <a:cubicBezTo>
                    <a:pt x="43232" y="22182"/>
                    <a:pt x="48188" y="12238"/>
                    <a:pt x="48188" y="12238"/>
                  </a:cubicBezTo>
                  <a:cubicBezTo>
                    <a:pt x="48188" y="12238"/>
                    <a:pt x="48953" y="16828"/>
                    <a:pt x="53175" y="17960"/>
                  </a:cubicBezTo>
                  <a:cubicBezTo>
                    <a:pt x="53636" y="18037"/>
                    <a:pt x="54074" y="18071"/>
                    <a:pt x="54488" y="18071"/>
                  </a:cubicBezTo>
                  <a:cubicBezTo>
                    <a:pt x="58202" y="18071"/>
                    <a:pt x="60059" y="15298"/>
                    <a:pt x="60059" y="15298"/>
                  </a:cubicBezTo>
                  <a:cubicBezTo>
                    <a:pt x="61056" y="19661"/>
                    <a:pt x="67410" y="23147"/>
                    <a:pt x="73092" y="23147"/>
                  </a:cubicBezTo>
                  <a:cubicBezTo>
                    <a:pt x="73864" y="23147"/>
                    <a:pt x="74625" y="23082"/>
                    <a:pt x="75357" y="22947"/>
                  </a:cubicBezTo>
                  <a:cubicBezTo>
                    <a:pt x="81476" y="21417"/>
                    <a:pt x="82241" y="13003"/>
                    <a:pt x="82241" y="13003"/>
                  </a:cubicBezTo>
                  <a:cubicBezTo>
                    <a:pt x="82241" y="13003"/>
                    <a:pt x="86066" y="15665"/>
                    <a:pt x="92185" y="15665"/>
                  </a:cubicBezTo>
                  <a:cubicBezTo>
                    <a:pt x="92366" y="15677"/>
                    <a:pt x="92541" y="15683"/>
                    <a:pt x="92711" y="15683"/>
                  </a:cubicBezTo>
                  <a:cubicBezTo>
                    <a:pt x="98259" y="15683"/>
                    <a:pt x="97539" y="9546"/>
                    <a:pt x="97539" y="9546"/>
                  </a:cubicBezTo>
                  <a:lnTo>
                    <a:pt x="97539" y="9546"/>
                  </a:lnTo>
                  <a:cubicBezTo>
                    <a:pt x="97681" y="9576"/>
                    <a:pt x="97833" y="9591"/>
                    <a:pt x="97990" y="9591"/>
                  </a:cubicBezTo>
                  <a:cubicBezTo>
                    <a:pt x="99931" y="9591"/>
                    <a:pt x="102836" y="7362"/>
                    <a:pt x="102128" y="3825"/>
                  </a:cubicBezTo>
                  <a:lnTo>
                    <a:pt x="102128" y="3825"/>
                  </a:lnTo>
                  <a:cubicBezTo>
                    <a:pt x="100638" y="6546"/>
                    <a:pt x="98504" y="7023"/>
                    <a:pt x="97189" y="7023"/>
                  </a:cubicBezTo>
                  <a:cubicBezTo>
                    <a:pt x="96480" y="7023"/>
                    <a:pt x="96009" y="6884"/>
                    <a:pt x="96009" y="6884"/>
                  </a:cubicBezTo>
                  <a:cubicBezTo>
                    <a:pt x="96009" y="6884"/>
                    <a:pt x="96009" y="10709"/>
                    <a:pt x="89890" y="11473"/>
                  </a:cubicBezTo>
                  <a:cubicBezTo>
                    <a:pt x="89480" y="11528"/>
                    <a:pt x="89083" y="11553"/>
                    <a:pt x="88697" y="11553"/>
                  </a:cubicBezTo>
                  <a:cubicBezTo>
                    <a:pt x="83667" y="11553"/>
                    <a:pt x="80711" y="7251"/>
                    <a:pt x="80711" y="7251"/>
                  </a:cubicBezTo>
                  <a:cubicBezTo>
                    <a:pt x="80711" y="7251"/>
                    <a:pt x="78417" y="16063"/>
                    <a:pt x="70768" y="16828"/>
                  </a:cubicBezTo>
                  <a:cubicBezTo>
                    <a:pt x="70450" y="16860"/>
                    <a:pt x="70143" y="16875"/>
                    <a:pt x="69849" y="16875"/>
                  </a:cubicBezTo>
                  <a:cubicBezTo>
                    <a:pt x="63057" y="16875"/>
                    <a:pt x="62354" y="8781"/>
                    <a:pt x="62354" y="8781"/>
                  </a:cubicBezTo>
                  <a:cubicBezTo>
                    <a:pt x="62354" y="8781"/>
                    <a:pt x="61589" y="12238"/>
                    <a:pt x="55837" y="13003"/>
                  </a:cubicBezTo>
                  <a:cubicBezTo>
                    <a:pt x="55468" y="13081"/>
                    <a:pt x="55110" y="13118"/>
                    <a:pt x="54763" y="13118"/>
                  </a:cubicBezTo>
                  <a:cubicBezTo>
                    <a:pt x="50076" y="13118"/>
                    <a:pt x="47423" y="6486"/>
                    <a:pt x="47423" y="6486"/>
                  </a:cubicBezTo>
                  <a:cubicBezTo>
                    <a:pt x="47423" y="6486"/>
                    <a:pt x="44761" y="15298"/>
                    <a:pt x="32523" y="15665"/>
                  </a:cubicBezTo>
                  <a:cubicBezTo>
                    <a:pt x="32321" y="15671"/>
                    <a:pt x="32123" y="15675"/>
                    <a:pt x="31927" y="15675"/>
                  </a:cubicBezTo>
                  <a:cubicBezTo>
                    <a:pt x="19912" y="15675"/>
                    <a:pt x="20652" y="3825"/>
                    <a:pt x="20652" y="3825"/>
                  </a:cubicBezTo>
                  <a:lnTo>
                    <a:pt x="20652" y="3825"/>
                  </a:lnTo>
                  <a:cubicBezTo>
                    <a:pt x="20652" y="3825"/>
                    <a:pt x="18756" y="6985"/>
                    <a:pt x="14687" y="6985"/>
                  </a:cubicBezTo>
                  <a:cubicBezTo>
                    <a:pt x="14280" y="6985"/>
                    <a:pt x="13852" y="6954"/>
                    <a:pt x="13401" y="6884"/>
                  </a:cubicBezTo>
                  <a:cubicBezTo>
                    <a:pt x="8414" y="6119"/>
                    <a:pt x="10708" y="0"/>
                    <a:pt x="107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7083768" y="1235818"/>
              <a:ext cx="218637" cy="90045"/>
            </a:xfrm>
            <a:custGeom>
              <a:avLst/>
              <a:gdLst/>
              <a:ahLst/>
              <a:cxnLst/>
              <a:rect l="l" t="t" r="r" b="b"/>
              <a:pathLst>
                <a:path w="12240" h="5041" extrusionOk="0">
                  <a:moveTo>
                    <a:pt x="1" y="0"/>
                  </a:moveTo>
                  <a:cubicBezTo>
                    <a:pt x="1" y="0"/>
                    <a:pt x="2529" y="5040"/>
                    <a:pt x="6601" y="5040"/>
                  </a:cubicBezTo>
                  <a:cubicBezTo>
                    <a:pt x="8249" y="5040"/>
                    <a:pt x="10150" y="4215"/>
                    <a:pt x="12239" y="1897"/>
                  </a:cubicBezTo>
                  <a:lnTo>
                    <a:pt x="12239" y="1897"/>
                  </a:lnTo>
                  <a:cubicBezTo>
                    <a:pt x="12239" y="1897"/>
                    <a:pt x="10605" y="2831"/>
                    <a:pt x="7981" y="2831"/>
                  </a:cubicBezTo>
                  <a:cubicBezTo>
                    <a:pt x="5856" y="2831"/>
                    <a:pt x="3082" y="2218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7835244" y="1290459"/>
              <a:ext cx="204954" cy="106925"/>
            </a:xfrm>
            <a:custGeom>
              <a:avLst/>
              <a:gdLst/>
              <a:ahLst/>
              <a:cxnLst/>
              <a:rect l="l" t="t" r="r" b="b"/>
              <a:pathLst>
                <a:path w="11474" h="5986" extrusionOk="0">
                  <a:moveTo>
                    <a:pt x="398" y="1"/>
                  </a:moveTo>
                  <a:cubicBezTo>
                    <a:pt x="398" y="1"/>
                    <a:pt x="0" y="4957"/>
                    <a:pt x="4589" y="5722"/>
                  </a:cubicBezTo>
                  <a:cubicBezTo>
                    <a:pt x="5322" y="5908"/>
                    <a:pt x="5996" y="5986"/>
                    <a:pt x="6612" y="5986"/>
                  </a:cubicBezTo>
                  <a:cubicBezTo>
                    <a:pt x="9853" y="5986"/>
                    <a:pt x="11473" y="3825"/>
                    <a:pt x="11473" y="3825"/>
                  </a:cubicBezTo>
                  <a:lnTo>
                    <a:pt x="11473" y="3825"/>
                  </a:lnTo>
                  <a:cubicBezTo>
                    <a:pt x="11473" y="3825"/>
                    <a:pt x="10037" y="4503"/>
                    <a:pt x="8038" y="4503"/>
                  </a:cubicBezTo>
                  <a:cubicBezTo>
                    <a:pt x="5789" y="4503"/>
                    <a:pt x="2827" y="3645"/>
                    <a:pt x="3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" name="Google Shape;93;p7"/>
          <p:cNvGrpSpPr/>
          <p:nvPr/>
        </p:nvGrpSpPr>
        <p:grpSpPr>
          <a:xfrm>
            <a:off x="8179330" y="231793"/>
            <a:ext cx="742376" cy="425442"/>
            <a:chOff x="8228005" y="253993"/>
            <a:chExt cx="742376" cy="425442"/>
          </a:xfrm>
        </p:grpSpPr>
        <p:sp>
          <p:nvSpPr>
            <p:cNvPr id="94" name="Google Shape;94;p7"/>
            <p:cNvSpPr/>
            <p:nvPr/>
          </p:nvSpPr>
          <p:spPr>
            <a:xfrm>
              <a:off x="8228005" y="390580"/>
              <a:ext cx="287060" cy="288854"/>
            </a:xfrm>
            <a:custGeom>
              <a:avLst/>
              <a:gdLst/>
              <a:ahLst/>
              <a:cxnLst/>
              <a:rect l="l" t="t" r="r" b="b"/>
              <a:pathLst>
                <a:path w="1309" h="1317" extrusionOk="0">
                  <a:moveTo>
                    <a:pt x="703" y="0"/>
                  </a:moveTo>
                  <a:lnTo>
                    <a:pt x="501" y="509"/>
                  </a:lnTo>
                  <a:lnTo>
                    <a:pt x="0" y="606"/>
                  </a:lnTo>
                  <a:lnTo>
                    <a:pt x="404" y="808"/>
                  </a:lnTo>
                  <a:lnTo>
                    <a:pt x="299" y="1317"/>
                  </a:lnTo>
                  <a:lnTo>
                    <a:pt x="703" y="1115"/>
                  </a:lnTo>
                  <a:lnTo>
                    <a:pt x="1106" y="1317"/>
                  </a:lnTo>
                  <a:lnTo>
                    <a:pt x="1010" y="808"/>
                  </a:lnTo>
                  <a:lnTo>
                    <a:pt x="1308" y="509"/>
                  </a:lnTo>
                  <a:lnTo>
                    <a:pt x="905" y="40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8765380" y="253993"/>
              <a:ext cx="205001" cy="212782"/>
            </a:xfrm>
            <a:custGeom>
              <a:avLst/>
              <a:gdLst/>
              <a:ahLst/>
              <a:cxnLst/>
              <a:rect l="l" t="t" r="r" b="b"/>
              <a:pathLst>
                <a:path w="2529" h="2625" extrusionOk="0">
                  <a:moveTo>
                    <a:pt x="1317" y="0"/>
                  </a:moveTo>
                  <a:lnTo>
                    <a:pt x="808" y="905"/>
                  </a:lnTo>
                  <a:lnTo>
                    <a:pt x="1" y="1107"/>
                  </a:lnTo>
                  <a:lnTo>
                    <a:pt x="711" y="1615"/>
                  </a:lnTo>
                  <a:lnTo>
                    <a:pt x="404" y="2625"/>
                  </a:lnTo>
                  <a:lnTo>
                    <a:pt x="1317" y="2116"/>
                  </a:lnTo>
                  <a:lnTo>
                    <a:pt x="2124" y="2520"/>
                  </a:lnTo>
                  <a:lnTo>
                    <a:pt x="1923" y="1615"/>
                  </a:lnTo>
                  <a:lnTo>
                    <a:pt x="2528" y="1010"/>
                  </a:lnTo>
                  <a:lnTo>
                    <a:pt x="1721" y="808"/>
                  </a:lnTo>
                  <a:lnTo>
                    <a:pt x="13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96;p7"/>
          <p:cNvSpPr/>
          <p:nvPr/>
        </p:nvSpPr>
        <p:spPr>
          <a:xfrm>
            <a:off x="8629030" y="624980"/>
            <a:ext cx="205001" cy="212782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"/>
          <p:cNvSpPr/>
          <p:nvPr/>
        </p:nvSpPr>
        <p:spPr>
          <a:xfrm rot="10800000" flipH="1">
            <a:off x="25" y="1008"/>
            <a:ext cx="9143951" cy="704566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Font typeface="Lexend SemiBold"/>
              <a:buNone/>
              <a:defRPr sz="6000"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grpSp>
        <p:nvGrpSpPr>
          <p:cNvPr id="101" name="Google Shape;101;p8"/>
          <p:cNvGrpSpPr/>
          <p:nvPr/>
        </p:nvGrpSpPr>
        <p:grpSpPr>
          <a:xfrm>
            <a:off x="261921" y="208374"/>
            <a:ext cx="1325987" cy="497203"/>
            <a:chOff x="7064209" y="3996949"/>
            <a:chExt cx="1325987" cy="497203"/>
          </a:xfrm>
        </p:grpSpPr>
        <p:sp>
          <p:nvSpPr>
            <p:cNvPr id="102" name="Google Shape;102;p8"/>
            <p:cNvSpPr/>
            <p:nvPr/>
          </p:nvSpPr>
          <p:spPr>
            <a:xfrm>
              <a:off x="7064209" y="3996949"/>
              <a:ext cx="1325987" cy="497203"/>
            </a:xfrm>
            <a:custGeom>
              <a:avLst/>
              <a:gdLst/>
              <a:ahLst/>
              <a:cxnLst/>
              <a:rect l="l" t="t" r="r" b="b"/>
              <a:pathLst>
                <a:path w="74233" h="27835" extrusionOk="0">
                  <a:moveTo>
                    <a:pt x="35632" y="0"/>
                  </a:moveTo>
                  <a:cubicBezTo>
                    <a:pt x="34816" y="0"/>
                    <a:pt x="33894" y="206"/>
                    <a:pt x="32854" y="696"/>
                  </a:cubicBezTo>
                  <a:cubicBezTo>
                    <a:pt x="26337" y="3756"/>
                    <a:pt x="24440" y="12170"/>
                    <a:pt x="24440" y="12170"/>
                  </a:cubicBezTo>
                  <a:cubicBezTo>
                    <a:pt x="23900" y="11415"/>
                    <a:pt x="23271" y="11144"/>
                    <a:pt x="22645" y="11144"/>
                  </a:cubicBezTo>
                  <a:cubicBezTo>
                    <a:pt x="21038" y="11144"/>
                    <a:pt x="19453" y="12935"/>
                    <a:pt x="19453" y="12935"/>
                  </a:cubicBezTo>
                  <a:cubicBezTo>
                    <a:pt x="19453" y="12935"/>
                    <a:pt x="18027" y="9186"/>
                    <a:pt x="14657" y="9186"/>
                  </a:cubicBezTo>
                  <a:cubicBezTo>
                    <a:pt x="14140" y="9186"/>
                    <a:pt x="13577" y="9274"/>
                    <a:pt x="12967" y="9477"/>
                  </a:cubicBezTo>
                  <a:cubicBezTo>
                    <a:pt x="8378" y="11405"/>
                    <a:pt x="8745" y="17891"/>
                    <a:pt x="8745" y="17891"/>
                  </a:cubicBezTo>
                  <a:cubicBezTo>
                    <a:pt x="8547" y="17882"/>
                    <a:pt x="8356" y="17878"/>
                    <a:pt x="8172" y="17878"/>
                  </a:cubicBezTo>
                  <a:cubicBezTo>
                    <a:pt x="896" y="17878"/>
                    <a:pt x="4155" y="24775"/>
                    <a:pt x="4155" y="24775"/>
                  </a:cubicBezTo>
                  <a:cubicBezTo>
                    <a:pt x="3942" y="24756"/>
                    <a:pt x="3741" y="24748"/>
                    <a:pt x="3551" y="24748"/>
                  </a:cubicBezTo>
                  <a:cubicBezTo>
                    <a:pt x="0" y="24748"/>
                    <a:pt x="331" y="27835"/>
                    <a:pt x="331" y="27835"/>
                  </a:cubicBezTo>
                  <a:lnTo>
                    <a:pt x="73393" y="27835"/>
                  </a:lnTo>
                  <a:cubicBezTo>
                    <a:pt x="74233" y="21323"/>
                    <a:pt x="70041" y="20481"/>
                    <a:pt x="67819" y="20481"/>
                  </a:cubicBezTo>
                  <a:cubicBezTo>
                    <a:pt x="67045" y="20481"/>
                    <a:pt x="66509" y="20584"/>
                    <a:pt x="66509" y="20584"/>
                  </a:cubicBezTo>
                  <a:cubicBezTo>
                    <a:pt x="65660" y="16334"/>
                    <a:pt x="63393" y="15390"/>
                    <a:pt x="61547" y="15390"/>
                  </a:cubicBezTo>
                  <a:cubicBezTo>
                    <a:pt x="60069" y="15390"/>
                    <a:pt x="58860" y="15994"/>
                    <a:pt x="58860" y="15994"/>
                  </a:cubicBezTo>
                  <a:cubicBezTo>
                    <a:pt x="57626" y="11666"/>
                    <a:pt x="55392" y="10666"/>
                    <a:pt x="53591" y="10666"/>
                  </a:cubicBezTo>
                  <a:cubicBezTo>
                    <a:pt x="52042" y="10666"/>
                    <a:pt x="50814" y="11405"/>
                    <a:pt x="50814" y="11405"/>
                  </a:cubicBezTo>
                  <a:cubicBezTo>
                    <a:pt x="48955" y="6010"/>
                    <a:pt x="46303" y="4776"/>
                    <a:pt x="44266" y="4776"/>
                  </a:cubicBezTo>
                  <a:cubicBezTo>
                    <a:pt x="42548" y="4776"/>
                    <a:pt x="41268" y="5653"/>
                    <a:pt x="41268" y="5653"/>
                  </a:cubicBezTo>
                  <a:cubicBezTo>
                    <a:pt x="41268" y="5653"/>
                    <a:pt x="39909" y="0"/>
                    <a:pt x="356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8"/>
            <p:cNvSpPr/>
            <p:nvPr/>
          </p:nvSpPr>
          <p:spPr>
            <a:xfrm>
              <a:off x="7064209" y="4220642"/>
              <a:ext cx="1325987" cy="273511"/>
            </a:xfrm>
            <a:custGeom>
              <a:avLst/>
              <a:gdLst/>
              <a:ahLst/>
              <a:cxnLst/>
              <a:rect l="l" t="t" r="r" b="b"/>
              <a:pathLst>
                <a:path w="74233" h="15312" extrusionOk="0">
                  <a:moveTo>
                    <a:pt x="35854" y="0"/>
                  </a:moveTo>
                  <a:cubicBezTo>
                    <a:pt x="35742" y="0"/>
                    <a:pt x="35629" y="5"/>
                    <a:pt x="35516" y="14"/>
                  </a:cubicBezTo>
                  <a:cubicBezTo>
                    <a:pt x="31324" y="412"/>
                    <a:pt x="28632" y="7663"/>
                    <a:pt x="28632" y="7663"/>
                  </a:cubicBezTo>
                  <a:cubicBezTo>
                    <a:pt x="27612" y="5501"/>
                    <a:pt x="26212" y="4780"/>
                    <a:pt x="24797" y="4780"/>
                  </a:cubicBezTo>
                  <a:cubicBezTo>
                    <a:pt x="21969" y="4780"/>
                    <a:pt x="19086" y="7663"/>
                    <a:pt x="19086" y="7663"/>
                  </a:cubicBezTo>
                  <a:cubicBezTo>
                    <a:pt x="18276" y="6351"/>
                    <a:pt x="17466" y="5868"/>
                    <a:pt x="16713" y="5868"/>
                  </a:cubicBezTo>
                  <a:cubicBezTo>
                    <a:pt x="14621" y="5868"/>
                    <a:pt x="12967" y="9590"/>
                    <a:pt x="12967" y="9590"/>
                  </a:cubicBezTo>
                  <a:cubicBezTo>
                    <a:pt x="11804" y="5766"/>
                    <a:pt x="8745" y="5368"/>
                    <a:pt x="8745" y="5368"/>
                  </a:cubicBezTo>
                  <a:cubicBezTo>
                    <a:pt x="8547" y="5359"/>
                    <a:pt x="8356" y="5355"/>
                    <a:pt x="8172" y="5355"/>
                  </a:cubicBezTo>
                  <a:cubicBezTo>
                    <a:pt x="896" y="5355"/>
                    <a:pt x="4155" y="12252"/>
                    <a:pt x="4155" y="12252"/>
                  </a:cubicBezTo>
                  <a:cubicBezTo>
                    <a:pt x="3942" y="12233"/>
                    <a:pt x="3741" y="12225"/>
                    <a:pt x="3551" y="12225"/>
                  </a:cubicBezTo>
                  <a:cubicBezTo>
                    <a:pt x="0" y="12225"/>
                    <a:pt x="331" y="15312"/>
                    <a:pt x="331" y="15312"/>
                  </a:cubicBezTo>
                  <a:lnTo>
                    <a:pt x="73393" y="15312"/>
                  </a:lnTo>
                  <a:cubicBezTo>
                    <a:pt x="74233" y="8800"/>
                    <a:pt x="70041" y="7958"/>
                    <a:pt x="67819" y="7958"/>
                  </a:cubicBezTo>
                  <a:cubicBezTo>
                    <a:pt x="67045" y="7958"/>
                    <a:pt x="66509" y="8061"/>
                    <a:pt x="66509" y="8061"/>
                  </a:cubicBezTo>
                  <a:cubicBezTo>
                    <a:pt x="63052" y="8825"/>
                    <a:pt x="61522" y="10722"/>
                    <a:pt x="61522" y="10722"/>
                  </a:cubicBezTo>
                  <a:cubicBezTo>
                    <a:pt x="60521" y="8386"/>
                    <a:pt x="59158" y="7727"/>
                    <a:pt x="57940" y="7727"/>
                  </a:cubicBezTo>
                  <a:cubicBezTo>
                    <a:pt x="56367" y="7727"/>
                    <a:pt x="55036" y="8825"/>
                    <a:pt x="55036" y="8825"/>
                  </a:cubicBezTo>
                  <a:cubicBezTo>
                    <a:pt x="53178" y="5878"/>
                    <a:pt x="51005" y="5001"/>
                    <a:pt x="49076" y="5001"/>
                  </a:cubicBezTo>
                  <a:cubicBezTo>
                    <a:pt x="46239" y="5001"/>
                    <a:pt x="43930" y="6898"/>
                    <a:pt x="43930" y="6898"/>
                  </a:cubicBezTo>
                  <a:cubicBezTo>
                    <a:pt x="43930" y="6898"/>
                    <a:pt x="40292" y="0"/>
                    <a:pt x="358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8"/>
            <p:cNvSpPr/>
            <p:nvPr/>
          </p:nvSpPr>
          <p:spPr>
            <a:xfrm>
              <a:off x="7064209" y="4438993"/>
              <a:ext cx="1311000" cy="55159"/>
            </a:xfrm>
            <a:custGeom>
              <a:avLst/>
              <a:gdLst/>
              <a:ahLst/>
              <a:cxnLst/>
              <a:rect l="l" t="t" r="r" b="b"/>
              <a:pathLst>
                <a:path w="73394" h="3088" extrusionOk="0">
                  <a:moveTo>
                    <a:pt x="3551" y="1"/>
                  </a:moveTo>
                  <a:cubicBezTo>
                    <a:pt x="0" y="1"/>
                    <a:pt x="331" y="3088"/>
                    <a:pt x="331" y="3088"/>
                  </a:cubicBezTo>
                  <a:lnTo>
                    <a:pt x="73393" y="3088"/>
                  </a:lnTo>
                  <a:lnTo>
                    <a:pt x="73393" y="426"/>
                  </a:lnTo>
                  <a:cubicBezTo>
                    <a:pt x="71558" y="1650"/>
                    <a:pt x="69169" y="2017"/>
                    <a:pt x="66963" y="2017"/>
                  </a:cubicBezTo>
                  <a:cubicBezTo>
                    <a:pt x="63654" y="2017"/>
                    <a:pt x="60757" y="1191"/>
                    <a:pt x="60757" y="1191"/>
                  </a:cubicBezTo>
                  <a:cubicBezTo>
                    <a:pt x="59995" y="1763"/>
                    <a:pt x="59257" y="1977"/>
                    <a:pt x="58579" y="1977"/>
                  </a:cubicBezTo>
                  <a:cubicBezTo>
                    <a:pt x="56537" y="1977"/>
                    <a:pt x="55036" y="28"/>
                    <a:pt x="55036" y="28"/>
                  </a:cubicBezTo>
                  <a:cubicBezTo>
                    <a:pt x="53506" y="1436"/>
                    <a:pt x="51806" y="1905"/>
                    <a:pt x="50220" y="1905"/>
                  </a:cubicBezTo>
                  <a:cubicBezTo>
                    <a:pt x="47047" y="1905"/>
                    <a:pt x="44328" y="28"/>
                    <a:pt x="44328" y="28"/>
                  </a:cubicBezTo>
                  <a:cubicBezTo>
                    <a:pt x="43053" y="1303"/>
                    <a:pt x="41778" y="1728"/>
                    <a:pt x="40645" y="1728"/>
                  </a:cubicBezTo>
                  <a:cubicBezTo>
                    <a:pt x="38378" y="1728"/>
                    <a:pt x="36679" y="28"/>
                    <a:pt x="36679" y="28"/>
                  </a:cubicBezTo>
                  <a:cubicBezTo>
                    <a:pt x="35404" y="1436"/>
                    <a:pt x="34085" y="1905"/>
                    <a:pt x="32893" y="1905"/>
                  </a:cubicBezTo>
                  <a:cubicBezTo>
                    <a:pt x="30508" y="1905"/>
                    <a:pt x="28632" y="28"/>
                    <a:pt x="28632" y="28"/>
                  </a:cubicBezTo>
                  <a:cubicBezTo>
                    <a:pt x="26980" y="1436"/>
                    <a:pt x="25283" y="1905"/>
                    <a:pt x="23756" y="1905"/>
                  </a:cubicBezTo>
                  <a:cubicBezTo>
                    <a:pt x="20701" y="1905"/>
                    <a:pt x="18321" y="28"/>
                    <a:pt x="18321" y="28"/>
                  </a:cubicBezTo>
                  <a:cubicBezTo>
                    <a:pt x="16791" y="1303"/>
                    <a:pt x="15517" y="1728"/>
                    <a:pt x="14497" y="1728"/>
                  </a:cubicBezTo>
                  <a:cubicBezTo>
                    <a:pt x="12457" y="1728"/>
                    <a:pt x="11437" y="28"/>
                    <a:pt x="11437" y="28"/>
                  </a:cubicBezTo>
                  <a:cubicBezTo>
                    <a:pt x="9652" y="1181"/>
                    <a:pt x="8248" y="1565"/>
                    <a:pt x="7170" y="1565"/>
                  </a:cubicBezTo>
                  <a:cubicBezTo>
                    <a:pt x="5012" y="1565"/>
                    <a:pt x="4155" y="28"/>
                    <a:pt x="4155" y="28"/>
                  </a:cubicBezTo>
                  <a:cubicBezTo>
                    <a:pt x="3942" y="9"/>
                    <a:pt x="3741" y="1"/>
                    <a:pt x="35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7350473" y="4425828"/>
              <a:ext cx="95654" cy="27455"/>
            </a:xfrm>
            <a:custGeom>
              <a:avLst/>
              <a:gdLst/>
              <a:ahLst/>
              <a:cxnLst/>
              <a:rect l="l" t="t" r="r" b="b"/>
              <a:pathLst>
                <a:path w="5355" h="1537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844" y="1537"/>
                    <a:pt x="2430" y="1537"/>
                  </a:cubicBezTo>
                  <a:cubicBezTo>
                    <a:pt x="3223" y="1537"/>
                    <a:pt x="4202" y="1153"/>
                    <a:pt x="5355" y="0"/>
                  </a:cubicBezTo>
                  <a:lnTo>
                    <a:pt x="5355" y="0"/>
                  </a:lnTo>
                  <a:cubicBezTo>
                    <a:pt x="5355" y="0"/>
                    <a:pt x="4158" y="680"/>
                    <a:pt x="2572" y="680"/>
                  </a:cubicBezTo>
                  <a:cubicBezTo>
                    <a:pt x="1778" y="680"/>
                    <a:pt x="888" y="510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8"/>
            <p:cNvSpPr/>
            <p:nvPr/>
          </p:nvSpPr>
          <p:spPr>
            <a:xfrm>
              <a:off x="7789694" y="4425828"/>
              <a:ext cx="120983" cy="29687"/>
            </a:xfrm>
            <a:custGeom>
              <a:avLst/>
              <a:gdLst/>
              <a:ahLst/>
              <a:cxnLst/>
              <a:rect l="l" t="t" r="r" b="b"/>
              <a:pathLst>
                <a:path w="6773" h="1662" extrusionOk="0">
                  <a:moveTo>
                    <a:pt x="255" y="0"/>
                  </a:moveTo>
                  <a:cubicBezTo>
                    <a:pt x="1" y="0"/>
                    <a:pt x="1393" y="1662"/>
                    <a:pt x="3545" y="1662"/>
                  </a:cubicBezTo>
                  <a:cubicBezTo>
                    <a:pt x="4498" y="1662"/>
                    <a:pt x="5599" y="1337"/>
                    <a:pt x="6772" y="398"/>
                  </a:cubicBezTo>
                  <a:lnTo>
                    <a:pt x="6772" y="398"/>
                  </a:lnTo>
                  <a:cubicBezTo>
                    <a:pt x="6772" y="398"/>
                    <a:pt x="5955" y="801"/>
                    <a:pt x="4398" y="801"/>
                  </a:cubicBezTo>
                  <a:cubicBezTo>
                    <a:pt x="3347" y="801"/>
                    <a:pt x="1958" y="617"/>
                    <a:pt x="2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Google Shape;107;p8"/>
          <p:cNvSpPr/>
          <p:nvPr/>
        </p:nvSpPr>
        <p:spPr>
          <a:xfrm flipH="1">
            <a:off x="25" y="4264175"/>
            <a:ext cx="9143951" cy="1068008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8"/>
          <p:cNvGrpSpPr/>
          <p:nvPr/>
        </p:nvGrpSpPr>
        <p:grpSpPr>
          <a:xfrm>
            <a:off x="261933" y="4484153"/>
            <a:ext cx="608674" cy="497203"/>
            <a:chOff x="8228005" y="253993"/>
            <a:chExt cx="742376" cy="606419"/>
          </a:xfrm>
        </p:grpSpPr>
        <p:sp>
          <p:nvSpPr>
            <p:cNvPr id="109" name="Google Shape;109;p8"/>
            <p:cNvSpPr/>
            <p:nvPr/>
          </p:nvSpPr>
          <p:spPr>
            <a:xfrm>
              <a:off x="8765380" y="253993"/>
              <a:ext cx="205001" cy="212782"/>
            </a:xfrm>
            <a:custGeom>
              <a:avLst/>
              <a:gdLst/>
              <a:ahLst/>
              <a:cxnLst/>
              <a:rect l="l" t="t" r="r" b="b"/>
              <a:pathLst>
                <a:path w="2529" h="2625" extrusionOk="0">
                  <a:moveTo>
                    <a:pt x="1317" y="0"/>
                  </a:moveTo>
                  <a:lnTo>
                    <a:pt x="808" y="905"/>
                  </a:lnTo>
                  <a:lnTo>
                    <a:pt x="1" y="1107"/>
                  </a:lnTo>
                  <a:lnTo>
                    <a:pt x="711" y="1615"/>
                  </a:lnTo>
                  <a:lnTo>
                    <a:pt x="404" y="2625"/>
                  </a:lnTo>
                  <a:lnTo>
                    <a:pt x="1317" y="2116"/>
                  </a:lnTo>
                  <a:lnTo>
                    <a:pt x="2124" y="2520"/>
                  </a:lnTo>
                  <a:lnTo>
                    <a:pt x="1923" y="1615"/>
                  </a:lnTo>
                  <a:lnTo>
                    <a:pt x="2528" y="1010"/>
                  </a:lnTo>
                  <a:lnTo>
                    <a:pt x="1721" y="808"/>
                  </a:lnTo>
                  <a:lnTo>
                    <a:pt x="13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8228005" y="390580"/>
              <a:ext cx="287060" cy="288854"/>
            </a:xfrm>
            <a:custGeom>
              <a:avLst/>
              <a:gdLst/>
              <a:ahLst/>
              <a:cxnLst/>
              <a:rect l="l" t="t" r="r" b="b"/>
              <a:pathLst>
                <a:path w="1309" h="1317" extrusionOk="0">
                  <a:moveTo>
                    <a:pt x="703" y="0"/>
                  </a:moveTo>
                  <a:lnTo>
                    <a:pt x="501" y="509"/>
                  </a:lnTo>
                  <a:lnTo>
                    <a:pt x="0" y="606"/>
                  </a:lnTo>
                  <a:lnTo>
                    <a:pt x="404" y="808"/>
                  </a:lnTo>
                  <a:lnTo>
                    <a:pt x="299" y="1317"/>
                  </a:lnTo>
                  <a:lnTo>
                    <a:pt x="703" y="1115"/>
                  </a:lnTo>
                  <a:lnTo>
                    <a:pt x="1106" y="1317"/>
                  </a:lnTo>
                  <a:lnTo>
                    <a:pt x="1010" y="808"/>
                  </a:lnTo>
                  <a:lnTo>
                    <a:pt x="1308" y="509"/>
                  </a:lnTo>
                  <a:lnTo>
                    <a:pt x="905" y="40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8"/>
            <p:cNvSpPr/>
            <p:nvPr/>
          </p:nvSpPr>
          <p:spPr>
            <a:xfrm rot="-2942791">
              <a:off x="8624243" y="646731"/>
              <a:ext cx="177411" cy="177216"/>
            </a:xfrm>
            <a:custGeom>
              <a:avLst/>
              <a:gdLst/>
              <a:ahLst/>
              <a:cxnLst/>
              <a:rect l="l" t="t" r="r" b="b"/>
              <a:pathLst>
                <a:path w="809" h="808" extrusionOk="0">
                  <a:moveTo>
                    <a:pt x="404" y="0"/>
                  </a:moveTo>
                  <a:lnTo>
                    <a:pt x="307" y="202"/>
                  </a:lnTo>
                  <a:lnTo>
                    <a:pt x="1" y="307"/>
                  </a:lnTo>
                  <a:lnTo>
                    <a:pt x="202" y="509"/>
                  </a:lnTo>
                  <a:lnTo>
                    <a:pt x="105" y="808"/>
                  </a:lnTo>
                  <a:lnTo>
                    <a:pt x="404" y="606"/>
                  </a:lnTo>
                  <a:lnTo>
                    <a:pt x="711" y="808"/>
                  </a:lnTo>
                  <a:lnTo>
                    <a:pt x="606" y="509"/>
                  </a:lnTo>
                  <a:lnTo>
                    <a:pt x="808" y="307"/>
                  </a:lnTo>
                  <a:lnTo>
                    <a:pt x="606" y="202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" name="Google Shape;112;p8"/>
          <p:cNvSpPr/>
          <p:nvPr/>
        </p:nvSpPr>
        <p:spPr>
          <a:xfrm rot="2028295">
            <a:off x="8524877" y="311063"/>
            <a:ext cx="127098" cy="126324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113;p8"/>
          <p:cNvGrpSpPr/>
          <p:nvPr/>
        </p:nvGrpSpPr>
        <p:grpSpPr>
          <a:xfrm>
            <a:off x="-247344" y="534988"/>
            <a:ext cx="1059228" cy="497212"/>
            <a:chOff x="6786536" y="767231"/>
            <a:chExt cx="1879064" cy="882050"/>
          </a:xfrm>
        </p:grpSpPr>
        <p:sp>
          <p:nvSpPr>
            <p:cNvPr id="114" name="Google Shape;114;p8"/>
            <p:cNvSpPr/>
            <p:nvPr/>
          </p:nvSpPr>
          <p:spPr>
            <a:xfrm>
              <a:off x="6786536" y="767231"/>
              <a:ext cx="1879064" cy="882050"/>
            </a:xfrm>
            <a:custGeom>
              <a:avLst/>
              <a:gdLst/>
              <a:ahLst/>
              <a:cxnLst/>
              <a:rect l="l" t="t" r="r" b="b"/>
              <a:pathLst>
                <a:path w="105196" h="49380" extrusionOk="0">
                  <a:moveTo>
                    <a:pt x="33570" y="0"/>
                  </a:moveTo>
                  <a:cubicBezTo>
                    <a:pt x="31682" y="0"/>
                    <a:pt x="29593" y="406"/>
                    <a:pt x="27349" y="1359"/>
                  </a:cubicBezTo>
                  <a:cubicBezTo>
                    <a:pt x="17039" y="5948"/>
                    <a:pt x="18171" y="15525"/>
                    <a:pt x="18171" y="15525"/>
                  </a:cubicBezTo>
                  <a:cubicBezTo>
                    <a:pt x="18171" y="15525"/>
                    <a:pt x="15326" y="12452"/>
                    <a:pt x="12284" y="12452"/>
                  </a:cubicBezTo>
                  <a:cubicBezTo>
                    <a:pt x="11310" y="12452"/>
                    <a:pt x="10317" y="12766"/>
                    <a:pt x="9390" y="13597"/>
                  </a:cubicBezTo>
                  <a:cubicBezTo>
                    <a:pt x="5565" y="17422"/>
                    <a:pt x="8625" y="23174"/>
                    <a:pt x="8625" y="23174"/>
                  </a:cubicBezTo>
                  <a:cubicBezTo>
                    <a:pt x="8218" y="23111"/>
                    <a:pt x="7820" y="23082"/>
                    <a:pt x="7432" y="23082"/>
                  </a:cubicBezTo>
                  <a:cubicBezTo>
                    <a:pt x="3055" y="23082"/>
                    <a:pt x="0" y="26820"/>
                    <a:pt x="2108" y="29293"/>
                  </a:cubicBezTo>
                  <a:cubicBezTo>
                    <a:pt x="3065" y="30432"/>
                    <a:pt x="4679" y="30719"/>
                    <a:pt x="6062" y="30719"/>
                  </a:cubicBezTo>
                  <a:cubicBezTo>
                    <a:pt x="7462" y="30719"/>
                    <a:pt x="8625" y="30425"/>
                    <a:pt x="8625" y="30425"/>
                  </a:cubicBezTo>
                  <a:lnTo>
                    <a:pt x="8625" y="30425"/>
                  </a:lnTo>
                  <a:cubicBezTo>
                    <a:pt x="8625" y="30425"/>
                    <a:pt x="6330" y="34249"/>
                    <a:pt x="10919" y="36544"/>
                  </a:cubicBezTo>
                  <a:cubicBezTo>
                    <a:pt x="12322" y="37367"/>
                    <a:pt x="13616" y="37652"/>
                    <a:pt x="14736" y="37652"/>
                  </a:cubicBezTo>
                  <a:cubicBezTo>
                    <a:pt x="17283" y="37652"/>
                    <a:pt x="18936" y="36177"/>
                    <a:pt x="18936" y="36177"/>
                  </a:cubicBezTo>
                  <a:cubicBezTo>
                    <a:pt x="19700" y="41133"/>
                    <a:pt x="24688" y="48415"/>
                    <a:pt x="34631" y="48415"/>
                  </a:cubicBezTo>
                  <a:cubicBezTo>
                    <a:pt x="44575" y="48415"/>
                    <a:pt x="49531" y="38471"/>
                    <a:pt x="49531" y="38471"/>
                  </a:cubicBezTo>
                  <a:cubicBezTo>
                    <a:pt x="49531" y="38471"/>
                    <a:pt x="50296" y="43061"/>
                    <a:pt x="54518" y="44193"/>
                  </a:cubicBezTo>
                  <a:cubicBezTo>
                    <a:pt x="54979" y="44270"/>
                    <a:pt x="55417" y="44304"/>
                    <a:pt x="55831" y="44304"/>
                  </a:cubicBezTo>
                  <a:cubicBezTo>
                    <a:pt x="59545" y="44304"/>
                    <a:pt x="61402" y="41531"/>
                    <a:pt x="61402" y="41531"/>
                  </a:cubicBezTo>
                  <a:cubicBezTo>
                    <a:pt x="62399" y="45894"/>
                    <a:pt x="68753" y="49380"/>
                    <a:pt x="74435" y="49380"/>
                  </a:cubicBezTo>
                  <a:cubicBezTo>
                    <a:pt x="75207" y="49380"/>
                    <a:pt x="75968" y="49315"/>
                    <a:pt x="76700" y="49180"/>
                  </a:cubicBezTo>
                  <a:cubicBezTo>
                    <a:pt x="82819" y="47650"/>
                    <a:pt x="83584" y="39236"/>
                    <a:pt x="83584" y="39236"/>
                  </a:cubicBezTo>
                  <a:cubicBezTo>
                    <a:pt x="83584" y="39236"/>
                    <a:pt x="87409" y="41898"/>
                    <a:pt x="93528" y="41898"/>
                  </a:cubicBezTo>
                  <a:cubicBezTo>
                    <a:pt x="93709" y="41910"/>
                    <a:pt x="93884" y="41916"/>
                    <a:pt x="94054" y="41916"/>
                  </a:cubicBezTo>
                  <a:cubicBezTo>
                    <a:pt x="99602" y="41916"/>
                    <a:pt x="98882" y="35779"/>
                    <a:pt x="98882" y="35779"/>
                  </a:cubicBezTo>
                  <a:lnTo>
                    <a:pt x="98882" y="35779"/>
                  </a:lnTo>
                  <a:cubicBezTo>
                    <a:pt x="99031" y="35805"/>
                    <a:pt x="99188" y="35818"/>
                    <a:pt x="99351" y="35818"/>
                  </a:cubicBezTo>
                  <a:cubicBezTo>
                    <a:pt x="101692" y="35818"/>
                    <a:pt x="105196" y="33163"/>
                    <a:pt x="102707" y="28528"/>
                  </a:cubicBezTo>
                  <a:cubicBezTo>
                    <a:pt x="101498" y="26288"/>
                    <a:pt x="99832" y="25671"/>
                    <a:pt x="98364" y="25671"/>
                  </a:cubicBezTo>
                  <a:cubicBezTo>
                    <a:pt x="96562" y="25671"/>
                    <a:pt x="95058" y="26600"/>
                    <a:pt x="95058" y="26600"/>
                  </a:cubicBezTo>
                  <a:cubicBezTo>
                    <a:pt x="93910" y="23541"/>
                    <a:pt x="91807" y="22776"/>
                    <a:pt x="89990" y="22776"/>
                  </a:cubicBezTo>
                  <a:cubicBezTo>
                    <a:pt x="88174" y="22776"/>
                    <a:pt x="86644" y="23541"/>
                    <a:pt x="86644" y="23541"/>
                  </a:cubicBezTo>
                  <a:cubicBezTo>
                    <a:pt x="85300" y="19742"/>
                    <a:pt x="82382" y="18955"/>
                    <a:pt x="80195" y="18955"/>
                  </a:cubicBezTo>
                  <a:cubicBezTo>
                    <a:pt x="78647" y="18955"/>
                    <a:pt x="77465" y="19349"/>
                    <a:pt x="77465" y="19349"/>
                  </a:cubicBezTo>
                  <a:cubicBezTo>
                    <a:pt x="77465" y="19349"/>
                    <a:pt x="80127" y="10537"/>
                    <a:pt x="69418" y="7111"/>
                  </a:cubicBezTo>
                  <a:cubicBezTo>
                    <a:pt x="67444" y="6473"/>
                    <a:pt x="65692" y="6214"/>
                    <a:pt x="64146" y="6214"/>
                  </a:cubicBezTo>
                  <a:cubicBezTo>
                    <a:pt x="57307" y="6214"/>
                    <a:pt x="54518" y="11302"/>
                    <a:pt x="54518" y="11302"/>
                  </a:cubicBezTo>
                  <a:cubicBezTo>
                    <a:pt x="53309" y="8211"/>
                    <a:pt x="51100" y="7359"/>
                    <a:pt x="49034" y="7359"/>
                  </a:cubicBezTo>
                  <a:cubicBezTo>
                    <a:pt x="46498" y="7359"/>
                    <a:pt x="44177" y="8641"/>
                    <a:pt x="44177" y="8641"/>
                  </a:cubicBezTo>
                  <a:cubicBezTo>
                    <a:pt x="44177" y="4779"/>
                    <a:pt x="40049" y="0"/>
                    <a:pt x="335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8"/>
            <p:cNvSpPr/>
            <p:nvPr/>
          </p:nvSpPr>
          <p:spPr>
            <a:xfrm>
              <a:off x="6786536" y="989637"/>
              <a:ext cx="1872919" cy="659644"/>
            </a:xfrm>
            <a:custGeom>
              <a:avLst/>
              <a:gdLst/>
              <a:ahLst/>
              <a:cxnLst/>
              <a:rect l="l" t="t" r="r" b="b"/>
              <a:pathLst>
                <a:path w="104852" h="36929" extrusionOk="0">
                  <a:moveTo>
                    <a:pt x="12284" y="1"/>
                  </a:moveTo>
                  <a:cubicBezTo>
                    <a:pt x="11310" y="1"/>
                    <a:pt x="10317" y="315"/>
                    <a:pt x="9390" y="1146"/>
                  </a:cubicBezTo>
                  <a:cubicBezTo>
                    <a:pt x="5565" y="4971"/>
                    <a:pt x="8625" y="10723"/>
                    <a:pt x="8625" y="10723"/>
                  </a:cubicBezTo>
                  <a:cubicBezTo>
                    <a:pt x="8218" y="10660"/>
                    <a:pt x="7820" y="10631"/>
                    <a:pt x="7432" y="10631"/>
                  </a:cubicBezTo>
                  <a:cubicBezTo>
                    <a:pt x="3055" y="10631"/>
                    <a:pt x="0" y="14369"/>
                    <a:pt x="2108" y="16842"/>
                  </a:cubicBezTo>
                  <a:cubicBezTo>
                    <a:pt x="3065" y="17981"/>
                    <a:pt x="4679" y="18268"/>
                    <a:pt x="6062" y="18268"/>
                  </a:cubicBezTo>
                  <a:cubicBezTo>
                    <a:pt x="7462" y="18268"/>
                    <a:pt x="8625" y="17974"/>
                    <a:pt x="8625" y="17974"/>
                  </a:cubicBezTo>
                  <a:lnTo>
                    <a:pt x="8625" y="17974"/>
                  </a:lnTo>
                  <a:cubicBezTo>
                    <a:pt x="8625" y="17974"/>
                    <a:pt x="6330" y="21798"/>
                    <a:pt x="10919" y="24093"/>
                  </a:cubicBezTo>
                  <a:cubicBezTo>
                    <a:pt x="12322" y="24916"/>
                    <a:pt x="13616" y="25201"/>
                    <a:pt x="14736" y="25201"/>
                  </a:cubicBezTo>
                  <a:cubicBezTo>
                    <a:pt x="17283" y="25201"/>
                    <a:pt x="18936" y="23726"/>
                    <a:pt x="18936" y="23726"/>
                  </a:cubicBezTo>
                  <a:cubicBezTo>
                    <a:pt x="19700" y="28682"/>
                    <a:pt x="24688" y="35964"/>
                    <a:pt x="34631" y="35964"/>
                  </a:cubicBezTo>
                  <a:cubicBezTo>
                    <a:pt x="44575" y="35964"/>
                    <a:pt x="49531" y="26020"/>
                    <a:pt x="49531" y="26020"/>
                  </a:cubicBezTo>
                  <a:cubicBezTo>
                    <a:pt x="49531" y="26020"/>
                    <a:pt x="50296" y="30610"/>
                    <a:pt x="54518" y="31742"/>
                  </a:cubicBezTo>
                  <a:cubicBezTo>
                    <a:pt x="54979" y="31819"/>
                    <a:pt x="55417" y="31853"/>
                    <a:pt x="55831" y="31853"/>
                  </a:cubicBezTo>
                  <a:cubicBezTo>
                    <a:pt x="59545" y="31853"/>
                    <a:pt x="61402" y="29080"/>
                    <a:pt x="61402" y="29080"/>
                  </a:cubicBezTo>
                  <a:cubicBezTo>
                    <a:pt x="62399" y="33443"/>
                    <a:pt x="68753" y="36929"/>
                    <a:pt x="74435" y="36929"/>
                  </a:cubicBezTo>
                  <a:cubicBezTo>
                    <a:pt x="75207" y="36929"/>
                    <a:pt x="75968" y="36864"/>
                    <a:pt x="76700" y="36729"/>
                  </a:cubicBezTo>
                  <a:cubicBezTo>
                    <a:pt x="82819" y="35199"/>
                    <a:pt x="83584" y="26785"/>
                    <a:pt x="83584" y="26785"/>
                  </a:cubicBezTo>
                  <a:cubicBezTo>
                    <a:pt x="83584" y="26785"/>
                    <a:pt x="87409" y="29447"/>
                    <a:pt x="93528" y="29447"/>
                  </a:cubicBezTo>
                  <a:cubicBezTo>
                    <a:pt x="93709" y="29459"/>
                    <a:pt x="93884" y="29465"/>
                    <a:pt x="94054" y="29465"/>
                  </a:cubicBezTo>
                  <a:cubicBezTo>
                    <a:pt x="99602" y="29465"/>
                    <a:pt x="98882" y="23328"/>
                    <a:pt x="98882" y="23328"/>
                  </a:cubicBezTo>
                  <a:lnTo>
                    <a:pt x="98882" y="23328"/>
                  </a:lnTo>
                  <a:cubicBezTo>
                    <a:pt x="99032" y="23354"/>
                    <a:pt x="99188" y="23367"/>
                    <a:pt x="99348" y="23367"/>
                  </a:cubicBezTo>
                  <a:cubicBezTo>
                    <a:pt x="101649" y="23367"/>
                    <a:pt x="104852" y="20734"/>
                    <a:pt x="102707" y="16444"/>
                  </a:cubicBezTo>
                  <a:cubicBezTo>
                    <a:pt x="101258" y="15764"/>
                    <a:pt x="99925" y="15500"/>
                    <a:pt x="98727" y="15500"/>
                  </a:cubicBezTo>
                  <a:cubicBezTo>
                    <a:pt x="94534" y="15500"/>
                    <a:pt x="91998" y="18739"/>
                    <a:pt x="91998" y="18739"/>
                  </a:cubicBezTo>
                  <a:cubicBezTo>
                    <a:pt x="91998" y="18739"/>
                    <a:pt x="91600" y="16842"/>
                    <a:pt x="88541" y="16077"/>
                  </a:cubicBezTo>
                  <a:cubicBezTo>
                    <a:pt x="88160" y="15968"/>
                    <a:pt x="87788" y="15921"/>
                    <a:pt x="87428" y="15921"/>
                  </a:cubicBezTo>
                  <a:cubicBezTo>
                    <a:pt x="85270" y="15921"/>
                    <a:pt x="83584" y="17607"/>
                    <a:pt x="83584" y="17607"/>
                  </a:cubicBezTo>
                  <a:cubicBezTo>
                    <a:pt x="83584" y="17607"/>
                    <a:pt x="81425" y="13606"/>
                    <a:pt x="78776" y="13606"/>
                  </a:cubicBezTo>
                  <a:cubicBezTo>
                    <a:pt x="78467" y="13606"/>
                    <a:pt x="78152" y="13661"/>
                    <a:pt x="77832" y="13782"/>
                  </a:cubicBezTo>
                  <a:cubicBezTo>
                    <a:pt x="74773" y="14547"/>
                    <a:pt x="72876" y="16077"/>
                    <a:pt x="72876" y="16077"/>
                  </a:cubicBezTo>
                  <a:cubicBezTo>
                    <a:pt x="72876" y="16077"/>
                    <a:pt x="73641" y="7663"/>
                    <a:pt x="67124" y="4971"/>
                  </a:cubicBezTo>
                  <a:cubicBezTo>
                    <a:pt x="65751" y="4407"/>
                    <a:pt x="64411" y="4185"/>
                    <a:pt x="63151" y="4185"/>
                  </a:cubicBezTo>
                  <a:cubicBezTo>
                    <a:pt x="58460" y="4185"/>
                    <a:pt x="54885" y="7265"/>
                    <a:pt x="54885" y="7265"/>
                  </a:cubicBezTo>
                  <a:cubicBezTo>
                    <a:pt x="53317" y="4245"/>
                    <a:pt x="51669" y="3212"/>
                    <a:pt x="50149" y="3212"/>
                  </a:cubicBezTo>
                  <a:cubicBezTo>
                    <a:pt x="46865" y="3212"/>
                    <a:pt x="44177" y="8030"/>
                    <a:pt x="44177" y="8030"/>
                  </a:cubicBezTo>
                  <a:cubicBezTo>
                    <a:pt x="43137" y="7099"/>
                    <a:pt x="42154" y="6759"/>
                    <a:pt x="41274" y="6759"/>
                  </a:cubicBezTo>
                  <a:cubicBezTo>
                    <a:pt x="38915" y="6759"/>
                    <a:pt x="37293" y="9193"/>
                    <a:pt x="37293" y="9193"/>
                  </a:cubicBezTo>
                  <a:cubicBezTo>
                    <a:pt x="37293" y="9193"/>
                    <a:pt x="35551" y="1099"/>
                    <a:pt x="29345" y="1099"/>
                  </a:cubicBezTo>
                  <a:cubicBezTo>
                    <a:pt x="29076" y="1099"/>
                    <a:pt x="28798" y="1114"/>
                    <a:pt x="28512" y="1146"/>
                  </a:cubicBezTo>
                  <a:cubicBezTo>
                    <a:pt x="21628" y="1911"/>
                    <a:pt x="20098" y="8428"/>
                    <a:pt x="20098" y="8428"/>
                  </a:cubicBezTo>
                  <a:cubicBezTo>
                    <a:pt x="20465" y="5735"/>
                    <a:pt x="18171" y="3074"/>
                    <a:pt x="18171" y="3074"/>
                  </a:cubicBezTo>
                  <a:cubicBezTo>
                    <a:pt x="18171" y="3074"/>
                    <a:pt x="15326" y="1"/>
                    <a:pt x="122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6810526" y="1235818"/>
              <a:ext cx="1836908" cy="413463"/>
            </a:xfrm>
            <a:custGeom>
              <a:avLst/>
              <a:gdLst/>
              <a:ahLst/>
              <a:cxnLst/>
              <a:rect l="l" t="t" r="r" b="b"/>
              <a:pathLst>
                <a:path w="102836" h="23147" extrusionOk="0">
                  <a:moveTo>
                    <a:pt x="10708" y="0"/>
                  </a:moveTo>
                  <a:lnTo>
                    <a:pt x="10708" y="0"/>
                  </a:lnTo>
                  <a:cubicBezTo>
                    <a:pt x="7995" y="1574"/>
                    <a:pt x="5688" y="2089"/>
                    <a:pt x="3699" y="2089"/>
                  </a:cubicBezTo>
                  <a:cubicBezTo>
                    <a:pt x="2324" y="2089"/>
                    <a:pt x="1101" y="1843"/>
                    <a:pt x="0" y="1530"/>
                  </a:cubicBezTo>
                  <a:lnTo>
                    <a:pt x="0" y="1530"/>
                  </a:lnTo>
                  <a:cubicBezTo>
                    <a:pt x="0" y="1897"/>
                    <a:pt x="398" y="2662"/>
                    <a:pt x="765" y="3060"/>
                  </a:cubicBezTo>
                  <a:cubicBezTo>
                    <a:pt x="1722" y="4199"/>
                    <a:pt x="3336" y="4486"/>
                    <a:pt x="4719" y="4486"/>
                  </a:cubicBezTo>
                  <a:cubicBezTo>
                    <a:pt x="6119" y="4486"/>
                    <a:pt x="7282" y="4192"/>
                    <a:pt x="7282" y="4192"/>
                  </a:cubicBezTo>
                  <a:lnTo>
                    <a:pt x="7282" y="4192"/>
                  </a:lnTo>
                  <a:cubicBezTo>
                    <a:pt x="7282" y="4192"/>
                    <a:pt x="4987" y="8016"/>
                    <a:pt x="9576" y="10311"/>
                  </a:cubicBezTo>
                  <a:cubicBezTo>
                    <a:pt x="10979" y="11134"/>
                    <a:pt x="12273" y="11419"/>
                    <a:pt x="13393" y="11419"/>
                  </a:cubicBezTo>
                  <a:cubicBezTo>
                    <a:pt x="15940" y="11419"/>
                    <a:pt x="17593" y="9944"/>
                    <a:pt x="17593" y="9944"/>
                  </a:cubicBezTo>
                  <a:cubicBezTo>
                    <a:pt x="18357" y="14900"/>
                    <a:pt x="23345" y="22182"/>
                    <a:pt x="33288" y="22182"/>
                  </a:cubicBezTo>
                  <a:cubicBezTo>
                    <a:pt x="43232" y="22182"/>
                    <a:pt x="48188" y="12238"/>
                    <a:pt x="48188" y="12238"/>
                  </a:cubicBezTo>
                  <a:cubicBezTo>
                    <a:pt x="48188" y="12238"/>
                    <a:pt x="48953" y="16828"/>
                    <a:pt x="53175" y="17960"/>
                  </a:cubicBezTo>
                  <a:cubicBezTo>
                    <a:pt x="53636" y="18037"/>
                    <a:pt x="54074" y="18071"/>
                    <a:pt x="54488" y="18071"/>
                  </a:cubicBezTo>
                  <a:cubicBezTo>
                    <a:pt x="58202" y="18071"/>
                    <a:pt x="60059" y="15298"/>
                    <a:pt x="60059" y="15298"/>
                  </a:cubicBezTo>
                  <a:cubicBezTo>
                    <a:pt x="61056" y="19661"/>
                    <a:pt x="67410" y="23147"/>
                    <a:pt x="73092" y="23147"/>
                  </a:cubicBezTo>
                  <a:cubicBezTo>
                    <a:pt x="73864" y="23147"/>
                    <a:pt x="74625" y="23082"/>
                    <a:pt x="75357" y="22947"/>
                  </a:cubicBezTo>
                  <a:cubicBezTo>
                    <a:pt x="81476" y="21417"/>
                    <a:pt x="82241" y="13003"/>
                    <a:pt x="82241" y="13003"/>
                  </a:cubicBezTo>
                  <a:cubicBezTo>
                    <a:pt x="82241" y="13003"/>
                    <a:pt x="86066" y="15665"/>
                    <a:pt x="92185" y="15665"/>
                  </a:cubicBezTo>
                  <a:cubicBezTo>
                    <a:pt x="92366" y="15677"/>
                    <a:pt x="92541" y="15683"/>
                    <a:pt x="92711" y="15683"/>
                  </a:cubicBezTo>
                  <a:cubicBezTo>
                    <a:pt x="98259" y="15683"/>
                    <a:pt x="97539" y="9546"/>
                    <a:pt x="97539" y="9546"/>
                  </a:cubicBezTo>
                  <a:lnTo>
                    <a:pt x="97539" y="9546"/>
                  </a:lnTo>
                  <a:cubicBezTo>
                    <a:pt x="97681" y="9576"/>
                    <a:pt x="97833" y="9591"/>
                    <a:pt x="97990" y="9591"/>
                  </a:cubicBezTo>
                  <a:cubicBezTo>
                    <a:pt x="99931" y="9591"/>
                    <a:pt x="102836" y="7362"/>
                    <a:pt x="102128" y="3825"/>
                  </a:cubicBezTo>
                  <a:lnTo>
                    <a:pt x="102128" y="3825"/>
                  </a:lnTo>
                  <a:cubicBezTo>
                    <a:pt x="100638" y="6546"/>
                    <a:pt x="98504" y="7023"/>
                    <a:pt x="97189" y="7023"/>
                  </a:cubicBezTo>
                  <a:cubicBezTo>
                    <a:pt x="96480" y="7023"/>
                    <a:pt x="96009" y="6884"/>
                    <a:pt x="96009" y="6884"/>
                  </a:cubicBezTo>
                  <a:cubicBezTo>
                    <a:pt x="96009" y="6884"/>
                    <a:pt x="96009" y="10709"/>
                    <a:pt x="89890" y="11473"/>
                  </a:cubicBezTo>
                  <a:cubicBezTo>
                    <a:pt x="89480" y="11528"/>
                    <a:pt x="89083" y="11553"/>
                    <a:pt x="88697" y="11553"/>
                  </a:cubicBezTo>
                  <a:cubicBezTo>
                    <a:pt x="83667" y="11553"/>
                    <a:pt x="80711" y="7251"/>
                    <a:pt x="80711" y="7251"/>
                  </a:cubicBezTo>
                  <a:cubicBezTo>
                    <a:pt x="80711" y="7251"/>
                    <a:pt x="78417" y="16063"/>
                    <a:pt x="70768" y="16828"/>
                  </a:cubicBezTo>
                  <a:cubicBezTo>
                    <a:pt x="70450" y="16860"/>
                    <a:pt x="70143" y="16875"/>
                    <a:pt x="69849" y="16875"/>
                  </a:cubicBezTo>
                  <a:cubicBezTo>
                    <a:pt x="63057" y="16875"/>
                    <a:pt x="62354" y="8781"/>
                    <a:pt x="62354" y="8781"/>
                  </a:cubicBezTo>
                  <a:cubicBezTo>
                    <a:pt x="62354" y="8781"/>
                    <a:pt x="61589" y="12238"/>
                    <a:pt x="55837" y="13003"/>
                  </a:cubicBezTo>
                  <a:cubicBezTo>
                    <a:pt x="55468" y="13081"/>
                    <a:pt x="55110" y="13118"/>
                    <a:pt x="54763" y="13118"/>
                  </a:cubicBezTo>
                  <a:cubicBezTo>
                    <a:pt x="50076" y="13118"/>
                    <a:pt x="47423" y="6486"/>
                    <a:pt x="47423" y="6486"/>
                  </a:cubicBezTo>
                  <a:cubicBezTo>
                    <a:pt x="47423" y="6486"/>
                    <a:pt x="44761" y="15298"/>
                    <a:pt x="32523" y="15665"/>
                  </a:cubicBezTo>
                  <a:cubicBezTo>
                    <a:pt x="32321" y="15671"/>
                    <a:pt x="32123" y="15675"/>
                    <a:pt x="31927" y="15675"/>
                  </a:cubicBezTo>
                  <a:cubicBezTo>
                    <a:pt x="19912" y="15675"/>
                    <a:pt x="20652" y="3825"/>
                    <a:pt x="20652" y="3825"/>
                  </a:cubicBezTo>
                  <a:lnTo>
                    <a:pt x="20652" y="3825"/>
                  </a:lnTo>
                  <a:cubicBezTo>
                    <a:pt x="20652" y="3825"/>
                    <a:pt x="18756" y="6985"/>
                    <a:pt x="14687" y="6985"/>
                  </a:cubicBezTo>
                  <a:cubicBezTo>
                    <a:pt x="14280" y="6985"/>
                    <a:pt x="13852" y="6954"/>
                    <a:pt x="13401" y="6884"/>
                  </a:cubicBezTo>
                  <a:cubicBezTo>
                    <a:pt x="8414" y="6119"/>
                    <a:pt x="10708" y="0"/>
                    <a:pt x="107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7083768" y="1235818"/>
              <a:ext cx="218637" cy="90045"/>
            </a:xfrm>
            <a:custGeom>
              <a:avLst/>
              <a:gdLst/>
              <a:ahLst/>
              <a:cxnLst/>
              <a:rect l="l" t="t" r="r" b="b"/>
              <a:pathLst>
                <a:path w="12240" h="5041" extrusionOk="0">
                  <a:moveTo>
                    <a:pt x="1" y="0"/>
                  </a:moveTo>
                  <a:cubicBezTo>
                    <a:pt x="1" y="0"/>
                    <a:pt x="2529" y="5040"/>
                    <a:pt x="6601" y="5040"/>
                  </a:cubicBezTo>
                  <a:cubicBezTo>
                    <a:pt x="8249" y="5040"/>
                    <a:pt x="10150" y="4215"/>
                    <a:pt x="12239" y="1897"/>
                  </a:cubicBezTo>
                  <a:lnTo>
                    <a:pt x="12239" y="1897"/>
                  </a:lnTo>
                  <a:cubicBezTo>
                    <a:pt x="12239" y="1897"/>
                    <a:pt x="10605" y="2831"/>
                    <a:pt x="7981" y="2831"/>
                  </a:cubicBezTo>
                  <a:cubicBezTo>
                    <a:pt x="5856" y="2831"/>
                    <a:pt x="3082" y="2218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7835244" y="1290459"/>
              <a:ext cx="204954" cy="106925"/>
            </a:xfrm>
            <a:custGeom>
              <a:avLst/>
              <a:gdLst/>
              <a:ahLst/>
              <a:cxnLst/>
              <a:rect l="l" t="t" r="r" b="b"/>
              <a:pathLst>
                <a:path w="11474" h="5986" extrusionOk="0">
                  <a:moveTo>
                    <a:pt x="398" y="1"/>
                  </a:moveTo>
                  <a:cubicBezTo>
                    <a:pt x="398" y="1"/>
                    <a:pt x="0" y="4957"/>
                    <a:pt x="4589" y="5722"/>
                  </a:cubicBezTo>
                  <a:cubicBezTo>
                    <a:pt x="5322" y="5908"/>
                    <a:pt x="5996" y="5986"/>
                    <a:pt x="6612" y="5986"/>
                  </a:cubicBezTo>
                  <a:cubicBezTo>
                    <a:pt x="9853" y="5986"/>
                    <a:pt x="11473" y="3825"/>
                    <a:pt x="11473" y="3825"/>
                  </a:cubicBezTo>
                  <a:lnTo>
                    <a:pt x="11473" y="3825"/>
                  </a:lnTo>
                  <a:cubicBezTo>
                    <a:pt x="11473" y="3825"/>
                    <a:pt x="10037" y="4503"/>
                    <a:pt x="8038" y="4503"/>
                  </a:cubicBezTo>
                  <a:cubicBezTo>
                    <a:pt x="5789" y="4503"/>
                    <a:pt x="2827" y="3645"/>
                    <a:pt x="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4_2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/>
          <p:nvPr/>
        </p:nvSpPr>
        <p:spPr>
          <a:xfrm rot="10800000" flipH="1">
            <a:off x="25" y="4"/>
            <a:ext cx="9143951" cy="541947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7"/>
          <p:cNvSpPr/>
          <p:nvPr/>
        </p:nvSpPr>
        <p:spPr>
          <a:xfrm flipH="1">
            <a:off x="24" y="4692575"/>
            <a:ext cx="9143951" cy="715795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192" name="Google Shape;192;p17"/>
          <p:cNvSpPr/>
          <p:nvPr/>
        </p:nvSpPr>
        <p:spPr>
          <a:xfrm rot="4354419">
            <a:off x="8754391" y="434321"/>
            <a:ext cx="202588" cy="201358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7"/>
          <p:cNvSpPr/>
          <p:nvPr/>
        </p:nvSpPr>
        <p:spPr>
          <a:xfrm rot="3091013">
            <a:off x="235441" y="4949795"/>
            <a:ext cx="202587" cy="201359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9"/>
          <p:cNvSpPr txBox="1">
            <a:spLocks noGrp="1"/>
          </p:cNvSpPr>
          <p:nvPr>
            <p:ph type="subTitle" idx="1"/>
          </p:nvPr>
        </p:nvSpPr>
        <p:spPr>
          <a:xfrm>
            <a:off x="2559300" y="2254120"/>
            <a:ext cx="4025400" cy="140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●"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○"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"/>
              <a:buChar char="■"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title"/>
          </p:nvPr>
        </p:nvSpPr>
        <p:spPr>
          <a:xfrm>
            <a:off x="2559300" y="1485980"/>
            <a:ext cx="4025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/>
          <p:nvPr/>
        </p:nvSpPr>
        <p:spPr>
          <a:xfrm rot="10800000" flipH="1">
            <a:off x="24" y="0"/>
            <a:ext cx="9143951" cy="715795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9"/>
          <p:cNvSpPr/>
          <p:nvPr/>
        </p:nvSpPr>
        <p:spPr>
          <a:xfrm rot="10800000">
            <a:off x="-1604107" y="3057489"/>
            <a:ext cx="6916482" cy="3531393"/>
          </a:xfrm>
          <a:custGeom>
            <a:avLst/>
            <a:gdLst/>
            <a:ahLst/>
            <a:cxnLst/>
            <a:rect l="l" t="t" r="r" b="b"/>
            <a:pathLst>
              <a:path w="52191" h="26648" extrusionOk="0">
                <a:moveTo>
                  <a:pt x="24735" y="0"/>
                </a:moveTo>
                <a:cubicBezTo>
                  <a:pt x="14237" y="0"/>
                  <a:pt x="3432" y="1009"/>
                  <a:pt x="2221" y="3230"/>
                </a:cubicBezTo>
                <a:cubicBezTo>
                  <a:pt x="606" y="5854"/>
                  <a:pt x="0" y="11410"/>
                  <a:pt x="3739" y="13930"/>
                </a:cubicBezTo>
                <a:cubicBezTo>
                  <a:pt x="4950" y="14737"/>
                  <a:pt x="6258" y="15044"/>
                  <a:pt x="7777" y="15044"/>
                </a:cubicBezTo>
                <a:cubicBezTo>
                  <a:pt x="11007" y="15044"/>
                  <a:pt x="14939" y="13631"/>
                  <a:pt x="18678" y="13324"/>
                </a:cubicBezTo>
                <a:cubicBezTo>
                  <a:pt x="19284" y="13227"/>
                  <a:pt x="19785" y="13227"/>
                  <a:pt x="20293" y="13227"/>
                </a:cubicBezTo>
                <a:cubicBezTo>
                  <a:pt x="24735" y="13227"/>
                  <a:pt x="27254" y="15343"/>
                  <a:pt x="30484" y="20696"/>
                </a:cubicBezTo>
                <a:cubicBezTo>
                  <a:pt x="32810" y="24532"/>
                  <a:pt x="37146" y="26648"/>
                  <a:pt x="41491" y="26648"/>
                </a:cubicBezTo>
                <a:cubicBezTo>
                  <a:pt x="43808" y="26648"/>
                  <a:pt x="46231" y="25945"/>
                  <a:pt x="48153" y="24532"/>
                </a:cubicBezTo>
                <a:cubicBezTo>
                  <a:pt x="52190" y="21601"/>
                  <a:pt x="50874" y="5249"/>
                  <a:pt x="45625" y="2326"/>
                </a:cubicBezTo>
                <a:cubicBezTo>
                  <a:pt x="42904" y="808"/>
                  <a:pt x="33916" y="0"/>
                  <a:pt x="2473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9"/>
          <p:cNvSpPr/>
          <p:nvPr/>
        </p:nvSpPr>
        <p:spPr>
          <a:xfrm rot="2028295">
            <a:off x="8688052" y="240863"/>
            <a:ext cx="127098" cy="126324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9"/>
          <p:cNvSpPr/>
          <p:nvPr/>
        </p:nvSpPr>
        <p:spPr>
          <a:xfrm rot="4354419">
            <a:off x="8754391" y="434321"/>
            <a:ext cx="202588" cy="201358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bg>
      <p:bgPr>
        <a:solidFill>
          <a:schemeClr val="lt1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 txBox="1">
            <a:spLocks noGrp="1"/>
          </p:cNvSpPr>
          <p:nvPr>
            <p:ph type="subTitle" idx="1"/>
          </p:nvPr>
        </p:nvSpPr>
        <p:spPr>
          <a:xfrm>
            <a:off x="720000" y="2515325"/>
            <a:ext cx="23364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0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13" name="Google Shape;213;p20"/>
          <p:cNvSpPr txBox="1">
            <a:spLocks noGrp="1"/>
          </p:cNvSpPr>
          <p:nvPr>
            <p:ph type="subTitle" idx="2"/>
          </p:nvPr>
        </p:nvSpPr>
        <p:spPr>
          <a:xfrm>
            <a:off x="720000" y="2877156"/>
            <a:ext cx="2336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14" name="Google Shape;214;p20"/>
          <p:cNvSpPr txBox="1">
            <a:spLocks noGrp="1"/>
          </p:cNvSpPr>
          <p:nvPr>
            <p:ph type="subTitle" idx="3"/>
          </p:nvPr>
        </p:nvSpPr>
        <p:spPr>
          <a:xfrm>
            <a:off x="3403800" y="2877156"/>
            <a:ext cx="2336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15" name="Google Shape;215;p20"/>
          <p:cNvSpPr txBox="1">
            <a:spLocks noGrp="1"/>
          </p:cNvSpPr>
          <p:nvPr>
            <p:ph type="subTitle" idx="4"/>
          </p:nvPr>
        </p:nvSpPr>
        <p:spPr>
          <a:xfrm>
            <a:off x="6087600" y="2877156"/>
            <a:ext cx="2336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 sz="14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216" name="Google Shape;216;p20"/>
          <p:cNvSpPr txBox="1">
            <a:spLocks noGrp="1"/>
          </p:cNvSpPr>
          <p:nvPr>
            <p:ph type="subTitle" idx="5"/>
          </p:nvPr>
        </p:nvSpPr>
        <p:spPr>
          <a:xfrm>
            <a:off x="3403800" y="2515325"/>
            <a:ext cx="23364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0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17" name="Google Shape;217;p20"/>
          <p:cNvSpPr txBox="1">
            <a:spLocks noGrp="1"/>
          </p:cNvSpPr>
          <p:nvPr>
            <p:ph type="subTitle" idx="6"/>
          </p:nvPr>
        </p:nvSpPr>
        <p:spPr>
          <a:xfrm>
            <a:off x="6087600" y="2515325"/>
            <a:ext cx="23364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0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Lexend SemiBold"/>
              <a:buNone/>
              <a:defRPr sz="2200"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218" name="Google Shape;218;p20"/>
          <p:cNvSpPr/>
          <p:nvPr/>
        </p:nvSpPr>
        <p:spPr>
          <a:xfrm>
            <a:off x="0" y="4075500"/>
            <a:ext cx="9143951" cy="1068008"/>
          </a:xfrm>
          <a:custGeom>
            <a:avLst/>
            <a:gdLst/>
            <a:ahLst/>
            <a:cxnLst/>
            <a:rect l="l" t="t" r="r" b="b"/>
            <a:pathLst>
              <a:path w="99434" h="13905" extrusionOk="0">
                <a:moveTo>
                  <a:pt x="6221" y="0"/>
                </a:moveTo>
                <a:cubicBezTo>
                  <a:pt x="4103" y="0"/>
                  <a:pt x="2166" y="513"/>
                  <a:pt x="1" y="1680"/>
                </a:cubicBezTo>
                <a:lnTo>
                  <a:pt x="1" y="13904"/>
                </a:lnTo>
                <a:lnTo>
                  <a:pt x="99434" y="13904"/>
                </a:lnTo>
                <a:lnTo>
                  <a:pt x="99434" y="5133"/>
                </a:lnTo>
                <a:cubicBezTo>
                  <a:pt x="97233" y="5730"/>
                  <a:pt x="95074" y="5970"/>
                  <a:pt x="92938" y="5970"/>
                </a:cubicBezTo>
                <a:cubicBezTo>
                  <a:pt x="84529" y="5970"/>
                  <a:pt x="76461" y="2262"/>
                  <a:pt x="67454" y="2106"/>
                </a:cubicBezTo>
                <a:cubicBezTo>
                  <a:pt x="67250" y="2102"/>
                  <a:pt x="67046" y="2101"/>
                  <a:pt x="66843" y="2101"/>
                </a:cubicBezTo>
                <a:cubicBezTo>
                  <a:pt x="57358" y="2101"/>
                  <a:pt x="48196" y="5575"/>
                  <a:pt x="38734" y="6220"/>
                </a:cubicBezTo>
                <a:cubicBezTo>
                  <a:pt x="37694" y="6292"/>
                  <a:pt x="36652" y="6328"/>
                  <a:pt x="35609" y="6328"/>
                </a:cubicBezTo>
                <a:cubicBezTo>
                  <a:pt x="31086" y="6328"/>
                  <a:pt x="26553" y="5651"/>
                  <a:pt x="22200" y="4357"/>
                </a:cubicBezTo>
                <a:cubicBezTo>
                  <a:pt x="18204" y="3155"/>
                  <a:pt x="14361" y="1447"/>
                  <a:pt x="10287" y="516"/>
                </a:cubicBezTo>
                <a:cubicBezTo>
                  <a:pt x="8809" y="182"/>
                  <a:pt x="7483" y="0"/>
                  <a:pt x="62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0"/>
          <p:cNvSpPr/>
          <p:nvPr/>
        </p:nvSpPr>
        <p:spPr>
          <a:xfrm rot="1387922">
            <a:off x="244012" y="4794508"/>
            <a:ext cx="237980" cy="21927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0"/>
          <p:cNvSpPr/>
          <p:nvPr/>
        </p:nvSpPr>
        <p:spPr>
          <a:xfrm rot="-1904894">
            <a:off x="369916" y="4534618"/>
            <a:ext cx="160373" cy="147766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0"/>
          <p:cNvSpPr/>
          <p:nvPr/>
        </p:nvSpPr>
        <p:spPr>
          <a:xfrm rot="1387834">
            <a:off x="8624567" y="4738268"/>
            <a:ext cx="155235" cy="143029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20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 sz="3200"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Font typeface="Lexend SemiBold"/>
              <a:buNone/>
              <a:defRPr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  <p:sldLayoutId id="2147483658" r:id="rId6"/>
    <p:sldLayoutId id="2147483663" r:id="rId7"/>
    <p:sldLayoutId id="2147483665" r:id="rId8"/>
    <p:sldLayoutId id="2147483666" r:id="rId9"/>
    <p:sldLayoutId id="2147483668" r:id="rId10"/>
    <p:sldLayoutId id="2147483669" r:id="rId11"/>
    <p:sldLayoutId id="214748367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1"/>
          <p:cNvSpPr txBox="1">
            <a:spLocks noGrp="1"/>
          </p:cNvSpPr>
          <p:nvPr>
            <p:ph type="subTitle" idx="1"/>
          </p:nvPr>
        </p:nvSpPr>
        <p:spPr>
          <a:xfrm>
            <a:off x="715100" y="3530325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Terezija </a:t>
            </a:r>
            <a:r>
              <a:rPr lang="hr-HR" dirty="0" err="1"/>
              <a:t>Mihaliček</a:t>
            </a:r>
            <a:r>
              <a:rPr lang="hr-HR" dirty="0"/>
              <a:t>, </a:t>
            </a:r>
            <a:r>
              <a:rPr lang="hr-HR" dirty="0" err="1"/>
              <a:t>mag</a:t>
            </a:r>
            <a:r>
              <a:rPr lang="hr-HR" dirty="0"/>
              <a:t>. </a:t>
            </a:r>
            <a:r>
              <a:rPr lang="hr-HR" dirty="0" err="1"/>
              <a:t>psych</a:t>
            </a:r>
            <a:r>
              <a:rPr lang="hr-HR" dirty="0"/>
              <a:t>.</a:t>
            </a:r>
            <a:endParaRPr dirty="0"/>
          </a:p>
        </p:txBody>
      </p:sp>
      <p:sp>
        <p:nvSpPr>
          <p:cNvPr id="320" name="Google Shape;320;p31"/>
          <p:cNvSpPr txBox="1">
            <a:spLocks noGrp="1"/>
          </p:cNvSpPr>
          <p:nvPr>
            <p:ph type="ctrTitle"/>
          </p:nvPr>
        </p:nvSpPr>
        <p:spPr>
          <a:xfrm>
            <a:off x="715100" y="1606150"/>
            <a:ext cx="4731900" cy="183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BK tehnike za rad s nesanicom</a:t>
            </a:r>
            <a:endParaRPr dirty="0"/>
          </a:p>
        </p:txBody>
      </p:sp>
      <p:grpSp>
        <p:nvGrpSpPr>
          <p:cNvPr id="321" name="Google Shape;321;p31"/>
          <p:cNvGrpSpPr/>
          <p:nvPr/>
        </p:nvGrpSpPr>
        <p:grpSpPr>
          <a:xfrm>
            <a:off x="357472" y="535007"/>
            <a:ext cx="1569347" cy="544711"/>
            <a:chOff x="8846279" y="879497"/>
            <a:chExt cx="1892603" cy="656911"/>
          </a:xfrm>
        </p:grpSpPr>
        <p:sp>
          <p:nvSpPr>
            <p:cNvPr id="322" name="Google Shape;322;p31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1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1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1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1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1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" name="Google Shape;328;p31"/>
          <p:cNvGrpSpPr/>
          <p:nvPr/>
        </p:nvGrpSpPr>
        <p:grpSpPr>
          <a:xfrm>
            <a:off x="1926815" y="305594"/>
            <a:ext cx="1092083" cy="409496"/>
            <a:chOff x="7064209" y="3996949"/>
            <a:chExt cx="1325987" cy="497203"/>
          </a:xfrm>
        </p:grpSpPr>
        <p:sp>
          <p:nvSpPr>
            <p:cNvPr id="329" name="Google Shape;329;p31"/>
            <p:cNvSpPr/>
            <p:nvPr/>
          </p:nvSpPr>
          <p:spPr>
            <a:xfrm>
              <a:off x="7064209" y="3996949"/>
              <a:ext cx="1325987" cy="497203"/>
            </a:xfrm>
            <a:custGeom>
              <a:avLst/>
              <a:gdLst/>
              <a:ahLst/>
              <a:cxnLst/>
              <a:rect l="l" t="t" r="r" b="b"/>
              <a:pathLst>
                <a:path w="74233" h="27835" extrusionOk="0">
                  <a:moveTo>
                    <a:pt x="35632" y="0"/>
                  </a:moveTo>
                  <a:cubicBezTo>
                    <a:pt x="34816" y="0"/>
                    <a:pt x="33894" y="206"/>
                    <a:pt x="32854" y="696"/>
                  </a:cubicBezTo>
                  <a:cubicBezTo>
                    <a:pt x="26337" y="3756"/>
                    <a:pt x="24440" y="12170"/>
                    <a:pt x="24440" y="12170"/>
                  </a:cubicBezTo>
                  <a:cubicBezTo>
                    <a:pt x="23900" y="11415"/>
                    <a:pt x="23271" y="11144"/>
                    <a:pt x="22645" y="11144"/>
                  </a:cubicBezTo>
                  <a:cubicBezTo>
                    <a:pt x="21038" y="11144"/>
                    <a:pt x="19453" y="12935"/>
                    <a:pt x="19453" y="12935"/>
                  </a:cubicBezTo>
                  <a:cubicBezTo>
                    <a:pt x="19453" y="12935"/>
                    <a:pt x="18027" y="9186"/>
                    <a:pt x="14657" y="9186"/>
                  </a:cubicBezTo>
                  <a:cubicBezTo>
                    <a:pt x="14140" y="9186"/>
                    <a:pt x="13577" y="9274"/>
                    <a:pt x="12967" y="9477"/>
                  </a:cubicBezTo>
                  <a:cubicBezTo>
                    <a:pt x="8378" y="11405"/>
                    <a:pt x="8745" y="17891"/>
                    <a:pt x="8745" y="17891"/>
                  </a:cubicBezTo>
                  <a:cubicBezTo>
                    <a:pt x="8547" y="17882"/>
                    <a:pt x="8356" y="17878"/>
                    <a:pt x="8172" y="17878"/>
                  </a:cubicBezTo>
                  <a:cubicBezTo>
                    <a:pt x="896" y="17878"/>
                    <a:pt x="4155" y="24775"/>
                    <a:pt x="4155" y="24775"/>
                  </a:cubicBezTo>
                  <a:cubicBezTo>
                    <a:pt x="3942" y="24756"/>
                    <a:pt x="3741" y="24748"/>
                    <a:pt x="3551" y="24748"/>
                  </a:cubicBezTo>
                  <a:cubicBezTo>
                    <a:pt x="0" y="24748"/>
                    <a:pt x="331" y="27835"/>
                    <a:pt x="331" y="27835"/>
                  </a:cubicBezTo>
                  <a:lnTo>
                    <a:pt x="73393" y="27835"/>
                  </a:lnTo>
                  <a:cubicBezTo>
                    <a:pt x="74233" y="21323"/>
                    <a:pt x="70041" y="20481"/>
                    <a:pt x="67819" y="20481"/>
                  </a:cubicBezTo>
                  <a:cubicBezTo>
                    <a:pt x="67045" y="20481"/>
                    <a:pt x="66509" y="20584"/>
                    <a:pt x="66509" y="20584"/>
                  </a:cubicBezTo>
                  <a:cubicBezTo>
                    <a:pt x="65660" y="16334"/>
                    <a:pt x="63393" y="15390"/>
                    <a:pt x="61547" y="15390"/>
                  </a:cubicBezTo>
                  <a:cubicBezTo>
                    <a:pt x="60069" y="15390"/>
                    <a:pt x="58860" y="15994"/>
                    <a:pt x="58860" y="15994"/>
                  </a:cubicBezTo>
                  <a:cubicBezTo>
                    <a:pt x="57626" y="11666"/>
                    <a:pt x="55392" y="10666"/>
                    <a:pt x="53591" y="10666"/>
                  </a:cubicBezTo>
                  <a:cubicBezTo>
                    <a:pt x="52042" y="10666"/>
                    <a:pt x="50814" y="11405"/>
                    <a:pt x="50814" y="11405"/>
                  </a:cubicBezTo>
                  <a:cubicBezTo>
                    <a:pt x="48955" y="6010"/>
                    <a:pt x="46303" y="4776"/>
                    <a:pt x="44266" y="4776"/>
                  </a:cubicBezTo>
                  <a:cubicBezTo>
                    <a:pt x="42548" y="4776"/>
                    <a:pt x="41268" y="5653"/>
                    <a:pt x="41268" y="5653"/>
                  </a:cubicBezTo>
                  <a:cubicBezTo>
                    <a:pt x="41268" y="5653"/>
                    <a:pt x="39909" y="0"/>
                    <a:pt x="356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1"/>
            <p:cNvSpPr/>
            <p:nvPr/>
          </p:nvSpPr>
          <p:spPr>
            <a:xfrm>
              <a:off x="7064209" y="4220642"/>
              <a:ext cx="1325987" cy="273511"/>
            </a:xfrm>
            <a:custGeom>
              <a:avLst/>
              <a:gdLst/>
              <a:ahLst/>
              <a:cxnLst/>
              <a:rect l="l" t="t" r="r" b="b"/>
              <a:pathLst>
                <a:path w="74233" h="15312" extrusionOk="0">
                  <a:moveTo>
                    <a:pt x="35854" y="0"/>
                  </a:moveTo>
                  <a:cubicBezTo>
                    <a:pt x="35742" y="0"/>
                    <a:pt x="35629" y="5"/>
                    <a:pt x="35516" y="14"/>
                  </a:cubicBezTo>
                  <a:cubicBezTo>
                    <a:pt x="31324" y="412"/>
                    <a:pt x="28632" y="7663"/>
                    <a:pt x="28632" y="7663"/>
                  </a:cubicBezTo>
                  <a:cubicBezTo>
                    <a:pt x="27612" y="5501"/>
                    <a:pt x="26212" y="4780"/>
                    <a:pt x="24797" y="4780"/>
                  </a:cubicBezTo>
                  <a:cubicBezTo>
                    <a:pt x="21969" y="4780"/>
                    <a:pt x="19086" y="7663"/>
                    <a:pt x="19086" y="7663"/>
                  </a:cubicBezTo>
                  <a:cubicBezTo>
                    <a:pt x="18276" y="6351"/>
                    <a:pt x="17466" y="5868"/>
                    <a:pt x="16713" y="5868"/>
                  </a:cubicBezTo>
                  <a:cubicBezTo>
                    <a:pt x="14621" y="5868"/>
                    <a:pt x="12967" y="9590"/>
                    <a:pt x="12967" y="9590"/>
                  </a:cubicBezTo>
                  <a:cubicBezTo>
                    <a:pt x="11804" y="5766"/>
                    <a:pt x="8745" y="5368"/>
                    <a:pt x="8745" y="5368"/>
                  </a:cubicBezTo>
                  <a:cubicBezTo>
                    <a:pt x="8547" y="5359"/>
                    <a:pt x="8356" y="5355"/>
                    <a:pt x="8172" y="5355"/>
                  </a:cubicBezTo>
                  <a:cubicBezTo>
                    <a:pt x="896" y="5355"/>
                    <a:pt x="4155" y="12252"/>
                    <a:pt x="4155" y="12252"/>
                  </a:cubicBezTo>
                  <a:cubicBezTo>
                    <a:pt x="3942" y="12233"/>
                    <a:pt x="3741" y="12225"/>
                    <a:pt x="3551" y="12225"/>
                  </a:cubicBezTo>
                  <a:cubicBezTo>
                    <a:pt x="0" y="12225"/>
                    <a:pt x="331" y="15312"/>
                    <a:pt x="331" y="15312"/>
                  </a:cubicBezTo>
                  <a:lnTo>
                    <a:pt x="73393" y="15312"/>
                  </a:lnTo>
                  <a:cubicBezTo>
                    <a:pt x="74233" y="8800"/>
                    <a:pt x="70041" y="7958"/>
                    <a:pt x="67819" y="7958"/>
                  </a:cubicBezTo>
                  <a:cubicBezTo>
                    <a:pt x="67045" y="7958"/>
                    <a:pt x="66509" y="8061"/>
                    <a:pt x="66509" y="8061"/>
                  </a:cubicBezTo>
                  <a:cubicBezTo>
                    <a:pt x="63052" y="8825"/>
                    <a:pt x="61522" y="10722"/>
                    <a:pt x="61522" y="10722"/>
                  </a:cubicBezTo>
                  <a:cubicBezTo>
                    <a:pt x="60521" y="8386"/>
                    <a:pt x="59158" y="7727"/>
                    <a:pt x="57940" y="7727"/>
                  </a:cubicBezTo>
                  <a:cubicBezTo>
                    <a:pt x="56367" y="7727"/>
                    <a:pt x="55036" y="8825"/>
                    <a:pt x="55036" y="8825"/>
                  </a:cubicBezTo>
                  <a:cubicBezTo>
                    <a:pt x="53178" y="5878"/>
                    <a:pt x="51005" y="5001"/>
                    <a:pt x="49076" y="5001"/>
                  </a:cubicBezTo>
                  <a:cubicBezTo>
                    <a:pt x="46239" y="5001"/>
                    <a:pt x="43930" y="6898"/>
                    <a:pt x="43930" y="6898"/>
                  </a:cubicBezTo>
                  <a:cubicBezTo>
                    <a:pt x="43930" y="6898"/>
                    <a:pt x="40292" y="0"/>
                    <a:pt x="358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1"/>
            <p:cNvSpPr/>
            <p:nvPr/>
          </p:nvSpPr>
          <p:spPr>
            <a:xfrm>
              <a:off x="7064209" y="4438993"/>
              <a:ext cx="1311000" cy="55159"/>
            </a:xfrm>
            <a:custGeom>
              <a:avLst/>
              <a:gdLst/>
              <a:ahLst/>
              <a:cxnLst/>
              <a:rect l="l" t="t" r="r" b="b"/>
              <a:pathLst>
                <a:path w="73394" h="3088" extrusionOk="0">
                  <a:moveTo>
                    <a:pt x="3551" y="1"/>
                  </a:moveTo>
                  <a:cubicBezTo>
                    <a:pt x="0" y="1"/>
                    <a:pt x="331" y="3088"/>
                    <a:pt x="331" y="3088"/>
                  </a:cubicBezTo>
                  <a:lnTo>
                    <a:pt x="73393" y="3088"/>
                  </a:lnTo>
                  <a:lnTo>
                    <a:pt x="73393" y="426"/>
                  </a:lnTo>
                  <a:cubicBezTo>
                    <a:pt x="71558" y="1650"/>
                    <a:pt x="69169" y="2017"/>
                    <a:pt x="66963" y="2017"/>
                  </a:cubicBezTo>
                  <a:cubicBezTo>
                    <a:pt x="63654" y="2017"/>
                    <a:pt x="60757" y="1191"/>
                    <a:pt x="60757" y="1191"/>
                  </a:cubicBezTo>
                  <a:cubicBezTo>
                    <a:pt x="59995" y="1763"/>
                    <a:pt x="59257" y="1977"/>
                    <a:pt x="58579" y="1977"/>
                  </a:cubicBezTo>
                  <a:cubicBezTo>
                    <a:pt x="56537" y="1977"/>
                    <a:pt x="55036" y="28"/>
                    <a:pt x="55036" y="28"/>
                  </a:cubicBezTo>
                  <a:cubicBezTo>
                    <a:pt x="53506" y="1436"/>
                    <a:pt x="51806" y="1905"/>
                    <a:pt x="50220" y="1905"/>
                  </a:cubicBezTo>
                  <a:cubicBezTo>
                    <a:pt x="47047" y="1905"/>
                    <a:pt x="44328" y="28"/>
                    <a:pt x="44328" y="28"/>
                  </a:cubicBezTo>
                  <a:cubicBezTo>
                    <a:pt x="43053" y="1303"/>
                    <a:pt x="41778" y="1728"/>
                    <a:pt x="40645" y="1728"/>
                  </a:cubicBezTo>
                  <a:cubicBezTo>
                    <a:pt x="38378" y="1728"/>
                    <a:pt x="36679" y="28"/>
                    <a:pt x="36679" y="28"/>
                  </a:cubicBezTo>
                  <a:cubicBezTo>
                    <a:pt x="35404" y="1436"/>
                    <a:pt x="34085" y="1905"/>
                    <a:pt x="32893" y="1905"/>
                  </a:cubicBezTo>
                  <a:cubicBezTo>
                    <a:pt x="30508" y="1905"/>
                    <a:pt x="28632" y="28"/>
                    <a:pt x="28632" y="28"/>
                  </a:cubicBezTo>
                  <a:cubicBezTo>
                    <a:pt x="26980" y="1436"/>
                    <a:pt x="25283" y="1905"/>
                    <a:pt x="23756" y="1905"/>
                  </a:cubicBezTo>
                  <a:cubicBezTo>
                    <a:pt x="20701" y="1905"/>
                    <a:pt x="18321" y="28"/>
                    <a:pt x="18321" y="28"/>
                  </a:cubicBezTo>
                  <a:cubicBezTo>
                    <a:pt x="16791" y="1303"/>
                    <a:pt x="15517" y="1728"/>
                    <a:pt x="14497" y="1728"/>
                  </a:cubicBezTo>
                  <a:cubicBezTo>
                    <a:pt x="12457" y="1728"/>
                    <a:pt x="11437" y="28"/>
                    <a:pt x="11437" y="28"/>
                  </a:cubicBezTo>
                  <a:cubicBezTo>
                    <a:pt x="9652" y="1181"/>
                    <a:pt x="8248" y="1565"/>
                    <a:pt x="7170" y="1565"/>
                  </a:cubicBezTo>
                  <a:cubicBezTo>
                    <a:pt x="5012" y="1565"/>
                    <a:pt x="4155" y="28"/>
                    <a:pt x="4155" y="28"/>
                  </a:cubicBezTo>
                  <a:cubicBezTo>
                    <a:pt x="3942" y="9"/>
                    <a:pt x="3741" y="1"/>
                    <a:pt x="35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1"/>
            <p:cNvSpPr/>
            <p:nvPr/>
          </p:nvSpPr>
          <p:spPr>
            <a:xfrm>
              <a:off x="7350473" y="4425828"/>
              <a:ext cx="95654" cy="27455"/>
            </a:xfrm>
            <a:custGeom>
              <a:avLst/>
              <a:gdLst/>
              <a:ahLst/>
              <a:cxnLst/>
              <a:rect l="l" t="t" r="r" b="b"/>
              <a:pathLst>
                <a:path w="5355" h="1537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844" y="1537"/>
                    <a:pt x="2430" y="1537"/>
                  </a:cubicBezTo>
                  <a:cubicBezTo>
                    <a:pt x="3223" y="1537"/>
                    <a:pt x="4202" y="1153"/>
                    <a:pt x="5355" y="0"/>
                  </a:cubicBezTo>
                  <a:lnTo>
                    <a:pt x="5355" y="0"/>
                  </a:lnTo>
                  <a:cubicBezTo>
                    <a:pt x="5355" y="0"/>
                    <a:pt x="4158" y="680"/>
                    <a:pt x="2572" y="680"/>
                  </a:cubicBezTo>
                  <a:cubicBezTo>
                    <a:pt x="1778" y="680"/>
                    <a:pt x="888" y="51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1"/>
            <p:cNvSpPr/>
            <p:nvPr/>
          </p:nvSpPr>
          <p:spPr>
            <a:xfrm>
              <a:off x="7789694" y="4425828"/>
              <a:ext cx="120983" cy="29687"/>
            </a:xfrm>
            <a:custGeom>
              <a:avLst/>
              <a:gdLst/>
              <a:ahLst/>
              <a:cxnLst/>
              <a:rect l="l" t="t" r="r" b="b"/>
              <a:pathLst>
                <a:path w="6773" h="1662" extrusionOk="0">
                  <a:moveTo>
                    <a:pt x="255" y="0"/>
                  </a:moveTo>
                  <a:cubicBezTo>
                    <a:pt x="1" y="0"/>
                    <a:pt x="1393" y="1662"/>
                    <a:pt x="3545" y="1662"/>
                  </a:cubicBezTo>
                  <a:cubicBezTo>
                    <a:pt x="4498" y="1662"/>
                    <a:pt x="5599" y="1337"/>
                    <a:pt x="6772" y="398"/>
                  </a:cubicBezTo>
                  <a:lnTo>
                    <a:pt x="6772" y="398"/>
                  </a:lnTo>
                  <a:cubicBezTo>
                    <a:pt x="6772" y="398"/>
                    <a:pt x="5955" y="801"/>
                    <a:pt x="4398" y="801"/>
                  </a:cubicBezTo>
                  <a:cubicBezTo>
                    <a:pt x="3347" y="801"/>
                    <a:pt x="1958" y="617"/>
                    <a:pt x="2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4" name="Google Shape;334;p31"/>
          <p:cNvGrpSpPr/>
          <p:nvPr/>
        </p:nvGrpSpPr>
        <p:grpSpPr>
          <a:xfrm>
            <a:off x="8228005" y="253993"/>
            <a:ext cx="742376" cy="606419"/>
            <a:chOff x="8228005" y="253993"/>
            <a:chExt cx="742376" cy="606419"/>
          </a:xfrm>
        </p:grpSpPr>
        <p:sp>
          <p:nvSpPr>
            <p:cNvPr id="335" name="Google Shape;335;p31"/>
            <p:cNvSpPr/>
            <p:nvPr/>
          </p:nvSpPr>
          <p:spPr>
            <a:xfrm>
              <a:off x="8765380" y="253993"/>
              <a:ext cx="205001" cy="212782"/>
            </a:xfrm>
            <a:custGeom>
              <a:avLst/>
              <a:gdLst/>
              <a:ahLst/>
              <a:cxnLst/>
              <a:rect l="l" t="t" r="r" b="b"/>
              <a:pathLst>
                <a:path w="2529" h="2625" extrusionOk="0">
                  <a:moveTo>
                    <a:pt x="1317" y="0"/>
                  </a:moveTo>
                  <a:lnTo>
                    <a:pt x="808" y="905"/>
                  </a:lnTo>
                  <a:lnTo>
                    <a:pt x="1" y="1107"/>
                  </a:lnTo>
                  <a:lnTo>
                    <a:pt x="711" y="1615"/>
                  </a:lnTo>
                  <a:lnTo>
                    <a:pt x="404" y="2625"/>
                  </a:lnTo>
                  <a:lnTo>
                    <a:pt x="1317" y="2116"/>
                  </a:lnTo>
                  <a:lnTo>
                    <a:pt x="2124" y="2520"/>
                  </a:lnTo>
                  <a:lnTo>
                    <a:pt x="1923" y="1615"/>
                  </a:lnTo>
                  <a:lnTo>
                    <a:pt x="2528" y="1010"/>
                  </a:lnTo>
                  <a:lnTo>
                    <a:pt x="1721" y="808"/>
                  </a:lnTo>
                  <a:lnTo>
                    <a:pt x="13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1"/>
            <p:cNvSpPr/>
            <p:nvPr/>
          </p:nvSpPr>
          <p:spPr>
            <a:xfrm>
              <a:off x="8228005" y="390580"/>
              <a:ext cx="287060" cy="288854"/>
            </a:xfrm>
            <a:custGeom>
              <a:avLst/>
              <a:gdLst/>
              <a:ahLst/>
              <a:cxnLst/>
              <a:rect l="l" t="t" r="r" b="b"/>
              <a:pathLst>
                <a:path w="1309" h="1317" extrusionOk="0">
                  <a:moveTo>
                    <a:pt x="703" y="0"/>
                  </a:moveTo>
                  <a:lnTo>
                    <a:pt x="501" y="509"/>
                  </a:lnTo>
                  <a:lnTo>
                    <a:pt x="0" y="606"/>
                  </a:lnTo>
                  <a:lnTo>
                    <a:pt x="404" y="808"/>
                  </a:lnTo>
                  <a:lnTo>
                    <a:pt x="299" y="1317"/>
                  </a:lnTo>
                  <a:lnTo>
                    <a:pt x="703" y="1115"/>
                  </a:lnTo>
                  <a:lnTo>
                    <a:pt x="1106" y="1317"/>
                  </a:lnTo>
                  <a:lnTo>
                    <a:pt x="1010" y="808"/>
                  </a:lnTo>
                  <a:lnTo>
                    <a:pt x="1308" y="509"/>
                  </a:lnTo>
                  <a:lnTo>
                    <a:pt x="905" y="40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1"/>
            <p:cNvSpPr/>
            <p:nvPr/>
          </p:nvSpPr>
          <p:spPr>
            <a:xfrm rot="-2942791">
              <a:off x="8624243" y="646731"/>
              <a:ext cx="177411" cy="177216"/>
            </a:xfrm>
            <a:custGeom>
              <a:avLst/>
              <a:gdLst/>
              <a:ahLst/>
              <a:cxnLst/>
              <a:rect l="l" t="t" r="r" b="b"/>
              <a:pathLst>
                <a:path w="809" h="808" extrusionOk="0">
                  <a:moveTo>
                    <a:pt x="404" y="0"/>
                  </a:moveTo>
                  <a:lnTo>
                    <a:pt x="307" y="202"/>
                  </a:lnTo>
                  <a:lnTo>
                    <a:pt x="1" y="307"/>
                  </a:lnTo>
                  <a:lnTo>
                    <a:pt x="202" y="509"/>
                  </a:lnTo>
                  <a:lnTo>
                    <a:pt x="105" y="808"/>
                  </a:lnTo>
                  <a:lnTo>
                    <a:pt x="404" y="606"/>
                  </a:lnTo>
                  <a:lnTo>
                    <a:pt x="711" y="808"/>
                  </a:lnTo>
                  <a:lnTo>
                    <a:pt x="606" y="509"/>
                  </a:lnTo>
                  <a:lnTo>
                    <a:pt x="808" y="307"/>
                  </a:lnTo>
                  <a:lnTo>
                    <a:pt x="606" y="202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" name="Google Shape;338;p31"/>
          <p:cNvGrpSpPr/>
          <p:nvPr/>
        </p:nvGrpSpPr>
        <p:grpSpPr>
          <a:xfrm>
            <a:off x="7793356" y="1183213"/>
            <a:ext cx="1059228" cy="497212"/>
            <a:chOff x="6786536" y="767231"/>
            <a:chExt cx="1879064" cy="882050"/>
          </a:xfrm>
        </p:grpSpPr>
        <p:sp>
          <p:nvSpPr>
            <p:cNvPr id="339" name="Google Shape;339;p31"/>
            <p:cNvSpPr/>
            <p:nvPr/>
          </p:nvSpPr>
          <p:spPr>
            <a:xfrm>
              <a:off x="6786536" y="767231"/>
              <a:ext cx="1879064" cy="882050"/>
            </a:xfrm>
            <a:custGeom>
              <a:avLst/>
              <a:gdLst/>
              <a:ahLst/>
              <a:cxnLst/>
              <a:rect l="l" t="t" r="r" b="b"/>
              <a:pathLst>
                <a:path w="105196" h="49380" extrusionOk="0">
                  <a:moveTo>
                    <a:pt x="33570" y="0"/>
                  </a:moveTo>
                  <a:cubicBezTo>
                    <a:pt x="31682" y="0"/>
                    <a:pt x="29593" y="406"/>
                    <a:pt x="27349" y="1359"/>
                  </a:cubicBezTo>
                  <a:cubicBezTo>
                    <a:pt x="17039" y="5948"/>
                    <a:pt x="18171" y="15525"/>
                    <a:pt x="18171" y="15525"/>
                  </a:cubicBezTo>
                  <a:cubicBezTo>
                    <a:pt x="18171" y="15525"/>
                    <a:pt x="15326" y="12452"/>
                    <a:pt x="12284" y="12452"/>
                  </a:cubicBezTo>
                  <a:cubicBezTo>
                    <a:pt x="11310" y="12452"/>
                    <a:pt x="10317" y="12766"/>
                    <a:pt x="9390" y="13597"/>
                  </a:cubicBezTo>
                  <a:cubicBezTo>
                    <a:pt x="5565" y="17422"/>
                    <a:pt x="8625" y="23174"/>
                    <a:pt x="8625" y="23174"/>
                  </a:cubicBezTo>
                  <a:cubicBezTo>
                    <a:pt x="8218" y="23111"/>
                    <a:pt x="7820" y="23082"/>
                    <a:pt x="7432" y="23082"/>
                  </a:cubicBezTo>
                  <a:cubicBezTo>
                    <a:pt x="3055" y="23082"/>
                    <a:pt x="0" y="26820"/>
                    <a:pt x="2108" y="29293"/>
                  </a:cubicBezTo>
                  <a:cubicBezTo>
                    <a:pt x="3065" y="30432"/>
                    <a:pt x="4679" y="30719"/>
                    <a:pt x="6062" y="30719"/>
                  </a:cubicBezTo>
                  <a:cubicBezTo>
                    <a:pt x="7462" y="30719"/>
                    <a:pt x="8625" y="30425"/>
                    <a:pt x="8625" y="30425"/>
                  </a:cubicBezTo>
                  <a:lnTo>
                    <a:pt x="8625" y="30425"/>
                  </a:lnTo>
                  <a:cubicBezTo>
                    <a:pt x="8625" y="30425"/>
                    <a:pt x="6330" y="34249"/>
                    <a:pt x="10919" y="36544"/>
                  </a:cubicBezTo>
                  <a:cubicBezTo>
                    <a:pt x="12322" y="37367"/>
                    <a:pt x="13616" y="37652"/>
                    <a:pt x="14736" y="37652"/>
                  </a:cubicBezTo>
                  <a:cubicBezTo>
                    <a:pt x="17283" y="37652"/>
                    <a:pt x="18936" y="36177"/>
                    <a:pt x="18936" y="36177"/>
                  </a:cubicBezTo>
                  <a:cubicBezTo>
                    <a:pt x="19700" y="41133"/>
                    <a:pt x="24688" y="48415"/>
                    <a:pt x="34631" y="48415"/>
                  </a:cubicBezTo>
                  <a:cubicBezTo>
                    <a:pt x="44575" y="48415"/>
                    <a:pt x="49531" y="38471"/>
                    <a:pt x="49531" y="38471"/>
                  </a:cubicBezTo>
                  <a:cubicBezTo>
                    <a:pt x="49531" y="38471"/>
                    <a:pt x="50296" y="43061"/>
                    <a:pt x="54518" y="44193"/>
                  </a:cubicBezTo>
                  <a:cubicBezTo>
                    <a:pt x="54979" y="44270"/>
                    <a:pt x="55417" y="44304"/>
                    <a:pt x="55831" y="44304"/>
                  </a:cubicBezTo>
                  <a:cubicBezTo>
                    <a:pt x="59545" y="44304"/>
                    <a:pt x="61402" y="41531"/>
                    <a:pt x="61402" y="41531"/>
                  </a:cubicBezTo>
                  <a:cubicBezTo>
                    <a:pt x="62399" y="45894"/>
                    <a:pt x="68753" y="49380"/>
                    <a:pt x="74435" y="49380"/>
                  </a:cubicBezTo>
                  <a:cubicBezTo>
                    <a:pt x="75207" y="49380"/>
                    <a:pt x="75968" y="49315"/>
                    <a:pt x="76700" y="49180"/>
                  </a:cubicBezTo>
                  <a:cubicBezTo>
                    <a:pt x="82819" y="47650"/>
                    <a:pt x="83584" y="39236"/>
                    <a:pt x="83584" y="39236"/>
                  </a:cubicBezTo>
                  <a:cubicBezTo>
                    <a:pt x="83584" y="39236"/>
                    <a:pt x="87409" y="41898"/>
                    <a:pt x="93528" y="41898"/>
                  </a:cubicBezTo>
                  <a:cubicBezTo>
                    <a:pt x="93709" y="41910"/>
                    <a:pt x="93884" y="41916"/>
                    <a:pt x="94054" y="41916"/>
                  </a:cubicBezTo>
                  <a:cubicBezTo>
                    <a:pt x="99602" y="41916"/>
                    <a:pt x="98882" y="35779"/>
                    <a:pt x="98882" y="35779"/>
                  </a:cubicBezTo>
                  <a:lnTo>
                    <a:pt x="98882" y="35779"/>
                  </a:lnTo>
                  <a:cubicBezTo>
                    <a:pt x="99031" y="35805"/>
                    <a:pt x="99188" y="35818"/>
                    <a:pt x="99351" y="35818"/>
                  </a:cubicBezTo>
                  <a:cubicBezTo>
                    <a:pt x="101692" y="35818"/>
                    <a:pt x="105196" y="33163"/>
                    <a:pt x="102707" y="28528"/>
                  </a:cubicBezTo>
                  <a:cubicBezTo>
                    <a:pt x="101498" y="26288"/>
                    <a:pt x="99832" y="25671"/>
                    <a:pt x="98364" y="25671"/>
                  </a:cubicBezTo>
                  <a:cubicBezTo>
                    <a:pt x="96562" y="25671"/>
                    <a:pt x="95058" y="26600"/>
                    <a:pt x="95058" y="26600"/>
                  </a:cubicBezTo>
                  <a:cubicBezTo>
                    <a:pt x="93910" y="23541"/>
                    <a:pt x="91807" y="22776"/>
                    <a:pt x="89990" y="22776"/>
                  </a:cubicBezTo>
                  <a:cubicBezTo>
                    <a:pt x="88174" y="22776"/>
                    <a:pt x="86644" y="23541"/>
                    <a:pt x="86644" y="23541"/>
                  </a:cubicBezTo>
                  <a:cubicBezTo>
                    <a:pt x="85300" y="19742"/>
                    <a:pt x="82382" y="18955"/>
                    <a:pt x="80195" y="18955"/>
                  </a:cubicBezTo>
                  <a:cubicBezTo>
                    <a:pt x="78647" y="18955"/>
                    <a:pt x="77465" y="19349"/>
                    <a:pt x="77465" y="19349"/>
                  </a:cubicBezTo>
                  <a:cubicBezTo>
                    <a:pt x="77465" y="19349"/>
                    <a:pt x="80127" y="10537"/>
                    <a:pt x="69418" y="7111"/>
                  </a:cubicBezTo>
                  <a:cubicBezTo>
                    <a:pt x="67444" y="6473"/>
                    <a:pt x="65692" y="6214"/>
                    <a:pt x="64146" y="6214"/>
                  </a:cubicBezTo>
                  <a:cubicBezTo>
                    <a:pt x="57307" y="6214"/>
                    <a:pt x="54518" y="11302"/>
                    <a:pt x="54518" y="11302"/>
                  </a:cubicBezTo>
                  <a:cubicBezTo>
                    <a:pt x="53309" y="8211"/>
                    <a:pt x="51100" y="7359"/>
                    <a:pt x="49034" y="7359"/>
                  </a:cubicBezTo>
                  <a:cubicBezTo>
                    <a:pt x="46498" y="7359"/>
                    <a:pt x="44177" y="8641"/>
                    <a:pt x="44177" y="8641"/>
                  </a:cubicBezTo>
                  <a:cubicBezTo>
                    <a:pt x="44177" y="4779"/>
                    <a:pt x="40049" y="0"/>
                    <a:pt x="335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1"/>
            <p:cNvSpPr/>
            <p:nvPr/>
          </p:nvSpPr>
          <p:spPr>
            <a:xfrm>
              <a:off x="6786536" y="989637"/>
              <a:ext cx="1872919" cy="659644"/>
            </a:xfrm>
            <a:custGeom>
              <a:avLst/>
              <a:gdLst/>
              <a:ahLst/>
              <a:cxnLst/>
              <a:rect l="l" t="t" r="r" b="b"/>
              <a:pathLst>
                <a:path w="104852" h="36929" extrusionOk="0">
                  <a:moveTo>
                    <a:pt x="12284" y="1"/>
                  </a:moveTo>
                  <a:cubicBezTo>
                    <a:pt x="11310" y="1"/>
                    <a:pt x="10317" y="315"/>
                    <a:pt x="9390" y="1146"/>
                  </a:cubicBezTo>
                  <a:cubicBezTo>
                    <a:pt x="5565" y="4971"/>
                    <a:pt x="8625" y="10723"/>
                    <a:pt x="8625" y="10723"/>
                  </a:cubicBezTo>
                  <a:cubicBezTo>
                    <a:pt x="8218" y="10660"/>
                    <a:pt x="7820" y="10631"/>
                    <a:pt x="7432" y="10631"/>
                  </a:cubicBezTo>
                  <a:cubicBezTo>
                    <a:pt x="3055" y="10631"/>
                    <a:pt x="0" y="14369"/>
                    <a:pt x="2108" y="16842"/>
                  </a:cubicBezTo>
                  <a:cubicBezTo>
                    <a:pt x="3065" y="17981"/>
                    <a:pt x="4679" y="18268"/>
                    <a:pt x="6062" y="18268"/>
                  </a:cubicBezTo>
                  <a:cubicBezTo>
                    <a:pt x="7462" y="18268"/>
                    <a:pt x="8625" y="17974"/>
                    <a:pt x="8625" y="17974"/>
                  </a:cubicBezTo>
                  <a:lnTo>
                    <a:pt x="8625" y="17974"/>
                  </a:lnTo>
                  <a:cubicBezTo>
                    <a:pt x="8625" y="17974"/>
                    <a:pt x="6330" y="21798"/>
                    <a:pt x="10919" y="24093"/>
                  </a:cubicBezTo>
                  <a:cubicBezTo>
                    <a:pt x="12322" y="24916"/>
                    <a:pt x="13616" y="25201"/>
                    <a:pt x="14736" y="25201"/>
                  </a:cubicBezTo>
                  <a:cubicBezTo>
                    <a:pt x="17283" y="25201"/>
                    <a:pt x="18936" y="23726"/>
                    <a:pt x="18936" y="23726"/>
                  </a:cubicBezTo>
                  <a:cubicBezTo>
                    <a:pt x="19700" y="28682"/>
                    <a:pt x="24688" y="35964"/>
                    <a:pt x="34631" y="35964"/>
                  </a:cubicBezTo>
                  <a:cubicBezTo>
                    <a:pt x="44575" y="35964"/>
                    <a:pt x="49531" y="26020"/>
                    <a:pt x="49531" y="26020"/>
                  </a:cubicBezTo>
                  <a:cubicBezTo>
                    <a:pt x="49531" y="26020"/>
                    <a:pt x="50296" y="30610"/>
                    <a:pt x="54518" y="31742"/>
                  </a:cubicBezTo>
                  <a:cubicBezTo>
                    <a:pt x="54979" y="31819"/>
                    <a:pt x="55417" y="31853"/>
                    <a:pt x="55831" y="31853"/>
                  </a:cubicBezTo>
                  <a:cubicBezTo>
                    <a:pt x="59545" y="31853"/>
                    <a:pt x="61402" y="29080"/>
                    <a:pt x="61402" y="29080"/>
                  </a:cubicBezTo>
                  <a:cubicBezTo>
                    <a:pt x="62399" y="33443"/>
                    <a:pt x="68753" y="36929"/>
                    <a:pt x="74435" y="36929"/>
                  </a:cubicBezTo>
                  <a:cubicBezTo>
                    <a:pt x="75207" y="36929"/>
                    <a:pt x="75968" y="36864"/>
                    <a:pt x="76700" y="36729"/>
                  </a:cubicBezTo>
                  <a:cubicBezTo>
                    <a:pt x="82819" y="35199"/>
                    <a:pt x="83584" y="26785"/>
                    <a:pt x="83584" y="26785"/>
                  </a:cubicBezTo>
                  <a:cubicBezTo>
                    <a:pt x="83584" y="26785"/>
                    <a:pt x="87409" y="29447"/>
                    <a:pt x="93528" y="29447"/>
                  </a:cubicBezTo>
                  <a:cubicBezTo>
                    <a:pt x="93709" y="29459"/>
                    <a:pt x="93884" y="29465"/>
                    <a:pt x="94054" y="29465"/>
                  </a:cubicBezTo>
                  <a:cubicBezTo>
                    <a:pt x="99602" y="29465"/>
                    <a:pt x="98882" y="23328"/>
                    <a:pt x="98882" y="23328"/>
                  </a:cubicBezTo>
                  <a:lnTo>
                    <a:pt x="98882" y="23328"/>
                  </a:lnTo>
                  <a:cubicBezTo>
                    <a:pt x="99032" y="23354"/>
                    <a:pt x="99188" y="23367"/>
                    <a:pt x="99348" y="23367"/>
                  </a:cubicBezTo>
                  <a:cubicBezTo>
                    <a:pt x="101649" y="23367"/>
                    <a:pt x="104852" y="20734"/>
                    <a:pt x="102707" y="16444"/>
                  </a:cubicBezTo>
                  <a:cubicBezTo>
                    <a:pt x="101258" y="15764"/>
                    <a:pt x="99925" y="15500"/>
                    <a:pt x="98727" y="15500"/>
                  </a:cubicBezTo>
                  <a:cubicBezTo>
                    <a:pt x="94534" y="15500"/>
                    <a:pt x="91998" y="18739"/>
                    <a:pt x="91998" y="18739"/>
                  </a:cubicBezTo>
                  <a:cubicBezTo>
                    <a:pt x="91998" y="18739"/>
                    <a:pt x="91600" y="16842"/>
                    <a:pt x="88541" y="16077"/>
                  </a:cubicBezTo>
                  <a:cubicBezTo>
                    <a:pt x="88160" y="15968"/>
                    <a:pt x="87788" y="15921"/>
                    <a:pt x="87428" y="15921"/>
                  </a:cubicBezTo>
                  <a:cubicBezTo>
                    <a:pt x="85270" y="15921"/>
                    <a:pt x="83584" y="17607"/>
                    <a:pt x="83584" y="17607"/>
                  </a:cubicBezTo>
                  <a:cubicBezTo>
                    <a:pt x="83584" y="17607"/>
                    <a:pt x="81425" y="13606"/>
                    <a:pt x="78776" y="13606"/>
                  </a:cubicBezTo>
                  <a:cubicBezTo>
                    <a:pt x="78467" y="13606"/>
                    <a:pt x="78152" y="13661"/>
                    <a:pt x="77832" y="13782"/>
                  </a:cubicBezTo>
                  <a:cubicBezTo>
                    <a:pt x="74773" y="14547"/>
                    <a:pt x="72876" y="16077"/>
                    <a:pt x="72876" y="16077"/>
                  </a:cubicBezTo>
                  <a:cubicBezTo>
                    <a:pt x="72876" y="16077"/>
                    <a:pt x="73641" y="7663"/>
                    <a:pt x="67124" y="4971"/>
                  </a:cubicBezTo>
                  <a:cubicBezTo>
                    <a:pt x="65751" y="4407"/>
                    <a:pt x="64411" y="4185"/>
                    <a:pt x="63151" y="4185"/>
                  </a:cubicBezTo>
                  <a:cubicBezTo>
                    <a:pt x="58460" y="4185"/>
                    <a:pt x="54885" y="7265"/>
                    <a:pt x="54885" y="7265"/>
                  </a:cubicBezTo>
                  <a:cubicBezTo>
                    <a:pt x="53317" y="4245"/>
                    <a:pt x="51669" y="3212"/>
                    <a:pt x="50149" y="3212"/>
                  </a:cubicBezTo>
                  <a:cubicBezTo>
                    <a:pt x="46865" y="3212"/>
                    <a:pt x="44177" y="8030"/>
                    <a:pt x="44177" y="8030"/>
                  </a:cubicBezTo>
                  <a:cubicBezTo>
                    <a:pt x="43137" y="7099"/>
                    <a:pt x="42154" y="6759"/>
                    <a:pt x="41274" y="6759"/>
                  </a:cubicBezTo>
                  <a:cubicBezTo>
                    <a:pt x="38915" y="6759"/>
                    <a:pt x="37293" y="9193"/>
                    <a:pt x="37293" y="9193"/>
                  </a:cubicBezTo>
                  <a:cubicBezTo>
                    <a:pt x="37293" y="9193"/>
                    <a:pt x="35551" y="1099"/>
                    <a:pt x="29345" y="1099"/>
                  </a:cubicBezTo>
                  <a:cubicBezTo>
                    <a:pt x="29076" y="1099"/>
                    <a:pt x="28798" y="1114"/>
                    <a:pt x="28512" y="1146"/>
                  </a:cubicBezTo>
                  <a:cubicBezTo>
                    <a:pt x="21628" y="1911"/>
                    <a:pt x="20098" y="8428"/>
                    <a:pt x="20098" y="8428"/>
                  </a:cubicBezTo>
                  <a:cubicBezTo>
                    <a:pt x="20465" y="5735"/>
                    <a:pt x="18171" y="3074"/>
                    <a:pt x="18171" y="3074"/>
                  </a:cubicBezTo>
                  <a:cubicBezTo>
                    <a:pt x="18171" y="3074"/>
                    <a:pt x="15326" y="1"/>
                    <a:pt x="122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1"/>
            <p:cNvSpPr/>
            <p:nvPr/>
          </p:nvSpPr>
          <p:spPr>
            <a:xfrm>
              <a:off x="6810526" y="1235818"/>
              <a:ext cx="1836908" cy="413463"/>
            </a:xfrm>
            <a:custGeom>
              <a:avLst/>
              <a:gdLst/>
              <a:ahLst/>
              <a:cxnLst/>
              <a:rect l="l" t="t" r="r" b="b"/>
              <a:pathLst>
                <a:path w="102836" h="23147" extrusionOk="0">
                  <a:moveTo>
                    <a:pt x="10708" y="0"/>
                  </a:moveTo>
                  <a:lnTo>
                    <a:pt x="10708" y="0"/>
                  </a:lnTo>
                  <a:cubicBezTo>
                    <a:pt x="7995" y="1574"/>
                    <a:pt x="5688" y="2089"/>
                    <a:pt x="3699" y="2089"/>
                  </a:cubicBezTo>
                  <a:cubicBezTo>
                    <a:pt x="2324" y="2089"/>
                    <a:pt x="1101" y="1843"/>
                    <a:pt x="0" y="1530"/>
                  </a:cubicBezTo>
                  <a:lnTo>
                    <a:pt x="0" y="1530"/>
                  </a:lnTo>
                  <a:cubicBezTo>
                    <a:pt x="0" y="1897"/>
                    <a:pt x="398" y="2662"/>
                    <a:pt x="765" y="3060"/>
                  </a:cubicBezTo>
                  <a:cubicBezTo>
                    <a:pt x="1722" y="4199"/>
                    <a:pt x="3336" y="4486"/>
                    <a:pt x="4719" y="4486"/>
                  </a:cubicBezTo>
                  <a:cubicBezTo>
                    <a:pt x="6119" y="4486"/>
                    <a:pt x="7282" y="4192"/>
                    <a:pt x="7282" y="4192"/>
                  </a:cubicBezTo>
                  <a:lnTo>
                    <a:pt x="7282" y="4192"/>
                  </a:lnTo>
                  <a:cubicBezTo>
                    <a:pt x="7282" y="4192"/>
                    <a:pt x="4987" y="8016"/>
                    <a:pt x="9576" y="10311"/>
                  </a:cubicBezTo>
                  <a:cubicBezTo>
                    <a:pt x="10979" y="11134"/>
                    <a:pt x="12273" y="11419"/>
                    <a:pt x="13393" y="11419"/>
                  </a:cubicBezTo>
                  <a:cubicBezTo>
                    <a:pt x="15940" y="11419"/>
                    <a:pt x="17593" y="9944"/>
                    <a:pt x="17593" y="9944"/>
                  </a:cubicBezTo>
                  <a:cubicBezTo>
                    <a:pt x="18357" y="14900"/>
                    <a:pt x="23345" y="22182"/>
                    <a:pt x="33288" y="22182"/>
                  </a:cubicBezTo>
                  <a:cubicBezTo>
                    <a:pt x="43232" y="22182"/>
                    <a:pt x="48188" y="12238"/>
                    <a:pt x="48188" y="12238"/>
                  </a:cubicBezTo>
                  <a:cubicBezTo>
                    <a:pt x="48188" y="12238"/>
                    <a:pt x="48953" y="16828"/>
                    <a:pt x="53175" y="17960"/>
                  </a:cubicBezTo>
                  <a:cubicBezTo>
                    <a:pt x="53636" y="18037"/>
                    <a:pt x="54074" y="18071"/>
                    <a:pt x="54488" y="18071"/>
                  </a:cubicBezTo>
                  <a:cubicBezTo>
                    <a:pt x="58202" y="18071"/>
                    <a:pt x="60059" y="15298"/>
                    <a:pt x="60059" y="15298"/>
                  </a:cubicBezTo>
                  <a:cubicBezTo>
                    <a:pt x="61056" y="19661"/>
                    <a:pt x="67410" y="23147"/>
                    <a:pt x="73092" y="23147"/>
                  </a:cubicBezTo>
                  <a:cubicBezTo>
                    <a:pt x="73864" y="23147"/>
                    <a:pt x="74625" y="23082"/>
                    <a:pt x="75357" y="22947"/>
                  </a:cubicBezTo>
                  <a:cubicBezTo>
                    <a:pt x="81476" y="21417"/>
                    <a:pt x="82241" y="13003"/>
                    <a:pt x="82241" y="13003"/>
                  </a:cubicBezTo>
                  <a:cubicBezTo>
                    <a:pt x="82241" y="13003"/>
                    <a:pt x="86066" y="15665"/>
                    <a:pt x="92185" y="15665"/>
                  </a:cubicBezTo>
                  <a:cubicBezTo>
                    <a:pt x="92366" y="15677"/>
                    <a:pt x="92541" y="15683"/>
                    <a:pt x="92711" y="15683"/>
                  </a:cubicBezTo>
                  <a:cubicBezTo>
                    <a:pt x="98259" y="15683"/>
                    <a:pt x="97539" y="9546"/>
                    <a:pt x="97539" y="9546"/>
                  </a:cubicBezTo>
                  <a:lnTo>
                    <a:pt x="97539" y="9546"/>
                  </a:lnTo>
                  <a:cubicBezTo>
                    <a:pt x="97681" y="9576"/>
                    <a:pt x="97833" y="9591"/>
                    <a:pt x="97990" y="9591"/>
                  </a:cubicBezTo>
                  <a:cubicBezTo>
                    <a:pt x="99931" y="9591"/>
                    <a:pt x="102836" y="7362"/>
                    <a:pt x="102128" y="3825"/>
                  </a:cubicBezTo>
                  <a:lnTo>
                    <a:pt x="102128" y="3825"/>
                  </a:lnTo>
                  <a:cubicBezTo>
                    <a:pt x="100638" y="6546"/>
                    <a:pt x="98504" y="7023"/>
                    <a:pt x="97189" y="7023"/>
                  </a:cubicBezTo>
                  <a:cubicBezTo>
                    <a:pt x="96480" y="7023"/>
                    <a:pt x="96009" y="6884"/>
                    <a:pt x="96009" y="6884"/>
                  </a:cubicBezTo>
                  <a:cubicBezTo>
                    <a:pt x="96009" y="6884"/>
                    <a:pt x="96009" y="10709"/>
                    <a:pt x="89890" y="11473"/>
                  </a:cubicBezTo>
                  <a:cubicBezTo>
                    <a:pt x="89480" y="11528"/>
                    <a:pt x="89083" y="11553"/>
                    <a:pt x="88697" y="11553"/>
                  </a:cubicBezTo>
                  <a:cubicBezTo>
                    <a:pt x="83667" y="11553"/>
                    <a:pt x="80711" y="7251"/>
                    <a:pt x="80711" y="7251"/>
                  </a:cubicBezTo>
                  <a:cubicBezTo>
                    <a:pt x="80711" y="7251"/>
                    <a:pt x="78417" y="16063"/>
                    <a:pt x="70768" y="16828"/>
                  </a:cubicBezTo>
                  <a:cubicBezTo>
                    <a:pt x="70450" y="16860"/>
                    <a:pt x="70143" y="16875"/>
                    <a:pt x="69849" y="16875"/>
                  </a:cubicBezTo>
                  <a:cubicBezTo>
                    <a:pt x="63057" y="16875"/>
                    <a:pt x="62354" y="8781"/>
                    <a:pt x="62354" y="8781"/>
                  </a:cubicBezTo>
                  <a:cubicBezTo>
                    <a:pt x="62354" y="8781"/>
                    <a:pt x="61589" y="12238"/>
                    <a:pt x="55837" y="13003"/>
                  </a:cubicBezTo>
                  <a:cubicBezTo>
                    <a:pt x="55468" y="13081"/>
                    <a:pt x="55110" y="13118"/>
                    <a:pt x="54763" y="13118"/>
                  </a:cubicBezTo>
                  <a:cubicBezTo>
                    <a:pt x="50076" y="13118"/>
                    <a:pt x="47423" y="6486"/>
                    <a:pt x="47423" y="6486"/>
                  </a:cubicBezTo>
                  <a:cubicBezTo>
                    <a:pt x="47423" y="6486"/>
                    <a:pt x="44761" y="15298"/>
                    <a:pt x="32523" y="15665"/>
                  </a:cubicBezTo>
                  <a:cubicBezTo>
                    <a:pt x="32321" y="15671"/>
                    <a:pt x="32123" y="15675"/>
                    <a:pt x="31927" y="15675"/>
                  </a:cubicBezTo>
                  <a:cubicBezTo>
                    <a:pt x="19912" y="15675"/>
                    <a:pt x="20652" y="3825"/>
                    <a:pt x="20652" y="3825"/>
                  </a:cubicBezTo>
                  <a:lnTo>
                    <a:pt x="20652" y="3825"/>
                  </a:lnTo>
                  <a:cubicBezTo>
                    <a:pt x="20652" y="3825"/>
                    <a:pt x="18756" y="6985"/>
                    <a:pt x="14687" y="6985"/>
                  </a:cubicBezTo>
                  <a:cubicBezTo>
                    <a:pt x="14280" y="6985"/>
                    <a:pt x="13852" y="6954"/>
                    <a:pt x="13401" y="6884"/>
                  </a:cubicBezTo>
                  <a:cubicBezTo>
                    <a:pt x="8414" y="6119"/>
                    <a:pt x="10708" y="0"/>
                    <a:pt x="107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1"/>
            <p:cNvSpPr/>
            <p:nvPr/>
          </p:nvSpPr>
          <p:spPr>
            <a:xfrm>
              <a:off x="7083768" y="1235818"/>
              <a:ext cx="218637" cy="90045"/>
            </a:xfrm>
            <a:custGeom>
              <a:avLst/>
              <a:gdLst/>
              <a:ahLst/>
              <a:cxnLst/>
              <a:rect l="l" t="t" r="r" b="b"/>
              <a:pathLst>
                <a:path w="12240" h="5041" extrusionOk="0">
                  <a:moveTo>
                    <a:pt x="1" y="0"/>
                  </a:moveTo>
                  <a:cubicBezTo>
                    <a:pt x="1" y="0"/>
                    <a:pt x="2529" y="5040"/>
                    <a:pt x="6601" y="5040"/>
                  </a:cubicBezTo>
                  <a:cubicBezTo>
                    <a:pt x="8249" y="5040"/>
                    <a:pt x="10150" y="4215"/>
                    <a:pt x="12239" y="1897"/>
                  </a:cubicBezTo>
                  <a:lnTo>
                    <a:pt x="12239" y="1897"/>
                  </a:lnTo>
                  <a:cubicBezTo>
                    <a:pt x="12239" y="1897"/>
                    <a:pt x="10605" y="2831"/>
                    <a:pt x="7981" y="2831"/>
                  </a:cubicBezTo>
                  <a:cubicBezTo>
                    <a:pt x="5856" y="2831"/>
                    <a:pt x="3082" y="2218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1"/>
            <p:cNvSpPr/>
            <p:nvPr/>
          </p:nvSpPr>
          <p:spPr>
            <a:xfrm>
              <a:off x="7835244" y="1290459"/>
              <a:ext cx="204954" cy="106925"/>
            </a:xfrm>
            <a:custGeom>
              <a:avLst/>
              <a:gdLst/>
              <a:ahLst/>
              <a:cxnLst/>
              <a:rect l="l" t="t" r="r" b="b"/>
              <a:pathLst>
                <a:path w="11474" h="5986" extrusionOk="0">
                  <a:moveTo>
                    <a:pt x="398" y="1"/>
                  </a:moveTo>
                  <a:cubicBezTo>
                    <a:pt x="398" y="1"/>
                    <a:pt x="0" y="4957"/>
                    <a:pt x="4589" y="5722"/>
                  </a:cubicBezTo>
                  <a:cubicBezTo>
                    <a:pt x="5322" y="5908"/>
                    <a:pt x="5996" y="5986"/>
                    <a:pt x="6612" y="5986"/>
                  </a:cubicBezTo>
                  <a:cubicBezTo>
                    <a:pt x="9853" y="5986"/>
                    <a:pt x="11473" y="3825"/>
                    <a:pt x="11473" y="3825"/>
                  </a:cubicBezTo>
                  <a:lnTo>
                    <a:pt x="11473" y="3825"/>
                  </a:lnTo>
                  <a:cubicBezTo>
                    <a:pt x="11473" y="3825"/>
                    <a:pt x="10037" y="4503"/>
                    <a:pt x="8038" y="4503"/>
                  </a:cubicBezTo>
                  <a:cubicBezTo>
                    <a:pt x="5789" y="4503"/>
                    <a:pt x="2827" y="3645"/>
                    <a:pt x="3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" name="Google Shape;344;p31"/>
          <p:cNvGrpSpPr/>
          <p:nvPr/>
        </p:nvGrpSpPr>
        <p:grpSpPr>
          <a:xfrm>
            <a:off x="5963360" y="1111854"/>
            <a:ext cx="685810" cy="685763"/>
            <a:chOff x="714775" y="4094725"/>
            <a:chExt cx="674014" cy="673969"/>
          </a:xfrm>
        </p:grpSpPr>
        <p:sp>
          <p:nvSpPr>
            <p:cNvPr id="345" name="Google Shape;345;p31"/>
            <p:cNvSpPr/>
            <p:nvPr/>
          </p:nvSpPr>
          <p:spPr>
            <a:xfrm>
              <a:off x="714775" y="4094725"/>
              <a:ext cx="674014" cy="673969"/>
            </a:xfrm>
            <a:custGeom>
              <a:avLst/>
              <a:gdLst/>
              <a:ahLst/>
              <a:cxnLst/>
              <a:rect l="l" t="t" r="r" b="b"/>
              <a:pathLst>
                <a:path w="14739" h="14738" extrusionOk="0">
                  <a:moveTo>
                    <a:pt x="7365" y="0"/>
                  </a:moveTo>
                  <a:cubicBezTo>
                    <a:pt x="3231" y="0"/>
                    <a:pt x="1" y="3230"/>
                    <a:pt x="1" y="7373"/>
                  </a:cubicBezTo>
                  <a:cubicBezTo>
                    <a:pt x="1" y="11411"/>
                    <a:pt x="3231" y="14738"/>
                    <a:pt x="7365" y="14738"/>
                  </a:cubicBezTo>
                  <a:cubicBezTo>
                    <a:pt x="11403" y="14738"/>
                    <a:pt x="14738" y="11411"/>
                    <a:pt x="14738" y="7373"/>
                  </a:cubicBezTo>
                  <a:cubicBezTo>
                    <a:pt x="14738" y="3230"/>
                    <a:pt x="11403" y="0"/>
                    <a:pt x="73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1"/>
            <p:cNvSpPr/>
            <p:nvPr/>
          </p:nvSpPr>
          <p:spPr>
            <a:xfrm>
              <a:off x="746924" y="4127240"/>
              <a:ext cx="604916" cy="604551"/>
            </a:xfrm>
            <a:custGeom>
              <a:avLst/>
              <a:gdLst/>
              <a:ahLst/>
              <a:cxnLst/>
              <a:rect l="l" t="t" r="r" b="b"/>
              <a:pathLst>
                <a:path w="13228" h="13220" extrusionOk="0">
                  <a:moveTo>
                    <a:pt x="6662" y="0"/>
                  </a:moveTo>
                  <a:cubicBezTo>
                    <a:pt x="3029" y="0"/>
                    <a:pt x="0" y="3028"/>
                    <a:pt x="0" y="6662"/>
                  </a:cubicBezTo>
                  <a:cubicBezTo>
                    <a:pt x="0" y="10296"/>
                    <a:pt x="3029" y="13219"/>
                    <a:pt x="6662" y="13219"/>
                  </a:cubicBezTo>
                  <a:cubicBezTo>
                    <a:pt x="10296" y="13219"/>
                    <a:pt x="13228" y="10296"/>
                    <a:pt x="13228" y="6662"/>
                  </a:cubicBezTo>
                  <a:cubicBezTo>
                    <a:pt x="13228" y="3028"/>
                    <a:pt x="10296" y="0"/>
                    <a:pt x="66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1"/>
            <p:cNvSpPr/>
            <p:nvPr/>
          </p:nvSpPr>
          <p:spPr>
            <a:xfrm>
              <a:off x="1028671" y="4413422"/>
              <a:ext cx="32194" cy="32148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5" y="0"/>
                  </a:moveTo>
                  <a:cubicBezTo>
                    <a:pt x="203" y="0"/>
                    <a:pt x="1" y="202"/>
                    <a:pt x="1" y="404"/>
                  </a:cubicBezTo>
                  <a:cubicBezTo>
                    <a:pt x="1" y="606"/>
                    <a:pt x="203" y="703"/>
                    <a:pt x="405" y="703"/>
                  </a:cubicBezTo>
                  <a:cubicBezTo>
                    <a:pt x="501" y="703"/>
                    <a:pt x="703" y="606"/>
                    <a:pt x="703" y="404"/>
                  </a:cubicBezTo>
                  <a:cubicBezTo>
                    <a:pt x="703" y="202"/>
                    <a:pt x="501" y="0"/>
                    <a:pt x="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1"/>
            <p:cNvSpPr/>
            <p:nvPr/>
          </p:nvSpPr>
          <p:spPr>
            <a:xfrm>
              <a:off x="779393" y="4422660"/>
              <a:ext cx="32194" cy="32148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300" y="0"/>
                  </a:moveTo>
                  <a:cubicBezTo>
                    <a:pt x="98" y="0"/>
                    <a:pt x="1" y="97"/>
                    <a:pt x="1" y="299"/>
                  </a:cubicBezTo>
                  <a:cubicBezTo>
                    <a:pt x="1" y="501"/>
                    <a:pt x="98" y="703"/>
                    <a:pt x="300" y="703"/>
                  </a:cubicBezTo>
                  <a:cubicBezTo>
                    <a:pt x="502" y="703"/>
                    <a:pt x="704" y="501"/>
                    <a:pt x="704" y="299"/>
                  </a:cubicBezTo>
                  <a:cubicBezTo>
                    <a:pt x="704" y="97"/>
                    <a:pt x="502" y="0"/>
                    <a:pt x="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1"/>
            <p:cNvSpPr/>
            <p:nvPr/>
          </p:nvSpPr>
          <p:spPr>
            <a:xfrm>
              <a:off x="1028671" y="4667091"/>
              <a:ext cx="32194" cy="36996"/>
            </a:xfrm>
            <a:custGeom>
              <a:avLst/>
              <a:gdLst/>
              <a:ahLst/>
              <a:cxnLst/>
              <a:rect l="l" t="t" r="r" b="b"/>
              <a:pathLst>
                <a:path w="704" h="809" extrusionOk="0">
                  <a:moveTo>
                    <a:pt x="405" y="1"/>
                  </a:moveTo>
                  <a:cubicBezTo>
                    <a:pt x="203" y="1"/>
                    <a:pt x="1" y="203"/>
                    <a:pt x="1" y="405"/>
                  </a:cubicBezTo>
                  <a:cubicBezTo>
                    <a:pt x="1" y="607"/>
                    <a:pt x="203" y="808"/>
                    <a:pt x="405" y="808"/>
                  </a:cubicBezTo>
                  <a:cubicBezTo>
                    <a:pt x="501" y="808"/>
                    <a:pt x="703" y="607"/>
                    <a:pt x="703" y="405"/>
                  </a:cubicBezTo>
                  <a:cubicBezTo>
                    <a:pt x="703" y="203"/>
                    <a:pt x="501" y="1"/>
                    <a:pt x="4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1"/>
            <p:cNvSpPr/>
            <p:nvPr/>
          </p:nvSpPr>
          <p:spPr>
            <a:xfrm>
              <a:off x="1282385" y="4413422"/>
              <a:ext cx="32560" cy="32148"/>
            </a:xfrm>
            <a:custGeom>
              <a:avLst/>
              <a:gdLst/>
              <a:ahLst/>
              <a:cxnLst/>
              <a:rect l="l" t="t" r="r" b="b"/>
              <a:pathLst>
                <a:path w="712" h="703" extrusionOk="0">
                  <a:moveTo>
                    <a:pt x="307" y="0"/>
                  </a:moveTo>
                  <a:cubicBezTo>
                    <a:pt x="105" y="0"/>
                    <a:pt x="0" y="202"/>
                    <a:pt x="0" y="404"/>
                  </a:cubicBezTo>
                  <a:cubicBezTo>
                    <a:pt x="0" y="606"/>
                    <a:pt x="105" y="703"/>
                    <a:pt x="307" y="703"/>
                  </a:cubicBezTo>
                  <a:cubicBezTo>
                    <a:pt x="509" y="703"/>
                    <a:pt x="711" y="606"/>
                    <a:pt x="711" y="404"/>
                  </a:cubicBezTo>
                  <a:cubicBezTo>
                    <a:pt x="711" y="202"/>
                    <a:pt x="509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1"/>
            <p:cNvSpPr/>
            <p:nvPr/>
          </p:nvSpPr>
          <p:spPr>
            <a:xfrm>
              <a:off x="1028671" y="4168580"/>
              <a:ext cx="32194" cy="32560"/>
            </a:xfrm>
            <a:custGeom>
              <a:avLst/>
              <a:gdLst/>
              <a:ahLst/>
              <a:cxnLst/>
              <a:rect l="l" t="t" r="r" b="b"/>
              <a:pathLst>
                <a:path w="704" h="712" extrusionOk="0">
                  <a:moveTo>
                    <a:pt x="405" y="0"/>
                  </a:moveTo>
                  <a:cubicBezTo>
                    <a:pt x="203" y="0"/>
                    <a:pt x="1" y="202"/>
                    <a:pt x="1" y="404"/>
                  </a:cubicBezTo>
                  <a:cubicBezTo>
                    <a:pt x="1" y="606"/>
                    <a:pt x="203" y="711"/>
                    <a:pt x="405" y="711"/>
                  </a:cubicBezTo>
                  <a:cubicBezTo>
                    <a:pt x="501" y="711"/>
                    <a:pt x="703" y="606"/>
                    <a:pt x="703" y="404"/>
                  </a:cubicBezTo>
                  <a:cubicBezTo>
                    <a:pt x="703" y="202"/>
                    <a:pt x="501" y="0"/>
                    <a:pt x="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1"/>
            <p:cNvSpPr/>
            <p:nvPr/>
          </p:nvSpPr>
          <p:spPr>
            <a:xfrm>
              <a:off x="945578" y="4432995"/>
              <a:ext cx="96810" cy="123380"/>
            </a:xfrm>
            <a:custGeom>
              <a:avLst/>
              <a:gdLst/>
              <a:ahLst/>
              <a:cxnLst/>
              <a:rect l="l" t="t" r="r" b="b"/>
              <a:pathLst>
                <a:path w="2117" h="2698" extrusionOk="0">
                  <a:moveTo>
                    <a:pt x="2068" y="0"/>
                  </a:moveTo>
                  <a:cubicBezTo>
                    <a:pt x="2044" y="0"/>
                    <a:pt x="2020" y="24"/>
                    <a:pt x="2020" y="73"/>
                  </a:cubicBezTo>
                  <a:cubicBezTo>
                    <a:pt x="1616" y="477"/>
                    <a:pt x="1309" y="880"/>
                    <a:pt x="1010" y="1284"/>
                  </a:cubicBezTo>
                  <a:cubicBezTo>
                    <a:pt x="606" y="1688"/>
                    <a:pt x="300" y="2092"/>
                    <a:pt x="1" y="2600"/>
                  </a:cubicBezTo>
                  <a:lnTo>
                    <a:pt x="1" y="2697"/>
                  </a:lnTo>
                  <a:cubicBezTo>
                    <a:pt x="98" y="2697"/>
                    <a:pt x="98" y="2697"/>
                    <a:pt x="98" y="2600"/>
                  </a:cubicBezTo>
                  <a:cubicBezTo>
                    <a:pt x="501" y="2294"/>
                    <a:pt x="808" y="1793"/>
                    <a:pt x="1212" y="1389"/>
                  </a:cubicBezTo>
                  <a:lnTo>
                    <a:pt x="2117" y="178"/>
                  </a:lnTo>
                  <a:lnTo>
                    <a:pt x="2117" y="73"/>
                  </a:lnTo>
                  <a:cubicBezTo>
                    <a:pt x="2117" y="24"/>
                    <a:pt x="2092" y="0"/>
                    <a:pt x="20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1"/>
            <p:cNvSpPr/>
            <p:nvPr/>
          </p:nvSpPr>
          <p:spPr>
            <a:xfrm>
              <a:off x="1037908" y="4330330"/>
              <a:ext cx="13719" cy="87573"/>
            </a:xfrm>
            <a:custGeom>
              <a:avLst/>
              <a:gdLst/>
              <a:ahLst/>
              <a:cxnLst/>
              <a:rect l="l" t="t" r="r" b="b"/>
              <a:pathLst>
                <a:path w="300" h="1915" extrusionOk="0">
                  <a:moveTo>
                    <a:pt x="98" y="0"/>
                  </a:moveTo>
                  <a:cubicBezTo>
                    <a:pt x="1" y="299"/>
                    <a:pt x="1" y="606"/>
                    <a:pt x="1" y="905"/>
                  </a:cubicBezTo>
                  <a:cubicBezTo>
                    <a:pt x="1" y="1212"/>
                    <a:pt x="1" y="1510"/>
                    <a:pt x="98" y="1817"/>
                  </a:cubicBezTo>
                  <a:lnTo>
                    <a:pt x="98" y="1914"/>
                  </a:lnTo>
                  <a:cubicBezTo>
                    <a:pt x="203" y="1914"/>
                    <a:pt x="203" y="1914"/>
                    <a:pt x="203" y="1817"/>
                  </a:cubicBezTo>
                  <a:cubicBezTo>
                    <a:pt x="299" y="1510"/>
                    <a:pt x="299" y="1212"/>
                    <a:pt x="299" y="905"/>
                  </a:cubicBezTo>
                  <a:cubicBezTo>
                    <a:pt x="299" y="606"/>
                    <a:pt x="299" y="299"/>
                    <a:pt x="2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908673" y="4636085"/>
              <a:ext cx="22911" cy="35852"/>
            </a:xfrm>
            <a:custGeom>
              <a:avLst/>
              <a:gdLst/>
              <a:ahLst/>
              <a:cxnLst/>
              <a:rect l="l" t="t" r="r" b="b"/>
              <a:pathLst>
                <a:path w="501" h="784" extrusionOk="0">
                  <a:moveTo>
                    <a:pt x="391" y="1"/>
                  </a:moveTo>
                  <a:cubicBezTo>
                    <a:pt x="378" y="1"/>
                    <a:pt x="352" y="25"/>
                    <a:pt x="299" y="73"/>
                  </a:cubicBezTo>
                  <a:cubicBezTo>
                    <a:pt x="202" y="73"/>
                    <a:pt x="202" y="275"/>
                    <a:pt x="97" y="380"/>
                  </a:cubicBezTo>
                  <a:cubicBezTo>
                    <a:pt x="97" y="477"/>
                    <a:pt x="0" y="582"/>
                    <a:pt x="0" y="679"/>
                  </a:cubicBezTo>
                  <a:lnTo>
                    <a:pt x="0" y="784"/>
                  </a:lnTo>
                  <a:lnTo>
                    <a:pt x="97" y="784"/>
                  </a:lnTo>
                  <a:cubicBezTo>
                    <a:pt x="202" y="679"/>
                    <a:pt x="202" y="582"/>
                    <a:pt x="299" y="477"/>
                  </a:cubicBezTo>
                  <a:cubicBezTo>
                    <a:pt x="404" y="380"/>
                    <a:pt x="404" y="275"/>
                    <a:pt x="501" y="73"/>
                  </a:cubicBezTo>
                  <a:lnTo>
                    <a:pt x="404" y="73"/>
                  </a:lnTo>
                  <a:cubicBezTo>
                    <a:pt x="404" y="25"/>
                    <a:pt x="404" y="1"/>
                    <a:pt x="3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807105" y="4547093"/>
              <a:ext cx="36996" cy="27758"/>
            </a:xfrm>
            <a:custGeom>
              <a:avLst/>
              <a:gdLst/>
              <a:ahLst/>
              <a:cxnLst/>
              <a:rect l="l" t="t" r="r" b="b"/>
              <a:pathLst>
                <a:path w="809" h="607" extrusionOk="0">
                  <a:moveTo>
                    <a:pt x="703" y="0"/>
                  </a:moveTo>
                  <a:cubicBezTo>
                    <a:pt x="606" y="105"/>
                    <a:pt x="501" y="202"/>
                    <a:pt x="299" y="202"/>
                  </a:cubicBezTo>
                  <a:lnTo>
                    <a:pt x="1" y="509"/>
                  </a:lnTo>
                  <a:cubicBezTo>
                    <a:pt x="1" y="606"/>
                    <a:pt x="98" y="606"/>
                    <a:pt x="98" y="606"/>
                  </a:cubicBezTo>
                  <a:cubicBezTo>
                    <a:pt x="202" y="606"/>
                    <a:pt x="404" y="509"/>
                    <a:pt x="501" y="404"/>
                  </a:cubicBezTo>
                  <a:cubicBezTo>
                    <a:pt x="606" y="307"/>
                    <a:pt x="703" y="307"/>
                    <a:pt x="808" y="202"/>
                  </a:cubicBezTo>
                  <a:lnTo>
                    <a:pt x="808" y="105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1157951" y="4634988"/>
              <a:ext cx="22911" cy="36950"/>
            </a:xfrm>
            <a:custGeom>
              <a:avLst/>
              <a:gdLst/>
              <a:ahLst/>
              <a:cxnLst/>
              <a:rect l="l" t="t" r="r" b="b"/>
              <a:pathLst>
                <a:path w="501" h="808" extrusionOk="0">
                  <a:moveTo>
                    <a:pt x="97" y="0"/>
                  </a:moveTo>
                  <a:cubicBezTo>
                    <a:pt x="0" y="0"/>
                    <a:pt x="0" y="97"/>
                    <a:pt x="0" y="97"/>
                  </a:cubicBezTo>
                  <a:cubicBezTo>
                    <a:pt x="0" y="299"/>
                    <a:pt x="97" y="404"/>
                    <a:pt x="97" y="501"/>
                  </a:cubicBezTo>
                  <a:lnTo>
                    <a:pt x="404" y="808"/>
                  </a:lnTo>
                  <a:cubicBezTo>
                    <a:pt x="501" y="808"/>
                    <a:pt x="501" y="808"/>
                    <a:pt x="501" y="703"/>
                  </a:cubicBezTo>
                  <a:cubicBezTo>
                    <a:pt x="501" y="606"/>
                    <a:pt x="404" y="501"/>
                    <a:pt x="404" y="404"/>
                  </a:cubicBezTo>
                  <a:cubicBezTo>
                    <a:pt x="299" y="299"/>
                    <a:pt x="202" y="97"/>
                    <a:pt x="97" y="97"/>
                  </a:cubicBezTo>
                  <a:lnTo>
                    <a:pt x="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1241044" y="4547093"/>
              <a:ext cx="41386" cy="27758"/>
            </a:xfrm>
            <a:custGeom>
              <a:avLst/>
              <a:gdLst/>
              <a:ahLst/>
              <a:cxnLst/>
              <a:rect l="l" t="t" r="r" b="b"/>
              <a:pathLst>
                <a:path w="905" h="607" extrusionOk="0">
                  <a:moveTo>
                    <a:pt x="202" y="0"/>
                  </a:moveTo>
                  <a:cubicBezTo>
                    <a:pt x="97" y="0"/>
                    <a:pt x="97" y="0"/>
                    <a:pt x="97" y="105"/>
                  </a:cubicBezTo>
                  <a:cubicBezTo>
                    <a:pt x="97" y="105"/>
                    <a:pt x="0" y="105"/>
                    <a:pt x="97" y="202"/>
                  </a:cubicBezTo>
                  <a:cubicBezTo>
                    <a:pt x="202" y="307"/>
                    <a:pt x="299" y="307"/>
                    <a:pt x="404" y="404"/>
                  </a:cubicBezTo>
                  <a:cubicBezTo>
                    <a:pt x="501" y="509"/>
                    <a:pt x="606" y="606"/>
                    <a:pt x="808" y="606"/>
                  </a:cubicBezTo>
                  <a:cubicBezTo>
                    <a:pt x="808" y="606"/>
                    <a:pt x="904" y="509"/>
                    <a:pt x="808" y="509"/>
                  </a:cubicBezTo>
                  <a:lnTo>
                    <a:pt x="501" y="202"/>
                  </a:lnTo>
                  <a:cubicBezTo>
                    <a:pt x="404" y="202"/>
                    <a:pt x="299" y="105"/>
                    <a:pt x="2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1"/>
            <p:cNvSpPr/>
            <p:nvPr/>
          </p:nvSpPr>
          <p:spPr>
            <a:xfrm>
              <a:off x="908673" y="4201095"/>
              <a:ext cx="22911" cy="32148"/>
            </a:xfrm>
            <a:custGeom>
              <a:avLst/>
              <a:gdLst/>
              <a:ahLst/>
              <a:cxnLst/>
              <a:rect l="l" t="t" r="r" b="b"/>
              <a:pathLst>
                <a:path w="501" h="703" extrusionOk="0">
                  <a:moveTo>
                    <a:pt x="0" y="0"/>
                  </a:moveTo>
                  <a:lnTo>
                    <a:pt x="0" y="97"/>
                  </a:lnTo>
                  <a:cubicBezTo>
                    <a:pt x="0" y="202"/>
                    <a:pt x="97" y="299"/>
                    <a:pt x="97" y="404"/>
                  </a:cubicBezTo>
                  <a:cubicBezTo>
                    <a:pt x="202" y="501"/>
                    <a:pt x="202" y="606"/>
                    <a:pt x="299" y="703"/>
                  </a:cubicBezTo>
                  <a:lnTo>
                    <a:pt x="404" y="703"/>
                  </a:lnTo>
                  <a:cubicBezTo>
                    <a:pt x="404" y="703"/>
                    <a:pt x="501" y="703"/>
                    <a:pt x="501" y="606"/>
                  </a:cubicBezTo>
                  <a:cubicBezTo>
                    <a:pt x="404" y="501"/>
                    <a:pt x="404" y="404"/>
                    <a:pt x="299" y="299"/>
                  </a:cubicBezTo>
                  <a:cubicBezTo>
                    <a:pt x="202" y="202"/>
                    <a:pt x="202" y="97"/>
                    <a:pt x="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1"/>
            <p:cNvSpPr/>
            <p:nvPr/>
          </p:nvSpPr>
          <p:spPr>
            <a:xfrm>
              <a:off x="807105" y="4297815"/>
              <a:ext cx="36996" cy="23322"/>
            </a:xfrm>
            <a:custGeom>
              <a:avLst/>
              <a:gdLst/>
              <a:ahLst/>
              <a:cxnLst/>
              <a:rect l="l" t="t" r="r" b="b"/>
              <a:pathLst>
                <a:path w="809" h="510" extrusionOk="0">
                  <a:moveTo>
                    <a:pt x="1" y="1"/>
                  </a:moveTo>
                  <a:lnTo>
                    <a:pt x="1" y="106"/>
                  </a:lnTo>
                  <a:lnTo>
                    <a:pt x="299" y="405"/>
                  </a:lnTo>
                  <a:cubicBezTo>
                    <a:pt x="501" y="405"/>
                    <a:pt x="606" y="509"/>
                    <a:pt x="703" y="509"/>
                  </a:cubicBezTo>
                  <a:lnTo>
                    <a:pt x="808" y="509"/>
                  </a:lnTo>
                  <a:lnTo>
                    <a:pt x="808" y="405"/>
                  </a:lnTo>
                  <a:cubicBezTo>
                    <a:pt x="703" y="308"/>
                    <a:pt x="606" y="203"/>
                    <a:pt x="501" y="203"/>
                  </a:cubicBezTo>
                  <a:cubicBezTo>
                    <a:pt x="404" y="106"/>
                    <a:pt x="202" y="1"/>
                    <a:pt x="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1"/>
            <p:cNvSpPr/>
            <p:nvPr/>
          </p:nvSpPr>
          <p:spPr>
            <a:xfrm>
              <a:off x="1157951" y="4201095"/>
              <a:ext cx="22911" cy="34297"/>
            </a:xfrm>
            <a:custGeom>
              <a:avLst/>
              <a:gdLst/>
              <a:ahLst/>
              <a:cxnLst/>
              <a:rect l="l" t="t" r="r" b="b"/>
              <a:pathLst>
                <a:path w="501" h="750" extrusionOk="0">
                  <a:moveTo>
                    <a:pt x="404" y="0"/>
                  </a:moveTo>
                  <a:lnTo>
                    <a:pt x="97" y="299"/>
                  </a:lnTo>
                  <a:cubicBezTo>
                    <a:pt x="97" y="404"/>
                    <a:pt x="0" y="501"/>
                    <a:pt x="0" y="606"/>
                  </a:cubicBezTo>
                  <a:lnTo>
                    <a:pt x="0" y="703"/>
                  </a:lnTo>
                  <a:cubicBezTo>
                    <a:pt x="0" y="703"/>
                    <a:pt x="43" y="749"/>
                    <a:pt x="72" y="749"/>
                  </a:cubicBezTo>
                  <a:cubicBezTo>
                    <a:pt x="86" y="749"/>
                    <a:pt x="97" y="738"/>
                    <a:pt x="97" y="703"/>
                  </a:cubicBezTo>
                  <a:lnTo>
                    <a:pt x="404" y="404"/>
                  </a:lnTo>
                  <a:cubicBezTo>
                    <a:pt x="404" y="299"/>
                    <a:pt x="501" y="202"/>
                    <a:pt x="501" y="97"/>
                  </a:cubicBez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1"/>
            <p:cNvSpPr/>
            <p:nvPr/>
          </p:nvSpPr>
          <p:spPr>
            <a:xfrm>
              <a:off x="1245434" y="4297815"/>
              <a:ext cx="32560" cy="23322"/>
            </a:xfrm>
            <a:custGeom>
              <a:avLst/>
              <a:gdLst/>
              <a:ahLst/>
              <a:cxnLst/>
              <a:rect l="l" t="t" r="r" b="b"/>
              <a:pathLst>
                <a:path w="712" h="510" extrusionOk="0">
                  <a:moveTo>
                    <a:pt x="712" y="1"/>
                  </a:moveTo>
                  <a:cubicBezTo>
                    <a:pt x="510" y="1"/>
                    <a:pt x="405" y="106"/>
                    <a:pt x="308" y="203"/>
                  </a:cubicBezTo>
                  <a:cubicBezTo>
                    <a:pt x="203" y="203"/>
                    <a:pt x="106" y="308"/>
                    <a:pt x="1" y="405"/>
                  </a:cubicBezTo>
                  <a:lnTo>
                    <a:pt x="1" y="509"/>
                  </a:lnTo>
                  <a:lnTo>
                    <a:pt x="106" y="509"/>
                  </a:lnTo>
                  <a:cubicBezTo>
                    <a:pt x="203" y="509"/>
                    <a:pt x="308" y="405"/>
                    <a:pt x="405" y="405"/>
                  </a:cubicBezTo>
                  <a:lnTo>
                    <a:pt x="712" y="106"/>
                  </a:lnTo>
                  <a:lnTo>
                    <a:pt x="7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31"/>
          <p:cNvGrpSpPr/>
          <p:nvPr/>
        </p:nvGrpSpPr>
        <p:grpSpPr>
          <a:xfrm>
            <a:off x="340117" y="4341663"/>
            <a:ext cx="3935406" cy="616637"/>
            <a:chOff x="340117" y="4341663"/>
            <a:chExt cx="3935406" cy="616637"/>
          </a:xfrm>
        </p:grpSpPr>
        <p:sp>
          <p:nvSpPr>
            <p:cNvPr id="363" name="Google Shape;363;p31"/>
            <p:cNvSpPr/>
            <p:nvPr/>
          </p:nvSpPr>
          <p:spPr>
            <a:xfrm>
              <a:off x="1926825" y="4708175"/>
              <a:ext cx="250124" cy="250124"/>
            </a:xfrm>
            <a:custGeom>
              <a:avLst/>
              <a:gdLst/>
              <a:ahLst/>
              <a:cxnLst/>
              <a:rect l="l" t="t" r="r" b="b"/>
              <a:pathLst>
                <a:path w="808" h="808" extrusionOk="0">
                  <a:moveTo>
                    <a:pt x="404" y="0"/>
                  </a:moveTo>
                  <a:lnTo>
                    <a:pt x="202" y="299"/>
                  </a:lnTo>
                  <a:lnTo>
                    <a:pt x="0" y="404"/>
                  </a:lnTo>
                  <a:lnTo>
                    <a:pt x="202" y="501"/>
                  </a:lnTo>
                  <a:lnTo>
                    <a:pt x="97" y="808"/>
                  </a:lnTo>
                  <a:lnTo>
                    <a:pt x="404" y="703"/>
                  </a:lnTo>
                  <a:lnTo>
                    <a:pt x="703" y="808"/>
                  </a:lnTo>
                  <a:lnTo>
                    <a:pt x="606" y="501"/>
                  </a:lnTo>
                  <a:lnTo>
                    <a:pt x="808" y="299"/>
                  </a:lnTo>
                  <a:lnTo>
                    <a:pt x="501" y="299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1"/>
            <p:cNvSpPr/>
            <p:nvPr/>
          </p:nvSpPr>
          <p:spPr>
            <a:xfrm rot="2028295">
              <a:off x="3402202" y="4366338"/>
              <a:ext cx="127098" cy="126324"/>
            </a:xfrm>
            <a:custGeom>
              <a:avLst/>
              <a:gdLst/>
              <a:ahLst/>
              <a:cxnLst/>
              <a:rect l="l" t="t" r="r" b="b"/>
              <a:pathLst>
                <a:path w="1317" h="1309" extrusionOk="0">
                  <a:moveTo>
                    <a:pt x="606" y="0"/>
                  </a:moveTo>
                  <a:lnTo>
                    <a:pt x="404" y="501"/>
                  </a:lnTo>
                  <a:lnTo>
                    <a:pt x="0" y="606"/>
                  </a:lnTo>
                  <a:lnTo>
                    <a:pt x="307" y="904"/>
                  </a:lnTo>
                  <a:lnTo>
                    <a:pt x="202" y="1308"/>
                  </a:lnTo>
                  <a:lnTo>
                    <a:pt x="606" y="1106"/>
                  </a:lnTo>
                  <a:lnTo>
                    <a:pt x="1115" y="1308"/>
                  </a:lnTo>
                  <a:lnTo>
                    <a:pt x="913" y="808"/>
                  </a:lnTo>
                  <a:lnTo>
                    <a:pt x="1316" y="501"/>
                  </a:lnTo>
                  <a:lnTo>
                    <a:pt x="808" y="5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1"/>
            <p:cNvSpPr/>
            <p:nvPr/>
          </p:nvSpPr>
          <p:spPr>
            <a:xfrm rot="-1767930">
              <a:off x="369508" y="4638193"/>
              <a:ext cx="163481" cy="162490"/>
            </a:xfrm>
            <a:custGeom>
              <a:avLst/>
              <a:gdLst/>
              <a:ahLst/>
              <a:cxnLst/>
              <a:rect l="l" t="t" r="r" b="b"/>
              <a:pathLst>
                <a:path w="1317" h="1309" extrusionOk="0">
                  <a:moveTo>
                    <a:pt x="606" y="0"/>
                  </a:moveTo>
                  <a:lnTo>
                    <a:pt x="404" y="501"/>
                  </a:lnTo>
                  <a:lnTo>
                    <a:pt x="0" y="606"/>
                  </a:lnTo>
                  <a:lnTo>
                    <a:pt x="307" y="904"/>
                  </a:lnTo>
                  <a:lnTo>
                    <a:pt x="202" y="1308"/>
                  </a:lnTo>
                  <a:lnTo>
                    <a:pt x="606" y="1106"/>
                  </a:lnTo>
                  <a:lnTo>
                    <a:pt x="1115" y="1308"/>
                  </a:lnTo>
                  <a:lnTo>
                    <a:pt x="913" y="808"/>
                  </a:lnTo>
                  <a:lnTo>
                    <a:pt x="1316" y="501"/>
                  </a:lnTo>
                  <a:lnTo>
                    <a:pt x="808" y="5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1"/>
            <p:cNvSpPr/>
            <p:nvPr/>
          </p:nvSpPr>
          <p:spPr>
            <a:xfrm rot="9263967">
              <a:off x="4127376" y="4787615"/>
              <a:ext cx="127099" cy="126323"/>
            </a:xfrm>
            <a:custGeom>
              <a:avLst/>
              <a:gdLst/>
              <a:ahLst/>
              <a:cxnLst/>
              <a:rect l="l" t="t" r="r" b="b"/>
              <a:pathLst>
                <a:path w="1317" h="1309" extrusionOk="0">
                  <a:moveTo>
                    <a:pt x="606" y="0"/>
                  </a:moveTo>
                  <a:lnTo>
                    <a:pt x="404" y="501"/>
                  </a:lnTo>
                  <a:lnTo>
                    <a:pt x="0" y="606"/>
                  </a:lnTo>
                  <a:lnTo>
                    <a:pt x="307" y="904"/>
                  </a:lnTo>
                  <a:lnTo>
                    <a:pt x="202" y="1308"/>
                  </a:lnTo>
                  <a:lnTo>
                    <a:pt x="606" y="1106"/>
                  </a:lnTo>
                  <a:lnTo>
                    <a:pt x="1115" y="1308"/>
                  </a:lnTo>
                  <a:lnTo>
                    <a:pt x="913" y="808"/>
                  </a:lnTo>
                  <a:lnTo>
                    <a:pt x="1316" y="501"/>
                  </a:lnTo>
                  <a:lnTo>
                    <a:pt x="808" y="5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" name="Google Shape;367;p31"/>
          <p:cNvGrpSpPr/>
          <p:nvPr/>
        </p:nvGrpSpPr>
        <p:grpSpPr>
          <a:xfrm>
            <a:off x="5191656" y="1635071"/>
            <a:ext cx="4339129" cy="3405304"/>
            <a:chOff x="5191656" y="1635071"/>
            <a:chExt cx="4339129" cy="3405304"/>
          </a:xfrm>
        </p:grpSpPr>
        <p:sp>
          <p:nvSpPr>
            <p:cNvPr id="368" name="Google Shape;368;p31"/>
            <p:cNvSpPr/>
            <p:nvPr/>
          </p:nvSpPr>
          <p:spPr>
            <a:xfrm>
              <a:off x="5250951" y="3190506"/>
              <a:ext cx="4245971" cy="409317"/>
            </a:xfrm>
            <a:custGeom>
              <a:avLst/>
              <a:gdLst/>
              <a:ahLst/>
              <a:cxnLst/>
              <a:rect l="l" t="t" r="r" b="b"/>
              <a:pathLst>
                <a:path w="50269" h="4846" extrusionOk="0">
                  <a:moveTo>
                    <a:pt x="50269" y="0"/>
                  </a:moveTo>
                  <a:lnTo>
                    <a:pt x="6566" y="97"/>
                  </a:lnTo>
                  <a:cubicBezTo>
                    <a:pt x="5758" y="97"/>
                    <a:pt x="3739" y="299"/>
                    <a:pt x="3231" y="905"/>
                  </a:cubicBezTo>
                  <a:lnTo>
                    <a:pt x="1" y="4846"/>
                  </a:lnTo>
                  <a:lnTo>
                    <a:pt x="48048" y="4846"/>
                  </a:lnTo>
                  <a:lnTo>
                    <a:pt x="502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1"/>
            <p:cNvSpPr/>
            <p:nvPr/>
          </p:nvSpPr>
          <p:spPr>
            <a:xfrm>
              <a:off x="5250951" y="3599742"/>
              <a:ext cx="4058459" cy="733325"/>
            </a:xfrm>
            <a:custGeom>
              <a:avLst/>
              <a:gdLst/>
              <a:ahLst/>
              <a:cxnLst/>
              <a:rect l="l" t="t" r="r" b="b"/>
              <a:pathLst>
                <a:path w="48049" h="8682" extrusionOk="0">
                  <a:moveTo>
                    <a:pt x="1" y="1"/>
                  </a:moveTo>
                  <a:lnTo>
                    <a:pt x="1" y="8681"/>
                  </a:lnTo>
                  <a:lnTo>
                    <a:pt x="48048" y="8681"/>
                  </a:lnTo>
                  <a:lnTo>
                    <a:pt x="4804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1"/>
            <p:cNvSpPr/>
            <p:nvPr/>
          </p:nvSpPr>
          <p:spPr>
            <a:xfrm>
              <a:off x="5191656" y="3181637"/>
              <a:ext cx="4092498" cy="1119753"/>
            </a:xfrm>
            <a:custGeom>
              <a:avLst/>
              <a:gdLst/>
              <a:ahLst/>
              <a:cxnLst/>
              <a:rect l="l" t="t" r="r" b="b"/>
              <a:pathLst>
                <a:path w="48452" h="13257" extrusionOk="0">
                  <a:moveTo>
                    <a:pt x="48451" y="1"/>
                  </a:moveTo>
                  <a:lnTo>
                    <a:pt x="8681" y="105"/>
                  </a:lnTo>
                  <a:cubicBezTo>
                    <a:pt x="8681" y="105"/>
                    <a:pt x="8224" y="71"/>
                    <a:pt x="7591" y="71"/>
                  </a:cubicBezTo>
                  <a:cubicBezTo>
                    <a:pt x="6342" y="71"/>
                    <a:pt x="4404" y="206"/>
                    <a:pt x="3933" y="1010"/>
                  </a:cubicBezTo>
                  <a:lnTo>
                    <a:pt x="1615" y="3537"/>
                  </a:lnTo>
                  <a:cubicBezTo>
                    <a:pt x="0" y="4951"/>
                    <a:pt x="501" y="6162"/>
                    <a:pt x="501" y="7470"/>
                  </a:cubicBezTo>
                  <a:cubicBezTo>
                    <a:pt x="404" y="8681"/>
                    <a:pt x="501" y="9489"/>
                    <a:pt x="501" y="10805"/>
                  </a:cubicBezTo>
                  <a:cubicBezTo>
                    <a:pt x="501" y="11104"/>
                    <a:pt x="501" y="11411"/>
                    <a:pt x="606" y="11709"/>
                  </a:cubicBezTo>
                  <a:cubicBezTo>
                    <a:pt x="867" y="12415"/>
                    <a:pt x="1671" y="12739"/>
                    <a:pt x="2409" y="12739"/>
                  </a:cubicBezTo>
                  <a:cubicBezTo>
                    <a:pt x="2515" y="12739"/>
                    <a:pt x="2620" y="12732"/>
                    <a:pt x="2721" y="12719"/>
                  </a:cubicBezTo>
                  <a:cubicBezTo>
                    <a:pt x="4240" y="12622"/>
                    <a:pt x="5548" y="11814"/>
                    <a:pt x="6961" y="11411"/>
                  </a:cubicBezTo>
                  <a:cubicBezTo>
                    <a:pt x="7901" y="11132"/>
                    <a:pt x="8851" y="11021"/>
                    <a:pt x="9807" y="11021"/>
                  </a:cubicBezTo>
                  <a:cubicBezTo>
                    <a:pt x="13364" y="11021"/>
                    <a:pt x="17008" y="12560"/>
                    <a:pt x="20592" y="12719"/>
                  </a:cubicBezTo>
                  <a:cubicBezTo>
                    <a:pt x="21198" y="12719"/>
                    <a:pt x="21900" y="12622"/>
                    <a:pt x="22409" y="12420"/>
                  </a:cubicBezTo>
                  <a:cubicBezTo>
                    <a:pt x="23111" y="12218"/>
                    <a:pt x="23620" y="11709"/>
                    <a:pt x="24226" y="11411"/>
                  </a:cubicBezTo>
                  <a:cubicBezTo>
                    <a:pt x="24994" y="11027"/>
                    <a:pt x="25843" y="10886"/>
                    <a:pt x="26721" y="10886"/>
                  </a:cubicBezTo>
                  <a:cubicBezTo>
                    <a:pt x="27229" y="10886"/>
                    <a:pt x="27746" y="10933"/>
                    <a:pt x="28263" y="11007"/>
                  </a:cubicBezTo>
                  <a:cubicBezTo>
                    <a:pt x="29677" y="11104"/>
                    <a:pt x="30985" y="11411"/>
                    <a:pt x="32398" y="11814"/>
                  </a:cubicBezTo>
                  <a:cubicBezTo>
                    <a:pt x="34405" y="12449"/>
                    <a:pt x="36413" y="13256"/>
                    <a:pt x="38497" y="13256"/>
                  </a:cubicBezTo>
                  <a:cubicBezTo>
                    <a:pt x="38719" y="13256"/>
                    <a:pt x="38941" y="13247"/>
                    <a:pt x="39165" y="13228"/>
                  </a:cubicBezTo>
                  <a:cubicBezTo>
                    <a:pt x="45625" y="12824"/>
                    <a:pt x="47240" y="6767"/>
                    <a:pt x="47644" y="4951"/>
                  </a:cubicBezTo>
                  <a:lnTo>
                    <a:pt x="484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1"/>
            <p:cNvSpPr/>
            <p:nvPr/>
          </p:nvSpPr>
          <p:spPr>
            <a:xfrm>
              <a:off x="5250951" y="4332988"/>
              <a:ext cx="119434" cy="375194"/>
            </a:xfrm>
            <a:custGeom>
              <a:avLst/>
              <a:gdLst/>
              <a:ahLst/>
              <a:cxnLst/>
              <a:rect l="l" t="t" r="r" b="b"/>
              <a:pathLst>
                <a:path w="1414" h="4442" extrusionOk="0">
                  <a:moveTo>
                    <a:pt x="1" y="0"/>
                  </a:moveTo>
                  <a:lnTo>
                    <a:pt x="1" y="4442"/>
                  </a:lnTo>
                  <a:lnTo>
                    <a:pt x="1414" y="4442"/>
                  </a:lnTo>
                  <a:lnTo>
                    <a:pt x="14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1"/>
            <p:cNvSpPr/>
            <p:nvPr/>
          </p:nvSpPr>
          <p:spPr>
            <a:xfrm>
              <a:off x="5540836" y="3650928"/>
              <a:ext cx="3180614" cy="23228"/>
            </a:xfrm>
            <a:custGeom>
              <a:avLst/>
              <a:gdLst/>
              <a:ahLst/>
              <a:cxnLst/>
              <a:rect l="l" t="t" r="r" b="b"/>
              <a:pathLst>
                <a:path w="37656" h="275" extrusionOk="0">
                  <a:moveTo>
                    <a:pt x="28167" y="0"/>
                  </a:moveTo>
                  <a:cubicBezTo>
                    <a:pt x="19583" y="0"/>
                    <a:pt x="8585" y="0"/>
                    <a:pt x="1" y="97"/>
                  </a:cubicBezTo>
                  <a:lnTo>
                    <a:pt x="1" y="202"/>
                  </a:lnTo>
                  <a:cubicBezTo>
                    <a:pt x="6009" y="251"/>
                    <a:pt x="12394" y="275"/>
                    <a:pt x="18778" y="275"/>
                  </a:cubicBezTo>
                  <a:cubicBezTo>
                    <a:pt x="25163" y="275"/>
                    <a:pt x="31546" y="251"/>
                    <a:pt x="37550" y="202"/>
                  </a:cubicBezTo>
                  <a:lnTo>
                    <a:pt x="37655" y="202"/>
                  </a:lnTo>
                  <a:cubicBezTo>
                    <a:pt x="37655" y="97"/>
                    <a:pt x="37550" y="97"/>
                    <a:pt x="37550" y="97"/>
                  </a:cubicBezTo>
                  <a:cubicBezTo>
                    <a:pt x="35233" y="97"/>
                    <a:pt x="30485" y="0"/>
                    <a:pt x="28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1"/>
            <p:cNvSpPr/>
            <p:nvPr/>
          </p:nvSpPr>
          <p:spPr>
            <a:xfrm>
              <a:off x="6555772" y="3324890"/>
              <a:ext cx="673271" cy="1715484"/>
            </a:xfrm>
            <a:custGeom>
              <a:avLst/>
              <a:gdLst/>
              <a:ahLst/>
              <a:cxnLst/>
              <a:rect l="l" t="t" r="r" b="b"/>
              <a:pathLst>
                <a:path w="7971" h="20310" extrusionOk="0">
                  <a:moveTo>
                    <a:pt x="3878" y="0"/>
                  </a:moveTo>
                  <a:cubicBezTo>
                    <a:pt x="3251" y="0"/>
                    <a:pt x="3029" y="226"/>
                    <a:pt x="3029" y="226"/>
                  </a:cubicBezTo>
                  <a:cubicBezTo>
                    <a:pt x="2019" y="1535"/>
                    <a:pt x="1309" y="3053"/>
                    <a:pt x="703" y="4563"/>
                  </a:cubicBezTo>
                  <a:cubicBezTo>
                    <a:pt x="404" y="5475"/>
                    <a:pt x="202" y="6380"/>
                    <a:pt x="97" y="7292"/>
                  </a:cubicBezTo>
                  <a:cubicBezTo>
                    <a:pt x="0" y="8100"/>
                    <a:pt x="97" y="9004"/>
                    <a:pt x="202" y="9812"/>
                  </a:cubicBezTo>
                  <a:cubicBezTo>
                    <a:pt x="501" y="12032"/>
                    <a:pt x="1616" y="15165"/>
                    <a:pt x="2520" y="17386"/>
                  </a:cubicBezTo>
                  <a:cubicBezTo>
                    <a:pt x="2520" y="18089"/>
                    <a:pt x="2019" y="18694"/>
                    <a:pt x="1511" y="19203"/>
                  </a:cubicBezTo>
                  <a:lnTo>
                    <a:pt x="1107" y="19607"/>
                  </a:lnTo>
                  <a:cubicBezTo>
                    <a:pt x="1032" y="19839"/>
                    <a:pt x="1195" y="20075"/>
                    <a:pt x="1415" y="20075"/>
                  </a:cubicBezTo>
                  <a:cubicBezTo>
                    <a:pt x="1479" y="20075"/>
                    <a:pt x="1547" y="20056"/>
                    <a:pt x="1616" y="20010"/>
                  </a:cubicBezTo>
                  <a:cubicBezTo>
                    <a:pt x="1646" y="20073"/>
                    <a:pt x="1686" y="20097"/>
                    <a:pt x="1730" y="20097"/>
                  </a:cubicBezTo>
                  <a:cubicBezTo>
                    <a:pt x="1828" y="20097"/>
                    <a:pt x="1947" y="19978"/>
                    <a:pt x="2019" y="19905"/>
                  </a:cubicBezTo>
                  <a:cubicBezTo>
                    <a:pt x="2019" y="20010"/>
                    <a:pt x="2019" y="20107"/>
                    <a:pt x="2116" y="20107"/>
                  </a:cubicBezTo>
                  <a:cubicBezTo>
                    <a:pt x="2147" y="20138"/>
                    <a:pt x="2177" y="20151"/>
                    <a:pt x="2208" y="20151"/>
                  </a:cubicBezTo>
                  <a:cubicBezTo>
                    <a:pt x="2279" y="20151"/>
                    <a:pt x="2349" y="20079"/>
                    <a:pt x="2423" y="20010"/>
                  </a:cubicBezTo>
                  <a:lnTo>
                    <a:pt x="2423" y="20010"/>
                  </a:lnTo>
                  <a:cubicBezTo>
                    <a:pt x="2318" y="20107"/>
                    <a:pt x="2520" y="20212"/>
                    <a:pt x="2625" y="20309"/>
                  </a:cubicBezTo>
                  <a:cubicBezTo>
                    <a:pt x="2722" y="20309"/>
                    <a:pt x="2827" y="20212"/>
                    <a:pt x="3029" y="20107"/>
                  </a:cubicBezTo>
                  <a:cubicBezTo>
                    <a:pt x="3432" y="19704"/>
                    <a:pt x="3836" y="19300"/>
                    <a:pt x="4337" y="19001"/>
                  </a:cubicBezTo>
                  <a:cubicBezTo>
                    <a:pt x="4644" y="18694"/>
                    <a:pt x="4943" y="18395"/>
                    <a:pt x="5048" y="17992"/>
                  </a:cubicBezTo>
                  <a:cubicBezTo>
                    <a:pt x="5048" y="17483"/>
                    <a:pt x="4846" y="17079"/>
                    <a:pt x="4741" y="16377"/>
                  </a:cubicBezTo>
                  <a:cubicBezTo>
                    <a:pt x="4337" y="10215"/>
                    <a:pt x="3933" y="8600"/>
                    <a:pt x="4038" y="7995"/>
                  </a:cubicBezTo>
                  <a:cubicBezTo>
                    <a:pt x="4337" y="6485"/>
                    <a:pt x="7066" y="3255"/>
                    <a:pt x="7971" y="1938"/>
                  </a:cubicBezTo>
                  <a:cubicBezTo>
                    <a:pt x="7971" y="1938"/>
                    <a:pt x="6864" y="727"/>
                    <a:pt x="5144" y="226"/>
                  </a:cubicBezTo>
                  <a:cubicBezTo>
                    <a:pt x="4606" y="57"/>
                    <a:pt x="4192" y="0"/>
                    <a:pt x="3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1"/>
            <p:cNvSpPr/>
            <p:nvPr/>
          </p:nvSpPr>
          <p:spPr>
            <a:xfrm>
              <a:off x="9377506" y="3829573"/>
              <a:ext cx="119434" cy="375278"/>
            </a:xfrm>
            <a:custGeom>
              <a:avLst/>
              <a:gdLst/>
              <a:ahLst/>
              <a:cxnLst/>
              <a:rect l="l" t="t" r="r" b="b"/>
              <a:pathLst>
                <a:path w="1414" h="4443" extrusionOk="0">
                  <a:moveTo>
                    <a:pt x="1" y="1"/>
                  </a:moveTo>
                  <a:lnTo>
                    <a:pt x="1" y="4442"/>
                  </a:lnTo>
                  <a:lnTo>
                    <a:pt x="1414" y="4442"/>
                  </a:lnTo>
                  <a:lnTo>
                    <a:pt x="14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1"/>
            <p:cNvSpPr/>
            <p:nvPr/>
          </p:nvSpPr>
          <p:spPr>
            <a:xfrm>
              <a:off x="9309343" y="3181637"/>
              <a:ext cx="187597" cy="1151427"/>
            </a:xfrm>
            <a:custGeom>
              <a:avLst/>
              <a:gdLst/>
              <a:ahLst/>
              <a:cxnLst/>
              <a:rect l="l" t="t" r="r" b="b"/>
              <a:pathLst>
                <a:path w="2221" h="13632" extrusionOk="0">
                  <a:moveTo>
                    <a:pt x="2221" y="1"/>
                  </a:moveTo>
                  <a:lnTo>
                    <a:pt x="0" y="4951"/>
                  </a:lnTo>
                  <a:lnTo>
                    <a:pt x="0" y="13631"/>
                  </a:lnTo>
                  <a:lnTo>
                    <a:pt x="2221" y="7777"/>
                  </a:lnTo>
                  <a:lnTo>
                    <a:pt x="2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1"/>
            <p:cNvSpPr/>
            <p:nvPr/>
          </p:nvSpPr>
          <p:spPr>
            <a:xfrm>
              <a:off x="9198862" y="4332988"/>
              <a:ext cx="110565" cy="375194"/>
            </a:xfrm>
            <a:custGeom>
              <a:avLst/>
              <a:gdLst/>
              <a:ahLst/>
              <a:cxnLst/>
              <a:rect l="l" t="t" r="r" b="b"/>
              <a:pathLst>
                <a:path w="1309" h="4442" extrusionOk="0">
                  <a:moveTo>
                    <a:pt x="0" y="0"/>
                  </a:moveTo>
                  <a:lnTo>
                    <a:pt x="0" y="4442"/>
                  </a:lnTo>
                  <a:lnTo>
                    <a:pt x="1308" y="4442"/>
                  </a:lnTo>
                  <a:lnTo>
                    <a:pt x="130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1"/>
            <p:cNvSpPr/>
            <p:nvPr/>
          </p:nvSpPr>
          <p:spPr>
            <a:xfrm>
              <a:off x="7211899" y="3312389"/>
              <a:ext cx="674031" cy="1727985"/>
            </a:xfrm>
            <a:custGeom>
              <a:avLst/>
              <a:gdLst/>
              <a:ahLst/>
              <a:cxnLst/>
              <a:rect l="l" t="t" r="r" b="b"/>
              <a:pathLst>
                <a:path w="7980" h="20458" extrusionOk="0">
                  <a:moveTo>
                    <a:pt x="4068" y="0"/>
                  </a:moveTo>
                  <a:cubicBezTo>
                    <a:pt x="3769" y="0"/>
                    <a:pt x="3366" y="68"/>
                    <a:pt x="2827" y="269"/>
                  </a:cubicBezTo>
                  <a:cubicBezTo>
                    <a:pt x="1115" y="778"/>
                    <a:pt x="1" y="1989"/>
                    <a:pt x="1" y="1989"/>
                  </a:cubicBezTo>
                  <a:cubicBezTo>
                    <a:pt x="913" y="3298"/>
                    <a:pt x="3635" y="6528"/>
                    <a:pt x="3942" y="8046"/>
                  </a:cubicBezTo>
                  <a:cubicBezTo>
                    <a:pt x="4038" y="8651"/>
                    <a:pt x="3635" y="10266"/>
                    <a:pt x="3231" y="16525"/>
                  </a:cubicBezTo>
                  <a:cubicBezTo>
                    <a:pt x="3134" y="17227"/>
                    <a:pt x="2827" y="17631"/>
                    <a:pt x="2932" y="18140"/>
                  </a:cubicBezTo>
                  <a:cubicBezTo>
                    <a:pt x="2932" y="18543"/>
                    <a:pt x="3336" y="18842"/>
                    <a:pt x="3635" y="19149"/>
                  </a:cubicBezTo>
                  <a:cubicBezTo>
                    <a:pt x="4038" y="19448"/>
                    <a:pt x="4547" y="19852"/>
                    <a:pt x="4951" y="20255"/>
                  </a:cubicBezTo>
                  <a:cubicBezTo>
                    <a:pt x="5048" y="20360"/>
                    <a:pt x="5250" y="20457"/>
                    <a:pt x="5355" y="20457"/>
                  </a:cubicBezTo>
                  <a:cubicBezTo>
                    <a:pt x="5452" y="20457"/>
                    <a:pt x="5557" y="20360"/>
                    <a:pt x="5557" y="20158"/>
                  </a:cubicBezTo>
                  <a:cubicBezTo>
                    <a:pt x="5625" y="20227"/>
                    <a:pt x="5697" y="20299"/>
                    <a:pt x="5768" y="20299"/>
                  </a:cubicBezTo>
                  <a:cubicBezTo>
                    <a:pt x="5797" y="20299"/>
                    <a:pt x="5827" y="20286"/>
                    <a:pt x="5855" y="20255"/>
                  </a:cubicBezTo>
                  <a:cubicBezTo>
                    <a:pt x="5960" y="20255"/>
                    <a:pt x="5960" y="20158"/>
                    <a:pt x="5960" y="20053"/>
                  </a:cubicBezTo>
                  <a:cubicBezTo>
                    <a:pt x="6027" y="20126"/>
                    <a:pt x="6144" y="20245"/>
                    <a:pt x="6245" y="20245"/>
                  </a:cubicBezTo>
                  <a:cubicBezTo>
                    <a:pt x="6290" y="20245"/>
                    <a:pt x="6332" y="20221"/>
                    <a:pt x="6364" y="20158"/>
                  </a:cubicBezTo>
                  <a:cubicBezTo>
                    <a:pt x="6409" y="20204"/>
                    <a:pt x="6465" y="20223"/>
                    <a:pt x="6522" y="20223"/>
                  </a:cubicBezTo>
                  <a:cubicBezTo>
                    <a:pt x="6721" y="20223"/>
                    <a:pt x="6946" y="19987"/>
                    <a:pt x="6865" y="19755"/>
                  </a:cubicBezTo>
                  <a:lnTo>
                    <a:pt x="6461" y="19351"/>
                  </a:lnTo>
                  <a:cubicBezTo>
                    <a:pt x="5960" y="18842"/>
                    <a:pt x="5355" y="18237"/>
                    <a:pt x="5452" y="17534"/>
                  </a:cubicBezTo>
                  <a:cubicBezTo>
                    <a:pt x="6364" y="15313"/>
                    <a:pt x="7470" y="12180"/>
                    <a:pt x="7777" y="9863"/>
                  </a:cubicBezTo>
                  <a:cubicBezTo>
                    <a:pt x="7874" y="9055"/>
                    <a:pt x="7979" y="8143"/>
                    <a:pt x="7874" y="7335"/>
                  </a:cubicBezTo>
                  <a:cubicBezTo>
                    <a:pt x="7777" y="6431"/>
                    <a:pt x="7575" y="5518"/>
                    <a:pt x="7269" y="4614"/>
                  </a:cubicBezTo>
                  <a:cubicBezTo>
                    <a:pt x="6663" y="3096"/>
                    <a:pt x="5855" y="1586"/>
                    <a:pt x="4846" y="269"/>
                  </a:cubicBezTo>
                  <a:cubicBezTo>
                    <a:pt x="4846" y="269"/>
                    <a:pt x="4667" y="0"/>
                    <a:pt x="40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1"/>
            <p:cNvSpPr/>
            <p:nvPr/>
          </p:nvSpPr>
          <p:spPr>
            <a:xfrm>
              <a:off x="6811533" y="3147513"/>
              <a:ext cx="818550" cy="367085"/>
            </a:xfrm>
            <a:custGeom>
              <a:avLst/>
              <a:gdLst/>
              <a:ahLst/>
              <a:cxnLst/>
              <a:rect l="l" t="t" r="r" b="b"/>
              <a:pathLst>
                <a:path w="9691" h="4346" extrusionOk="0">
                  <a:moveTo>
                    <a:pt x="1414" y="1"/>
                  </a:moveTo>
                  <a:cubicBezTo>
                    <a:pt x="1309" y="106"/>
                    <a:pt x="606" y="1115"/>
                    <a:pt x="1" y="2528"/>
                  </a:cubicBezTo>
                  <a:cubicBezTo>
                    <a:pt x="1" y="2528"/>
                    <a:pt x="270" y="2461"/>
                    <a:pt x="719" y="2461"/>
                  </a:cubicBezTo>
                  <a:cubicBezTo>
                    <a:pt x="1616" y="2461"/>
                    <a:pt x="3231" y="2730"/>
                    <a:pt x="4846" y="4345"/>
                  </a:cubicBezTo>
                  <a:cubicBezTo>
                    <a:pt x="7039" y="2698"/>
                    <a:pt x="8745" y="2513"/>
                    <a:pt x="9400" y="2513"/>
                  </a:cubicBezTo>
                  <a:cubicBezTo>
                    <a:pt x="9590" y="2513"/>
                    <a:pt x="9691" y="2528"/>
                    <a:pt x="9691" y="2528"/>
                  </a:cubicBezTo>
                  <a:cubicBezTo>
                    <a:pt x="9182" y="1115"/>
                    <a:pt x="8375" y="106"/>
                    <a:pt x="8375" y="1"/>
                  </a:cubicBezTo>
                  <a:cubicBezTo>
                    <a:pt x="8375" y="1"/>
                    <a:pt x="6057" y="509"/>
                    <a:pt x="4846" y="606"/>
                  </a:cubicBezTo>
                  <a:cubicBezTo>
                    <a:pt x="3635" y="606"/>
                    <a:pt x="1414" y="1"/>
                    <a:pt x="14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1"/>
            <p:cNvSpPr/>
            <p:nvPr/>
          </p:nvSpPr>
          <p:spPr>
            <a:xfrm>
              <a:off x="6811533" y="1653569"/>
              <a:ext cx="767449" cy="833078"/>
            </a:xfrm>
            <a:custGeom>
              <a:avLst/>
              <a:gdLst/>
              <a:ahLst/>
              <a:cxnLst/>
              <a:rect l="l" t="t" r="r" b="b"/>
              <a:pathLst>
                <a:path w="9086" h="9863" extrusionOk="0">
                  <a:moveTo>
                    <a:pt x="4735" y="0"/>
                  </a:moveTo>
                  <a:cubicBezTo>
                    <a:pt x="3932" y="0"/>
                    <a:pt x="3231" y="124"/>
                    <a:pt x="3231" y="124"/>
                  </a:cubicBezTo>
                  <a:cubicBezTo>
                    <a:pt x="1915" y="835"/>
                    <a:pt x="1511" y="2547"/>
                    <a:pt x="1616" y="3960"/>
                  </a:cubicBezTo>
                  <a:cubicBezTo>
                    <a:pt x="1713" y="4469"/>
                    <a:pt x="1818" y="5074"/>
                    <a:pt x="1713" y="5575"/>
                  </a:cubicBezTo>
                  <a:cubicBezTo>
                    <a:pt x="1511" y="6084"/>
                    <a:pt x="1107" y="6488"/>
                    <a:pt x="703" y="6891"/>
                  </a:cubicBezTo>
                  <a:cubicBezTo>
                    <a:pt x="299" y="7295"/>
                    <a:pt x="1" y="7796"/>
                    <a:pt x="1" y="8401"/>
                  </a:cubicBezTo>
                  <a:cubicBezTo>
                    <a:pt x="1" y="9112"/>
                    <a:pt x="606" y="9613"/>
                    <a:pt x="1309" y="9815"/>
                  </a:cubicBezTo>
                  <a:cubicBezTo>
                    <a:pt x="1478" y="9848"/>
                    <a:pt x="1648" y="9862"/>
                    <a:pt x="1817" y="9862"/>
                  </a:cubicBezTo>
                  <a:cubicBezTo>
                    <a:pt x="2657" y="9862"/>
                    <a:pt x="3497" y="9516"/>
                    <a:pt x="4337" y="9516"/>
                  </a:cubicBezTo>
                  <a:cubicBezTo>
                    <a:pt x="5048" y="9516"/>
                    <a:pt x="5855" y="9718"/>
                    <a:pt x="6558" y="9815"/>
                  </a:cubicBezTo>
                  <a:cubicBezTo>
                    <a:pt x="6727" y="9837"/>
                    <a:pt x="6896" y="9849"/>
                    <a:pt x="7063" y="9849"/>
                  </a:cubicBezTo>
                  <a:cubicBezTo>
                    <a:pt x="7691" y="9849"/>
                    <a:pt x="8279" y="9667"/>
                    <a:pt x="8682" y="9112"/>
                  </a:cubicBezTo>
                  <a:cubicBezTo>
                    <a:pt x="9085" y="8401"/>
                    <a:pt x="8883" y="7497"/>
                    <a:pt x="8375" y="6786"/>
                  </a:cubicBezTo>
                  <a:cubicBezTo>
                    <a:pt x="8278" y="6488"/>
                    <a:pt x="8076" y="6286"/>
                    <a:pt x="8076" y="5979"/>
                  </a:cubicBezTo>
                  <a:cubicBezTo>
                    <a:pt x="8076" y="5777"/>
                    <a:pt x="8076" y="5575"/>
                    <a:pt x="8173" y="5276"/>
                  </a:cubicBezTo>
                  <a:cubicBezTo>
                    <a:pt x="8682" y="3556"/>
                    <a:pt x="8173" y="1941"/>
                    <a:pt x="6865" y="633"/>
                  </a:cubicBezTo>
                  <a:cubicBezTo>
                    <a:pt x="6459" y="126"/>
                    <a:pt x="5545" y="0"/>
                    <a:pt x="47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1"/>
            <p:cNvSpPr/>
            <p:nvPr/>
          </p:nvSpPr>
          <p:spPr>
            <a:xfrm>
              <a:off x="6887974" y="1741075"/>
              <a:ext cx="605699" cy="656293"/>
            </a:xfrm>
            <a:custGeom>
              <a:avLst/>
              <a:gdLst/>
              <a:ahLst/>
              <a:cxnLst/>
              <a:rect l="l" t="t" r="r" b="b"/>
              <a:pathLst>
                <a:path w="7171" h="7770" extrusionOk="0">
                  <a:moveTo>
                    <a:pt x="3836" y="1"/>
                  </a:moveTo>
                  <a:cubicBezTo>
                    <a:pt x="3133" y="1"/>
                    <a:pt x="2625" y="203"/>
                    <a:pt x="2625" y="203"/>
                  </a:cubicBezTo>
                  <a:cubicBezTo>
                    <a:pt x="1615" y="703"/>
                    <a:pt x="1211" y="2020"/>
                    <a:pt x="1316" y="3126"/>
                  </a:cubicBezTo>
                  <a:cubicBezTo>
                    <a:pt x="1413" y="3530"/>
                    <a:pt x="1518" y="4038"/>
                    <a:pt x="1413" y="4442"/>
                  </a:cubicBezTo>
                  <a:cubicBezTo>
                    <a:pt x="1316" y="4846"/>
                    <a:pt x="913" y="5145"/>
                    <a:pt x="606" y="5452"/>
                  </a:cubicBezTo>
                  <a:cubicBezTo>
                    <a:pt x="307" y="5750"/>
                    <a:pt x="0" y="6154"/>
                    <a:pt x="105" y="6663"/>
                  </a:cubicBezTo>
                  <a:cubicBezTo>
                    <a:pt x="105" y="7164"/>
                    <a:pt x="509" y="7567"/>
                    <a:pt x="1115" y="7672"/>
                  </a:cubicBezTo>
                  <a:cubicBezTo>
                    <a:pt x="1211" y="7769"/>
                    <a:pt x="1316" y="7769"/>
                    <a:pt x="1518" y="7769"/>
                  </a:cubicBezTo>
                  <a:cubicBezTo>
                    <a:pt x="2124" y="7769"/>
                    <a:pt x="2826" y="7470"/>
                    <a:pt x="3432" y="7470"/>
                  </a:cubicBezTo>
                  <a:cubicBezTo>
                    <a:pt x="4038" y="7470"/>
                    <a:pt x="4643" y="7672"/>
                    <a:pt x="5249" y="7769"/>
                  </a:cubicBezTo>
                  <a:lnTo>
                    <a:pt x="5556" y="7769"/>
                  </a:lnTo>
                  <a:cubicBezTo>
                    <a:pt x="6057" y="7769"/>
                    <a:pt x="6565" y="7567"/>
                    <a:pt x="6767" y="7164"/>
                  </a:cubicBezTo>
                  <a:cubicBezTo>
                    <a:pt x="7171" y="6663"/>
                    <a:pt x="6969" y="5952"/>
                    <a:pt x="6662" y="5347"/>
                  </a:cubicBezTo>
                  <a:cubicBezTo>
                    <a:pt x="6565" y="5145"/>
                    <a:pt x="6363" y="4943"/>
                    <a:pt x="6363" y="4741"/>
                  </a:cubicBezTo>
                  <a:cubicBezTo>
                    <a:pt x="6363" y="4539"/>
                    <a:pt x="6363" y="4442"/>
                    <a:pt x="6460" y="4240"/>
                  </a:cubicBezTo>
                  <a:cubicBezTo>
                    <a:pt x="6864" y="2827"/>
                    <a:pt x="6565" y="1511"/>
                    <a:pt x="5451" y="502"/>
                  </a:cubicBezTo>
                  <a:cubicBezTo>
                    <a:pt x="5047" y="98"/>
                    <a:pt x="4345" y="1"/>
                    <a:pt x="38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1"/>
            <p:cNvSpPr/>
            <p:nvPr/>
          </p:nvSpPr>
          <p:spPr>
            <a:xfrm>
              <a:off x="6760431" y="2342724"/>
              <a:ext cx="937899" cy="933761"/>
            </a:xfrm>
            <a:custGeom>
              <a:avLst/>
              <a:gdLst/>
              <a:ahLst/>
              <a:cxnLst/>
              <a:rect l="l" t="t" r="r" b="b"/>
              <a:pathLst>
                <a:path w="11104" h="11055" extrusionOk="0">
                  <a:moveTo>
                    <a:pt x="6614" y="1"/>
                  </a:moveTo>
                  <a:cubicBezTo>
                    <a:pt x="5100" y="1"/>
                    <a:pt x="3226" y="71"/>
                    <a:pt x="2721" y="145"/>
                  </a:cubicBezTo>
                  <a:cubicBezTo>
                    <a:pt x="2721" y="145"/>
                    <a:pt x="2712" y="145"/>
                    <a:pt x="2695" y="145"/>
                  </a:cubicBezTo>
                  <a:cubicBezTo>
                    <a:pt x="2497" y="145"/>
                    <a:pt x="1212" y="234"/>
                    <a:pt x="97" y="2463"/>
                  </a:cubicBezTo>
                  <a:lnTo>
                    <a:pt x="0" y="2568"/>
                  </a:lnTo>
                  <a:cubicBezTo>
                    <a:pt x="0" y="2752"/>
                    <a:pt x="1260" y="3186"/>
                    <a:pt x="1558" y="3186"/>
                  </a:cubicBezTo>
                  <a:cubicBezTo>
                    <a:pt x="1586" y="3186"/>
                    <a:pt x="1606" y="3182"/>
                    <a:pt x="1615" y="3174"/>
                  </a:cubicBezTo>
                  <a:cubicBezTo>
                    <a:pt x="1615" y="3876"/>
                    <a:pt x="2423" y="5596"/>
                    <a:pt x="2221" y="6807"/>
                  </a:cubicBezTo>
                  <a:cubicBezTo>
                    <a:pt x="2116" y="8116"/>
                    <a:pt x="1615" y="9529"/>
                    <a:pt x="1308" y="10336"/>
                  </a:cubicBezTo>
                  <a:cubicBezTo>
                    <a:pt x="1308" y="10336"/>
                    <a:pt x="2923" y="10942"/>
                    <a:pt x="5249" y="11047"/>
                  </a:cubicBezTo>
                  <a:cubicBezTo>
                    <a:pt x="5363" y="11052"/>
                    <a:pt x="5479" y="11055"/>
                    <a:pt x="5595" y="11055"/>
                  </a:cubicBezTo>
                  <a:cubicBezTo>
                    <a:pt x="7534" y="11055"/>
                    <a:pt x="9690" y="10336"/>
                    <a:pt x="9690" y="10336"/>
                  </a:cubicBezTo>
                  <a:cubicBezTo>
                    <a:pt x="9182" y="9634"/>
                    <a:pt x="8576" y="8422"/>
                    <a:pt x="8778" y="6807"/>
                  </a:cubicBezTo>
                  <a:cubicBezTo>
                    <a:pt x="8883" y="6097"/>
                    <a:pt x="9287" y="4280"/>
                    <a:pt x="9585" y="3271"/>
                  </a:cubicBezTo>
                  <a:cubicBezTo>
                    <a:pt x="9585" y="3174"/>
                    <a:pt x="9690" y="3174"/>
                    <a:pt x="9690" y="3174"/>
                  </a:cubicBezTo>
                  <a:cubicBezTo>
                    <a:pt x="9892" y="3069"/>
                    <a:pt x="9989" y="2972"/>
                    <a:pt x="10191" y="2972"/>
                  </a:cubicBezTo>
                  <a:cubicBezTo>
                    <a:pt x="10393" y="2867"/>
                    <a:pt x="10700" y="2867"/>
                    <a:pt x="10902" y="2867"/>
                  </a:cubicBezTo>
                  <a:cubicBezTo>
                    <a:pt x="10902" y="2867"/>
                    <a:pt x="10999" y="2770"/>
                    <a:pt x="11104" y="2770"/>
                  </a:cubicBezTo>
                  <a:lnTo>
                    <a:pt x="11104" y="2568"/>
                  </a:lnTo>
                  <a:lnTo>
                    <a:pt x="10999" y="2463"/>
                  </a:lnTo>
                  <a:cubicBezTo>
                    <a:pt x="9787" y="41"/>
                    <a:pt x="8277" y="41"/>
                    <a:pt x="8172" y="41"/>
                  </a:cubicBezTo>
                  <a:cubicBezTo>
                    <a:pt x="7792" y="12"/>
                    <a:pt x="7233" y="1"/>
                    <a:pt x="66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1"/>
            <p:cNvSpPr/>
            <p:nvPr/>
          </p:nvSpPr>
          <p:spPr>
            <a:xfrm>
              <a:off x="7067294" y="2218559"/>
              <a:ext cx="324092" cy="239205"/>
            </a:xfrm>
            <a:custGeom>
              <a:avLst/>
              <a:gdLst/>
              <a:ahLst/>
              <a:cxnLst/>
              <a:rect l="l" t="t" r="r" b="b"/>
              <a:pathLst>
                <a:path w="3837" h="2832" extrusionOk="0">
                  <a:moveTo>
                    <a:pt x="2827" y="0"/>
                  </a:moveTo>
                  <a:lnTo>
                    <a:pt x="1010" y="97"/>
                  </a:lnTo>
                  <a:lnTo>
                    <a:pt x="808" y="1414"/>
                  </a:lnTo>
                  <a:cubicBezTo>
                    <a:pt x="300" y="1511"/>
                    <a:pt x="1" y="1511"/>
                    <a:pt x="1" y="1511"/>
                  </a:cubicBezTo>
                  <a:cubicBezTo>
                    <a:pt x="1" y="1511"/>
                    <a:pt x="98" y="2827"/>
                    <a:pt x="1915" y="2827"/>
                  </a:cubicBezTo>
                  <a:cubicBezTo>
                    <a:pt x="1978" y="2830"/>
                    <a:pt x="2040" y="2832"/>
                    <a:pt x="2100" y="2832"/>
                  </a:cubicBezTo>
                  <a:cubicBezTo>
                    <a:pt x="3837" y="2832"/>
                    <a:pt x="3837" y="1511"/>
                    <a:pt x="3837" y="1511"/>
                  </a:cubicBezTo>
                  <a:cubicBezTo>
                    <a:pt x="3530" y="1511"/>
                    <a:pt x="3231" y="1414"/>
                    <a:pt x="3029" y="1414"/>
                  </a:cubicBezTo>
                  <a:lnTo>
                    <a:pt x="28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1"/>
            <p:cNvSpPr/>
            <p:nvPr/>
          </p:nvSpPr>
          <p:spPr>
            <a:xfrm>
              <a:off x="7177859" y="2252683"/>
              <a:ext cx="136495" cy="41134"/>
            </a:xfrm>
            <a:custGeom>
              <a:avLst/>
              <a:gdLst/>
              <a:ahLst/>
              <a:cxnLst/>
              <a:rect l="l" t="t" r="r" b="b"/>
              <a:pathLst>
                <a:path w="1616" h="487" extrusionOk="0">
                  <a:moveTo>
                    <a:pt x="1615" y="0"/>
                  </a:moveTo>
                  <a:cubicBezTo>
                    <a:pt x="1615" y="0"/>
                    <a:pt x="1258" y="254"/>
                    <a:pt x="723" y="254"/>
                  </a:cubicBezTo>
                  <a:cubicBezTo>
                    <a:pt x="507" y="254"/>
                    <a:pt x="262" y="213"/>
                    <a:pt x="0" y="97"/>
                  </a:cubicBezTo>
                  <a:lnTo>
                    <a:pt x="0" y="97"/>
                  </a:lnTo>
                  <a:cubicBezTo>
                    <a:pt x="0" y="97"/>
                    <a:pt x="130" y="487"/>
                    <a:pt x="911" y="487"/>
                  </a:cubicBezTo>
                  <a:cubicBezTo>
                    <a:pt x="1103" y="487"/>
                    <a:pt x="1336" y="463"/>
                    <a:pt x="1615" y="404"/>
                  </a:cubicBezTo>
                  <a:lnTo>
                    <a:pt x="161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1"/>
            <p:cNvSpPr/>
            <p:nvPr/>
          </p:nvSpPr>
          <p:spPr>
            <a:xfrm>
              <a:off x="7007323" y="1655849"/>
              <a:ext cx="443441" cy="622423"/>
            </a:xfrm>
            <a:custGeom>
              <a:avLst/>
              <a:gdLst/>
              <a:ahLst/>
              <a:cxnLst/>
              <a:rect l="l" t="t" r="r" b="b"/>
              <a:pathLst>
                <a:path w="5250" h="7369" extrusionOk="0">
                  <a:moveTo>
                    <a:pt x="2625" y="0"/>
                  </a:moveTo>
                  <a:cubicBezTo>
                    <a:pt x="2625" y="0"/>
                    <a:pt x="509" y="0"/>
                    <a:pt x="202" y="1712"/>
                  </a:cubicBezTo>
                  <a:cubicBezTo>
                    <a:pt x="0" y="2722"/>
                    <a:pt x="307" y="4741"/>
                    <a:pt x="509" y="5548"/>
                  </a:cubicBezTo>
                  <a:cubicBezTo>
                    <a:pt x="606" y="5855"/>
                    <a:pt x="711" y="6154"/>
                    <a:pt x="913" y="6461"/>
                  </a:cubicBezTo>
                  <a:cubicBezTo>
                    <a:pt x="1450" y="7157"/>
                    <a:pt x="2103" y="7368"/>
                    <a:pt x="2656" y="7368"/>
                  </a:cubicBezTo>
                  <a:cubicBezTo>
                    <a:pt x="3141" y="7368"/>
                    <a:pt x="3550" y="7206"/>
                    <a:pt x="3739" y="7066"/>
                  </a:cubicBezTo>
                  <a:cubicBezTo>
                    <a:pt x="4143" y="6759"/>
                    <a:pt x="4442" y="6461"/>
                    <a:pt x="4547" y="6057"/>
                  </a:cubicBezTo>
                  <a:cubicBezTo>
                    <a:pt x="4950" y="5047"/>
                    <a:pt x="5152" y="3933"/>
                    <a:pt x="5047" y="2924"/>
                  </a:cubicBezTo>
                  <a:cubicBezTo>
                    <a:pt x="5047" y="2924"/>
                    <a:pt x="5249" y="0"/>
                    <a:pt x="26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1"/>
            <p:cNvSpPr/>
            <p:nvPr/>
          </p:nvSpPr>
          <p:spPr>
            <a:xfrm>
              <a:off x="6973199" y="1635071"/>
              <a:ext cx="384062" cy="339634"/>
            </a:xfrm>
            <a:custGeom>
              <a:avLst/>
              <a:gdLst/>
              <a:ahLst/>
              <a:cxnLst/>
              <a:rect l="l" t="t" r="r" b="b"/>
              <a:pathLst>
                <a:path w="4547" h="4021" extrusionOk="0">
                  <a:moveTo>
                    <a:pt x="2956" y="1"/>
                  </a:moveTo>
                  <a:cubicBezTo>
                    <a:pt x="2641" y="1"/>
                    <a:pt x="2304" y="73"/>
                    <a:pt x="2019" y="142"/>
                  </a:cubicBezTo>
                  <a:cubicBezTo>
                    <a:pt x="1721" y="142"/>
                    <a:pt x="1317" y="343"/>
                    <a:pt x="1010" y="545"/>
                  </a:cubicBezTo>
                  <a:lnTo>
                    <a:pt x="711" y="852"/>
                  </a:lnTo>
                  <a:cubicBezTo>
                    <a:pt x="404" y="1256"/>
                    <a:pt x="202" y="1757"/>
                    <a:pt x="106" y="2362"/>
                  </a:cubicBezTo>
                  <a:cubicBezTo>
                    <a:pt x="1" y="2766"/>
                    <a:pt x="106" y="3275"/>
                    <a:pt x="307" y="3678"/>
                  </a:cubicBezTo>
                  <a:cubicBezTo>
                    <a:pt x="404" y="3880"/>
                    <a:pt x="404" y="3977"/>
                    <a:pt x="606" y="3977"/>
                  </a:cubicBezTo>
                  <a:cubicBezTo>
                    <a:pt x="666" y="4008"/>
                    <a:pt x="735" y="4021"/>
                    <a:pt x="807" y="4021"/>
                  </a:cubicBezTo>
                  <a:cubicBezTo>
                    <a:pt x="980" y="4021"/>
                    <a:pt x="1175" y="3949"/>
                    <a:pt x="1317" y="3880"/>
                  </a:cubicBezTo>
                  <a:cubicBezTo>
                    <a:pt x="1817" y="3775"/>
                    <a:pt x="2221" y="3573"/>
                    <a:pt x="2625" y="3372"/>
                  </a:cubicBezTo>
                  <a:cubicBezTo>
                    <a:pt x="3029" y="3073"/>
                    <a:pt x="3336" y="2766"/>
                    <a:pt x="3537" y="2467"/>
                  </a:cubicBezTo>
                  <a:cubicBezTo>
                    <a:pt x="3634" y="2564"/>
                    <a:pt x="3634" y="2669"/>
                    <a:pt x="3634" y="2871"/>
                  </a:cubicBezTo>
                  <a:cubicBezTo>
                    <a:pt x="4038" y="2669"/>
                    <a:pt x="4345" y="2362"/>
                    <a:pt x="4442" y="1862"/>
                  </a:cubicBezTo>
                  <a:cubicBezTo>
                    <a:pt x="4547" y="1458"/>
                    <a:pt x="4442" y="1054"/>
                    <a:pt x="4143" y="650"/>
                  </a:cubicBezTo>
                  <a:cubicBezTo>
                    <a:pt x="4038" y="448"/>
                    <a:pt x="3941" y="343"/>
                    <a:pt x="3739" y="246"/>
                  </a:cubicBezTo>
                  <a:cubicBezTo>
                    <a:pt x="3634" y="142"/>
                    <a:pt x="3433" y="45"/>
                    <a:pt x="3336" y="45"/>
                  </a:cubicBezTo>
                  <a:cubicBezTo>
                    <a:pt x="3216" y="14"/>
                    <a:pt x="3088" y="1"/>
                    <a:pt x="29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1"/>
            <p:cNvSpPr/>
            <p:nvPr/>
          </p:nvSpPr>
          <p:spPr>
            <a:xfrm>
              <a:off x="6965006" y="1945735"/>
              <a:ext cx="76525" cy="105750"/>
            </a:xfrm>
            <a:custGeom>
              <a:avLst/>
              <a:gdLst/>
              <a:ahLst/>
              <a:cxnLst/>
              <a:rect l="l" t="t" r="r" b="b"/>
              <a:pathLst>
                <a:path w="906" h="1252" extrusionOk="0">
                  <a:moveTo>
                    <a:pt x="501" y="0"/>
                  </a:moveTo>
                  <a:cubicBezTo>
                    <a:pt x="299" y="0"/>
                    <a:pt x="203" y="0"/>
                    <a:pt x="98" y="97"/>
                  </a:cubicBezTo>
                  <a:lnTo>
                    <a:pt x="1" y="202"/>
                  </a:lnTo>
                  <a:cubicBezTo>
                    <a:pt x="1" y="501"/>
                    <a:pt x="98" y="808"/>
                    <a:pt x="299" y="1010"/>
                  </a:cubicBezTo>
                  <a:cubicBezTo>
                    <a:pt x="299" y="1107"/>
                    <a:pt x="404" y="1212"/>
                    <a:pt x="501" y="1212"/>
                  </a:cubicBezTo>
                  <a:cubicBezTo>
                    <a:pt x="532" y="1240"/>
                    <a:pt x="570" y="1252"/>
                    <a:pt x="612" y="1252"/>
                  </a:cubicBezTo>
                  <a:cubicBezTo>
                    <a:pt x="715" y="1252"/>
                    <a:pt x="836" y="1181"/>
                    <a:pt x="905" y="1107"/>
                  </a:cubicBezTo>
                  <a:lnTo>
                    <a:pt x="808" y="404"/>
                  </a:lnTo>
                  <a:cubicBezTo>
                    <a:pt x="703" y="299"/>
                    <a:pt x="606" y="97"/>
                    <a:pt x="5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1"/>
            <p:cNvSpPr/>
            <p:nvPr/>
          </p:nvSpPr>
          <p:spPr>
            <a:xfrm>
              <a:off x="6990261" y="1970990"/>
              <a:ext cx="43077" cy="42993"/>
            </a:xfrm>
            <a:custGeom>
              <a:avLst/>
              <a:gdLst/>
              <a:ahLst/>
              <a:cxnLst/>
              <a:rect l="l" t="t" r="r" b="b"/>
              <a:pathLst>
                <a:path w="510" h="509" extrusionOk="0">
                  <a:moveTo>
                    <a:pt x="0" y="0"/>
                  </a:moveTo>
                  <a:cubicBezTo>
                    <a:pt x="202" y="105"/>
                    <a:pt x="404" y="307"/>
                    <a:pt x="509" y="509"/>
                  </a:cubicBezTo>
                  <a:cubicBezTo>
                    <a:pt x="404" y="202"/>
                    <a:pt x="202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1"/>
            <p:cNvSpPr/>
            <p:nvPr/>
          </p:nvSpPr>
          <p:spPr>
            <a:xfrm>
              <a:off x="7007323" y="1988053"/>
              <a:ext cx="8953" cy="42993"/>
            </a:xfrm>
            <a:custGeom>
              <a:avLst/>
              <a:gdLst/>
              <a:ahLst/>
              <a:cxnLst/>
              <a:rect l="l" t="t" r="r" b="b"/>
              <a:pathLst>
                <a:path w="106" h="509" extrusionOk="0">
                  <a:moveTo>
                    <a:pt x="105" y="0"/>
                  </a:moveTo>
                  <a:lnTo>
                    <a:pt x="105" y="0"/>
                  </a:lnTo>
                  <a:cubicBezTo>
                    <a:pt x="0" y="105"/>
                    <a:pt x="0" y="307"/>
                    <a:pt x="0" y="509"/>
                  </a:cubicBezTo>
                  <a:cubicBezTo>
                    <a:pt x="0" y="307"/>
                    <a:pt x="105" y="202"/>
                    <a:pt x="1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1"/>
            <p:cNvSpPr/>
            <p:nvPr/>
          </p:nvSpPr>
          <p:spPr>
            <a:xfrm>
              <a:off x="7433620" y="1945735"/>
              <a:ext cx="77117" cy="105750"/>
            </a:xfrm>
            <a:custGeom>
              <a:avLst/>
              <a:gdLst/>
              <a:ahLst/>
              <a:cxnLst/>
              <a:rect l="l" t="t" r="r" b="b"/>
              <a:pathLst>
                <a:path w="913" h="1252" extrusionOk="0">
                  <a:moveTo>
                    <a:pt x="404" y="0"/>
                  </a:moveTo>
                  <a:lnTo>
                    <a:pt x="0" y="404"/>
                  </a:lnTo>
                  <a:lnTo>
                    <a:pt x="0" y="1107"/>
                  </a:lnTo>
                  <a:cubicBezTo>
                    <a:pt x="0" y="1181"/>
                    <a:pt x="102" y="1252"/>
                    <a:pt x="199" y="1252"/>
                  </a:cubicBezTo>
                  <a:cubicBezTo>
                    <a:pt x="238" y="1252"/>
                    <a:pt x="277" y="1240"/>
                    <a:pt x="307" y="1212"/>
                  </a:cubicBezTo>
                  <a:cubicBezTo>
                    <a:pt x="404" y="1212"/>
                    <a:pt x="509" y="1107"/>
                    <a:pt x="606" y="1010"/>
                  </a:cubicBezTo>
                  <a:cubicBezTo>
                    <a:pt x="711" y="808"/>
                    <a:pt x="913" y="501"/>
                    <a:pt x="808" y="202"/>
                  </a:cubicBezTo>
                  <a:lnTo>
                    <a:pt x="711" y="97"/>
                  </a:lnTo>
                  <a:cubicBezTo>
                    <a:pt x="606" y="0"/>
                    <a:pt x="509" y="0"/>
                    <a:pt x="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1"/>
            <p:cNvSpPr/>
            <p:nvPr/>
          </p:nvSpPr>
          <p:spPr>
            <a:xfrm>
              <a:off x="7433620" y="1970990"/>
              <a:ext cx="43077" cy="42993"/>
            </a:xfrm>
            <a:custGeom>
              <a:avLst/>
              <a:gdLst/>
              <a:ahLst/>
              <a:cxnLst/>
              <a:rect l="l" t="t" r="r" b="b"/>
              <a:pathLst>
                <a:path w="510" h="509" extrusionOk="0">
                  <a:moveTo>
                    <a:pt x="509" y="0"/>
                  </a:moveTo>
                  <a:cubicBezTo>
                    <a:pt x="307" y="0"/>
                    <a:pt x="105" y="202"/>
                    <a:pt x="0" y="509"/>
                  </a:cubicBezTo>
                  <a:cubicBezTo>
                    <a:pt x="105" y="307"/>
                    <a:pt x="307" y="105"/>
                    <a:pt x="5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1"/>
            <p:cNvSpPr/>
            <p:nvPr/>
          </p:nvSpPr>
          <p:spPr>
            <a:xfrm>
              <a:off x="7450682" y="1988053"/>
              <a:ext cx="17146" cy="42993"/>
            </a:xfrm>
            <a:custGeom>
              <a:avLst/>
              <a:gdLst/>
              <a:ahLst/>
              <a:cxnLst/>
              <a:rect l="l" t="t" r="r" b="b"/>
              <a:pathLst>
                <a:path w="203" h="509" extrusionOk="0">
                  <a:moveTo>
                    <a:pt x="0" y="0"/>
                  </a:moveTo>
                  <a:cubicBezTo>
                    <a:pt x="105" y="202"/>
                    <a:pt x="105" y="307"/>
                    <a:pt x="105" y="509"/>
                  </a:cubicBezTo>
                  <a:cubicBezTo>
                    <a:pt x="202" y="307"/>
                    <a:pt x="105" y="105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1"/>
            <p:cNvSpPr/>
            <p:nvPr/>
          </p:nvSpPr>
          <p:spPr>
            <a:xfrm>
              <a:off x="7273474" y="1662944"/>
              <a:ext cx="203223" cy="325190"/>
            </a:xfrm>
            <a:custGeom>
              <a:avLst/>
              <a:gdLst/>
              <a:ahLst/>
              <a:cxnLst/>
              <a:rect l="l" t="t" r="r" b="b"/>
              <a:pathLst>
                <a:path w="2406" h="3850" extrusionOk="0">
                  <a:moveTo>
                    <a:pt x="279" y="0"/>
                  </a:moveTo>
                  <a:cubicBezTo>
                    <a:pt x="107" y="0"/>
                    <a:pt x="0" y="83"/>
                    <a:pt x="79" y="320"/>
                  </a:cubicBezTo>
                  <a:cubicBezTo>
                    <a:pt x="184" y="522"/>
                    <a:pt x="281" y="619"/>
                    <a:pt x="386" y="821"/>
                  </a:cubicBezTo>
                  <a:cubicBezTo>
                    <a:pt x="588" y="1023"/>
                    <a:pt x="685" y="1225"/>
                    <a:pt x="790" y="1427"/>
                  </a:cubicBezTo>
                  <a:cubicBezTo>
                    <a:pt x="1291" y="2234"/>
                    <a:pt x="1694" y="2945"/>
                    <a:pt x="1896" y="3752"/>
                  </a:cubicBezTo>
                  <a:lnTo>
                    <a:pt x="1896" y="3849"/>
                  </a:lnTo>
                  <a:cubicBezTo>
                    <a:pt x="1896" y="3849"/>
                    <a:pt x="2001" y="3849"/>
                    <a:pt x="2001" y="3752"/>
                  </a:cubicBezTo>
                  <a:cubicBezTo>
                    <a:pt x="2300" y="3042"/>
                    <a:pt x="2405" y="2137"/>
                    <a:pt x="2098" y="1427"/>
                  </a:cubicBezTo>
                  <a:cubicBezTo>
                    <a:pt x="1896" y="926"/>
                    <a:pt x="1598" y="522"/>
                    <a:pt x="1089" y="320"/>
                  </a:cubicBezTo>
                  <a:cubicBezTo>
                    <a:pt x="966" y="198"/>
                    <a:pt x="545" y="0"/>
                    <a:pt x="2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1"/>
            <p:cNvSpPr/>
            <p:nvPr/>
          </p:nvSpPr>
          <p:spPr>
            <a:xfrm>
              <a:off x="7220767" y="1953928"/>
              <a:ext cx="34208" cy="102372"/>
            </a:xfrm>
            <a:custGeom>
              <a:avLst/>
              <a:gdLst/>
              <a:ahLst/>
              <a:cxnLst/>
              <a:rect l="l" t="t" r="r" b="b"/>
              <a:pathLst>
                <a:path w="405" h="1212" extrusionOk="0">
                  <a:moveTo>
                    <a:pt x="203" y="0"/>
                  </a:moveTo>
                  <a:lnTo>
                    <a:pt x="98" y="105"/>
                  </a:lnTo>
                  <a:cubicBezTo>
                    <a:pt x="1" y="509"/>
                    <a:pt x="1" y="808"/>
                    <a:pt x="1" y="1115"/>
                  </a:cubicBezTo>
                  <a:lnTo>
                    <a:pt x="1" y="1212"/>
                  </a:lnTo>
                  <a:lnTo>
                    <a:pt x="405" y="1212"/>
                  </a:lnTo>
                  <a:cubicBezTo>
                    <a:pt x="405" y="808"/>
                    <a:pt x="405" y="509"/>
                    <a:pt x="300" y="202"/>
                  </a:cubicBezTo>
                  <a:lnTo>
                    <a:pt x="300" y="105"/>
                  </a:lnTo>
                  <a:cubicBezTo>
                    <a:pt x="300" y="0"/>
                    <a:pt x="203" y="0"/>
                    <a:pt x="2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1"/>
            <p:cNvSpPr/>
            <p:nvPr/>
          </p:nvSpPr>
          <p:spPr>
            <a:xfrm>
              <a:off x="7101418" y="2048023"/>
              <a:ext cx="51270" cy="14190"/>
            </a:xfrm>
            <a:custGeom>
              <a:avLst/>
              <a:gdLst/>
              <a:ahLst/>
              <a:cxnLst/>
              <a:rect l="l" t="t" r="r" b="b"/>
              <a:pathLst>
                <a:path w="607" h="168" extrusionOk="0">
                  <a:moveTo>
                    <a:pt x="606" y="1"/>
                  </a:moveTo>
                  <a:cubicBezTo>
                    <a:pt x="501" y="98"/>
                    <a:pt x="203" y="98"/>
                    <a:pt x="1" y="98"/>
                  </a:cubicBezTo>
                  <a:cubicBezTo>
                    <a:pt x="85" y="142"/>
                    <a:pt x="187" y="167"/>
                    <a:pt x="284" y="167"/>
                  </a:cubicBezTo>
                  <a:cubicBezTo>
                    <a:pt x="419" y="167"/>
                    <a:pt x="545" y="118"/>
                    <a:pt x="6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1"/>
            <p:cNvSpPr/>
            <p:nvPr/>
          </p:nvSpPr>
          <p:spPr>
            <a:xfrm>
              <a:off x="7306077" y="2039154"/>
              <a:ext cx="59379" cy="20863"/>
            </a:xfrm>
            <a:custGeom>
              <a:avLst/>
              <a:gdLst/>
              <a:ahLst/>
              <a:cxnLst/>
              <a:rect l="l" t="t" r="r" b="b"/>
              <a:pathLst>
                <a:path w="703" h="247" extrusionOk="0">
                  <a:moveTo>
                    <a:pt x="97" y="1"/>
                  </a:moveTo>
                  <a:cubicBezTo>
                    <a:pt x="97" y="1"/>
                    <a:pt x="0" y="1"/>
                    <a:pt x="97" y="106"/>
                  </a:cubicBezTo>
                  <a:cubicBezTo>
                    <a:pt x="171" y="174"/>
                    <a:pt x="341" y="246"/>
                    <a:pt x="506" y="246"/>
                  </a:cubicBezTo>
                  <a:cubicBezTo>
                    <a:pt x="575" y="246"/>
                    <a:pt x="643" y="234"/>
                    <a:pt x="703" y="203"/>
                  </a:cubicBezTo>
                  <a:cubicBezTo>
                    <a:pt x="703" y="203"/>
                    <a:pt x="703" y="106"/>
                    <a:pt x="606" y="106"/>
                  </a:cubicBezTo>
                  <a:cubicBezTo>
                    <a:pt x="563" y="145"/>
                    <a:pt x="488" y="169"/>
                    <a:pt x="406" y="169"/>
                  </a:cubicBezTo>
                  <a:cubicBezTo>
                    <a:pt x="289" y="169"/>
                    <a:pt x="159" y="120"/>
                    <a:pt x="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1"/>
            <p:cNvSpPr/>
            <p:nvPr/>
          </p:nvSpPr>
          <p:spPr>
            <a:xfrm>
              <a:off x="7211899" y="2082147"/>
              <a:ext cx="51270" cy="17146"/>
            </a:xfrm>
            <a:custGeom>
              <a:avLst/>
              <a:gdLst/>
              <a:ahLst/>
              <a:cxnLst/>
              <a:rect l="l" t="t" r="r" b="b"/>
              <a:pathLst>
                <a:path w="607" h="203" extrusionOk="0">
                  <a:moveTo>
                    <a:pt x="606" y="1"/>
                  </a:moveTo>
                  <a:cubicBezTo>
                    <a:pt x="509" y="97"/>
                    <a:pt x="308" y="97"/>
                    <a:pt x="203" y="97"/>
                  </a:cubicBezTo>
                  <a:lnTo>
                    <a:pt x="1" y="97"/>
                  </a:lnTo>
                  <a:lnTo>
                    <a:pt x="1" y="202"/>
                  </a:lnTo>
                  <a:lnTo>
                    <a:pt x="203" y="202"/>
                  </a:lnTo>
                  <a:cubicBezTo>
                    <a:pt x="308" y="202"/>
                    <a:pt x="509" y="97"/>
                    <a:pt x="6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1"/>
            <p:cNvSpPr/>
            <p:nvPr/>
          </p:nvSpPr>
          <p:spPr>
            <a:xfrm>
              <a:off x="7109611" y="2005030"/>
              <a:ext cx="26015" cy="26015"/>
            </a:xfrm>
            <a:custGeom>
              <a:avLst/>
              <a:gdLst/>
              <a:ahLst/>
              <a:cxnLst/>
              <a:rect l="l" t="t" r="r" b="b"/>
              <a:pathLst>
                <a:path w="308" h="308" extrusionOk="0">
                  <a:moveTo>
                    <a:pt x="202" y="1"/>
                  </a:moveTo>
                  <a:cubicBezTo>
                    <a:pt x="106" y="1"/>
                    <a:pt x="1" y="106"/>
                    <a:pt x="1" y="203"/>
                  </a:cubicBezTo>
                  <a:cubicBezTo>
                    <a:pt x="1" y="203"/>
                    <a:pt x="106" y="308"/>
                    <a:pt x="202" y="308"/>
                  </a:cubicBezTo>
                  <a:cubicBezTo>
                    <a:pt x="307" y="308"/>
                    <a:pt x="307" y="203"/>
                    <a:pt x="307" y="203"/>
                  </a:cubicBezTo>
                  <a:cubicBezTo>
                    <a:pt x="307" y="106"/>
                    <a:pt x="307" y="1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1"/>
            <p:cNvSpPr/>
            <p:nvPr/>
          </p:nvSpPr>
          <p:spPr>
            <a:xfrm>
              <a:off x="7331333" y="2005030"/>
              <a:ext cx="25931" cy="26015"/>
            </a:xfrm>
            <a:custGeom>
              <a:avLst/>
              <a:gdLst/>
              <a:ahLst/>
              <a:cxnLst/>
              <a:rect l="l" t="t" r="r" b="b"/>
              <a:pathLst>
                <a:path w="307" h="308" extrusionOk="0">
                  <a:moveTo>
                    <a:pt x="105" y="1"/>
                  </a:moveTo>
                  <a:cubicBezTo>
                    <a:pt x="0" y="1"/>
                    <a:pt x="0" y="106"/>
                    <a:pt x="0" y="203"/>
                  </a:cubicBezTo>
                  <a:cubicBezTo>
                    <a:pt x="0" y="203"/>
                    <a:pt x="0" y="308"/>
                    <a:pt x="105" y="308"/>
                  </a:cubicBezTo>
                  <a:cubicBezTo>
                    <a:pt x="202" y="308"/>
                    <a:pt x="307" y="203"/>
                    <a:pt x="307" y="203"/>
                  </a:cubicBezTo>
                  <a:cubicBezTo>
                    <a:pt x="307" y="106"/>
                    <a:pt x="202" y="1"/>
                    <a:pt x="1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1"/>
            <p:cNvSpPr/>
            <p:nvPr/>
          </p:nvSpPr>
          <p:spPr>
            <a:xfrm>
              <a:off x="7552970" y="2567740"/>
              <a:ext cx="230589" cy="1049140"/>
            </a:xfrm>
            <a:custGeom>
              <a:avLst/>
              <a:gdLst/>
              <a:ahLst/>
              <a:cxnLst/>
              <a:rect l="l" t="t" r="r" b="b"/>
              <a:pathLst>
                <a:path w="2730" h="12421" extrusionOk="0">
                  <a:moveTo>
                    <a:pt x="1616" y="1"/>
                  </a:moveTo>
                  <a:lnTo>
                    <a:pt x="202" y="510"/>
                  </a:lnTo>
                  <a:cubicBezTo>
                    <a:pt x="202" y="808"/>
                    <a:pt x="0" y="1317"/>
                    <a:pt x="0" y="1317"/>
                  </a:cubicBezTo>
                  <a:cubicBezTo>
                    <a:pt x="808" y="4547"/>
                    <a:pt x="1010" y="7269"/>
                    <a:pt x="808" y="10604"/>
                  </a:cubicBezTo>
                  <a:lnTo>
                    <a:pt x="711" y="10805"/>
                  </a:lnTo>
                  <a:cubicBezTo>
                    <a:pt x="606" y="11007"/>
                    <a:pt x="509" y="11104"/>
                    <a:pt x="509" y="11411"/>
                  </a:cubicBezTo>
                  <a:lnTo>
                    <a:pt x="606" y="11411"/>
                  </a:lnTo>
                  <a:cubicBezTo>
                    <a:pt x="606" y="11443"/>
                    <a:pt x="618" y="11454"/>
                    <a:pt x="637" y="11454"/>
                  </a:cubicBezTo>
                  <a:cubicBezTo>
                    <a:pt x="675" y="11454"/>
                    <a:pt x="743" y="11411"/>
                    <a:pt x="808" y="11411"/>
                  </a:cubicBezTo>
                  <a:cubicBezTo>
                    <a:pt x="808" y="11306"/>
                    <a:pt x="808" y="11306"/>
                    <a:pt x="913" y="11306"/>
                  </a:cubicBezTo>
                  <a:cubicBezTo>
                    <a:pt x="939" y="11280"/>
                    <a:pt x="965" y="11268"/>
                    <a:pt x="990" y="11268"/>
                  </a:cubicBezTo>
                  <a:cubicBezTo>
                    <a:pt x="1058" y="11268"/>
                    <a:pt x="1115" y="11360"/>
                    <a:pt x="1115" y="11508"/>
                  </a:cubicBezTo>
                  <a:cubicBezTo>
                    <a:pt x="1212" y="11613"/>
                    <a:pt x="1212" y="11710"/>
                    <a:pt x="1212" y="11815"/>
                  </a:cubicBezTo>
                  <a:cubicBezTo>
                    <a:pt x="1212" y="11912"/>
                    <a:pt x="1212" y="11912"/>
                    <a:pt x="1317" y="12017"/>
                  </a:cubicBezTo>
                  <a:cubicBezTo>
                    <a:pt x="1317" y="12114"/>
                    <a:pt x="1414" y="12219"/>
                    <a:pt x="1519" y="12219"/>
                  </a:cubicBezTo>
                  <a:lnTo>
                    <a:pt x="1519" y="12114"/>
                  </a:lnTo>
                  <a:cubicBezTo>
                    <a:pt x="1616" y="12114"/>
                    <a:pt x="1616" y="12114"/>
                    <a:pt x="1519" y="12017"/>
                  </a:cubicBezTo>
                  <a:cubicBezTo>
                    <a:pt x="1519" y="11912"/>
                    <a:pt x="1519" y="11815"/>
                    <a:pt x="1414" y="11613"/>
                  </a:cubicBezTo>
                  <a:lnTo>
                    <a:pt x="1414" y="11613"/>
                  </a:lnTo>
                  <a:cubicBezTo>
                    <a:pt x="1519" y="11815"/>
                    <a:pt x="1616" y="12017"/>
                    <a:pt x="1616" y="12219"/>
                  </a:cubicBezTo>
                  <a:cubicBezTo>
                    <a:pt x="1721" y="12315"/>
                    <a:pt x="1817" y="12420"/>
                    <a:pt x="1922" y="12420"/>
                  </a:cubicBezTo>
                  <a:lnTo>
                    <a:pt x="1922" y="12219"/>
                  </a:lnTo>
                  <a:cubicBezTo>
                    <a:pt x="1922" y="12180"/>
                    <a:pt x="1919" y="12141"/>
                    <a:pt x="1912" y="12103"/>
                  </a:cubicBezTo>
                  <a:lnTo>
                    <a:pt x="1912" y="12103"/>
                  </a:lnTo>
                  <a:cubicBezTo>
                    <a:pt x="1915" y="12107"/>
                    <a:pt x="1919" y="12110"/>
                    <a:pt x="1922" y="12114"/>
                  </a:cubicBezTo>
                  <a:cubicBezTo>
                    <a:pt x="1922" y="12114"/>
                    <a:pt x="1922" y="12219"/>
                    <a:pt x="2019" y="12219"/>
                  </a:cubicBezTo>
                  <a:cubicBezTo>
                    <a:pt x="2019" y="12315"/>
                    <a:pt x="2124" y="12315"/>
                    <a:pt x="2124" y="12315"/>
                  </a:cubicBezTo>
                  <a:cubicBezTo>
                    <a:pt x="2221" y="12219"/>
                    <a:pt x="2221" y="12114"/>
                    <a:pt x="2221" y="12017"/>
                  </a:cubicBezTo>
                  <a:cubicBezTo>
                    <a:pt x="2221" y="12001"/>
                    <a:pt x="2219" y="11985"/>
                    <a:pt x="2215" y="11969"/>
                  </a:cubicBezTo>
                  <a:lnTo>
                    <a:pt x="2215" y="11969"/>
                  </a:lnTo>
                  <a:cubicBezTo>
                    <a:pt x="2248" y="12025"/>
                    <a:pt x="2286" y="12077"/>
                    <a:pt x="2326" y="12114"/>
                  </a:cubicBezTo>
                  <a:lnTo>
                    <a:pt x="2326" y="12315"/>
                  </a:lnTo>
                  <a:lnTo>
                    <a:pt x="2528" y="12315"/>
                  </a:lnTo>
                  <a:cubicBezTo>
                    <a:pt x="2528" y="11815"/>
                    <a:pt x="2326" y="11411"/>
                    <a:pt x="2019" y="11007"/>
                  </a:cubicBezTo>
                  <a:cubicBezTo>
                    <a:pt x="2730" y="7373"/>
                    <a:pt x="2528" y="3538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1"/>
            <p:cNvSpPr/>
            <p:nvPr/>
          </p:nvSpPr>
          <p:spPr>
            <a:xfrm>
              <a:off x="7595963" y="3361042"/>
              <a:ext cx="178728" cy="255844"/>
            </a:xfrm>
            <a:custGeom>
              <a:avLst/>
              <a:gdLst/>
              <a:ahLst/>
              <a:cxnLst/>
              <a:rect l="l" t="t" r="r" b="b"/>
              <a:pathLst>
                <a:path w="2116" h="3029" extrusionOk="0">
                  <a:moveTo>
                    <a:pt x="404" y="0"/>
                  </a:moveTo>
                  <a:cubicBezTo>
                    <a:pt x="404" y="404"/>
                    <a:pt x="299" y="808"/>
                    <a:pt x="299" y="1212"/>
                  </a:cubicBezTo>
                  <a:lnTo>
                    <a:pt x="202" y="1413"/>
                  </a:lnTo>
                  <a:cubicBezTo>
                    <a:pt x="97" y="1615"/>
                    <a:pt x="0" y="1712"/>
                    <a:pt x="0" y="2019"/>
                  </a:cubicBezTo>
                  <a:lnTo>
                    <a:pt x="97" y="2019"/>
                  </a:lnTo>
                  <a:cubicBezTo>
                    <a:pt x="97" y="2051"/>
                    <a:pt x="109" y="2062"/>
                    <a:pt x="128" y="2062"/>
                  </a:cubicBezTo>
                  <a:cubicBezTo>
                    <a:pt x="166" y="2062"/>
                    <a:pt x="234" y="2019"/>
                    <a:pt x="299" y="2019"/>
                  </a:cubicBezTo>
                  <a:cubicBezTo>
                    <a:pt x="299" y="1914"/>
                    <a:pt x="299" y="1914"/>
                    <a:pt x="404" y="1914"/>
                  </a:cubicBezTo>
                  <a:cubicBezTo>
                    <a:pt x="430" y="1888"/>
                    <a:pt x="456" y="1876"/>
                    <a:pt x="481" y="1876"/>
                  </a:cubicBezTo>
                  <a:cubicBezTo>
                    <a:pt x="549" y="1876"/>
                    <a:pt x="606" y="1968"/>
                    <a:pt x="606" y="2116"/>
                  </a:cubicBezTo>
                  <a:cubicBezTo>
                    <a:pt x="703" y="2221"/>
                    <a:pt x="703" y="2318"/>
                    <a:pt x="703" y="2423"/>
                  </a:cubicBezTo>
                  <a:cubicBezTo>
                    <a:pt x="703" y="2520"/>
                    <a:pt x="703" y="2520"/>
                    <a:pt x="808" y="2625"/>
                  </a:cubicBezTo>
                  <a:cubicBezTo>
                    <a:pt x="808" y="2722"/>
                    <a:pt x="905" y="2827"/>
                    <a:pt x="1010" y="2827"/>
                  </a:cubicBezTo>
                  <a:lnTo>
                    <a:pt x="1010" y="2722"/>
                  </a:lnTo>
                  <a:cubicBezTo>
                    <a:pt x="1107" y="2722"/>
                    <a:pt x="1107" y="2722"/>
                    <a:pt x="1010" y="2625"/>
                  </a:cubicBezTo>
                  <a:cubicBezTo>
                    <a:pt x="1010" y="2520"/>
                    <a:pt x="1010" y="2423"/>
                    <a:pt x="905" y="2221"/>
                  </a:cubicBezTo>
                  <a:lnTo>
                    <a:pt x="905" y="2221"/>
                  </a:lnTo>
                  <a:cubicBezTo>
                    <a:pt x="1010" y="2423"/>
                    <a:pt x="1107" y="2625"/>
                    <a:pt x="1107" y="2827"/>
                  </a:cubicBezTo>
                  <a:cubicBezTo>
                    <a:pt x="1212" y="2923"/>
                    <a:pt x="1308" y="3028"/>
                    <a:pt x="1413" y="3028"/>
                  </a:cubicBezTo>
                  <a:lnTo>
                    <a:pt x="1413" y="2827"/>
                  </a:lnTo>
                  <a:cubicBezTo>
                    <a:pt x="1413" y="2788"/>
                    <a:pt x="1410" y="2749"/>
                    <a:pt x="1403" y="2711"/>
                  </a:cubicBezTo>
                  <a:lnTo>
                    <a:pt x="1403" y="2711"/>
                  </a:lnTo>
                  <a:cubicBezTo>
                    <a:pt x="1406" y="2715"/>
                    <a:pt x="1410" y="2718"/>
                    <a:pt x="1413" y="2722"/>
                  </a:cubicBezTo>
                  <a:cubicBezTo>
                    <a:pt x="1413" y="2722"/>
                    <a:pt x="1413" y="2827"/>
                    <a:pt x="1510" y="2827"/>
                  </a:cubicBezTo>
                  <a:cubicBezTo>
                    <a:pt x="1510" y="2923"/>
                    <a:pt x="1615" y="2923"/>
                    <a:pt x="1615" y="2923"/>
                  </a:cubicBezTo>
                  <a:cubicBezTo>
                    <a:pt x="1712" y="2827"/>
                    <a:pt x="1712" y="2722"/>
                    <a:pt x="1712" y="2625"/>
                  </a:cubicBezTo>
                  <a:cubicBezTo>
                    <a:pt x="1712" y="2609"/>
                    <a:pt x="1710" y="2593"/>
                    <a:pt x="1706" y="2577"/>
                  </a:cubicBezTo>
                  <a:lnTo>
                    <a:pt x="1706" y="2577"/>
                  </a:lnTo>
                  <a:cubicBezTo>
                    <a:pt x="1739" y="2633"/>
                    <a:pt x="1777" y="2685"/>
                    <a:pt x="1817" y="2722"/>
                  </a:cubicBezTo>
                  <a:lnTo>
                    <a:pt x="1817" y="2923"/>
                  </a:lnTo>
                  <a:lnTo>
                    <a:pt x="2019" y="2923"/>
                  </a:lnTo>
                  <a:cubicBezTo>
                    <a:pt x="2116" y="2722"/>
                    <a:pt x="1817" y="2019"/>
                    <a:pt x="1510" y="161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1"/>
            <p:cNvSpPr/>
            <p:nvPr/>
          </p:nvSpPr>
          <p:spPr>
            <a:xfrm>
              <a:off x="7595963" y="3361042"/>
              <a:ext cx="181093" cy="264038"/>
            </a:xfrm>
            <a:custGeom>
              <a:avLst/>
              <a:gdLst/>
              <a:ahLst/>
              <a:cxnLst/>
              <a:rect l="l" t="t" r="r" b="b"/>
              <a:pathLst>
                <a:path w="2144" h="3126" extrusionOk="0">
                  <a:moveTo>
                    <a:pt x="404" y="0"/>
                  </a:moveTo>
                  <a:lnTo>
                    <a:pt x="299" y="1212"/>
                  </a:lnTo>
                  <a:cubicBezTo>
                    <a:pt x="299" y="1215"/>
                    <a:pt x="299" y="1217"/>
                    <a:pt x="299" y="1217"/>
                  </a:cubicBezTo>
                  <a:cubicBezTo>
                    <a:pt x="306" y="1217"/>
                    <a:pt x="404" y="3"/>
                    <a:pt x="404" y="0"/>
                  </a:cubicBezTo>
                  <a:close/>
                  <a:moveTo>
                    <a:pt x="1510" y="1615"/>
                  </a:moveTo>
                  <a:lnTo>
                    <a:pt x="1510" y="1615"/>
                  </a:lnTo>
                  <a:cubicBezTo>
                    <a:pt x="1532" y="1647"/>
                    <a:pt x="1553" y="1679"/>
                    <a:pt x="1575" y="1711"/>
                  </a:cubicBezTo>
                  <a:lnTo>
                    <a:pt x="1575" y="1711"/>
                  </a:lnTo>
                  <a:cubicBezTo>
                    <a:pt x="1547" y="1662"/>
                    <a:pt x="1524" y="1628"/>
                    <a:pt x="1510" y="1615"/>
                  </a:cubicBezTo>
                  <a:close/>
                  <a:moveTo>
                    <a:pt x="297" y="1215"/>
                  </a:moveTo>
                  <a:lnTo>
                    <a:pt x="297" y="1215"/>
                  </a:lnTo>
                  <a:cubicBezTo>
                    <a:pt x="199" y="1417"/>
                    <a:pt x="0" y="1713"/>
                    <a:pt x="0" y="1914"/>
                  </a:cubicBezTo>
                  <a:cubicBezTo>
                    <a:pt x="0" y="2067"/>
                    <a:pt x="51" y="2118"/>
                    <a:pt x="113" y="2118"/>
                  </a:cubicBezTo>
                  <a:cubicBezTo>
                    <a:pt x="176" y="2118"/>
                    <a:pt x="251" y="2067"/>
                    <a:pt x="299" y="2019"/>
                  </a:cubicBezTo>
                  <a:cubicBezTo>
                    <a:pt x="340" y="1941"/>
                    <a:pt x="379" y="1908"/>
                    <a:pt x="418" y="1908"/>
                  </a:cubicBezTo>
                  <a:cubicBezTo>
                    <a:pt x="480" y="1908"/>
                    <a:pt x="541" y="1992"/>
                    <a:pt x="606" y="2116"/>
                  </a:cubicBezTo>
                  <a:cubicBezTo>
                    <a:pt x="703" y="2318"/>
                    <a:pt x="606" y="2625"/>
                    <a:pt x="808" y="2827"/>
                  </a:cubicBezTo>
                  <a:lnTo>
                    <a:pt x="1094" y="2827"/>
                  </a:lnTo>
                  <a:cubicBezTo>
                    <a:pt x="1102" y="2861"/>
                    <a:pt x="1107" y="2893"/>
                    <a:pt x="1107" y="2923"/>
                  </a:cubicBezTo>
                  <a:lnTo>
                    <a:pt x="1308" y="3125"/>
                  </a:lnTo>
                  <a:cubicBezTo>
                    <a:pt x="1406" y="3125"/>
                    <a:pt x="1497" y="3041"/>
                    <a:pt x="1509" y="2945"/>
                  </a:cubicBezTo>
                  <a:lnTo>
                    <a:pt x="1509" y="2945"/>
                  </a:lnTo>
                  <a:cubicBezTo>
                    <a:pt x="1541" y="2967"/>
                    <a:pt x="1577" y="2978"/>
                    <a:pt x="1612" y="2978"/>
                  </a:cubicBezTo>
                  <a:cubicBezTo>
                    <a:pt x="1671" y="2978"/>
                    <a:pt x="1730" y="2948"/>
                    <a:pt x="1778" y="2887"/>
                  </a:cubicBezTo>
                  <a:lnTo>
                    <a:pt x="1778" y="2887"/>
                  </a:lnTo>
                  <a:cubicBezTo>
                    <a:pt x="1828" y="2932"/>
                    <a:pt x="1878" y="2967"/>
                    <a:pt x="1928" y="2967"/>
                  </a:cubicBezTo>
                  <a:cubicBezTo>
                    <a:pt x="1958" y="2967"/>
                    <a:pt x="1988" y="2954"/>
                    <a:pt x="2019" y="2923"/>
                  </a:cubicBezTo>
                  <a:cubicBezTo>
                    <a:pt x="2116" y="2827"/>
                    <a:pt x="2019" y="2722"/>
                    <a:pt x="2019" y="2625"/>
                  </a:cubicBezTo>
                  <a:cubicBezTo>
                    <a:pt x="1925" y="2264"/>
                    <a:pt x="1754" y="1980"/>
                    <a:pt x="1575" y="1711"/>
                  </a:cubicBezTo>
                  <a:lnTo>
                    <a:pt x="1575" y="1711"/>
                  </a:lnTo>
                  <a:cubicBezTo>
                    <a:pt x="1751" y="2020"/>
                    <a:pt x="2144" y="2929"/>
                    <a:pt x="1945" y="2929"/>
                  </a:cubicBezTo>
                  <a:cubicBezTo>
                    <a:pt x="1936" y="2929"/>
                    <a:pt x="1926" y="2927"/>
                    <a:pt x="1914" y="2923"/>
                  </a:cubicBezTo>
                  <a:lnTo>
                    <a:pt x="1817" y="2827"/>
                  </a:lnTo>
                  <a:cubicBezTo>
                    <a:pt x="1817" y="2625"/>
                    <a:pt x="1712" y="2423"/>
                    <a:pt x="1615" y="2221"/>
                  </a:cubicBezTo>
                  <a:cubicBezTo>
                    <a:pt x="1510" y="2221"/>
                    <a:pt x="1510" y="2318"/>
                    <a:pt x="1510" y="2318"/>
                  </a:cubicBezTo>
                  <a:cubicBezTo>
                    <a:pt x="1594" y="2478"/>
                    <a:pt x="1672" y="2578"/>
                    <a:pt x="1701" y="2713"/>
                  </a:cubicBezTo>
                  <a:lnTo>
                    <a:pt x="1701" y="2713"/>
                  </a:lnTo>
                  <a:cubicBezTo>
                    <a:pt x="1706" y="2779"/>
                    <a:pt x="1684" y="2827"/>
                    <a:pt x="1615" y="2827"/>
                  </a:cubicBezTo>
                  <a:cubicBezTo>
                    <a:pt x="1541" y="2827"/>
                    <a:pt x="1519" y="2774"/>
                    <a:pt x="1479" y="2710"/>
                  </a:cubicBezTo>
                  <a:lnTo>
                    <a:pt x="1479" y="2710"/>
                  </a:lnTo>
                  <a:cubicBezTo>
                    <a:pt x="1442" y="2570"/>
                    <a:pt x="1377" y="2416"/>
                    <a:pt x="1308" y="2221"/>
                  </a:cubicBezTo>
                  <a:lnTo>
                    <a:pt x="1212" y="2221"/>
                  </a:lnTo>
                  <a:lnTo>
                    <a:pt x="1212" y="2318"/>
                  </a:lnTo>
                  <a:cubicBezTo>
                    <a:pt x="1212" y="2318"/>
                    <a:pt x="1212" y="2318"/>
                    <a:pt x="1212" y="2318"/>
                  </a:cubicBezTo>
                  <a:lnTo>
                    <a:pt x="1212" y="2318"/>
                  </a:lnTo>
                  <a:cubicBezTo>
                    <a:pt x="1212" y="2400"/>
                    <a:pt x="1271" y="2600"/>
                    <a:pt x="1347" y="2734"/>
                  </a:cubicBezTo>
                  <a:lnTo>
                    <a:pt x="1347" y="2734"/>
                  </a:lnTo>
                  <a:cubicBezTo>
                    <a:pt x="1381" y="2846"/>
                    <a:pt x="1396" y="2936"/>
                    <a:pt x="1347" y="2936"/>
                  </a:cubicBezTo>
                  <a:cubicBezTo>
                    <a:pt x="1337" y="2936"/>
                    <a:pt x="1324" y="2932"/>
                    <a:pt x="1308" y="2923"/>
                  </a:cubicBezTo>
                  <a:cubicBezTo>
                    <a:pt x="1212" y="2923"/>
                    <a:pt x="1212" y="2722"/>
                    <a:pt x="1107" y="2625"/>
                  </a:cubicBezTo>
                  <a:cubicBezTo>
                    <a:pt x="1107" y="2589"/>
                    <a:pt x="1095" y="2554"/>
                    <a:pt x="1080" y="2515"/>
                  </a:cubicBezTo>
                  <a:lnTo>
                    <a:pt x="1080" y="2515"/>
                  </a:lnTo>
                  <a:lnTo>
                    <a:pt x="1010" y="2221"/>
                  </a:lnTo>
                  <a:lnTo>
                    <a:pt x="1010" y="2221"/>
                  </a:lnTo>
                  <a:cubicBezTo>
                    <a:pt x="1010" y="2221"/>
                    <a:pt x="1010" y="2221"/>
                    <a:pt x="1010" y="2221"/>
                  </a:cubicBezTo>
                  <a:cubicBezTo>
                    <a:pt x="1010" y="2186"/>
                    <a:pt x="998" y="2174"/>
                    <a:pt x="982" y="2174"/>
                  </a:cubicBezTo>
                  <a:cubicBezTo>
                    <a:pt x="951" y="2174"/>
                    <a:pt x="905" y="2221"/>
                    <a:pt x="905" y="2221"/>
                  </a:cubicBezTo>
                  <a:cubicBezTo>
                    <a:pt x="905" y="2221"/>
                    <a:pt x="905" y="2221"/>
                    <a:pt x="905" y="2221"/>
                  </a:cubicBezTo>
                  <a:lnTo>
                    <a:pt x="905" y="2221"/>
                  </a:lnTo>
                  <a:cubicBezTo>
                    <a:pt x="905" y="2423"/>
                    <a:pt x="1010" y="2625"/>
                    <a:pt x="1010" y="2722"/>
                  </a:cubicBezTo>
                  <a:cubicBezTo>
                    <a:pt x="905" y="2722"/>
                    <a:pt x="808" y="2520"/>
                    <a:pt x="808" y="2423"/>
                  </a:cubicBezTo>
                  <a:cubicBezTo>
                    <a:pt x="703" y="2221"/>
                    <a:pt x="703" y="2019"/>
                    <a:pt x="606" y="1914"/>
                  </a:cubicBezTo>
                  <a:cubicBezTo>
                    <a:pt x="562" y="1829"/>
                    <a:pt x="501" y="1799"/>
                    <a:pt x="438" y="1799"/>
                  </a:cubicBezTo>
                  <a:cubicBezTo>
                    <a:pt x="350" y="1799"/>
                    <a:pt x="258" y="1858"/>
                    <a:pt x="202" y="1914"/>
                  </a:cubicBezTo>
                  <a:cubicBezTo>
                    <a:pt x="202" y="1974"/>
                    <a:pt x="168" y="2032"/>
                    <a:pt x="138" y="2032"/>
                  </a:cubicBezTo>
                  <a:cubicBezTo>
                    <a:pt x="116" y="2032"/>
                    <a:pt x="97" y="2000"/>
                    <a:pt x="97" y="1914"/>
                  </a:cubicBezTo>
                  <a:cubicBezTo>
                    <a:pt x="1" y="1713"/>
                    <a:pt x="199" y="1417"/>
                    <a:pt x="297" y="121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1"/>
            <p:cNvSpPr/>
            <p:nvPr/>
          </p:nvSpPr>
          <p:spPr>
            <a:xfrm>
              <a:off x="6675121" y="2576609"/>
              <a:ext cx="246976" cy="1042467"/>
            </a:xfrm>
            <a:custGeom>
              <a:avLst/>
              <a:gdLst/>
              <a:ahLst/>
              <a:cxnLst/>
              <a:rect l="l" t="t" r="r" b="b"/>
              <a:pathLst>
                <a:path w="2924" h="12342" extrusionOk="0">
                  <a:moveTo>
                    <a:pt x="1212" y="1"/>
                  </a:moveTo>
                  <a:cubicBezTo>
                    <a:pt x="98" y="3433"/>
                    <a:pt x="1" y="7268"/>
                    <a:pt x="501" y="10902"/>
                  </a:cubicBezTo>
                  <a:cubicBezTo>
                    <a:pt x="203" y="11306"/>
                    <a:pt x="1" y="11710"/>
                    <a:pt x="1" y="12210"/>
                  </a:cubicBezTo>
                  <a:lnTo>
                    <a:pt x="98" y="12210"/>
                  </a:lnTo>
                  <a:cubicBezTo>
                    <a:pt x="203" y="12114"/>
                    <a:pt x="203" y="12114"/>
                    <a:pt x="203" y="12009"/>
                  </a:cubicBezTo>
                  <a:cubicBezTo>
                    <a:pt x="204" y="12008"/>
                    <a:pt x="205" y="12006"/>
                    <a:pt x="206" y="12005"/>
                  </a:cubicBezTo>
                  <a:lnTo>
                    <a:pt x="206" y="12005"/>
                  </a:lnTo>
                  <a:cubicBezTo>
                    <a:pt x="212" y="12074"/>
                    <a:pt x="233" y="12144"/>
                    <a:pt x="299" y="12210"/>
                  </a:cubicBezTo>
                  <a:lnTo>
                    <a:pt x="501" y="12210"/>
                  </a:lnTo>
                  <a:cubicBezTo>
                    <a:pt x="501" y="12193"/>
                    <a:pt x="501" y="12179"/>
                    <a:pt x="502" y="12166"/>
                  </a:cubicBezTo>
                  <a:lnTo>
                    <a:pt x="502" y="12166"/>
                  </a:lnTo>
                  <a:cubicBezTo>
                    <a:pt x="505" y="12245"/>
                    <a:pt x="520" y="12315"/>
                    <a:pt x="606" y="12315"/>
                  </a:cubicBezTo>
                  <a:cubicBezTo>
                    <a:pt x="625" y="12334"/>
                    <a:pt x="644" y="12342"/>
                    <a:pt x="663" y="12342"/>
                  </a:cubicBezTo>
                  <a:cubicBezTo>
                    <a:pt x="740" y="12342"/>
                    <a:pt x="808" y="12210"/>
                    <a:pt x="808" y="12210"/>
                  </a:cubicBezTo>
                  <a:cubicBezTo>
                    <a:pt x="905" y="12009"/>
                    <a:pt x="1010" y="11807"/>
                    <a:pt x="1010" y="11605"/>
                  </a:cubicBezTo>
                  <a:lnTo>
                    <a:pt x="1010" y="11605"/>
                  </a:lnTo>
                  <a:cubicBezTo>
                    <a:pt x="1010" y="11710"/>
                    <a:pt x="1010" y="11807"/>
                    <a:pt x="905" y="12009"/>
                  </a:cubicBezTo>
                  <a:lnTo>
                    <a:pt x="905" y="12114"/>
                  </a:lnTo>
                  <a:lnTo>
                    <a:pt x="1010" y="12114"/>
                  </a:lnTo>
                  <a:cubicBezTo>
                    <a:pt x="1107" y="12114"/>
                    <a:pt x="1107" y="12009"/>
                    <a:pt x="1212" y="12009"/>
                  </a:cubicBezTo>
                  <a:cubicBezTo>
                    <a:pt x="1212" y="11912"/>
                    <a:pt x="1212" y="11807"/>
                    <a:pt x="1309" y="11710"/>
                  </a:cubicBezTo>
                  <a:cubicBezTo>
                    <a:pt x="1309" y="11605"/>
                    <a:pt x="1309" y="11508"/>
                    <a:pt x="1414" y="11403"/>
                  </a:cubicBezTo>
                  <a:cubicBezTo>
                    <a:pt x="1414" y="11306"/>
                    <a:pt x="1511" y="11201"/>
                    <a:pt x="1616" y="11201"/>
                  </a:cubicBezTo>
                  <a:cubicBezTo>
                    <a:pt x="1713" y="11201"/>
                    <a:pt x="1713" y="11306"/>
                    <a:pt x="1713" y="11403"/>
                  </a:cubicBezTo>
                  <a:cubicBezTo>
                    <a:pt x="1783" y="11403"/>
                    <a:pt x="1849" y="11450"/>
                    <a:pt x="1885" y="11450"/>
                  </a:cubicBezTo>
                  <a:cubicBezTo>
                    <a:pt x="1904" y="11450"/>
                    <a:pt x="1914" y="11438"/>
                    <a:pt x="1914" y="11403"/>
                  </a:cubicBezTo>
                  <a:cubicBezTo>
                    <a:pt x="2019" y="11104"/>
                    <a:pt x="1914" y="10999"/>
                    <a:pt x="1818" y="10797"/>
                  </a:cubicBezTo>
                  <a:lnTo>
                    <a:pt x="1713" y="10595"/>
                  </a:lnTo>
                  <a:cubicBezTo>
                    <a:pt x="1713" y="7164"/>
                    <a:pt x="1914" y="4741"/>
                    <a:pt x="2924" y="1511"/>
                  </a:cubicBezTo>
                  <a:cubicBezTo>
                    <a:pt x="2924" y="1511"/>
                    <a:pt x="2625" y="703"/>
                    <a:pt x="2625" y="405"/>
                  </a:cubicBezTo>
                  <a:lnTo>
                    <a:pt x="121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1"/>
            <p:cNvSpPr/>
            <p:nvPr/>
          </p:nvSpPr>
          <p:spPr>
            <a:xfrm>
              <a:off x="6658059" y="3369235"/>
              <a:ext cx="187681" cy="249847"/>
            </a:xfrm>
            <a:custGeom>
              <a:avLst/>
              <a:gdLst/>
              <a:ahLst/>
              <a:cxnLst/>
              <a:rect l="l" t="t" r="r" b="b"/>
              <a:pathLst>
                <a:path w="2222" h="2958" extrusionOk="0">
                  <a:moveTo>
                    <a:pt x="1915" y="0"/>
                  </a:moveTo>
                  <a:lnTo>
                    <a:pt x="703" y="1518"/>
                  </a:lnTo>
                  <a:cubicBezTo>
                    <a:pt x="405" y="1922"/>
                    <a:pt x="1" y="2625"/>
                    <a:pt x="203" y="2826"/>
                  </a:cubicBezTo>
                  <a:lnTo>
                    <a:pt x="300" y="2826"/>
                  </a:lnTo>
                  <a:cubicBezTo>
                    <a:pt x="405" y="2730"/>
                    <a:pt x="405" y="2730"/>
                    <a:pt x="405" y="2625"/>
                  </a:cubicBezTo>
                  <a:cubicBezTo>
                    <a:pt x="406" y="2624"/>
                    <a:pt x="407" y="2622"/>
                    <a:pt x="408" y="2621"/>
                  </a:cubicBezTo>
                  <a:lnTo>
                    <a:pt x="408" y="2621"/>
                  </a:lnTo>
                  <a:cubicBezTo>
                    <a:pt x="414" y="2690"/>
                    <a:pt x="435" y="2760"/>
                    <a:pt x="501" y="2826"/>
                  </a:cubicBezTo>
                  <a:lnTo>
                    <a:pt x="703" y="2826"/>
                  </a:lnTo>
                  <a:cubicBezTo>
                    <a:pt x="703" y="2809"/>
                    <a:pt x="703" y="2795"/>
                    <a:pt x="704" y="2782"/>
                  </a:cubicBezTo>
                  <a:lnTo>
                    <a:pt x="704" y="2782"/>
                  </a:lnTo>
                  <a:cubicBezTo>
                    <a:pt x="707" y="2861"/>
                    <a:pt x="722" y="2931"/>
                    <a:pt x="808" y="2931"/>
                  </a:cubicBezTo>
                  <a:cubicBezTo>
                    <a:pt x="827" y="2950"/>
                    <a:pt x="846" y="2958"/>
                    <a:pt x="865" y="2958"/>
                  </a:cubicBezTo>
                  <a:cubicBezTo>
                    <a:pt x="942" y="2958"/>
                    <a:pt x="1010" y="2826"/>
                    <a:pt x="1010" y="2826"/>
                  </a:cubicBezTo>
                  <a:cubicBezTo>
                    <a:pt x="1107" y="2625"/>
                    <a:pt x="1212" y="2423"/>
                    <a:pt x="1212" y="2221"/>
                  </a:cubicBezTo>
                  <a:lnTo>
                    <a:pt x="1212" y="2221"/>
                  </a:lnTo>
                  <a:cubicBezTo>
                    <a:pt x="1212" y="2326"/>
                    <a:pt x="1212" y="2423"/>
                    <a:pt x="1107" y="2625"/>
                  </a:cubicBezTo>
                  <a:lnTo>
                    <a:pt x="1107" y="2730"/>
                  </a:lnTo>
                  <a:lnTo>
                    <a:pt x="1212" y="2730"/>
                  </a:lnTo>
                  <a:cubicBezTo>
                    <a:pt x="1309" y="2730"/>
                    <a:pt x="1309" y="2625"/>
                    <a:pt x="1414" y="2625"/>
                  </a:cubicBezTo>
                  <a:cubicBezTo>
                    <a:pt x="1414" y="2528"/>
                    <a:pt x="1414" y="2423"/>
                    <a:pt x="1511" y="2326"/>
                  </a:cubicBezTo>
                  <a:cubicBezTo>
                    <a:pt x="1511" y="2221"/>
                    <a:pt x="1511" y="2124"/>
                    <a:pt x="1616" y="2019"/>
                  </a:cubicBezTo>
                  <a:cubicBezTo>
                    <a:pt x="1616" y="1922"/>
                    <a:pt x="1713" y="1817"/>
                    <a:pt x="1818" y="1817"/>
                  </a:cubicBezTo>
                  <a:cubicBezTo>
                    <a:pt x="1915" y="1817"/>
                    <a:pt x="1915" y="1922"/>
                    <a:pt x="1915" y="2019"/>
                  </a:cubicBezTo>
                  <a:cubicBezTo>
                    <a:pt x="1985" y="2019"/>
                    <a:pt x="2051" y="2066"/>
                    <a:pt x="2087" y="2066"/>
                  </a:cubicBezTo>
                  <a:cubicBezTo>
                    <a:pt x="2106" y="2066"/>
                    <a:pt x="2116" y="2054"/>
                    <a:pt x="2116" y="2019"/>
                  </a:cubicBezTo>
                  <a:cubicBezTo>
                    <a:pt x="2221" y="1720"/>
                    <a:pt x="2116" y="1615"/>
                    <a:pt x="2020" y="1413"/>
                  </a:cubicBezTo>
                  <a:lnTo>
                    <a:pt x="1915" y="1211"/>
                  </a:lnTo>
                  <a:lnTo>
                    <a:pt x="19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1"/>
            <p:cNvSpPr/>
            <p:nvPr/>
          </p:nvSpPr>
          <p:spPr>
            <a:xfrm>
              <a:off x="6666252" y="3471523"/>
              <a:ext cx="187681" cy="153557"/>
            </a:xfrm>
            <a:custGeom>
              <a:avLst/>
              <a:gdLst/>
              <a:ahLst/>
              <a:cxnLst/>
              <a:rect l="l" t="t" r="r" b="b"/>
              <a:pathLst>
                <a:path w="2222" h="1818" extrusionOk="0">
                  <a:moveTo>
                    <a:pt x="1818" y="0"/>
                  </a:moveTo>
                  <a:lnTo>
                    <a:pt x="1818" y="0"/>
                  </a:lnTo>
                  <a:cubicBezTo>
                    <a:pt x="1923" y="202"/>
                    <a:pt x="2124" y="509"/>
                    <a:pt x="2019" y="711"/>
                  </a:cubicBezTo>
                  <a:cubicBezTo>
                    <a:pt x="2019" y="759"/>
                    <a:pt x="1995" y="784"/>
                    <a:pt x="1971" y="784"/>
                  </a:cubicBezTo>
                  <a:cubicBezTo>
                    <a:pt x="1947" y="784"/>
                    <a:pt x="1923" y="759"/>
                    <a:pt x="1923" y="711"/>
                  </a:cubicBezTo>
                  <a:cubicBezTo>
                    <a:pt x="1862" y="651"/>
                    <a:pt x="1770" y="593"/>
                    <a:pt x="1684" y="593"/>
                  </a:cubicBezTo>
                  <a:cubicBezTo>
                    <a:pt x="1620" y="593"/>
                    <a:pt x="1560" y="625"/>
                    <a:pt x="1519" y="711"/>
                  </a:cubicBezTo>
                  <a:cubicBezTo>
                    <a:pt x="1414" y="808"/>
                    <a:pt x="1317" y="1010"/>
                    <a:pt x="1317" y="1212"/>
                  </a:cubicBezTo>
                  <a:cubicBezTo>
                    <a:pt x="1317" y="1317"/>
                    <a:pt x="1212" y="1414"/>
                    <a:pt x="1115" y="1414"/>
                  </a:cubicBezTo>
                  <a:cubicBezTo>
                    <a:pt x="1115" y="1317"/>
                    <a:pt x="1212" y="1115"/>
                    <a:pt x="1212" y="1010"/>
                  </a:cubicBezTo>
                  <a:cubicBezTo>
                    <a:pt x="1212" y="913"/>
                    <a:pt x="1115" y="913"/>
                    <a:pt x="1115" y="913"/>
                  </a:cubicBezTo>
                  <a:cubicBezTo>
                    <a:pt x="1107" y="928"/>
                    <a:pt x="1100" y="943"/>
                    <a:pt x="1093" y="958"/>
                  </a:cubicBezTo>
                  <a:lnTo>
                    <a:pt x="1093" y="958"/>
                  </a:lnTo>
                  <a:lnTo>
                    <a:pt x="913" y="1317"/>
                  </a:lnTo>
                  <a:cubicBezTo>
                    <a:pt x="913" y="1519"/>
                    <a:pt x="808" y="1615"/>
                    <a:pt x="711" y="1720"/>
                  </a:cubicBezTo>
                  <a:lnTo>
                    <a:pt x="711" y="1615"/>
                  </a:lnTo>
                  <a:cubicBezTo>
                    <a:pt x="711" y="1466"/>
                    <a:pt x="765" y="1316"/>
                    <a:pt x="835" y="1166"/>
                  </a:cubicBezTo>
                  <a:lnTo>
                    <a:pt x="835" y="1166"/>
                  </a:lnTo>
                  <a:lnTo>
                    <a:pt x="913" y="1010"/>
                  </a:lnTo>
                  <a:lnTo>
                    <a:pt x="913" y="1010"/>
                  </a:lnTo>
                  <a:cubicBezTo>
                    <a:pt x="913" y="1010"/>
                    <a:pt x="913" y="1010"/>
                    <a:pt x="913" y="1010"/>
                  </a:cubicBezTo>
                  <a:cubicBezTo>
                    <a:pt x="861" y="961"/>
                    <a:pt x="834" y="937"/>
                    <a:pt x="821" y="937"/>
                  </a:cubicBezTo>
                  <a:cubicBezTo>
                    <a:pt x="808" y="937"/>
                    <a:pt x="808" y="961"/>
                    <a:pt x="808" y="1010"/>
                  </a:cubicBezTo>
                  <a:cubicBezTo>
                    <a:pt x="808" y="1010"/>
                    <a:pt x="808" y="1010"/>
                    <a:pt x="808" y="1010"/>
                  </a:cubicBezTo>
                  <a:lnTo>
                    <a:pt x="808" y="1010"/>
                  </a:lnTo>
                  <a:lnTo>
                    <a:pt x="606" y="1317"/>
                  </a:lnTo>
                  <a:cubicBezTo>
                    <a:pt x="606" y="1414"/>
                    <a:pt x="606" y="1519"/>
                    <a:pt x="509" y="1519"/>
                  </a:cubicBezTo>
                  <a:cubicBezTo>
                    <a:pt x="399" y="1519"/>
                    <a:pt x="409" y="1397"/>
                    <a:pt x="442" y="1271"/>
                  </a:cubicBezTo>
                  <a:lnTo>
                    <a:pt x="442" y="1271"/>
                  </a:lnTo>
                  <a:cubicBezTo>
                    <a:pt x="482" y="1192"/>
                    <a:pt x="509" y="1114"/>
                    <a:pt x="509" y="1010"/>
                  </a:cubicBezTo>
                  <a:lnTo>
                    <a:pt x="509" y="1010"/>
                  </a:lnTo>
                  <a:cubicBezTo>
                    <a:pt x="509" y="1010"/>
                    <a:pt x="509" y="1010"/>
                    <a:pt x="509" y="1010"/>
                  </a:cubicBezTo>
                  <a:lnTo>
                    <a:pt x="509" y="1010"/>
                  </a:lnTo>
                  <a:cubicBezTo>
                    <a:pt x="509" y="1010"/>
                    <a:pt x="509" y="1010"/>
                    <a:pt x="509" y="1010"/>
                  </a:cubicBezTo>
                  <a:lnTo>
                    <a:pt x="509" y="913"/>
                  </a:lnTo>
                  <a:cubicBezTo>
                    <a:pt x="469" y="990"/>
                    <a:pt x="400" y="1112"/>
                    <a:pt x="354" y="1232"/>
                  </a:cubicBezTo>
                  <a:lnTo>
                    <a:pt x="354" y="1232"/>
                  </a:lnTo>
                  <a:cubicBezTo>
                    <a:pt x="304" y="1320"/>
                    <a:pt x="254" y="1419"/>
                    <a:pt x="203" y="1519"/>
                  </a:cubicBezTo>
                  <a:cubicBezTo>
                    <a:pt x="203" y="1519"/>
                    <a:pt x="159" y="1562"/>
                    <a:pt x="131" y="1562"/>
                  </a:cubicBezTo>
                  <a:cubicBezTo>
                    <a:pt x="116" y="1562"/>
                    <a:pt x="106" y="1551"/>
                    <a:pt x="106" y="1519"/>
                  </a:cubicBezTo>
                  <a:cubicBezTo>
                    <a:pt x="1" y="1519"/>
                    <a:pt x="106" y="1414"/>
                    <a:pt x="106" y="1317"/>
                  </a:cubicBezTo>
                  <a:cubicBezTo>
                    <a:pt x="202" y="915"/>
                    <a:pt x="402" y="610"/>
                    <a:pt x="603" y="313"/>
                  </a:cubicBezTo>
                  <a:lnTo>
                    <a:pt x="603" y="313"/>
                  </a:lnTo>
                  <a:cubicBezTo>
                    <a:pt x="402" y="610"/>
                    <a:pt x="201" y="915"/>
                    <a:pt x="1" y="1317"/>
                  </a:cubicBezTo>
                  <a:lnTo>
                    <a:pt x="1" y="1615"/>
                  </a:lnTo>
                  <a:cubicBezTo>
                    <a:pt x="32" y="1646"/>
                    <a:pt x="71" y="1659"/>
                    <a:pt x="111" y="1659"/>
                  </a:cubicBezTo>
                  <a:cubicBezTo>
                    <a:pt x="207" y="1659"/>
                    <a:pt x="308" y="1587"/>
                    <a:pt x="308" y="1519"/>
                  </a:cubicBezTo>
                  <a:cubicBezTo>
                    <a:pt x="309" y="1515"/>
                    <a:pt x="311" y="1511"/>
                    <a:pt x="313" y="1507"/>
                  </a:cubicBezTo>
                  <a:lnTo>
                    <a:pt x="313" y="1507"/>
                  </a:lnTo>
                  <a:cubicBezTo>
                    <a:pt x="333" y="1573"/>
                    <a:pt x="391" y="1615"/>
                    <a:pt x="509" y="1615"/>
                  </a:cubicBezTo>
                  <a:cubicBezTo>
                    <a:pt x="543" y="1615"/>
                    <a:pt x="577" y="1604"/>
                    <a:pt x="607" y="1585"/>
                  </a:cubicBezTo>
                  <a:lnTo>
                    <a:pt x="607" y="1585"/>
                  </a:lnTo>
                  <a:cubicBezTo>
                    <a:pt x="607" y="1595"/>
                    <a:pt x="606" y="1605"/>
                    <a:pt x="606" y="1615"/>
                  </a:cubicBezTo>
                  <a:cubicBezTo>
                    <a:pt x="606" y="1720"/>
                    <a:pt x="711" y="1817"/>
                    <a:pt x="808" y="1817"/>
                  </a:cubicBezTo>
                  <a:cubicBezTo>
                    <a:pt x="880" y="1751"/>
                    <a:pt x="947" y="1637"/>
                    <a:pt x="983" y="1538"/>
                  </a:cubicBezTo>
                  <a:lnTo>
                    <a:pt x="983" y="1538"/>
                  </a:lnTo>
                  <a:cubicBezTo>
                    <a:pt x="994" y="1551"/>
                    <a:pt x="1010" y="1558"/>
                    <a:pt x="1030" y="1558"/>
                  </a:cubicBezTo>
                  <a:cubicBezTo>
                    <a:pt x="1055" y="1558"/>
                    <a:pt x="1085" y="1547"/>
                    <a:pt x="1115" y="1519"/>
                  </a:cubicBezTo>
                  <a:cubicBezTo>
                    <a:pt x="1317" y="1519"/>
                    <a:pt x="1414" y="1317"/>
                    <a:pt x="1414" y="1212"/>
                  </a:cubicBezTo>
                  <a:cubicBezTo>
                    <a:pt x="1414" y="1010"/>
                    <a:pt x="1519" y="808"/>
                    <a:pt x="1616" y="711"/>
                  </a:cubicBezTo>
                  <a:lnTo>
                    <a:pt x="1721" y="711"/>
                  </a:lnTo>
                  <a:lnTo>
                    <a:pt x="1818" y="808"/>
                  </a:lnTo>
                  <a:cubicBezTo>
                    <a:pt x="1818" y="868"/>
                    <a:pt x="1884" y="926"/>
                    <a:pt x="1961" y="926"/>
                  </a:cubicBezTo>
                  <a:cubicBezTo>
                    <a:pt x="2017" y="926"/>
                    <a:pt x="2080" y="894"/>
                    <a:pt x="2124" y="808"/>
                  </a:cubicBezTo>
                  <a:cubicBezTo>
                    <a:pt x="2221" y="509"/>
                    <a:pt x="2019" y="202"/>
                    <a:pt x="18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1"/>
            <p:cNvSpPr/>
            <p:nvPr/>
          </p:nvSpPr>
          <p:spPr>
            <a:xfrm rot="-132109">
              <a:off x="8244027" y="2469508"/>
              <a:ext cx="1270736" cy="858475"/>
            </a:xfrm>
            <a:custGeom>
              <a:avLst/>
              <a:gdLst/>
              <a:ahLst/>
              <a:cxnLst/>
              <a:rect l="l" t="t" r="r" b="b"/>
              <a:pathLst>
                <a:path w="15045" h="10164" extrusionOk="0">
                  <a:moveTo>
                    <a:pt x="6144" y="0"/>
                  </a:moveTo>
                  <a:cubicBezTo>
                    <a:pt x="5844" y="0"/>
                    <a:pt x="5545" y="8"/>
                    <a:pt x="5249" y="23"/>
                  </a:cubicBezTo>
                  <a:cubicBezTo>
                    <a:pt x="4344" y="128"/>
                    <a:pt x="3028" y="629"/>
                    <a:pt x="2221" y="629"/>
                  </a:cubicBezTo>
                  <a:cubicBezTo>
                    <a:pt x="1939" y="561"/>
                    <a:pt x="1362" y="96"/>
                    <a:pt x="970" y="96"/>
                  </a:cubicBezTo>
                  <a:cubicBezTo>
                    <a:pt x="801" y="96"/>
                    <a:pt x="667" y="183"/>
                    <a:pt x="606" y="427"/>
                  </a:cubicBezTo>
                  <a:cubicBezTo>
                    <a:pt x="509" y="734"/>
                    <a:pt x="711" y="936"/>
                    <a:pt x="808" y="1234"/>
                  </a:cubicBezTo>
                  <a:cubicBezTo>
                    <a:pt x="1114" y="1945"/>
                    <a:pt x="509" y="2753"/>
                    <a:pt x="404" y="3964"/>
                  </a:cubicBezTo>
                  <a:cubicBezTo>
                    <a:pt x="202" y="6386"/>
                    <a:pt x="606" y="6483"/>
                    <a:pt x="307" y="7695"/>
                  </a:cubicBezTo>
                  <a:cubicBezTo>
                    <a:pt x="202" y="8203"/>
                    <a:pt x="0" y="8300"/>
                    <a:pt x="404" y="8502"/>
                  </a:cubicBezTo>
                  <a:cubicBezTo>
                    <a:pt x="481" y="8553"/>
                    <a:pt x="565" y="8572"/>
                    <a:pt x="652" y="8572"/>
                  </a:cubicBezTo>
                  <a:cubicBezTo>
                    <a:pt x="908" y="8572"/>
                    <a:pt x="1190" y="8405"/>
                    <a:pt x="1413" y="8405"/>
                  </a:cubicBezTo>
                  <a:cubicBezTo>
                    <a:pt x="1615" y="8405"/>
                    <a:pt x="1817" y="8502"/>
                    <a:pt x="2019" y="8607"/>
                  </a:cubicBezTo>
                  <a:cubicBezTo>
                    <a:pt x="3836" y="9713"/>
                    <a:pt x="5855" y="10020"/>
                    <a:pt x="7978" y="10117"/>
                  </a:cubicBezTo>
                  <a:cubicBezTo>
                    <a:pt x="9324" y="10117"/>
                    <a:pt x="10713" y="10074"/>
                    <a:pt x="12088" y="10074"/>
                  </a:cubicBezTo>
                  <a:cubicBezTo>
                    <a:pt x="12775" y="10074"/>
                    <a:pt x="13459" y="10085"/>
                    <a:pt x="14132" y="10117"/>
                  </a:cubicBezTo>
                  <a:cubicBezTo>
                    <a:pt x="14202" y="10117"/>
                    <a:pt x="14268" y="10164"/>
                    <a:pt x="14336" y="10164"/>
                  </a:cubicBezTo>
                  <a:cubicBezTo>
                    <a:pt x="14369" y="10164"/>
                    <a:pt x="14404" y="10152"/>
                    <a:pt x="14439" y="10117"/>
                  </a:cubicBezTo>
                  <a:cubicBezTo>
                    <a:pt x="14535" y="10020"/>
                    <a:pt x="14439" y="9713"/>
                    <a:pt x="14334" y="9616"/>
                  </a:cubicBezTo>
                  <a:cubicBezTo>
                    <a:pt x="13930" y="8906"/>
                    <a:pt x="14237" y="8098"/>
                    <a:pt x="14439" y="7291"/>
                  </a:cubicBezTo>
                  <a:cubicBezTo>
                    <a:pt x="14842" y="6184"/>
                    <a:pt x="14842" y="5070"/>
                    <a:pt x="14535" y="3964"/>
                  </a:cubicBezTo>
                  <a:cubicBezTo>
                    <a:pt x="14439" y="3455"/>
                    <a:pt x="14334" y="2954"/>
                    <a:pt x="14439" y="2551"/>
                  </a:cubicBezTo>
                  <a:cubicBezTo>
                    <a:pt x="14535" y="1945"/>
                    <a:pt x="15044" y="1339"/>
                    <a:pt x="14640" y="1033"/>
                  </a:cubicBezTo>
                  <a:cubicBezTo>
                    <a:pt x="14543" y="938"/>
                    <a:pt x="14427" y="903"/>
                    <a:pt x="14303" y="903"/>
                  </a:cubicBezTo>
                  <a:cubicBezTo>
                    <a:pt x="14036" y="903"/>
                    <a:pt x="13736" y="1066"/>
                    <a:pt x="13526" y="1138"/>
                  </a:cubicBezTo>
                  <a:cubicBezTo>
                    <a:pt x="13340" y="1184"/>
                    <a:pt x="13154" y="1204"/>
                    <a:pt x="12968" y="1204"/>
                  </a:cubicBezTo>
                  <a:cubicBezTo>
                    <a:pt x="12346" y="1204"/>
                    <a:pt x="11725" y="986"/>
                    <a:pt x="11103" y="831"/>
                  </a:cubicBezTo>
                  <a:cubicBezTo>
                    <a:pt x="9485" y="236"/>
                    <a:pt x="7791" y="0"/>
                    <a:pt x="6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slov 1">
            <a:extLst>
              <a:ext uri="{FF2B5EF4-FFF2-40B4-BE49-F238E27FC236}">
                <a16:creationId xmlns:a16="http://schemas.microsoft.com/office/drawing/2014/main" id="{4AF4077D-8243-C229-D113-9DFF4E678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090" y="2223494"/>
            <a:ext cx="2853880" cy="466200"/>
          </a:xfrm>
        </p:spPr>
        <p:txBody>
          <a:bodyPr/>
          <a:lstStyle/>
          <a:p>
            <a:r>
              <a:rPr lang="hr-HR" sz="1800" dirty="0"/>
              <a:t>Rutina opuštanja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FE87CF4-5481-76FD-8B2A-EE56D0FA9637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593541" y="2571750"/>
            <a:ext cx="2472740" cy="1068000"/>
          </a:xfrm>
        </p:spPr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hr-HR" sz="1200" dirty="0"/>
              <a:t>60–90 minuta prije spavanja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hr-HR" sz="1200" dirty="0"/>
              <a:t>usporiti s aktivnostima i odvojite vrijeme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hr-HR" sz="1200" dirty="0"/>
              <a:t>Individualna rutina (interesi i raspored)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hr-HR" sz="1200" dirty="0"/>
              <a:t>Ne smije biti prestroga </a:t>
            </a:r>
            <a:r>
              <a:rPr lang="hr-HR" sz="1200" dirty="0">
                <a:sym typeface="Wingdings" panose="05000000000000000000" pitchFamily="2" charset="2"/>
              </a:rPr>
              <a:t> dodatan stres</a:t>
            </a:r>
            <a:endParaRPr lang="hr-HR" sz="1200" dirty="0"/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C5D53B86-8683-D224-6065-BB1CE68A84F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223753" y="2596788"/>
            <a:ext cx="3657599" cy="1068000"/>
          </a:xfrm>
        </p:spPr>
        <p:txBody>
          <a:bodyPr/>
          <a:lstStyle/>
          <a:p>
            <a:pPr marL="457200" marR="0" lvl="0" indent="-317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unito"/>
              <a:buChar char="■"/>
              <a:tabLst/>
              <a:defRPr/>
            </a:pPr>
            <a:r>
              <a:rPr kumimoji="0" lang="hr-H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Četiri područja opuštanja</a:t>
            </a:r>
            <a:r>
              <a:rPr kumimoji="0" lang="hr-HR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: </a:t>
            </a:r>
            <a:r>
              <a:rPr kumimoji="0" lang="hr-HR" sz="1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Nunito"/>
                <a:sym typeface="Nunito"/>
              </a:rPr>
              <a:t>aktivno, pasivno, tjelesno i mentalno</a:t>
            </a:r>
            <a:r>
              <a:rPr kumimoji="0" lang="hr-HR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 </a:t>
            </a:r>
            <a:r>
              <a:rPr kumimoji="0" lang="hr-H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Wingdings" panose="05000000000000000000" pitchFamily="2" charset="2"/>
              </a:rPr>
              <a:t> kombiniranje</a:t>
            </a:r>
          </a:p>
          <a:p>
            <a:pPr marL="457200" marR="0" lvl="0" indent="-317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unito"/>
              <a:buChar char="■"/>
              <a:tabLst/>
              <a:defRPr/>
            </a:pPr>
            <a:r>
              <a:rPr kumimoji="0" lang="pl-PL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Wingdings" panose="05000000000000000000" pitchFamily="2" charset="2"/>
              </a:rPr>
              <a:t>i kratki periodi opuštanja od 5 ili 10 minuta mogu biti korisni</a:t>
            </a:r>
          </a:p>
          <a:p>
            <a:pPr marL="457200" marR="0" lvl="0" indent="-317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unito"/>
              <a:buChar char="■"/>
              <a:tabLst/>
              <a:defRPr/>
            </a:pPr>
            <a:r>
              <a:rPr kumimoji="0" lang="hr-H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Dobar spavač</a:t>
            </a:r>
            <a:r>
              <a:rPr lang="hr-HR" sz="1200" dirty="0">
                <a:solidFill>
                  <a:srgbClr val="FFFFFF"/>
                </a:solidFill>
              </a:rPr>
              <a:t> </a:t>
            </a:r>
            <a:r>
              <a:rPr lang="hr-HR" sz="1200" dirty="0">
                <a:solidFill>
                  <a:srgbClr val="FFFFFF"/>
                </a:solidFill>
                <a:sym typeface="Wingdings" panose="05000000000000000000" pitchFamily="2" charset="2"/>
              </a:rPr>
              <a:t> </a:t>
            </a:r>
            <a:r>
              <a:rPr lang="hr-HR" sz="1200" dirty="0">
                <a:solidFill>
                  <a:srgbClr val="FFFFFF"/>
                </a:solidFill>
              </a:rPr>
              <a:t>n</a:t>
            </a:r>
            <a:r>
              <a:rPr kumimoji="0" lang="hr-H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e razmišlja previše o spavanju, već samo zaspi te ima opušten odnos prema spavanju i nesanici</a:t>
            </a:r>
          </a:p>
          <a:p>
            <a:pPr marL="457200" marR="0" lvl="0" indent="-317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unito"/>
              <a:buChar char="■"/>
              <a:tabLst/>
              <a:defRPr/>
            </a:pPr>
            <a:r>
              <a:rPr kumimoji="0" lang="hr-H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unito"/>
                <a:sym typeface="Nunito"/>
              </a:rPr>
              <a:t>Opuštanje treba vježbati</a:t>
            </a:r>
          </a:p>
          <a:p>
            <a:pPr algn="l"/>
            <a:endParaRPr lang="en-GB" dirty="0"/>
          </a:p>
        </p:txBody>
      </p:sp>
      <p:sp>
        <p:nvSpPr>
          <p:cNvPr id="7" name="Podnaslov 6">
            <a:extLst>
              <a:ext uri="{FF2B5EF4-FFF2-40B4-BE49-F238E27FC236}">
                <a16:creationId xmlns:a16="http://schemas.microsoft.com/office/drawing/2014/main" id="{5C769ACE-D486-9C25-535E-3DCDD5A0B348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5610791" y="2223494"/>
            <a:ext cx="2939668" cy="466200"/>
          </a:xfrm>
        </p:spPr>
        <p:txBody>
          <a:bodyPr/>
          <a:lstStyle/>
          <a:p>
            <a:r>
              <a:rPr lang="hr-HR" sz="1800" dirty="0"/>
              <a:t>Načini opuštanja</a:t>
            </a:r>
            <a:endParaRPr lang="en-GB" sz="1800" dirty="0"/>
          </a:p>
        </p:txBody>
      </p:sp>
      <p:sp>
        <p:nvSpPr>
          <p:cNvPr id="8" name="Naslov 7">
            <a:extLst>
              <a:ext uri="{FF2B5EF4-FFF2-40B4-BE49-F238E27FC236}">
                <a16:creationId xmlns:a16="http://schemas.microsoft.com/office/drawing/2014/main" id="{BD7E9DBE-9EC8-2CA3-B44E-3A91CB29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Priprema za spavanje</a:t>
            </a:r>
            <a:endParaRPr lang="en-GB" dirty="0"/>
          </a:p>
        </p:txBody>
      </p:sp>
      <p:sp>
        <p:nvSpPr>
          <p:cNvPr id="9" name="Google Shape;788;p40">
            <a:extLst>
              <a:ext uri="{FF2B5EF4-FFF2-40B4-BE49-F238E27FC236}">
                <a16:creationId xmlns:a16="http://schemas.microsoft.com/office/drawing/2014/main" id="{585C8056-003B-F944-516E-FB704D72F606}"/>
              </a:ext>
            </a:extLst>
          </p:cNvPr>
          <p:cNvSpPr/>
          <p:nvPr/>
        </p:nvSpPr>
        <p:spPr>
          <a:xfrm rot="20914734">
            <a:off x="8872297" y="1237987"/>
            <a:ext cx="167892" cy="144622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817;p40">
            <a:extLst>
              <a:ext uri="{FF2B5EF4-FFF2-40B4-BE49-F238E27FC236}">
                <a16:creationId xmlns:a16="http://schemas.microsoft.com/office/drawing/2014/main" id="{FC92CFB2-DB2B-EA59-A6B2-24AE6CB0C9F4}"/>
              </a:ext>
            </a:extLst>
          </p:cNvPr>
          <p:cNvSpPr/>
          <p:nvPr/>
        </p:nvSpPr>
        <p:spPr>
          <a:xfrm>
            <a:off x="1449418" y="1353464"/>
            <a:ext cx="923941" cy="8638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818;p40">
            <a:extLst>
              <a:ext uri="{FF2B5EF4-FFF2-40B4-BE49-F238E27FC236}">
                <a16:creationId xmlns:a16="http://schemas.microsoft.com/office/drawing/2014/main" id="{C2E8BAD6-523D-F2D9-EE1A-D4A6DBE7BE56}"/>
              </a:ext>
            </a:extLst>
          </p:cNvPr>
          <p:cNvGrpSpPr/>
          <p:nvPr/>
        </p:nvGrpSpPr>
        <p:grpSpPr>
          <a:xfrm>
            <a:off x="1591979" y="1492703"/>
            <a:ext cx="585632" cy="426324"/>
            <a:chOff x="5935525" y="2294875"/>
            <a:chExt cx="530575" cy="413125"/>
          </a:xfrm>
        </p:grpSpPr>
        <p:sp>
          <p:nvSpPr>
            <p:cNvPr id="12" name="Google Shape;819;p40">
              <a:extLst>
                <a:ext uri="{FF2B5EF4-FFF2-40B4-BE49-F238E27FC236}">
                  <a16:creationId xmlns:a16="http://schemas.microsoft.com/office/drawing/2014/main" id="{7F2756D0-151A-9A36-EBB4-87EB43E3C6F5}"/>
                </a:ext>
              </a:extLst>
            </p:cNvPr>
            <p:cNvSpPr/>
            <p:nvPr/>
          </p:nvSpPr>
          <p:spPr>
            <a:xfrm>
              <a:off x="5935525" y="2557250"/>
              <a:ext cx="51150" cy="33075"/>
            </a:xfrm>
            <a:custGeom>
              <a:avLst/>
              <a:gdLst/>
              <a:ahLst/>
              <a:cxnLst/>
              <a:rect l="l" t="t" r="r" b="b"/>
              <a:pathLst>
                <a:path w="2046" h="1323" extrusionOk="0">
                  <a:moveTo>
                    <a:pt x="0" y="1"/>
                  </a:moveTo>
                  <a:lnTo>
                    <a:pt x="0" y="1323"/>
                  </a:lnTo>
                  <a:lnTo>
                    <a:pt x="2045" y="1323"/>
                  </a:lnTo>
                  <a:lnTo>
                    <a:pt x="204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20;p40">
              <a:extLst>
                <a:ext uri="{FF2B5EF4-FFF2-40B4-BE49-F238E27FC236}">
                  <a16:creationId xmlns:a16="http://schemas.microsoft.com/office/drawing/2014/main" id="{3B72DD41-2A83-F160-823C-43DE00A43207}"/>
                </a:ext>
              </a:extLst>
            </p:cNvPr>
            <p:cNvSpPr/>
            <p:nvPr/>
          </p:nvSpPr>
          <p:spPr>
            <a:xfrm>
              <a:off x="6414700" y="2557250"/>
              <a:ext cx="51400" cy="33075"/>
            </a:xfrm>
            <a:custGeom>
              <a:avLst/>
              <a:gdLst/>
              <a:ahLst/>
              <a:cxnLst/>
              <a:rect l="l" t="t" r="r" b="b"/>
              <a:pathLst>
                <a:path w="2056" h="1323" extrusionOk="0">
                  <a:moveTo>
                    <a:pt x="1" y="1"/>
                  </a:moveTo>
                  <a:lnTo>
                    <a:pt x="1" y="1323"/>
                  </a:lnTo>
                  <a:lnTo>
                    <a:pt x="2055" y="1323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21;p40">
              <a:extLst>
                <a:ext uri="{FF2B5EF4-FFF2-40B4-BE49-F238E27FC236}">
                  <a16:creationId xmlns:a16="http://schemas.microsoft.com/office/drawing/2014/main" id="{01A87545-ECD4-5CAB-7C81-BD154DA7DB12}"/>
                </a:ext>
              </a:extLst>
            </p:cNvPr>
            <p:cNvSpPr/>
            <p:nvPr/>
          </p:nvSpPr>
          <p:spPr>
            <a:xfrm>
              <a:off x="6200800" y="2340225"/>
              <a:ext cx="96475" cy="111425"/>
            </a:xfrm>
            <a:custGeom>
              <a:avLst/>
              <a:gdLst/>
              <a:ahLst/>
              <a:cxnLst/>
              <a:rect l="l" t="t" r="r" b="b"/>
              <a:pathLst>
                <a:path w="3859" h="4457" extrusionOk="0">
                  <a:moveTo>
                    <a:pt x="241" y="0"/>
                  </a:moveTo>
                  <a:lnTo>
                    <a:pt x="241" y="1322"/>
                  </a:lnTo>
                  <a:lnTo>
                    <a:pt x="1688" y="1322"/>
                  </a:lnTo>
                  <a:lnTo>
                    <a:pt x="0" y="4457"/>
                  </a:lnTo>
                  <a:lnTo>
                    <a:pt x="3492" y="4457"/>
                  </a:lnTo>
                  <a:lnTo>
                    <a:pt x="3492" y="3135"/>
                  </a:lnTo>
                  <a:lnTo>
                    <a:pt x="2045" y="3135"/>
                  </a:lnTo>
                  <a:lnTo>
                    <a:pt x="385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22;p40">
              <a:extLst>
                <a:ext uri="{FF2B5EF4-FFF2-40B4-BE49-F238E27FC236}">
                  <a16:creationId xmlns:a16="http://schemas.microsoft.com/office/drawing/2014/main" id="{792AA4CE-2405-6AB4-CA2A-42FB6978B109}"/>
                </a:ext>
              </a:extLst>
            </p:cNvPr>
            <p:cNvSpPr/>
            <p:nvPr/>
          </p:nvSpPr>
          <p:spPr>
            <a:xfrm>
              <a:off x="6306175" y="2294875"/>
              <a:ext cx="90475" cy="93600"/>
            </a:xfrm>
            <a:custGeom>
              <a:avLst/>
              <a:gdLst/>
              <a:ahLst/>
              <a:cxnLst/>
              <a:rect l="l" t="t" r="r" b="b"/>
              <a:pathLst>
                <a:path w="3619" h="3744" extrusionOk="0">
                  <a:moveTo>
                    <a:pt x="483" y="1"/>
                  </a:moveTo>
                  <a:lnTo>
                    <a:pt x="483" y="1206"/>
                  </a:lnTo>
                  <a:lnTo>
                    <a:pt x="1448" y="1206"/>
                  </a:lnTo>
                  <a:lnTo>
                    <a:pt x="1" y="3743"/>
                  </a:lnTo>
                  <a:lnTo>
                    <a:pt x="3261" y="3743"/>
                  </a:lnTo>
                  <a:lnTo>
                    <a:pt x="3261" y="2538"/>
                  </a:lnTo>
                  <a:lnTo>
                    <a:pt x="2171" y="2538"/>
                  </a:lnTo>
                  <a:lnTo>
                    <a:pt x="361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23;p40">
              <a:extLst>
                <a:ext uri="{FF2B5EF4-FFF2-40B4-BE49-F238E27FC236}">
                  <a16:creationId xmlns:a16="http://schemas.microsoft.com/office/drawing/2014/main" id="{525905BC-48FF-2617-A152-8F5350DB9D3F}"/>
                </a:ext>
              </a:extLst>
            </p:cNvPr>
            <p:cNvSpPr/>
            <p:nvPr/>
          </p:nvSpPr>
          <p:spPr>
            <a:xfrm>
              <a:off x="5968550" y="2487800"/>
              <a:ext cx="461375" cy="220200"/>
            </a:xfrm>
            <a:custGeom>
              <a:avLst/>
              <a:gdLst/>
              <a:ahLst/>
              <a:cxnLst/>
              <a:rect l="l" t="t" r="r" b="b"/>
              <a:pathLst>
                <a:path w="18455" h="8808" extrusionOk="0">
                  <a:moveTo>
                    <a:pt x="4467" y="1"/>
                  </a:moveTo>
                  <a:cubicBezTo>
                    <a:pt x="2055" y="1"/>
                    <a:pt x="1" y="1930"/>
                    <a:pt x="1" y="4342"/>
                  </a:cubicBezTo>
                  <a:cubicBezTo>
                    <a:pt x="1" y="6879"/>
                    <a:pt x="2055" y="8808"/>
                    <a:pt x="4467" y="8808"/>
                  </a:cubicBezTo>
                  <a:cubicBezTo>
                    <a:pt x="6030" y="8808"/>
                    <a:pt x="7361" y="8085"/>
                    <a:pt x="8200" y="6753"/>
                  </a:cubicBezTo>
                  <a:lnTo>
                    <a:pt x="9290" y="5191"/>
                  </a:lnTo>
                  <a:lnTo>
                    <a:pt x="10255" y="6753"/>
                  </a:lnTo>
                  <a:cubicBezTo>
                    <a:pt x="11094" y="8085"/>
                    <a:pt x="12541" y="8808"/>
                    <a:pt x="13988" y="8808"/>
                  </a:cubicBezTo>
                  <a:cubicBezTo>
                    <a:pt x="16525" y="8808"/>
                    <a:pt x="18454" y="6879"/>
                    <a:pt x="18454" y="4342"/>
                  </a:cubicBezTo>
                  <a:cubicBezTo>
                    <a:pt x="18454" y="1930"/>
                    <a:pt x="16525" y="1"/>
                    <a:pt x="139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24;p40">
              <a:extLst>
                <a:ext uri="{FF2B5EF4-FFF2-40B4-BE49-F238E27FC236}">
                  <a16:creationId xmlns:a16="http://schemas.microsoft.com/office/drawing/2014/main" id="{A4BFADFD-3FE0-CA63-3DC7-A9D206CE3C34}"/>
                </a:ext>
              </a:extLst>
            </p:cNvPr>
            <p:cNvSpPr/>
            <p:nvPr/>
          </p:nvSpPr>
          <p:spPr>
            <a:xfrm>
              <a:off x="6200800" y="2487800"/>
              <a:ext cx="229125" cy="220200"/>
            </a:xfrm>
            <a:custGeom>
              <a:avLst/>
              <a:gdLst/>
              <a:ahLst/>
              <a:cxnLst/>
              <a:rect l="l" t="t" r="r" b="b"/>
              <a:pathLst>
                <a:path w="9165" h="8808" extrusionOk="0">
                  <a:moveTo>
                    <a:pt x="0" y="1"/>
                  </a:moveTo>
                  <a:lnTo>
                    <a:pt x="0" y="5191"/>
                  </a:lnTo>
                  <a:lnTo>
                    <a:pt x="965" y="6753"/>
                  </a:lnTo>
                  <a:cubicBezTo>
                    <a:pt x="1804" y="8085"/>
                    <a:pt x="3251" y="8808"/>
                    <a:pt x="4698" y="8808"/>
                  </a:cubicBezTo>
                  <a:cubicBezTo>
                    <a:pt x="7235" y="8808"/>
                    <a:pt x="9164" y="6879"/>
                    <a:pt x="9164" y="4342"/>
                  </a:cubicBezTo>
                  <a:cubicBezTo>
                    <a:pt x="9164" y="1930"/>
                    <a:pt x="7235" y="1"/>
                    <a:pt x="46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825;p40">
            <a:extLst>
              <a:ext uri="{FF2B5EF4-FFF2-40B4-BE49-F238E27FC236}">
                <a16:creationId xmlns:a16="http://schemas.microsoft.com/office/drawing/2014/main" id="{57A3BD9C-8DDD-1C54-5D75-84D40535526B}"/>
              </a:ext>
            </a:extLst>
          </p:cNvPr>
          <p:cNvSpPr/>
          <p:nvPr/>
        </p:nvSpPr>
        <p:spPr>
          <a:xfrm>
            <a:off x="6686548" y="1353464"/>
            <a:ext cx="923941" cy="8638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826;p40">
            <a:extLst>
              <a:ext uri="{FF2B5EF4-FFF2-40B4-BE49-F238E27FC236}">
                <a16:creationId xmlns:a16="http://schemas.microsoft.com/office/drawing/2014/main" id="{7A78ED9D-60E6-DE2E-60F4-F4B5F3DC708B}"/>
              </a:ext>
            </a:extLst>
          </p:cNvPr>
          <p:cNvGrpSpPr/>
          <p:nvPr/>
        </p:nvGrpSpPr>
        <p:grpSpPr>
          <a:xfrm>
            <a:off x="6845368" y="1473271"/>
            <a:ext cx="547051" cy="549350"/>
            <a:chOff x="6689150" y="2252675"/>
            <a:chExt cx="491275" cy="527675"/>
          </a:xfrm>
        </p:grpSpPr>
        <p:sp>
          <p:nvSpPr>
            <p:cNvPr id="20" name="Google Shape;827;p40">
              <a:extLst>
                <a:ext uri="{FF2B5EF4-FFF2-40B4-BE49-F238E27FC236}">
                  <a16:creationId xmlns:a16="http://schemas.microsoft.com/office/drawing/2014/main" id="{2E5C35C7-5F84-3B95-08DE-697404433956}"/>
                </a:ext>
              </a:extLst>
            </p:cNvPr>
            <p:cNvSpPr/>
            <p:nvPr/>
          </p:nvSpPr>
          <p:spPr>
            <a:xfrm>
              <a:off x="6788500" y="2710875"/>
              <a:ext cx="135800" cy="69475"/>
            </a:xfrm>
            <a:custGeom>
              <a:avLst/>
              <a:gdLst/>
              <a:ahLst/>
              <a:cxnLst/>
              <a:rect l="l" t="t" r="r" b="b"/>
              <a:pathLst>
                <a:path w="5432" h="2779" extrusionOk="0">
                  <a:moveTo>
                    <a:pt x="1" y="1"/>
                  </a:moveTo>
                  <a:cubicBezTo>
                    <a:pt x="1" y="1573"/>
                    <a:pt x="1207" y="2779"/>
                    <a:pt x="2654" y="2779"/>
                  </a:cubicBezTo>
                  <a:lnTo>
                    <a:pt x="2779" y="2779"/>
                  </a:lnTo>
                  <a:cubicBezTo>
                    <a:pt x="4226" y="2654"/>
                    <a:pt x="5432" y="1448"/>
                    <a:pt x="5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28;p40">
              <a:extLst>
                <a:ext uri="{FF2B5EF4-FFF2-40B4-BE49-F238E27FC236}">
                  <a16:creationId xmlns:a16="http://schemas.microsoft.com/office/drawing/2014/main" id="{F2845A49-BE8E-2E33-F707-D38A7F94ABC1}"/>
                </a:ext>
              </a:extLst>
            </p:cNvPr>
            <p:cNvSpPr/>
            <p:nvPr/>
          </p:nvSpPr>
          <p:spPr>
            <a:xfrm>
              <a:off x="6857975" y="2710875"/>
              <a:ext cx="66325" cy="69475"/>
            </a:xfrm>
            <a:custGeom>
              <a:avLst/>
              <a:gdLst/>
              <a:ahLst/>
              <a:cxnLst/>
              <a:rect l="l" t="t" r="r" b="b"/>
              <a:pathLst>
                <a:path w="2653" h="2779" extrusionOk="0">
                  <a:moveTo>
                    <a:pt x="0" y="1"/>
                  </a:moveTo>
                  <a:lnTo>
                    <a:pt x="0" y="2779"/>
                  </a:lnTo>
                  <a:cubicBezTo>
                    <a:pt x="1447" y="2654"/>
                    <a:pt x="2653" y="1448"/>
                    <a:pt x="26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29;p40">
              <a:extLst>
                <a:ext uri="{FF2B5EF4-FFF2-40B4-BE49-F238E27FC236}">
                  <a16:creationId xmlns:a16="http://schemas.microsoft.com/office/drawing/2014/main" id="{DEE37784-7384-3B94-C9CE-609B9B315E31}"/>
                </a:ext>
              </a:extLst>
            </p:cNvPr>
            <p:cNvSpPr/>
            <p:nvPr/>
          </p:nvSpPr>
          <p:spPr>
            <a:xfrm>
              <a:off x="6987475" y="2298000"/>
              <a:ext cx="96475" cy="108550"/>
            </a:xfrm>
            <a:custGeom>
              <a:avLst/>
              <a:gdLst/>
              <a:ahLst/>
              <a:cxnLst/>
              <a:rect l="l" t="t" r="r" b="b"/>
              <a:pathLst>
                <a:path w="3859" h="4342" extrusionOk="0">
                  <a:moveTo>
                    <a:pt x="241" y="1"/>
                  </a:moveTo>
                  <a:lnTo>
                    <a:pt x="241" y="1207"/>
                  </a:lnTo>
                  <a:lnTo>
                    <a:pt x="1688" y="1207"/>
                  </a:lnTo>
                  <a:lnTo>
                    <a:pt x="0" y="4342"/>
                  </a:lnTo>
                  <a:lnTo>
                    <a:pt x="3502" y="4342"/>
                  </a:lnTo>
                  <a:lnTo>
                    <a:pt x="3502" y="3136"/>
                  </a:lnTo>
                  <a:lnTo>
                    <a:pt x="2055" y="3136"/>
                  </a:lnTo>
                  <a:lnTo>
                    <a:pt x="385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30;p40">
              <a:extLst>
                <a:ext uri="{FF2B5EF4-FFF2-40B4-BE49-F238E27FC236}">
                  <a16:creationId xmlns:a16="http://schemas.microsoft.com/office/drawing/2014/main" id="{AF4CD16D-0704-0ABE-CCDA-966A8DC13FC5}"/>
                </a:ext>
              </a:extLst>
            </p:cNvPr>
            <p:cNvSpPr/>
            <p:nvPr/>
          </p:nvSpPr>
          <p:spPr>
            <a:xfrm>
              <a:off x="7093100" y="2252675"/>
              <a:ext cx="87325" cy="93600"/>
            </a:xfrm>
            <a:custGeom>
              <a:avLst/>
              <a:gdLst/>
              <a:ahLst/>
              <a:cxnLst/>
              <a:rect l="l" t="t" r="r" b="b"/>
              <a:pathLst>
                <a:path w="3493" h="3744" extrusionOk="0">
                  <a:moveTo>
                    <a:pt x="483" y="0"/>
                  </a:moveTo>
                  <a:lnTo>
                    <a:pt x="483" y="1206"/>
                  </a:lnTo>
                  <a:lnTo>
                    <a:pt x="1447" y="1206"/>
                  </a:lnTo>
                  <a:lnTo>
                    <a:pt x="0" y="3743"/>
                  </a:lnTo>
                  <a:lnTo>
                    <a:pt x="3136" y="3743"/>
                  </a:lnTo>
                  <a:lnTo>
                    <a:pt x="3136" y="2412"/>
                  </a:lnTo>
                  <a:lnTo>
                    <a:pt x="2171" y="2412"/>
                  </a:lnTo>
                  <a:lnTo>
                    <a:pt x="3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31;p40">
              <a:extLst>
                <a:ext uri="{FF2B5EF4-FFF2-40B4-BE49-F238E27FC236}">
                  <a16:creationId xmlns:a16="http://schemas.microsoft.com/office/drawing/2014/main" id="{F9DF116F-EF48-2146-C13F-8A5BEC5C9E8B}"/>
                </a:ext>
              </a:extLst>
            </p:cNvPr>
            <p:cNvSpPr/>
            <p:nvPr/>
          </p:nvSpPr>
          <p:spPr>
            <a:xfrm>
              <a:off x="6689150" y="2385300"/>
              <a:ext cx="337650" cy="331625"/>
            </a:xfrm>
            <a:custGeom>
              <a:avLst/>
              <a:gdLst/>
              <a:ahLst/>
              <a:cxnLst/>
              <a:rect l="l" t="t" r="r" b="b"/>
              <a:pathLst>
                <a:path w="13506" h="13265" extrusionOk="0">
                  <a:moveTo>
                    <a:pt x="6753" y="1"/>
                  </a:moveTo>
                  <a:cubicBezTo>
                    <a:pt x="3734" y="126"/>
                    <a:pt x="1930" y="2056"/>
                    <a:pt x="1563" y="5432"/>
                  </a:cubicBezTo>
                  <a:cubicBezTo>
                    <a:pt x="1447" y="6879"/>
                    <a:pt x="965" y="8201"/>
                    <a:pt x="599" y="9049"/>
                  </a:cubicBezTo>
                  <a:cubicBezTo>
                    <a:pt x="357" y="9532"/>
                    <a:pt x="116" y="9773"/>
                    <a:pt x="116" y="9773"/>
                  </a:cubicBezTo>
                  <a:lnTo>
                    <a:pt x="0" y="10014"/>
                  </a:lnTo>
                  <a:lnTo>
                    <a:pt x="0" y="10255"/>
                  </a:lnTo>
                  <a:lnTo>
                    <a:pt x="0" y="13265"/>
                  </a:lnTo>
                  <a:lnTo>
                    <a:pt x="13506" y="13265"/>
                  </a:lnTo>
                  <a:lnTo>
                    <a:pt x="13506" y="10255"/>
                  </a:lnTo>
                  <a:lnTo>
                    <a:pt x="13506" y="10130"/>
                  </a:lnTo>
                  <a:lnTo>
                    <a:pt x="13506" y="10014"/>
                  </a:lnTo>
                  <a:lnTo>
                    <a:pt x="13380" y="9773"/>
                  </a:lnTo>
                  <a:lnTo>
                    <a:pt x="13023" y="9049"/>
                  </a:lnTo>
                  <a:cubicBezTo>
                    <a:pt x="12657" y="8201"/>
                    <a:pt x="12059" y="6879"/>
                    <a:pt x="11933" y="5432"/>
                  </a:cubicBezTo>
                  <a:cubicBezTo>
                    <a:pt x="11817" y="3860"/>
                    <a:pt x="11335" y="2538"/>
                    <a:pt x="10612" y="1689"/>
                  </a:cubicBezTo>
                  <a:cubicBezTo>
                    <a:pt x="9647" y="609"/>
                    <a:pt x="8441" y="1"/>
                    <a:pt x="67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32;p40">
              <a:extLst>
                <a:ext uri="{FF2B5EF4-FFF2-40B4-BE49-F238E27FC236}">
                  <a16:creationId xmlns:a16="http://schemas.microsoft.com/office/drawing/2014/main" id="{35EABC8F-398F-AD97-95C8-339D577591DB}"/>
                </a:ext>
              </a:extLst>
            </p:cNvPr>
            <p:cNvSpPr/>
            <p:nvPr/>
          </p:nvSpPr>
          <p:spPr>
            <a:xfrm>
              <a:off x="6857975" y="2385300"/>
              <a:ext cx="168825" cy="331625"/>
            </a:xfrm>
            <a:custGeom>
              <a:avLst/>
              <a:gdLst/>
              <a:ahLst/>
              <a:cxnLst/>
              <a:rect l="l" t="t" r="r" b="b"/>
              <a:pathLst>
                <a:path w="6753" h="13265" extrusionOk="0">
                  <a:moveTo>
                    <a:pt x="0" y="1"/>
                  </a:moveTo>
                  <a:lnTo>
                    <a:pt x="0" y="13265"/>
                  </a:lnTo>
                  <a:lnTo>
                    <a:pt x="6753" y="13265"/>
                  </a:lnTo>
                  <a:lnTo>
                    <a:pt x="6753" y="10255"/>
                  </a:lnTo>
                  <a:lnTo>
                    <a:pt x="6753" y="10130"/>
                  </a:lnTo>
                  <a:lnTo>
                    <a:pt x="6753" y="10014"/>
                  </a:lnTo>
                  <a:lnTo>
                    <a:pt x="6627" y="9773"/>
                  </a:lnTo>
                  <a:lnTo>
                    <a:pt x="6270" y="9049"/>
                  </a:lnTo>
                  <a:cubicBezTo>
                    <a:pt x="5904" y="8201"/>
                    <a:pt x="5306" y="6879"/>
                    <a:pt x="5180" y="5432"/>
                  </a:cubicBezTo>
                  <a:cubicBezTo>
                    <a:pt x="5064" y="3860"/>
                    <a:pt x="4582" y="2538"/>
                    <a:pt x="3859" y="1689"/>
                  </a:cubicBezTo>
                  <a:cubicBezTo>
                    <a:pt x="2894" y="609"/>
                    <a:pt x="1688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33;p40">
              <a:extLst>
                <a:ext uri="{FF2B5EF4-FFF2-40B4-BE49-F238E27FC236}">
                  <a16:creationId xmlns:a16="http://schemas.microsoft.com/office/drawing/2014/main" id="{798ECC85-2233-17DE-4E1E-10EDB8CD7EB2}"/>
                </a:ext>
              </a:extLst>
            </p:cNvPr>
            <p:cNvSpPr/>
            <p:nvPr/>
          </p:nvSpPr>
          <p:spPr>
            <a:xfrm>
              <a:off x="6689150" y="2611525"/>
              <a:ext cx="337650" cy="30175"/>
            </a:xfrm>
            <a:custGeom>
              <a:avLst/>
              <a:gdLst/>
              <a:ahLst/>
              <a:cxnLst/>
              <a:rect l="l" t="t" r="r" b="b"/>
              <a:pathLst>
                <a:path w="13506" h="1207" extrusionOk="0">
                  <a:moveTo>
                    <a:pt x="599" y="0"/>
                  </a:moveTo>
                  <a:cubicBezTo>
                    <a:pt x="357" y="483"/>
                    <a:pt x="116" y="724"/>
                    <a:pt x="116" y="724"/>
                  </a:cubicBezTo>
                  <a:lnTo>
                    <a:pt x="0" y="965"/>
                  </a:lnTo>
                  <a:lnTo>
                    <a:pt x="0" y="1206"/>
                  </a:lnTo>
                  <a:lnTo>
                    <a:pt x="13506" y="1206"/>
                  </a:lnTo>
                  <a:lnTo>
                    <a:pt x="13506" y="1081"/>
                  </a:lnTo>
                  <a:lnTo>
                    <a:pt x="13506" y="965"/>
                  </a:lnTo>
                  <a:lnTo>
                    <a:pt x="13380" y="724"/>
                  </a:lnTo>
                  <a:lnTo>
                    <a:pt x="130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34;p40">
              <a:extLst>
                <a:ext uri="{FF2B5EF4-FFF2-40B4-BE49-F238E27FC236}">
                  <a16:creationId xmlns:a16="http://schemas.microsoft.com/office/drawing/2014/main" id="{F351DFB4-BD4C-2D0B-3EF2-E58B035B8D44}"/>
                </a:ext>
              </a:extLst>
            </p:cNvPr>
            <p:cNvSpPr/>
            <p:nvPr/>
          </p:nvSpPr>
          <p:spPr>
            <a:xfrm>
              <a:off x="6857975" y="2611525"/>
              <a:ext cx="168825" cy="30175"/>
            </a:xfrm>
            <a:custGeom>
              <a:avLst/>
              <a:gdLst/>
              <a:ahLst/>
              <a:cxnLst/>
              <a:rect l="l" t="t" r="r" b="b"/>
              <a:pathLst>
                <a:path w="6753" h="1207" extrusionOk="0">
                  <a:moveTo>
                    <a:pt x="0" y="0"/>
                  </a:moveTo>
                  <a:lnTo>
                    <a:pt x="0" y="1206"/>
                  </a:lnTo>
                  <a:lnTo>
                    <a:pt x="6753" y="1206"/>
                  </a:lnTo>
                  <a:lnTo>
                    <a:pt x="6753" y="1081"/>
                  </a:lnTo>
                  <a:lnTo>
                    <a:pt x="6753" y="965"/>
                  </a:lnTo>
                  <a:lnTo>
                    <a:pt x="6627" y="724"/>
                  </a:lnTo>
                  <a:lnTo>
                    <a:pt x="62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835;p40">
            <a:extLst>
              <a:ext uri="{FF2B5EF4-FFF2-40B4-BE49-F238E27FC236}">
                <a16:creationId xmlns:a16="http://schemas.microsoft.com/office/drawing/2014/main" id="{30EE864F-844E-89F1-CA1C-F9153585E1FF}"/>
              </a:ext>
            </a:extLst>
          </p:cNvPr>
          <p:cNvSpPr/>
          <p:nvPr/>
        </p:nvSpPr>
        <p:spPr>
          <a:xfrm rot="13500776">
            <a:off x="5564577" y="1397024"/>
            <a:ext cx="143990" cy="141912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" name="Google Shape;968;p43">
            <a:extLst>
              <a:ext uri="{FF2B5EF4-FFF2-40B4-BE49-F238E27FC236}">
                <a16:creationId xmlns:a16="http://schemas.microsoft.com/office/drawing/2014/main" id="{1AF0E142-C0F0-0A9D-88EA-EA7F3306FE2A}"/>
              </a:ext>
            </a:extLst>
          </p:cNvPr>
          <p:cNvGrpSpPr/>
          <p:nvPr/>
        </p:nvGrpSpPr>
        <p:grpSpPr>
          <a:xfrm>
            <a:off x="2663095" y="2370359"/>
            <a:ext cx="2768146" cy="2492975"/>
            <a:chOff x="1053851" y="232775"/>
            <a:chExt cx="4470500" cy="4026124"/>
          </a:xfrm>
        </p:grpSpPr>
        <p:sp>
          <p:nvSpPr>
            <p:cNvPr id="63" name="Google Shape;969;p43">
              <a:extLst>
                <a:ext uri="{FF2B5EF4-FFF2-40B4-BE49-F238E27FC236}">
                  <a16:creationId xmlns:a16="http://schemas.microsoft.com/office/drawing/2014/main" id="{8F4F02B1-CDFA-7052-6974-EDD0DDC12624}"/>
                </a:ext>
              </a:extLst>
            </p:cNvPr>
            <p:cNvSpPr/>
            <p:nvPr/>
          </p:nvSpPr>
          <p:spPr>
            <a:xfrm>
              <a:off x="3527925" y="848850"/>
              <a:ext cx="179250" cy="183100"/>
            </a:xfrm>
            <a:custGeom>
              <a:avLst/>
              <a:gdLst/>
              <a:ahLst/>
              <a:cxnLst/>
              <a:rect l="l" t="t" r="r" b="b"/>
              <a:pathLst>
                <a:path w="7170" h="7324" extrusionOk="0">
                  <a:moveTo>
                    <a:pt x="3584" y="1"/>
                  </a:moveTo>
                  <a:cubicBezTo>
                    <a:pt x="2508" y="1"/>
                    <a:pt x="1608" y="901"/>
                    <a:pt x="1608" y="901"/>
                  </a:cubicBezTo>
                  <a:lnTo>
                    <a:pt x="0" y="6526"/>
                  </a:lnTo>
                  <a:cubicBezTo>
                    <a:pt x="725" y="7084"/>
                    <a:pt x="1466" y="7324"/>
                    <a:pt x="2167" y="7324"/>
                  </a:cubicBezTo>
                  <a:cubicBezTo>
                    <a:pt x="4980" y="7324"/>
                    <a:pt x="7170" y="3474"/>
                    <a:pt x="5240" y="901"/>
                  </a:cubicBezTo>
                  <a:cubicBezTo>
                    <a:pt x="4704" y="226"/>
                    <a:pt x="4122" y="1"/>
                    <a:pt x="35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70;p43">
              <a:extLst>
                <a:ext uri="{FF2B5EF4-FFF2-40B4-BE49-F238E27FC236}">
                  <a16:creationId xmlns:a16="http://schemas.microsoft.com/office/drawing/2014/main" id="{ADBE633C-827C-943E-4D5B-0F31B331EF25}"/>
                </a:ext>
              </a:extLst>
            </p:cNvPr>
            <p:cNvSpPr/>
            <p:nvPr/>
          </p:nvSpPr>
          <p:spPr>
            <a:xfrm>
              <a:off x="2907575" y="856050"/>
              <a:ext cx="178375" cy="175975"/>
            </a:xfrm>
            <a:custGeom>
              <a:avLst/>
              <a:gdLst/>
              <a:ahLst/>
              <a:cxnLst/>
              <a:rect l="l" t="t" r="r" b="b"/>
              <a:pathLst>
                <a:path w="7135" h="7039" extrusionOk="0">
                  <a:moveTo>
                    <a:pt x="3809" y="0"/>
                  </a:moveTo>
                  <a:cubicBezTo>
                    <a:pt x="3214" y="0"/>
                    <a:pt x="2543" y="236"/>
                    <a:pt x="1928" y="999"/>
                  </a:cubicBezTo>
                  <a:cubicBezTo>
                    <a:pt x="1" y="3259"/>
                    <a:pt x="2180" y="7039"/>
                    <a:pt x="4970" y="7039"/>
                  </a:cubicBezTo>
                  <a:cubicBezTo>
                    <a:pt x="5672" y="7039"/>
                    <a:pt x="6412" y="6800"/>
                    <a:pt x="7135" y="6238"/>
                  </a:cubicBezTo>
                  <a:lnTo>
                    <a:pt x="5528" y="613"/>
                  </a:lnTo>
                  <a:cubicBezTo>
                    <a:pt x="5528" y="613"/>
                    <a:pt x="4768" y="0"/>
                    <a:pt x="38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71;p43">
              <a:extLst>
                <a:ext uri="{FF2B5EF4-FFF2-40B4-BE49-F238E27FC236}">
                  <a16:creationId xmlns:a16="http://schemas.microsoft.com/office/drawing/2014/main" id="{8FDFD8A1-02AD-BDF3-B261-B149AF6D366D}"/>
                </a:ext>
              </a:extLst>
            </p:cNvPr>
            <p:cNvSpPr/>
            <p:nvPr/>
          </p:nvSpPr>
          <p:spPr>
            <a:xfrm>
              <a:off x="2925225" y="318475"/>
              <a:ext cx="743350" cy="753800"/>
            </a:xfrm>
            <a:custGeom>
              <a:avLst/>
              <a:gdLst/>
              <a:ahLst/>
              <a:cxnLst/>
              <a:rect l="l" t="t" r="r" b="b"/>
              <a:pathLst>
                <a:path w="29734" h="30152" extrusionOk="0">
                  <a:moveTo>
                    <a:pt x="14883" y="0"/>
                  </a:moveTo>
                  <a:cubicBezTo>
                    <a:pt x="6043" y="0"/>
                    <a:pt x="0" y="7233"/>
                    <a:pt x="0" y="15269"/>
                  </a:cubicBezTo>
                  <a:cubicBezTo>
                    <a:pt x="0" y="23723"/>
                    <a:pt x="6847" y="30152"/>
                    <a:pt x="14883" y="30152"/>
                  </a:cubicBezTo>
                  <a:cubicBezTo>
                    <a:pt x="23305" y="30152"/>
                    <a:pt x="29734" y="23723"/>
                    <a:pt x="29734" y="15269"/>
                  </a:cubicBezTo>
                  <a:cubicBezTo>
                    <a:pt x="29734" y="7233"/>
                    <a:pt x="24526" y="0"/>
                    <a:pt x="148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72;p43">
              <a:extLst>
                <a:ext uri="{FF2B5EF4-FFF2-40B4-BE49-F238E27FC236}">
                  <a16:creationId xmlns:a16="http://schemas.microsoft.com/office/drawing/2014/main" id="{6E434E81-2E9A-B416-F2BA-A00868E92829}"/>
                </a:ext>
              </a:extLst>
            </p:cNvPr>
            <p:cNvSpPr/>
            <p:nvPr/>
          </p:nvSpPr>
          <p:spPr>
            <a:xfrm>
              <a:off x="3166300" y="1142175"/>
              <a:ext cx="281275" cy="427350"/>
            </a:xfrm>
            <a:custGeom>
              <a:avLst/>
              <a:gdLst/>
              <a:ahLst/>
              <a:cxnLst/>
              <a:rect l="l" t="t" r="r" b="b"/>
              <a:pathLst>
                <a:path w="11251" h="17094" extrusionOk="0">
                  <a:moveTo>
                    <a:pt x="1222" y="1"/>
                  </a:moveTo>
                  <a:lnTo>
                    <a:pt x="0" y="16491"/>
                  </a:lnTo>
                  <a:cubicBezTo>
                    <a:pt x="1817" y="16893"/>
                    <a:pt x="3729" y="17093"/>
                    <a:pt x="5638" y="17093"/>
                  </a:cubicBezTo>
                  <a:cubicBezTo>
                    <a:pt x="7546" y="17093"/>
                    <a:pt x="9451" y="16893"/>
                    <a:pt x="11251" y="16491"/>
                  </a:cubicBezTo>
                  <a:lnTo>
                    <a:pt x="10447" y="418"/>
                  </a:lnTo>
                  <a:lnTo>
                    <a:pt x="12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73;p43">
              <a:extLst>
                <a:ext uri="{FF2B5EF4-FFF2-40B4-BE49-F238E27FC236}">
                  <a16:creationId xmlns:a16="http://schemas.microsoft.com/office/drawing/2014/main" id="{8967F409-FCB0-5BF5-D69A-BC8A59902538}"/>
                </a:ext>
              </a:extLst>
            </p:cNvPr>
            <p:cNvSpPr/>
            <p:nvPr/>
          </p:nvSpPr>
          <p:spPr>
            <a:xfrm>
              <a:off x="2955750" y="409275"/>
              <a:ext cx="692725" cy="843825"/>
            </a:xfrm>
            <a:custGeom>
              <a:avLst/>
              <a:gdLst/>
              <a:ahLst/>
              <a:cxnLst/>
              <a:rect l="l" t="t" r="r" b="b"/>
              <a:pathLst>
                <a:path w="27709" h="33753" extrusionOk="0">
                  <a:moveTo>
                    <a:pt x="14048" y="1"/>
                  </a:moveTo>
                  <a:cubicBezTo>
                    <a:pt x="1608" y="1"/>
                    <a:pt x="1608" y="11637"/>
                    <a:pt x="1608" y="11637"/>
                  </a:cubicBezTo>
                  <a:cubicBezTo>
                    <a:pt x="1608" y="11637"/>
                    <a:pt x="1" y="33753"/>
                    <a:pt x="14466" y="33753"/>
                  </a:cubicBezTo>
                  <a:cubicBezTo>
                    <a:pt x="27709" y="33335"/>
                    <a:pt x="26102" y="11637"/>
                    <a:pt x="26102" y="11637"/>
                  </a:cubicBezTo>
                  <a:cubicBezTo>
                    <a:pt x="26102" y="11637"/>
                    <a:pt x="24912" y="1"/>
                    <a:pt x="140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74;p43">
              <a:extLst>
                <a:ext uri="{FF2B5EF4-FFF2-40B4-BE49-F238E27FC236}">
                  <a16:creationId xmlns:a16="http://schemas.microsoft.com/office/drawing/2014/main" id="{73DBD879-830F-CC02-05DE-EE1DB08BA273}"/>
                </a:ext>
              </a:extLst>
            </p:cNvPr>
            <p:cNvSpPr/>
            <p:nvPr/>
          </p:nvSpPr>
          <p:spPr>
            <a:xfrm>
              <a:off x="2864950" y="232775"/>
              <a:ext cx="944250" cy="608075"/>
            </a:xfrm>
            <a:custGeom>
              <a:avLst/>
              <a:gdLst/>
              <a:ahLst/>
              <a:cxnLst/>
              <a:rect l="l" t="t" r="r" b="b"/>
              <a:pathLst>
                <a:path w="37770" h="24323" extrusionOk="0">
                  <a:moveTo>
                    <a:pt x="21086" y="1"/>
                  </a:moveTo>
                  <a:cubicBezTo>
                    <a:pt x="18939" y="1"/>
                    <a:pt x="16815" y="617"/>
                    <a:pt x="15269" y="1821"/>
                  </a:cubicBezTo>
                  <a:cubicBezTo>
                    <a:pt x="13448" y="3424"/>
                    <a:pt x="12276" y="3603"/>
                    <a:pt x="11235" y="3603"/>
                  </a:cubicBezTo>
                  <a:cubicBezTo>
                    <a:pt x="10936" y="3603"/>
                    <a:pt x="10648" y="3588"/>
                    <a:pt x="10358" y="3588"/>
                  </a:cubicBezTo>
                  <a:cubicBezTo>
                    <a:pt x="9875" y="3588"/>
                    <a:pt x="9388" y="3629"/>
                    <a:pt x="8840" y="3846"/>
                  </a:cubicBezTo>
                  <a:cubicBezTo>
                    <a:pt x="6429" y="5036"/>
                    <a:pt x="6429" y="6643"/>
                    <a:pt x="6847" y="7864"/>
                  </a:cubicBezTo>
                  <a:cubicBezTo>
                    <a:pt x="6681" y="7864"/>
                    <a:pt x="6361" y="7847"/>
                    <a:pt x="5949" y="7847"/>
                  </a:cubicBezTo>
                  <a:cubicBezTo>
                    <a:pt x="4367" y="7847"/>
                    <a:pt x="1442" y="8110"/>
                    <a:pt x="804" y="10661"/>
                  </a:cubicBezTo>
                  <a:cubicBezTo>
                    <a:pt x="418" y="13875"/>
                    <a:pt x="2025" y="13490"/>
                    <a:pt x="1222" y="17090"/>
                  </a:cubicBezTo>
                  <a:cubicBezTo>
                    <a:pt x="0" y="20722"/>
                    <a:pt x="3633" y="24322"/>
                    <a:pt x="3633" y="24322"/>
                  </a:cubicBezTo>
                  <a:lnTo>
                    <a:pt x="5240" y="18697"/>
                  </a:lnTo>
                  <a:cubicBezTo>
                    <a:pt x="8840" y="15483"/>
                    <a:pt x="8840" y="12686"/>
                    <a:pt x="8454" y="11079"/>
                  </a:cubicBezTo>
                  <a:lnTo>
                    <a:pt x="8454" y="11079"/>
                  </a:lnTo>
                  <a:cubicBezTo>
                    <a:pt x="9423" y="11393"/>
                    <a:pt x="11480" y="11985"/>
                    <a:pt x="13286" y="11985"/>
                  </a:cubicBezTo>
                  <a:cubicBezTo>
                    <a:pt x="13698" y="11985"/>
                    <a:pt x="14096" y="11954"/>
                    <a:pt x="14465" y="11882"/>
                  </a:cubicBezTo>
                  <a:cubicBezTo>
                    <a:pt x="16409" y="11292"/>
                    <a:pt x="18165" y="10610"/>
                    <a:pt x="19870" y="10610"/>
                  </a:cubicBezTo>
                  <a:cubicBezTo>
                    <a:pt x="21691" y="10610"/>
                    <a:pt x="23455" y="11386"/>
                    <a:pt x="25330" y="13875"/>
                  </a:cubicBezTo>
                  <a:cubicBezTo>
                    <a:pt x="27323" y="16704"/>
                    <a:pt x="28544" y="17508"/>
                    <a:pt x="29734" y="17508"/>
                  </a:cubicBezTo>
                  <a:lnTo>
                    <a:pt x="31341" y="24322"/>
                  </a:lnTo>
                  <a:cubicBezTo>
                    <a:pt x="34555" y="21912"/>
                    <a:pt x="37770" y="13875"/>
                    <a:pt x="33752" y="12268"/>
                  </a:cubicBezTo>
                  <a:cubicBezTo>
                    <a:pt x="29734" y="10661"/>
                    <a:pt x="31341" y="7864"/>
                    <a:pt x="28544" y="3428"/>
                  </a:cubicBezTo>
                  <a:cubicBezTo>
                    <a:pt x="26920" y="1121"/>
                    <a:pt x="23981" y="1"/>
                    <a:pt x="210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75;p43">
              <a:extLst>
                <a:ext uri="{FF2B5EF4-FFF2-40B4-BE49-F238E27FC236}">
                  <a16:creationId xmlns:a16="http://schemas.microsoft.com/office/drawing/2014/main" id="{DA203342-F77A-0A9A-526D-27AA8D77DC06}"/>
                </a:ext>
              </a:extLst>
            </p:cNvPr>
            <p:cNvSpPr/>
            <p:nvPr/>
          </p:nvSpPr>
          <p:spPr>
            <a:xfrm>
              <a:off x="3608275" y="921175"/>
              <a:ext cx="20125" cy="80400"/>
            </a:xfrm>
            <a:custGeom>
              <a:avLst/>
              <a:gdLst/>
              <a:ahLst/>
              <a:cxnLst/>
              <a:rect l="l" t="t" r="r" b="b"/>
              <a:pathLst>
                <a:path w="805" h="3216" extrusionOk="0">
                  <a:moveTo>
                    <a:pt x="804" y="1"/>
                  </a:moveTo>
                  <a:lnTo>
                    <a:pt x="804" y="1"/>
                  </a:lnTo>
                  <a:cubicBezTo>
                    <a:pt x="1" y="804"/>
                    <a:pt x="1" y="2026"/>
                    <a:pt x="1" y="3215"/>
                  </a:cubicBezTo>
                  <a:lnTo>
                    <a:pt x="419" y="3215"/>
                  </a:lnTo>
                  <a:cubicBezTo>
                    <a:pt x="1" y="2026"/>
                    <a:pt x="419" y="804"/>
                    <a:pt x="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76;p43">
              <a:extLst>
                <a:ext uri="{FF2B5EF4-FFF2-40B4-BE49-F238E27FC236}">
                  <a16:creationId xmlns:a16="http://schemas.microsoft.com/office/drawing/2014/main" id="{A1F7A06F-54B5-E02B-0B1B-8AFC02849683}"/>
                </a:ext>
              </a:extLst>
            </p:cNvPr>
            <p:cNvSpPr/>
            <p:nvPr/>
          </p:nvSpPr>
          <p:spPr>
            <a:xfrm>
              <a:off x="3608275" y="951725"/>
              <a:ext cx="20125" cy="29750"/>
            </a:xfrm>
            <a:custGeom>
              <a:avLst/>
              <a:gdLst/>
              <a:ahLst/>
              <a:cxnLst/>
              <a:rect l="l" t="t" r="r" b="b"/>
              <a:pathLst>
                <a:path w="805" h="1190" extrusionOk="0">
                  <a:moveTo>
                    <a:pt x="419" y="0"/>
                  </a:moveTo>
                  <a:cubicBezTo>
                    <a:pt x="1" y="0"/>
                    <a:pt x="1" y="386"/>
                    <a:pt x="1" y="386"/>
                  </a:cubicBezTo>
                  <a:cubicBezTo>
                    <a:pt x="419" y="386"/>
                    <a:pt x="804" y="804"/>
                    <a:pt x="804" y="1190"/>
                  </a:cubicBezTo>
                  <a:cubicBezTo>
                    <a:pt x="804" y="804"/>
                    <a:pt x="804" y="386"/>
                    <a:pt x="4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77;p43">
              <a:extLst>
                <a:ext uri="{FF2B5EF4-FFF2-40B4-BE49-F238E27FC236}">
                  <a16:creationId xmlns:a16="http://schemas.microsoft.com/office/drawing/2014/main" id="{7CBB9E4D-BFEC-2374-4EE8-4C333D54BDF1}"/>
                </a:ext>
              </a:extLst>
            </p:cNvPr>
            <p:cNvSpPr/>
            <p:nvPr/>
          </p:nvSpPr>
          <p:spPr>
            <a:xfrm>
              <a:off x="2965400" y="901100"/>
              <a:ext cx="30550" cy="80375"/>
            </a:xfrm>
            <a:custGeom>
              <a:avLst/>
              <a:gdLst/>
              <a:ahLst/>
              <a:cxnLst/>
              <a:rect l="l" t="t" r="r" b="b"/>
              <a:pathLst>
                <a:path w="1222" h="3215" extrusionOk="0">
                  <a:moveTo>
                    <a:pt x="0" y="0"/>
                  </a:moveTo>
                  <a:cubicBezTo>
                    <a:pt x="804" y="1222"/>
                    <a:pt x="804" y="2025"/>
                    <a:pt x="804" y="3215"/>
                  </a:cubicBezTo>
                  <a:cubicBezTo>
                    <a:pt x="1222" y="2025"/>
                    <a:pt x="804" y="804"/>
                    <a:pt x="4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78;p43">
              <a:extLst>
                <a:ext uri="{FF2B5EF4-FFF2-40B4-BE49-F238E27FC236}">
                  <a16:creationId xmlns:a16="http://schemas.microsoft.com/office/drawing/2014/main" id="{F4010FEF-0F4D-5058-FB14-BA1E2E2C6BC3}"/>
                </a:ext>
              </a:extLst>
            </p:cNvPr>
            <p:cNvSpPr/>
            <p:nvPr/>
          </p:nvSpPr>
          <p:spPr>
            <a:xfrm>
              <a:off x="2965400" y="941275"/>
              <a:ext cx="20100" cy="30550"/>
            </a:xfrm>
            <a:custGeom>
              <a:avLst/>
              <a:gdLst/>
              <a:ahLst/>
              <a:cxnLst/>
              <a:rect l="l" t="t" r="r" b="b"/>
              <a:pathLst>
                <a:path w="804" h="1222" extrusionOk="0">
                  <a:moveTo>
                    <a:pt x="804" y="1"/>
                  </a:moveTo>
                  <a:lnTo>
                    <a:pt x="804" y="1"/>
                  </a:lnTo>
                  <a:cubicBezTo>
                    <a:pt x="418" y="418"/>
                    <a:pt x="0" y="804"/>
                    <a:pt x="0" y="1222"/>
                  </a:cubicBezTo>
                  <a:cubicBezTo>
                    <a:pt x="418" y="804"/>
                    <a:pt x="418" y="418"/>
                    <a:pt x="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79;p43">
              <a:extLst>
                <a:ext uri="{FF2B5EF4-FFF2-40B4-BE49-F238E27FC236}">
                  <a16:creationId xmlns:a16="http://schemas.microsoft.com/office/drawing/2014/main" id="{4D5008B7-DA6F-7340-DF24-0EFD820C722B}"/>
                </a:ext>
              </a:extLst>
            </p:cNvPr>
            <p:cNvSpPr/>
            <p:nvPr/>
          </p:nvSpPr>
          <p:spPr>
            <a:xfrm>
              <a:off x="3286850" y="831175"/>
              <a:ext cx="40200" cy="130225"/>
            </a:xfrm>
            <a:custGeom>
              <a:avLst/>
              <a:gdLst/>
              <a:ahLst/>
              <a:cxnLst/>
              <a:rect l="l" t="t" r="r" b="b"/>
              <a:pathLst>
                <a:path w="1608" h="5209" extrusionOk="0">
                  <a:moveTo>
                    <a:pt x="804" y="1"/>
                  </a:moveTo>
                  <a:cubicBezTo>
                    <a:pt x="418" y="1"/>
                    <a:pt x="418" y="386"/>
                    <a:pt x="418" y="386"/>
                  </a:cubicBezTo>
                  <a:cubicBezTo>
                    <a:pt x="418" y="1608"/>
                    <a:pt x="0" y="2411"/>
                    <a:pt x="0" y="3601"/>
                  </a:cubicBezTo>
                  <a:cubicBezTo>
                    <a:pt x="0" y="4019"/>
                    <a:pt x="0" y="4822"/>
                    <a:pt x="418" y="5208"/>
                  </a:cubicBezTo>
                  <a:lnTo>
                    <a:pt x="1607" y="5208"/>
                  </a:lnTo>
                  <a:cubicBezTo>
                    <a:pt x="1607" y="5208"/>
                    <a:pt x="1607" y="4822"/>
                    <a:pt x="1222" y="4822"/>
                  </a:cubicBezTo>
                  <a:cubicBezTo>
                    <a:pt x="804" y="4822"/>
                    <a:pt x="418" y="4822"/>
                    <a:pt x="418" y="4404"/>
                  </a:cubicBezTo>
                  <a:lnTo>
                    <a:pt x="418" y="2797"/>
                  </a:lnTo>
                  <a:cubicBezTo>
                    <a:pt x="804" y="1994"/>
                    <a:pt x="804" y="804"/>
                    <a:pt x="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80;p43">
              <a:extLst>
                <a:ext uri="{FF2B5EF4-FFF2-40B4-BE49-F238E27FC236}">
                  <a16:creationId xmlns:a16="http://schemas.microsoft.com/office/drawing/2014/main" id="{42CA6012-55FC-852E-AFF2-CC529466A431}"/>
                </a:ext>
              </a:extLst>
            </p:cNvPr>
            <p:cNvSpPr/>
            <p:nvPr/>
          </p:nvSpPr>
          <p:spPr>
            <a:xfrm>
              <a:off x="3065849" y="749721"/>
              <a:ext cx="101512" cy="57679"/>
            </a:xfrm>
            <a:custGeom>
              <a:avLst/>
              <a:gdLst/>
              <a:ahLst/>
              <a:cxnLst/>
              <a:rect l="l" t="t" r="r" b="b"/>
              <a:pathLst>
                <a:path w="2830" h="1608" extrusionOk="0">
                  <a:moveTo>
                    <a:pt x="2829" y="0"/>
                  </a:moveTo>
                  <a:cubicBezTo>
                    <a:pt x="2411" y="418"/>
                    <a:pt x="2025" y="418"/>
                    <a:pt x="1608" y="804"/>
                  </a:cubicBezTo>
                  <a:cubicBezTo>
                    <a:pt x="1222" y="804"/>
                    <a:pt x="804" y="804"/>
                    <a:pt x="418" y="1222"/>
                  </a:cubicBezTo>
                  <a:lnTo>
                    <a:pt x="0" y="1222"/>
                  </a:lnTo>
                  <a:lnTo>
                    <a:pt x="418" y="1607"/>
                  </a:lnTo>
                  <a:lnTo>
                    <a:pt x="2829" y="418"/>
                  </a:lnTo>
                  <a:lnTo>
                    <a:pt x="282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81;p43">
              <a:extLst>
                <a:ext uri="{FF2B5EF4-FFF2-40B4-BE49-F238E27FC236}">
                  <a16:creationId xmlns:a16="http://schemas.microsoft.com/office/drawing/2014/main" id="{07FD811A-E198-122F-9D08-78ED4C032954}"/>
                </a:ext>
              </a:extLst>
            </p:cNvPr>
            <p:cNvSpPr/>
            <p:nvPr/>
          </p:nvSpPr>
          <p:spPr>
            <a:xfrm>
              <a:off x="3080843" y="865009"/>
              <a:ext cx="144162" cy="47026"/>
            </a:xfrm>
            <a:custGeom>
              <a:avLst/>
              <a:gdLst/>
              <a:ahLst/>
              <a:cxnLst/>
              <a:rect l="l" t="t" r="r" b="b"/>
              <a:pathLst>
                <a:path w="4019" h="1311" extrusionOk="0">
                  <a:moveTo>
                    <a:pt x="3600" y="1"/>
                  </a:moveTo>
                  <a:cubicBezTo>
                    <a:pt x="3199" y="611"/>
                    <a:pt x="2596" y="812"/>
                    <a:pt x="1945" y="812"/>
                  </a:cubicBezTo>
                  <a:cubicBezTo>
                    <a:pt x="1294" y="812"/>
                    <a:pt x="595" y="611"/>
                    <a:pt x="0" y="418"/>
                  </a:cubicBezTo>
                  <a:lnTo>
                    <a:pt x="0" y="418"/>
                  </a:lnTo>
                  <a:cubicBezTo>
                    <a:pt x="402" y="1013"/>
                    <a:pt x="1206" y="1310"/>
                    <a:pt x="2009" y="1310"/>
                  </a:cubicBezTo>
                  <a:cubicBezTo>
                    <a:pt x="2813" y="1310"/>
                    <a:pt x="3616" y="1013"/>
                    <a:pt x="4018" y="418"/>
                  </a:cubicBezTo>
                  <a:cubicBezTo>
                    <a:pt x="4018" y="1"/>
                    <a:pt x="4018" y="1"/>
                    <a:pt x="36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82;p43">
              <a:extLst>
                <a:ext uri="{FF2B5EF4-FFF2-40B4-BE49-F238E27FC236}">
                  <a16:creationId xmlns:a16="http://schemas.microsoft.com/office/drawing/2014/main" id="{1E39FCA1-1D68-57F1-0AA3-32FAEDCC0964}"/>
                </a:ext>
              </a:extLst>
            </p:cNvPr>
            <p:cNvSpPr/>
            <p:nvPr/>
          </p:nvSpPr>
          <p:spPr>
            <a:xfrm>
              <a:off x="3417898" y="764715"/>
              <a:ext cx="100364" cy="42685"/>
            </a:xfrm>
            <a:custGeom>
              <a:avLst/>
              <a:gdLst/>
              <a:ahLst/>
              <a:cxnLst/>
              <a:rect l="l" t="t" r="r" b="b"/>
              <a:pathLst>
                <a:path w="2798" h="1190" extrusionOk="0">
                  <a:moveTo>
                    <a:pt x="1" y="0"/>
                  </a:moveTo>
                  <a:cubicBezTo>
                    <a:pt x="804" y="804"/>
                    <a:pt x="1608" y="1189"/>
                    <a:pt x="2412" y="1189"/>
                  </a:cubicBezTo>
                  <a:cubicBezTo>
                    <a:pt x="2797" y="1189"/>
                    <a:pt x="2412" y="804"/>
                    <a:pt x="2412" y="804"/>
                  </a:cubicBezTo>
                  <a:cubicBezTo>
                    <a:pt x="1608" y="804"/>
                    <a:pt x="804" y="386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83;p43">
              <a:extLst>
                <a:ext uri="{FF2B5EF4-FFF2-40B4-BE49-F238E27FC236}">
                  <a16:creationId xmlns:a16="http://schemas.microsoft.com/office/drawing/2014/main" id="{03E6EF39-3684-E54F-C17C-500C24F4D957}"/>
                </a:ext>
              </a:extLst>
            </p:cNvPr>
            <p:cNvSpPr/>
            <p:nvPr/>
          </p:nvSpPr>
          <p:spPr>
            <a:xfrm>
              <a:off x="3360255" y="873331"/>
              <a:ext cx="144162" cy="44515"/>
            </a:xfrm>
            <a:custGeom>
              <a:avLst/>
              <a:gdLst/>
              <a:ahLst/>
              <a:cxnLst/>
              <a:rect l="l" t="t" r="r" b="b"/>
              <a:pathLst>
                <a:path w="4019" h="1241" extrusionOk="0">
                  <a:moveTo>
                    <a:pt x="115" y="1"/>
                  </a:moveTo>
                  <a:cubicBezTo>
                    <a:pt x="1" y="1"/>
                    <a:pt x="1" y="186"/>
                    <a:pt x="1" y="186"/>
                  </a:cubicBezTo>
                  <a:cubicBezTo>
                    <a:pt x="373" y="931"/>
                    <a:pt x="1090" y="1241"/>
                    <a:pt x="1833" y="1241"/>
                  </a:cubicBezTo>
                  <a:cubicBezTo>
                    <a:pt x="2693" y="1241"/>
                    <a:pt x="3587" y="825"/>
                    <a:pt x="4019" y="186"/>
                  </a:cubicBezTo>
                  <a:lnTo>
                    <a:pt x="4019" y="186"/>
                  </a:lnTo>
                  <a:cubicBezTo>
                    <a:pt x="3350" y="626"/>
                    <a:pt x="2567" y="941"/>
                    <a:pt x="1862" y="941"/>
                  </a:cubicBezTo>
                  <a:cubicBezTo>
                    <a:pt x="1279" y="941"/>
                    <a:pt x="750" y="725"/>
                    <a:pt x="386" y="186"/>
                  </a:cubicBezTo>
                  <a:cubicBezTo>
                    <a:pt x="258" y="47"/>
                    <a:pt x="172" y="1"/>
                    <a:pt x="1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84;p43">
              <a:extLst>
                <a:ext uri="{FF2B5EF4-FFF2-40B4-BE49-F238E27FC236}">
                  <a16:creationId xmlns:a16="http://schemas.microsoft.com/office/drawing/2014/main" id="{A23A35D2-72BD-3AB7-EC86-98AD212A6285}"/>
                </a:ext>
              </a:extLst>
            </p:cNvPr>
            <p:cNvSpPr/>
            <p:nvPr/>
          </p:nvSpPr>
          <p:spPr>
            <a:xfrm>
              <a:off x="3277208" y="1001528"/>
              <a:ext cx="49745" cy="57719"/>
            </a:xfrm>
            <a:custGeom>
              <a:avLst/>
              <a:gdLst/>
              <a:ahLst/>
              <a:cxnLst/>
              <a:rect l="l" t="t" r="r" b="b"/>
              <a:pathLst>
                <a:path w="1190" h="1381" extrusionOk="0">
                  <a:moveTo>
                    <a:pt x="386" y="0"/>
                  </a:moveTo>
                  <a:cubicBezTo>
                    <a:pt x="0" y="0"/>
                    <a:pt x="0" y="418"/>
                    <a:pt x="0" y="804"/>
                  </a:cubicBezTo>
                  <a:cubicBezTo>
                    <a:pt x="0" y="1100"/>
                    <a:pt x="195" y="1381"/>
                    <a:pt x="457" y="1381"/>
                  </a:cubicBezTo>
                  <a:cubicBezTo>
                    <a:pt x="564" y="1381"/>
                    <a:pt x="683" y="1334"/>
                    <a:pt x="804" y="1222"/>
                  </a:cubicBezTo>
                  <a:lnTo>
                    <a:pt x="804" y="804"/>
                  </a:lnTo>
                  <a:cubicBezTo>
                    <a:pt x="1190" y="418"/>
                    <a:pt x="1190" y="418"/>
                    <a:pt x="8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85;p43">
              <a:extLst>
                <a:ext uri="{FF2B5EF4-FFF2-40B4-BE49-F238E27FC236}">
                  <a16:creationId xmlns:a16="http://schemas.microsoft.com/office/drawing/2014/main" id="{954652A0-ABA9-D6A0-2572-D4A64866C7CA}"/>
                </a:ext>
              </a:extLst>
            </p:cNvPr>
            <p:cNvSpPr/>
            <p:nvPr/>
          </p:nvSpPr>
          <p:spPr>
            <a:xfrm>
              <a:off x="2292775" y="2679475"/>
              <a:ext cx="2058875" cy="813300"/>
            </a:xfrm>
            <a:custGeom>
              <a:avLst/>
              <a:gdLst/>
              <a:ahLst/>
              <a:cxnLst/>
              <a:rect l="l" t="t" r="r" b="b"/>
              <a:pathLst>
                <a:path w="82355" h="32532" extrusionOk="0">
                  <a:moveTo>
                    <a:pt x="79558" y="1"/>
                  </a:moveTo>
                  <a:lnTo>
                    <a:pt x="59050" y="8423"/>
                  </a:lnTo>
                  <a:lnTo>
                    <a:pt x="23305" y="8423"/>
                  </a:lnTo>
                  <a:lnTo>
                    <a:pt x="4822" y="1190"/>
                  </a:lnTo>
                  <a:lnTo>
                    <a:pt x="0" y="18870"/>
                  </a:lnTo>
                  <a:lnTo>
                    <a:pt x="26102" y="32146"/>
                  </a:lnTo>
                  <a:lnTo>
                    <a:pt x="26102" y="31728"/>
                  </a:lnTo>
                  <a:cubicBezTo>
                    <a:pt x="27323" y="32146"/>
                    <a:pt x="28512" y="32531"/>
                    <a:pt x="30120" y="32531"/>
                  </a:cubicBezTo>
                  <a:lnTo>
                    <a:pt x="52621" y="32531"/>
                  </a:lnTo>
                  <a:cubicBezTo>
                    <a:pt x="53842" y="32531"/>
                    <a:pt x="55032" y="32146"/>
                    <a:pt x="55835" y="31728"/>
                  </a:cubicBezTo>
                  <a:lnTo>
                    <a:pt x="55835" y="32146"/>
                  </a:lnTo>
                  <a:lnTo>
                    <a:pt x="56253" y="31728"/>
                  </a:lnTo>
                  <a:cubicBezTo>
                    <a:pt x="56639" y="31728"/>
                    <a:pt x="57057" y="31342"/>
                    <a:pt x="57442" y="31342"/>
                  </a:cubicBezTo>
                  <a:lnTo>
                    <a:pt x="82354" y="18870"/>
                  </a:lnTo>
                  <a:lnTo>
                    <a:pt x="7955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86;p43">
              <a:extLst>
                <a:ext uri="{FF2B5EF4-FFF2-40B4-BE49-F238E27FC236}">
                  <a16:creationId xmlns:a16="http://schemas.microsoft.com/office/drawing/2014/main" id="{00B3C599-533F-709A-1D8F-E58C20636AE9}"/>
                </a:ext>
              </a:extLst>
            </p:cNvPr>
            <p:cNvSpPr/>
            <p:nvPr/>
          </p:nvSpPr>
          <p:spPr>
            <a:xfrm>
              <a:off x="2654400" y="1453975"/>
              <a:ext cx="1255250" cy="1436075"/>
            </a:xfrm>
            <a:custGeom>
              <a:avLst/>
              <a:gdLst/>
              <a:ahLst/>
              <a:cxnLst/>
              <a:rect l="l" t="t" r="r" b="b"/>
              <a:pathLst>
                <a:path w="50210" h="57443" extrusionOk="0">
                  <a:moveTo>
                    <a:pt x="25298" y="1"/>
                  </a:moveTo>
                  <a:lnTo>
                    <a:pt x="6815" y="4404"/>
                  </a:lnTo>
                  <a:cubicBezTo>
                    <a:pt x="4018" y="4822"/>
                    <a:pt x="0" y="9226"/>
                    <a:pt x="804" y="12055"/>
                  </a:cubicBezTo>
                  <a:lnTo>
                    <a:pt x="804" y="12441"/>
                  </a:lnTo>
                  <a:lnTo>
                    <a:pt x="8840" y="57443"/>
                  </a:lnTo>
                  <a:lnTo>
                    <a:pt x="44585" y="57443"/>
                  </a:lnTo>
                  <a:lnTo>
                    <a:pt x="49824" y="11637"/>
                  </a:lnTo>
                  <a:cubicBezTo>
                    <a:pt x="50210" y="9644"/>
                    <a:pt x="49406" y="6012"/>
                    <a:pt x="47799" y="5208"/>
                  </a:cubicBezTo>
                  <a:lnTo>
                    <a:pt x="252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87;p43">
              <a:extLst>
                <a:ext uri="{FF2B5EF4-FFF2-40B4-BE49-F238E27FC236}">
                  <a16:creationId xmlns:a16="http://schemas.microsoft.com/office/drawing/2014/main" id="{DFC5EA04-0E49-E978-EFF0-0CDE74443949}"/>
                </a:ext>
              </a:extLst>
            </p:cNvPr>
            <p:cNvSpPr/>
            <p:nvPr/>
          </p:nvSpPr>
          <p:spPr>
            <a:xfrm>
              <a:off x="2828925" y="1434150"/>
              <a:ext cx="779338" cy="361647"/>
            </a:xfrm>
            <a:custGeom>
              <a:avLst/>
              <a:gdLst/>
              <a:ahLst/>
              <a:cxnLst/>
              <a:rect l="l" t="t" r="r" b="b"/>
              <a:pathLst>
                <a:path w="31236" h="14476" extrusionOk="0">
                  <a:moveTo>
                    <a:pt x="18796" y="0"/>
                  </a:moveTo>
                  <a:lnTo>
                    <a:pt x="2724" y="4822"/>
                  </a:lnTo>
                  <a:cubicBezTo>
                    <a:pt x="2724" y="4822"/>
                    <a:pt x="1" y="14476"/>
                    <a:pt x="15077" y="14476"/>
                  </a:cubicBezTo>
                  <a:cubicBezTo>
                    <a:pt x="15367" y="14476"/>
                    <a:pt x="15664" y="14472"/>
                    <a:pt x="15967" y="14465"/>
                  </a:cubicBezTo>
                  <a:cubicBezTo>
                    <a:pt x="28439" y="14465"/>
                    <a:pt x="31236" y="3600"/>
                    <a:pt x="31236" y="3600"/>
                  </a:cubicBezTo>
                  <a:lnTo>
                    <a:pt x="187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88;p43">
              <a:extLst>
                <a:ext uri="{FF2B5EF4-FFF2-40B4-BE49-F238E27FC236}">
                  <a16:creationId xmlns:a16="http://schemas.microsoft.com/office/drawing/2014/main" id="{25AA8C34-0150-8A20-0519-811FDB30C444}"/>
                </a:ext>
              </a:extLst>
            </p:cNvPr>
            <p:cNvSpPr/>
            <p:nvPr/>
          </p:nvSpPr>
          <p:spPr>
            <a:xfrm>
              <a:off x="3608275" y="2518775"/>
              <a:ext cx="642925" cy="502275"/>
            </a:xfrm>
            <a:custGeom>
              <a:avLst/>
              <a:gdLst/>
              <a:ahLst/>
              <a:cxnLst/>
              <a:rect l="l" t="t" r="r" b="b"/>
              <a:pathLst>
                <a:path w="25717" h="20091" extrusionOk="0">
                  <a:moveTo>
                    <a:pt x="20091" y="0"/>
                  </a:moveTo>
                  <a:lnTo>
                    <a:pt x="1" y="15654"/>
                  </a:lnTo>
                  <a:lnTo>
                    <a:pt x="804" y="20090"/>
                  </a:lnTo>
                  <a:lnTo>
                    <a:pt x="25716" y="7618"/>
                  </a:lnTo>
                  <a:lnTo>
                    <a:pt x="200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89;p43">
              <a:extLst>
                <a:ext uri="{FF2B5EF4-FFF2-40B4-BE49-F238E27FC236}">
                  <a16:creationId xmlns:a16="http://schemas.microsoft.com/office/drawing/2014/main" id="{A85D5DDC-87F3-C276-DD91-C508E006BF59}"/>
                </a:ext>
              </a:extLst>
            </p:cNvPr>
            <p:cNvSpPr/>
            <p:nvPr/>
          </p:nvSpPr>
          <p:spPr>
            <a:xfrm>
              <a:off x="3286850" y="2864950"/>
              <a:ext cx="341550" cy="258375"/>
            </a:xfrm>
            <a:custGeom>
              <a:avLst/>
              <a:gdLst/>
              <a:ahLst/>
              <a:cxnLst/>
              <a:rect l="l" t="t" r="r" b="b"/>
              <a:pathLst>
                <a:path w="13662" h="10335" extrusionOk="0">
                  <a:moveTo>
                    <a:pt x="7731" y="0"/>
                  </a:moveTo>
                  <a:cubicBezTo>
                    <a:pt x="4341" y="0"/>
                    <a:pt x="638" y="1203"/>
                    <a:pt x="0" y="6243"/>
                  </a:cubicBezTo>
                  <a:lnTo>
                    <a:pt x="0" y="7851"/>
                  </a:lnTo>
                  <a:cubicBezTo>
                    <a:pt x="0" y="9251"/>
                    <a:pt x="1221" y="10335"/>
                    <a:pt x="2598" y="10335"/>
                  </a:cubicBezTo>
                  <a:cubicBezTo>
                    <a:pt x="2801" y="10335"/>
                    <a:pt x="3008" y="10311"/>
                    <a:pt x="3214" y="10261"/>
                  </a:cubicBezTo>
                  <a:cubicBezTo>
                    <a:pt x="3214" y="10261"/>
                    <a:pt x="3632" y="9844"/>
                    <a:pt x="4018" y="9844"/>
                  </a:cubicBezTo>
                  <a:cubicBezTo>
                    <a:pt x="5625" y="8236"/>
                    <a:pt x="8840" y="6629"/>
                    <a:pt x="13661" y="6243"/>
                  </a:cubicBezTo>
                  <a:lnTo>
                    <a:pt x="13661" y="1004"/>
                  </a:lnTo>
                  <a:cubicBezTo>
                    <a:pt x="13661" y="1004"/>
                    <a:pt x="10827" y="0"/>
                    <a:pt x="77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90;p43">
              <a:extLst>
                <a:ext uri="{FF2B5EF4-FFF2-40B4-BE49-F238E27FC236}">
                  <a16:creationId xmlns:a16="http://schemas.microsoft.com/office/drawing/2014/main" id="{ACC24CEB-BE53-607D-0C6F-D7FF83F8D517}"/>
                </a:ext>
              </a:extLst>
            </p:cNvPr>
            <p:cNvSpPr/>
            <p:nvPr/>
          </p:nvSpPr>
          <p:spPr>
            <a:xfrm>
              <a:off x="3679000" y="1865425"/>
              <a:ext cx="663000" cy="855825"/>
            </a:xfrm>
            <a:custGeom>
              <a:avLst/>
              <a:gdLst/>
              <a:ahLst/>
              <a:cxnLst/>
              <a:rect l="l" t="t" r="r" b="b"/>
              <a:pathLst>
                <a:path w="26520" h="34233" extrusionOk="0">
                  <a:moveTo>
                    <a:pt x="13244" y="1"/>
                  </a:moveTo>
                  <a:lnTo>
                    <a:pt x="0" y="5626"/>
                  </a:lnTo>
                  <a:lnTo>
                    <a:pt x="15655" y="31342"/>
                  </a:lnTo>
                  <a:cubicBezTo>
                    <a:pt x="16548" y="33105"/>
                    <a:pt x="18508" y="34232"/>
                    <a:pt x="20591" y="34232"/>
                  </a:cubicBezTo>
                  <a:cubicBezTo>
                    <a:pt x="21355" y="34232"/>
                    <a:pt x="22136" y="34080"/>
                    <a:pt x="22887" y="33752"/>
                  </a:cubicBezTo>
                  <a:cubicBezTo>
                    <a:pt x="25298" y="32563"/>
                    <a:pt x="26520" y="29734"/>
                    <a:pt x="25298" y="26938"/>
                  </a:cubicBezTo>
                  <a:lnTo>
                    <a:pt x="132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91;p43">
              <a:extLst>
                <a:ext uri="{FF2B5EF4-FFF2-40B4-BE49-F238E27FC236}">
                  <a16:creationId xmlns:a16="http://schemas.microsoft.com/office/drawing/2014/main" id="{5D69C7A8-AD2B-F2AA-ED2D-DA5A411D21AA}"/>
                </a:ext>
              </a:extLst>
            </p:cNvPr>
            <p:cNvSpPr/>
            <p:nvPr/>
          </p:nvSpPr>
          <p:spPr>
            <a:xfrm>
              <a:off x="3518275" y="1569225"/>
              <a:ext cx="743375" cy="808925"/>
            </a:xfrm>
            <a:custGeom>
              <a:avLst/>
              <a:gdLst/>
              <a:ahLst/>
              <a:cxnLst/>
              <a:rect l="l" t="t" r="r" b="b"/>
              <a:pathLst>
                <a:path w="29735" h="32357" extrusionOk="0">
                  <a:moveTo>
                    <a:pt x="9774" y="1"/>
                  </a:moveTo>
                  <a:cubicBezTo>
                    <a:pt x="8250" y="1"/>
                    <a:pt x="6698" y="330"/>
                    <a:pt x="5208" y="1016"/>
                  </a:cubicBezTo>
                  <a:cubicBezTo>
                    <a:pt x="1" y="3812"/>
                    <a:pt x="386" y="13874"/>
                    <a:pt x="2797" y="19081"/>
                  </a:cubicBezTo>
                  <a:lnTo>
                    <a:pt x="10448" y="32357"/>
                  </a:lnTo>
                  <a:lnTo>
                    <a:pt x="29734" y="22296"/>
                  </a:lnTo>
                  <a:lnTo>
                    <a:pt x="19287" y="5838"/>
                  </a:lnTo>
                  <a:cubicBezTo>
                    <a:pt x="17263" y="2088"/>
                    <a:pt x="13609" y="1"/>
                    <a:pt x="97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92;p43">
              <a:extLst>
                <a:ext uri="{FF2B5EF4-FFF2-40B4-BE49-F238E27FC236}">
                  <a16:creationId xmlns:a16="http://schemas.microsoft.com/office/drawing/2014/main" id="{1DC809C6-C544-FD30-8B8E-998C3F723F1D}"/>
                </a:ext>
              </a:extLst>
            </p:cNvPr>
            <p:cNvSpPr/>
            <p:nvPr/>
          </p:nvSpPr>
          <p:spPr>
            <a:xfrm>
              <a:off x="2362675" y="2518775"/>
              <a:ext cx="663025" cy="502275"/>
            </a:xfrm>
            <a:custGeom>
              <a:avLst/>
              <a:gdLst/>
              <a:ahLst/>
              <a:cxnLst/>
              <a:rect l="l" t="t" r="r" b="b"/>
              <a:pathLst>
                <a:path w="26521" h="20091" extrusionOk="0">
                  <a:moveTo>
                    <a:pt x="5626" y="0"/>
                  </a:moveTo>
                  <a:lnTo>
                    <a:pt x="1" y="7618"/>
                  </a:lnTo>
                  <a:lnTo>
                    <a:pt x="25331" y="20090"/>
                  </a:lnTo>
                  <a:lnTo>
                    <a:pt x="26520" y="15654"/>
                  </a:lnTo>
                  <a:lnTo>
                    <a:pt x="562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93;p43">
              <a:extLst>
                <a:ext uri="{FF2B5EF4-FFF2-40B4-BE49-F238E27FC236}">
                  <a16:creationId xmlns:a16="http://schemas.microsoft.com/office/drawing/2014/main" id="{DCDB8E8E-E73D-B64B-F129-6EADB949F923}"/>
                </a:ext>
              </a:extLst>
            </p:cNvPr>
            <p:cNvSpPr/>
            <p:nvPr/>
          </p:nvSpPr>
          <p:spPr>
            <a:xfrm>
              <a:off x="2995925" y="2864950"/>
              <a:ext cx="341575" cy="258375"/>
            </a:xfrm>
            <a:custGeom>
              <a:avLst/>
              <a:gdLst/>
              <a:ahLst/>
              <a:cxnLst/>
              <a:rect l="l" t="t" r="r" b="b"/>
              <a:pathLst>
                <a:path w="13663" h="10335" extrusionOk="0">
                  <a:moveTo>
                    <a:pt x="6081" y="0"/>
                  </a:moveTo>
                  <a:cubicBezTo>
                    <a:pt x="2931" y="0"/>
                    <a:pt x="1" y="1004"/>
                    <a:pt x="1" y="1004"/>
                  </a:cubicBezTo>
                  <a:lnTo>
                    <a:pt x="1" y="6243"/>
                  </a:lnTo>
                  <a:cubicBezTo>
                    <a:pt x="4822" y="6629"/>
                    <a:pt x="8037" y="8236"/>
                    <a:pt x="9644" y="9844"/>
                  </a:cubicBezTo>
                  <a:cubicBezTo>
                    <a:pt x="10030" y="9844"/>
                    <a:pt x="10448" y="10261"/>
                    <a:pt x="10833" y="10261"/>
                  </a:cubicBezTo>
                  <a:cubicBezTo>
                    <a:pt x="11040" y="10311"/>
                    <a:pt x="11240" y="10335"/>
                    <a:pt x="11432" y="10335"/>
                  </a:cubicBezTo>
                  <a:cubicBezTo>
                    <a:pt x="12734" y="10335"/>
                    <a:pt x="13662" y="9251"/>
                    <a:pt x="13662" y="7851"/>
                  </a:cubicBezTo>
                  <a:lnTo>
                    <a:pt x="13662" y="6243"/>
                  </a:lnTo>
                  <a:cubicBezTo>
                    <a:pt x="13242" y="1203"/>
                    <a:pt x="9529" y="0"/>
                    <a:pt x="60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94;p43">
              <a:extLst>
                <a:ext uri="{FF2B5EF4-FFF2-40B4-BE49-F238E27FC236}">
                  <a16:creationId xmlns:a16="http://schemas.microsoft.com/office/drawing/2014/main" id="{9AE147C5-7DF6-4E45-BD43-1AABD59BF987}"/>
                </a:ext>
              </a:extLst>
            </p:cNvPr>
            <p:cNvSpPr/>
            <p:nvPr/>
          </p:nvSpPr>
          <p:spPr>
            <a:xfrm>
              <a:off x="2272675" y="1865425"/>
              <a:ext cx="663000" cy="855825"/>
            </a:xfrm>
            <a:custGeom>
              <a:avLst/>
              <a:gdLst/>
              <a:ahLst/>
              <a:cxnLst/>
              <a:rect l="l" t="t" r="r" b="b"/>
              <a:pathLst>
                <a:path w="26520" h="34233" extrusionOk="0">
                  <a:moveTo>
                    <a:pt x="13244" y="1"/>
                  </a:moveTo>
                  <a:lnTo>
                    <a:pt x="1190" y="26938"/>
                  </a:lnTo>
                  <a:cubicBezTo>
                    <a:pt x="1" y="29734"/>
                    <a:pt x="1190" y="32563"/>
                    <a:pt x="3601" y="33752"/>
                  </a:cubicBezTo>
                  <a:cubicBezTo>
                    <a:pt x="4360" y="34080"/>
                    <a:pt x="5118" y="34232"/>
                    <a:pt x="5850" y="34232"/>
                  </a:cubicBezTo>
                  <a:cubicBezTo>
                    <a:pt x="7846" y="34232"/>
                    <a:pt x="9658" y="33105"/>
                    <a:pt x="10833" y="31342"/>
                  </a:cubicBezTo>
                  <a:lnTo>
                    <a:pt x="26520" y="5626"/>
                  </a:lnTo>
                  <a:lnTo>
                    <a:pt x="132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95;p43">
              <a:extLst>
                <a:ext uri="{FF2B5EF4-FFF2-40B4-BE49-F238E27FC236}">
                  <a16:creationId xmlns:a16="http://schemas.microsoft.com/office/drawing/2014/main" id="{93F11933-95D5-6513-7B84-B4CCD56DD546}"/>
                </a:ext>
              </a:extLst>
            </p:cNvPr>
            <p:cNvSpPr/>
            <p:nvPr/>
          </p:nvSpPr>
          <p:spPr>
            <a:xfrm>
              <a:off x="2353050" y="1573925"/>
              <a:ext cx="703175" cy="804225"/>
            </a:xfrm>
            <a:custGeom>
              <a:avLst/>
              <a:gdLst/>
              <a:ahLst/>
              <a:cxnLst/>
              <a:rect l="l" t="t" r="r" b="b"/>
              <a:pathLst>
                <a:path w="28127" h="32169" extrusionOk="0">
                  <a:moveTo>
                    <a:pt x="18279" y="1"/>
                  </a:moveTo>
                  <a:cubicBezTo>
                    <a:pt x="18214" y="1"/>
                    <a:pt x="18143" y="8"/>
                    <a:pt x="18065" y="24"/>
                  </a:cubicBezTo>
                  <a:cubicBezTo>
                    <a:pt x="14851" y="410"/>
                    <a:pt x="12054" y="2435"/>
                    <a:pt x="10447" y="5650"/>
                  </a:cubicBezTo>
                  <a:lnTo>
                    <a:pt x="0" y="22108"/>
                  </a:lnTo>
                  <a:lnTo>
                    <a:pt x="19287" y="32169"/>
                  </a:lnTo>
                  <a:lnTo>
                    <a:pt x="25716" y="20918"/>
                  </a:lnTo>
                  <a:cubicBezTo>
                    <a:pt x="28127" y="15679"/>
                    <a:pt x="19673" y="5650"/>
                    <a:pt x="19673" y="5650"/>
                  </a:cubicBezTo>
                  <a:cubicBezTo>
                    <a:pt x="17756" y="4877"/>
                    <a:pt x="19913" y="1"/>
                    <a:pt x="18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96;p43">
              <a:extLst>
                <a:ext uri="{FF2B5EF4-FFF2-40B4-BE49-F238E27FC236}">
                  <a16:creationId xmlns:a16="http://schemas.microsoft.com/office/drawing/2014/main" id="{39AB5B3C-AF4C-092F-EA9A-239F3383A2FF}"/>
                </a:ext>
              </a:extLst>
            </p:cNvPr>
            <p:cNvSpPr/>
            <p:nvPr/>
          </p:nvSpPr>
          <p:spPr>
            <a:xfrm>
              <a:off x="3347100" y="3242025"/>
              <a:ext cx="663000" cy="695525"/>
            </a:xfrm>
            <a:custGeom>
              <a:avLst/>
              <a:gdLst/>
              <a:ahLst/>
              <a:cxnLst/>
              <a:rect l="l" t="t" r="r" b="b"/>
              <a:pathLst>
                <a:path w="26520" h="27821" extrusionOk="0">
                  <a:moveTo>
                    <a:pt x="1" y="0"/>
                  </a:moveTo>
                  <a:lnTo>
                    <a:pt x="2026" y="9644"/>
                  </a:lnTo>
                  <a:lnTo>
                    <a:pt x="10448" y="13244"/>
                  </a:lnTo>
                  <a:cubicBezTo>
                    <a:pt x="10448" y="13244"/>
                    <a:pt x="18902" y="21698"/>
                    <a:pt x="20895" y="26101"/>
                  </a:cubicBezTo>
                  <a:cubicBezTo>
                    <a:pt x="21237" y="27101"/>
                    <a:pt x="22095" y="27820"/>
                    <a:pt x="23064" y="27820"/>
                  </a:cubicBezTo>
                  <a:cubicBezTo>
                    <a:pt x="23280" y="27820"/>
                    <a:pt x="23501" y="27785"/>
                    <a:pt x="23723" y="27709"/>
                  </a:cubicBezTo>
                  <a:cubicBezTo>
                    <a:pt x="25331" y="27709"/>
                    <a:pt x="26520" y="26905"/>
                    <a:pt x="26520" y="22887"/>
                  </a:cubicBezTo>
                  <a:cubicBezTo>
                    <a:pt x="25716" y="16072"/>
                    <a:pt x="20895" y="14851"/>
                    <a:pt x="18484" y="10447"/>
                  </a:cubicBezTo>
                  <a:cubicBezTo>
                    <a:pt x="16870" y="6855"/>
                    <a:pt x="16036" y="5392"/>
                    <a:pt x="13848" y="5392"/>
                  </a:cubicBezTo>
                  <a:cubicBezTo>
                    <a:pt x="13335" y="5392"/>
                    <a:pt x="12746" y="5473"/>
                    <a:pt x="12055" y="562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97;p43">
              <a:extLst>
                <a:ext uri="{FF2B5EF4-FFF2-40B4-BE49-F238E27FC236}">
                  <a16:creationId xmlns:a16="http://schemas.microsoft.com/office/drawing/2014/main" id="{ABB09178-D35F-2D98-7904-D7EA1C2056FE}"/>
                </a:ext>
              </a:extLst>
            </p:cNvPr>
            <p:cNvSpPr/>
            <p:nvPr/>
          </p:nvSpPr>
          <p:spPr>
            <a:xfrm>
              <a:off x="1960875" y="2675850"/>
              <a:ext cx="1486700" cy="887625"/>
            </a:xfrm>
            <a:custGeom>
              <a:avLst/>
              <a:gdLst/>
              <a:ahLst/>
              <a:cxnLst/>
              <a:rect l="l" t="t" r="r" b="b"/>
              <a:pathLst>
                <a:path w="59468" h="35505" extrusionOk="0">
                  <a:moveTo>
                    <a:pt x="11908" y="1"/>
                  </a:moveTo>
                  <a:cubicBezTo>
                    <a:pt x="8425" y="1"/>
                    <a:pt x="5252" y="1353"/>
                    <a:pt x="3215" y="4164"/>
                  </a:cubicBezTo>
                  <a:cubicBezTo>
                    <a:pt x="1" y="8986"/>
                    <a:pt x="419" y="16218"/>
                    <a:pt x="5240" y="19433"/>
                  </a:cubicBezTo>
                  <a:lnTo>
                    <a:pt x="46610" y="35505"/>
                  </a:lnTo>
                  <a:lnTo>
                    <a:pt x="59468" y="21426"/>
                  </a:lnTo>
                  <a:lnTo>
                    <a:pt x="18098" y="1335"/>
                  </a:lnTo>
                  <a:cubicBezTo>
                    <a:pt x="16038" y="452"/>
                    <a:pt x="13921" y="1"/>
                    <a:pt x="119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98;p43">
              <a:extLst>
                <a:ext uri="{FF2B5EF4-FFF2-40B4-BE49-F238E27FC236}">
                  <a16:creationId xmlns:a16="http://schemas.microsoft.com/office/drawing/2014/main" id="{C500A041-06A9-F255-3FCF-36BA2FAADB76}"/>
                </a:ext>
              </a:extLst>
            </p:cNvPr>
            <p:cNvSpPr/>
            <p:nvPr/>
          </p:nvSpPr>
          <p:spPr>
            <a:xfrm>
              <a:off x="2885025" y="3221925"/>
              <a:ext cx="663000" cy="695525"/>
            </a:xfrm>
            <a:custGeom>
              <a:avLst/>
              <a:gdLst/>
              <a:ahLst/>
              <a:cxnLst/>
              <a:rect l="l" t="t" r="r" b="b"/>
              <a:pathLst>
                <a:path w="26520" h="27821" extrusionOk="0">
                  <a:moveTo>
                    <a:pt x="26520" y="1"/>
                  </a:moveTo>
                  <a:lnTo>
                    <a:pt x="14466" y="5626"/>
                  </a:lnTo>
                  <a:cubicBezTo>
                    <a:pt x="13854" y="5473"/>
                    <a:pt x="13330" y="5392"/>
                    <a:pt x="12865" y="5392"/>
                  </a:cubicBezTo>
                  <a:cubicBezTo>
                    <a:pt x="10887" y="5392"/>
                    <a:pt x="9989" y="6855"/>
                    <a:pt x="8037" y="10448"/>
                  </a:cubicBezTo>
                  <a:cubicBezTo>
                    <a:pt x="6044" y="14851"/>
                    <a:pt x="804" y="16073"/>
                    <a:pt x="419" y="22887"/>
                  </a:cubicBezTo>
                  <a:cubicBezTo>
                    <a:pt x="1" y="26905"/>
                    <a:pt x="1608" y="27709"/>
                    <a:pt x="2830" y="27709"/>
                  </a:cubicBezTo>
                  <a:cubicBezTo>
                    <a:pt x="3046" y="27785"/>
                    <a:pt x="3263" y="27821"/>
                    <a:pt x="3479" y="27821"/>
                  </a:cubicBezTo>
                  <a:cubicBezTo>
                    <a:pt x="4450" y="27821"/>
                    <a:pt x="5387" y="27101"/>
                    <a:pt x="6044" y="26102"/>
                  </a:cubicBezTo>
                  <a:cubicBezTo>
                    <a:pt x="7651" y="21698"/>
                    <a:pt x="16073" y="13244"/>
                    <a:pt x="16073" y="13244"/>
                  </a:cubicBezTo>
                  <a:lnTo>
                    <a:pt x="24527" y="9644"/>
                  </a:lnTo>
                  <a:lnTo>
                    <a:pt x="265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99;p43">
              <a:extLst>
                <a:ext uri="{FF2B5EF4-FFF2-40B4-BE49-F238E27FC236}">
                  <a16:creationId xmlns:a16="http://schemas.microsoft.com/office/drawing/2014/main" id="{197859F6-C437-99E7-2267-BE0AAA04A457}"/>
                </a:ext>
              </a:extLst>
            </p:cNvPr>
            <p:cNvSpPr/>
            <p:nvPr/>
          </p:nvSpPr>
          <p:spPr>
            <a:xfrm>
              <a:off x="3286850" y="2666975"/>
              <a:ext cx="1396675" cy="936700"/>
            </a:xfrm>
            <a:custGeom>
              <a:avLst/>
              <a:gdLst/>
              <a:ahLst/>
              <a:cxnLst/>
              <a:rect l="l" t="t" r="r" b="b"/>
              <a:pathLst>
                <a:path w="55867" h="37468" extrusionOk="0">
                  <a:moveTo>
                    <a:pt x="43228" y="0"/>
                  </a:moveTo>
                  <a:cubicBezTo>
                    <a:pt x="41273" y="0"/>
                    <a:pt x="39367" y="533"/>
                    <a:pt x="37770" y="1690"/>
                  </a:cubicBezTo>
                  <a:lnTo>
                    <a:pt x="0" y="22199"/>
                  </a:lnTo>
                  <a:lnTo>
                    <a:pt x="8036" y="37467"/>
                  </a:lnTo>
                  <a:lnTo>
                    <a:pt x="50627" y="19788"/>
                  </a:lnTo>
                  <a:cubicBezTo>
                    <a:pt x="55449" y="16573"/>
                    <a:pt x="55867" y="9341"/>
                    <a:pt x="52653" y="4519"/>
                  </a:cubicBezTo>
                  <a:cubicBezTo>
                    <a:pt x="50328" y="1681"/>
                    <a:pt x="46701" y="0"/>
                    <a:pt x="432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005;p43">
              <a:extLst>
                <a:ext uri="{FF2B5EF4-FFF2-40B4-BE49-F238E27FC236}">
                  <a16:creationId xmlns:a16="http://schemas.microsoft.com/office/drawing/2014/main" id="{0DAFE56E-41AE-53B4-B642-DCF1D2EFD196}"/>
                </a:ext>
              </a:extLst>
            </p:cNvPr>
            <p:cNvSpPr/>
            <p:nvPr/>
          </p:nvSpPr>
          <p:spPr>
            <a:xfrm>
              <a:off x="1053851" y="3521565"/>
              <a:ext cx="4470500" cy="633275"/>
            </a:xfrm>
            <a:custGeom>
              <a:avLst/>
              <a:gdLst/>
              <a:ahLst/>
              <a:cxnLst/>
              <a:rect l="l" t="t" r="r" b="b"/>
              <a:pathLst>
                <a:path w="216171" h="25331" extrusionOk="0">
                  <a:moveTo>
                    <a:pt x="4822" y="0"/>
                  </a:moveTo>
                  <a:cubicBezTo>
                    <a:pt x="2025" y="0"/>
                    <a:pt x="0" y="2411"/>
                    <a:pt x="0" y="4822"/>
                  </a:cubicBezTo>
                  <a:lnTo>
                    <a:pt x="0" y="20509"/>
                  </a:lnTo>
                  <a:cubicBezTo>
                    <a:pt x="0" y="23305"/>
                    <a:pt x="2025" y="25330"/>
                    <a:pt x="4822" y="25330"/>
                  </a:cubicBezTo>
                  <a:lnTo>
                    <a:pt x="211767" y="25330"/>
                  </a:lnTo>
                  <a:cubicBezTo>
                    <a:pt x="214178" y="25330"/>
                    <a:pt x="216171" y="23305"/>
                    <a:pt x="216171" y="20509"/>
                  </a:cubicBezTo>
                  <a:lnTo>
                    <a:pt x="216171" y="4822"/>
                  </a:lnTo>
                  <a:cubicBezTo>
                    <a:pt x="216171" y="2411"/>
                    <a:pt x="214178" y="0"/>
                    <a:pt x="21176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6;p43">
              <a:extLst>
                <a:ext uri="{FF2B5EF4-FFF2-40B4-BE49-F238E27FC236}">
                  <a16:creationId xmlns:a16="http://schemas.microsoft.com/office/drawing/2014/main" id="{E421E390-A6D5-9008-68ED-E20921C63B22}"/>
                </a:ext>
              </a:extLst>
            </p:cNvPr>
            <p:cNvSpPr/>
            <p:nvPr/>
          </p:nvSpPr>
          <p:spPr>
            <a:xfrm>
              <a:off x="1193389" y="2956200"/>
              <a:ext cx="4319424" cy="1302699"/>
            </a:xfrm>
            <a:custGeom>
              <a:avLst/>
              <a:gdLst/>
              <a:ahLst/>
              <a:cxnLst/>
              <a:rect l="l" t="t" r="r" b="b"/>
              <a:pathLst>
                <a:path w="172777" h="52108" extrusionOk="0">
                  <a:moveTo>
                    <a:pt x="127847" y="0"/>
                  </a:moveTo>
                  <a:cubicBezTo>
                    <a:pt x="123210" y="0"/>
                    <a:pt x="117686" y="640"/>
                    <a:pt x="110898" y="2176"/>
                  </a:cubicBezTo>
                  <a:cubicBezTo>
                    <a:pt x="88862" y="7180"/>
                    <a:pt x="84871" y="12819"/>
                    <a:pt x="76626" y="12819"/>
                  </a:cubicBezTo>
                  <a:cubicBezTo>
                    <a:pt x="73590" y="12819"/>
                    <a:pt x="69978" y="12054"/>
                    <a:pt x="64675" y="10212"/>
                  </a:cubicBezTo>
                  <a:cubicBezTo>
                    <a:pt x="56862" y="7608"/>
                    <a:pt x="48855" y="5599"/>
                    <a:pt x="40436" y="5599"/>
                  </a:cubicBezTo>
                  <a:cubicBezTo>
                    <a:pt x="28072" y="5599"/>
                    <a:pt x="14821" y="9931"/>
                    <a:pt x="0" y="23069"/>
                  </a:cubicBezTo>
                  <a:cubicBezTo>
                    <a:pt x="0" y="23069"/>
                    <a:pt x="996" y="23023"/>
                    <a:pt x="2700" y="23023"/>
                  </a:cubicBezTo>
                  <a:cubicBezTo>
                    <a:pt x="12141" y="23023"/>
                    <a:pt x="43329" y="24453"/>
                    <a:pt x="47413" y="43160"/>
                  </a:cubicBezTo>
                  <a:cubicBezTo>
                    <a:pt x="48619" y="48788"/>
                    <a:pt x="54049" y="52108"/>
                    <a:pt x="59980" y="52108"/>
                  </a:cubicBezTo>
                  <a:cubicBezTo>
                    <a:pt x="65904" y="52108"/>
                    <a:pt x="72327" y="48797"/>
                    <a:pt x="75539" y="41167"/>
                  </a:cubicBezTo>
                  <a:cubicBezTo>
                    <a:pt x="80972" y="28345"/>
                    <a:pt x="81158" y="23050"/>
                    <a:pt x="95990" y="23050"/>
                  </a:cubicBezTo>
                  <a:cubicBezTo>
                    <a:pt x="96515" y="23050"/>
                    <a:pt x="97059" y="23056"/>
                    <a:pt x="97623" y="23069"/>
                  </a:cubicBezTo>
                  <a:lnTo>
                    <a:pt x="170365" y="23069"/>
                  </a:lnTo>
                  <a:cubicBezTo>
                    <a:pt x="170365" y="23069"/>
                    <a:pt x="172776" y="18666"/>
                    <a:pt x="159501" y="12237"/>
                  </a:cubicBezTo>
                  <a:cubicBezTo>
                    <a:pt x="149242" y="7556"/>
                    <a:pt x="143786" y="0"/>
                    <a:pt x="1278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212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5" name="Google Shape;775;p39"/>
          <p:cNvGrpSpPr/>
          <p:nvPr/>
        </p:nvGrpSpPr>
        <p:grpSpPr>
          <a:xfrm flipH="1">
            <a:off x="7133734" y="255897"/>
            <a:ext cx="2364997" cy="820876"/>
            <a:chOff x="8846279" y="879497"/>
            <a:chExt cx="1892603" cy="656911"/>
          </a:xfrm>
        </p:grpSpPr>
        <p:sp>
          <p:nvSpPr>
            <p:cNvPr id="776" name="Google Shape;776;p39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9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9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9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9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9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4" name="Google Shape;714;p39"/>
          <p:cNvSpPr txBox="1">
            <a:spLocks noGrp="1"/>
          </p:cNvSpPr>
          <p:nvPr>
            <p:ph type="subTitle" idx="4294967295"/>
          </p:nvPr>
        </p:nvSpPr>
        <p:spPr>
          <a:xfrm>
            <a:off x="768962" y="2211547"/>
            <a:ext cx="17835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latin typeface="Lexend SemiBold"/>
                <a:ea typeface="Lexend SemiBold"/>
                <a:cs typeface="Lexend SemiBold"/>
                <a:sym typeface="Lexend SemiBold"/>
              </a:rPr>
              <a:t>Pravilo </a:t>
            </a:r>
            <a:r>
              <a:rPr lang="hr-HR" dirty="0">
                <a:solidFill>
                  <a:schemeClr val="accent2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krevet je za spavanje</a:t>
            </a:r>
            <a:endParaRPr dirty="0">
              <a:solidFill>
                <a:schemeClr val="accent2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715" name="Google Shape;715;p39"/>
          <p:cNvSpPr txBox="1">
            <a:spLocks noGrp="1"/>
          </p:cNvSpPr>
          <p:nvPr>
            <p:ph type="subTitle" idx="4294967295"/>
          </p:nvPr>
        </p:nvSpPr>
        <p:spPr>
          <a:xfrm>
            <a:off x="4641435" y="2211547"/>
            <a:ext cx="2083816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hr-HR" dirty="0">
                <a:latin typeface="Lexend SemiBold"/>
                <a:ea typeface="Lexend SemiBold"/>
                <a:cs typeface="Lexend SemiBold"/>
                <a:sym typeface="Lexend SemiBold"/>
              </a:rPr>
              <a:t>Pravilo </a:t>
            </a:r>
            <a:r>
              <a:rPr lang="hr-HR" dirty="0">
                <a:solidFill>
                  <a:schemeClr val="accent2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spavanje samo pri pospanosti</a:t>
            </a:r>
          </a:p>
        </p:txBody>
      </p:sp>
      <p:sp>
        <p:nvSpPr>
          <p:cNvPr id="716" name="Google Shape;716;p39"/>
          <p:cNvSpPr txBox="1">
            <a:spLocks noGrp="1"/>
          </p:cNvSpPr>
          <p:nvPr>
            <p:ph type="subTitle" idx="4294967295"/>
          </p:nvPr>
        </p:nvSpPr>
        <p:spPr>
          <a:xfrm>
            <a:off x="2705189" y="2392647"/>
            <a:ext cx="17835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latin typeface="Lexend SemiBold"/>
                <a:ea typeface="Lexend SemiBold"/>
                <a:cs typeface="Lexend SemiBold"/>
                <a:sym typeface="Lexend SemiBold"/>
              </a:rPr>
              <a:t>Pravilo </a:t>
            </a:r>
            <a:r>
              <a:rPr lang="hr-HR" dirty="0">
                <a:solidFill>
                  <a:schemeClr val="accent2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četvrt sata</a:t>
            </a:r>
            <a:endParaRPr dirty="0">
              <a:solidFill>
                <a:schemeClr val="accent2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717" name="Google Shape;717;p39"/>
          <p:cNvSpPr txBox="1">
            <a:spLocks noGrp="1"/>
          </p:cNvSpPr>
          <p:nvPr>
            <p:ph type="subTitle" idx="4294967295"/>
          </p:nvPr>
        </p:nvSpPr>
        <p:spPr>
          <a:xfrm>
            <a:off x="6955450" y="2465167"/>
            <a:ext cx="17835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buNone/>
            </a:pPr>
            <a:r>
              <a:rPr lang="pl-PL" b="1" dirty="0"/>
              <a:t>Pravilo </a:t>
            </a:r>
            <a:r>
              <a:rPr lang="pl-PL" b="1" dirty="0">
                <a:solidFill>
                  <a:schemeClr val="accent2"/>
                </a:solidFill>
              </a:rPr>
              <a:t>štednja sna za noćno vrijeme</a:t>
            </a:r>
            <a:endParaRPr sz="2000" b="1" dirty="0">
              <a:solidFill>
                <a:schemeClr val="accent2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718" name="Google Shape;718;p39"/>
          <p:cNvSpPr txBox="1">
            <a:spLocks noGrp="1"/>
          </p:cNvSpPr>
          <p:nvPr>
            <p:ph type="subTitle" idx="4294967295"/>
          </p:nvPr>
        </p:nvSpPr>
        <p:spPr>
          <a:xfrm>
            <a:off x="768950" y="2677747"/>
            <a:ext cx="1783500" cy="5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/>
            <a:r>
              <a:rPr lang="hr-HR" sz="1200" dirty="0"/>
              <a:t>O</a:t>
            </a:r>
            <a:r>
              <a:rPr lang="pt-BR" sz="1200" dirty="0"/>
              <a:t>sobe s nesanicom često imaju negativne asocijacije</a:t>
            </a:r>
            <a:r>
              <a:rPr lang="hr-HR" sz="1200" dirty="0"/>
              <a:t> uz spavaću sobu</a:t>
            </a:r>
          </a:p>
          <a:p>
            <a:pPr marL="171450" indent="-171450"/>
            <a:r>
              <a:rPr lang="hr-HR" sz="1200" dirty="0"/>
              <a:t>Sve aktivnosti (osim seksualnih) trebaju biti izvan spavaće sobe kako bi se potaknulo brzo </a:t>
            </a:r>
            <a:r>
              <a:rPr lang="hr-HR" sz="1200" dirty="0" err="1"/>
              <a:t>usnivanje</a:t>
            </a:r>
            <a:endParaRPr sz="12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19" name="Google Shape;719;p39"/>
          <p:cNvSpPr txBox="1">
            <a:spLocks noGrp="1"/>
          </p:cNvSpPr>
          <p:nvPr>
            <p:ph type="subTitle" idx="4294967295"/>
          </p:nvPr>
        </p:nvSpPr>
        <p:spPr>
          <a:xfrm>
            <a:off x="2705200" y="2858847"/>
            <a:ext cx="1783500" cy="5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hr-HR" sz="1200" dirty="0"/>
              <a:t>Dobri spavači obično zaspe unutar četvrt sata od odlaska u krevet</a:t>
            </a:r>
          </a:p>
          <a:p>
            <a:pPr marL="285750" indent="-285750"/>
            <a:r>
              <a:rPr lang="hr-HR" sz="1200" dirty="0"/>
              <a:t>Ako  osoba ne zaspi unutar četvrt sata, trebala bi se ustati i ponovno pokušati kasnije</a:t>
            </a:r>
          </a:p>
        </p:txBody>
      </p:sp>
      <p:sp>
        <p:nvSpPr>
          <p:cNvPr id="721" name="Google Shape;721;p39"/>
          <p:cNvSpPr txBox="1">
            <a:spLocks noGrp="1"/>
          </p:cNvSpPr>
          <p:nvPr>
            <p:ph type="subTitle" idx="4294967295"/>
          </p:nvPr>
        </p:nvSpPr>
        <p:spPr>
          <a:xfrm>
            <a:off x="6572549" y="2858847"/>
            <a:ext cx="2454909" cy="5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hr-HR" sz="1200" dirty="0"/>
              <a:t>Ne drijemati tijekom jutra, popodneva i večeri </a:t>
            </a:r>
            <a:r>
              <a:rPr lang="hr-HR" sz="1200" dirty="0">
                <a:sym typeface="Wingdings" panose="05000000000000000000" pitchFamily="2" charset="2"/>
              </a:rPr>
              <a:t> jačanje </a:t>
            </a:r>
            <a:r>
              <a:rPr lang="hr-HR" sz="1200" dirty="0"/>
              <a:t>veze između kreveta i sna</a:t>
            </a:r>
          </a:p>
          <a:p>
            <a:pPr fontAlgn="base"/>
            <a:r>
              <a:rPr lang="hr-HR" sz="1200" dirty="0"/>
              <a:t>Izbjegavanje drijemanja osim ako postoji izrazita pospanost tijekom dana, (moguće drugi poremećaj sna)</a:t>
            </a:r>
          </a:p>
        </p:txBody>
      </p:sp>
      <p:sp>
        <p:nvSpPr>
          <p:cNvPr id="722" name="Google Shape;722;p39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966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4. Povezivanje kreveta i spavanja</a:t>
            </a:r>
            <a:endParaRPr dirty="0"/>
          </a:p>
        </p:txBody>
      </p:sp>
      <p:sp>
        <p:nvSpPr>
          <p:cNvPr id="761" name="Google Shape;761;p39"/>
          <p:cNvSpPr/>
          <p:nvPr/>
        </p:nvSpPr>
        <p:spPr>
          <a:xfrm rot="-8099224">
            <a:off x="5122789" y="3847335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62" name="Google Shape;762;p39"/>
          <p:cNvCxnSpPr>
            <a:stCxn id="763" idx="3"/>
            <a:endCxn id="764" idx="1"/>
          </p:cNvCxnSpPr>
          <p:nvPr/>
        </p:nvCxnSpPr>
        <p:spPr>
          <a:xfrm>
            <a:off x="1946919" y="1675660"/>
            <a:ext cx="1351500" cy="272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65" name="Google Shape;765;p39"/>
          <p:cNvCxnSpPr/>
          <p:nvPr/>
        </p:nvCxnSpPr>
        <p:spPr>
          <a:xfrm>
            <a:off x="3920189" y="1948368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66" name="Google Shape;766;p39"/>
          <p:cNvCxnSpPr>
            <a:cxnSpLocks/>
            <a:stCxn id="764" idx="3"/>
          </p:cNvCxnSpPr>
          <p:nvPr/>
        </p:nvCxnSpPr>
        <p:spPr>
          <a:xfrm rot="10800000" flipH="1">
            <a:off x="3895582" y="1675710"/>
            <a:ext cx="1314300" cy="272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68" name="Google Shape;768;p39"/>
          <p:cNvCxnSpPr>
            <a:stCxn id="769" idx="3"/>
            <a:endCxn id="770" idx="1"/>
          </p:cNvCxnSpPr>
          <p:nvPr/>
        </p:nvCxnSpPr>
        <p:spPr>
          <a:xfrm>
            <a:off x="5835482" y="1675660"/>
            <a:ext cx="1335300" cy="272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71" name="Google Shape;771;p39"/>
          <p:cNvSpPr/>
          <p:nvPr/>
        </p:nvSpPr>
        <p:spPr>
          <a:xfrm>
            <a:off x="1312569" y="1339917"/>
            <a:ext cx="671400" cy="671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39"/>
          <p:cNvSpPr txBox="1">
            <a:spLocks noGrp="1"/>
          </p:cNvSpPr>
          <p:nvPr>
            <p:ph type="title" idx="4294967295"/>
          </p:nvPr>
        </p:nvSpPr>
        <p:spPr>
          <a:xfrm>
            <a:off x="1349619" y="1480660"/>
            <a:ext cx="597300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01</a:t>
            </a:r>
            <a:endParaRPr sz="2000"/>
          </a:p>
        </p:txBody>
      </p:sp>
      <p:sp>
        <p:nvSpPr>
          <p:cNvPr id="772" name="Google Shape;772;p39"/>
          <p:cNvSpPr/>
          <p:nvPr/>
        </p:nvSpPr>
        <p:spPr>
          <a:xfrm>
            <a:off x="3261232" y="1612667"/>
            <a:ext cx="671400" cy="671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39"/>
          <p:cNvSpPr txBox="1">
            <a:spLocks noGrp="1"/>
          </p:cNvSpPr>
          <p:nvPr>
            <p:ph type="title" idx="4294967295"/>
          </p:nvPr>
        </p:nvSpPr>
        <p:spPr>
          <a:xfrm>
            <a:off x="3298282" y="1753410"/>
            <a:ext cx="597300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02</a:t>
            </a:r>
            <a:endParaRPr sz="2000"/>
          </a:p>
        </p:txBody>
      </p:sp>
      <p:sp>
        <p:nvSpPr>
          <p:cNvPr id="773" name="Google Shape;773;p39"/>
          <p:cNvSpPr/>
          <p:nvPr/>
        </p:nvSpPr>
        <p:spPr>
          <a:xfrm>
            <a:off x="5201132" y="1339917"/>
            <a:ext cx="671400" cy="671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39"/>
          <p:cNvSpPr txBox="1">
            <a:spLocks noGrp="1"/>
          </p:cNvSpPr>
          <p:nvPr>
            <p:ph type="title" idx="4294967295"/>
          </p:nvPr>
        </p:nvSpPr>
        <p:spPr>
          <a:xfrm>
            <a:off x="5238182" y="1480660"/>
            <a:ext cx="597300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03</a:t>
            </a:r>
            <a:endParaRPr sz="2000" dirty="0"/>
          </a:p>
        </p:txBody>
      </p:sp>
      <p:sp>
        <p:nvSpPr>
          <p:cNvPr id="774" name="Google Shape;774;p39"/>
          <p:cNvSpPr/>
          <p:nvPr/>
        </p:nvSpPr>
        <p:spPr>
          <a:xfrm>
            <a:off x="7133732" y="1612667"/>
            <a:ext cx="671400" cy="671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39"/>
          <p:cNvSpPr txBox="1">
            <a:spLocks noGrp="1"/>
          </p:cNvSpPr>
          <p:nvPr>
            <p:ph type="title" idx="4294967295"/>
          </p:nvPr>
        </p:nvSpPr>
        <p:spPr>
          <a:xfrm>
            <a:off x="7170782" y="1753410"/>
            <a:ext cx="597300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04</a:t>
            </a:r>
            <a:endParaRPr sz="2000"/>
          </a:p>
        </p:txBody>
      </p:sp>
      <p:sp>
        <p:nvSpPr>
          <p:cNvPr id="69" name="Google Shape;445;p33">
            <a:extLst>
              <a:ext uri="{FF2B5EF4-FFF2-40B4-BE49-F238E27FC236}">
                <a16:creationId xmlns:a16="http://schemas.microsoft.com/office/drawing/2014/main" id="{D91001B0-8F08-4E88-95F2-03E695503219}"/>
              </a:ext>
            </a:extLst>
          </p:cNvPr>
          <p:cNvSpPr/>
          <p:nvPr/>
        </p:nvSpPr>
        <p:spPr>
          <a:xfrm rot="9264014">
            <a:off x="1739288" y="1310223"/>
            <a:ext cx="178127" cy="17703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445;p33">
            <a:extLst>
              <a:ext uri="{FF2B5EF4-FFF2-40B4-BE49-F238E27FC236}">
                <a16:creationId xmlns:a16="http://schemas.microsoft.com/office/drawing/2014/main" id="{04121E7E-F436-49F5-89FE-06634BF7ED29}"/>
              </a:ext>
            </a:extLst>
          </p:cNvPr>
          <p:cNvSpPr/>
          <p:nvPr/>
        </p:nvSpPr>
        <p:spPr>
          <a:xfrm rot="9264014">
            <a:off x="3702284" y="1566678"/>
            <a:ext cx="178127" cy="17703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445;p33">
            <a:extLst>
              <a:ext uri="{FF2B5EF4-FFF2-40B4-BE49-F238E27FC236}">
                <a16:creationId xmlns:a16="http://schemas.microsoft.com/office/drawing/2014/main" id="{0331087B-49A9-45AB-888A-2F21205B8937}"/>
              </a:ext>
            </a:extLst>
          </p:cNvPr>
          <p:cNvSpPr/>
          <p:nvPr/>
        </p:nvSpPr>
        <p:spPr>
          <a:xfrm rot="9264014">
            <a:off x="5628229" y="1323956"/>
            <a:ext cx="178127" cy="17703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445;p33">
            <a:extLst>
              <a:ext uri="{FF2B5EF4-FFF2-40B4-BE49-F238E27FC236}">
                <a16:creationId xmlns:a16="http://schemas.microsoft.com/office/drawing/2014/main" id="{9D0F1225-843D-41F5-BBCC-69B3B3F2C402}"/>
              </a:ext>
            </a:extLst>
          </p:cNvPr>
          <p:cNvSpPr/>
          <p:nvPr/>
        </p:nvSpPr>
        <p:spPr>
          <a:xfrm rot="9264014">
            <a:off x="7560452" y="1592816"/>
            <a:ext cx="178127" cy="177033"/>
          </a:xfrm>
          <a:custGeom>
            <a:avLst/>
            <a:gdLst/>
            <a:ahLst/>
            <a:cxnLst/>
            <a:rect l="l" t="t" r="r" b="b"/>
            <a:pathLst>
              <a:path w="1317" h="1309" extrusionOk="0">
                <a:moveTo>
                  <a:pt x="606" y="0"/>
                </a:moveTo>
                <a:lnTo>
                  <a:pt x="404" y="501"/>
                </a:lnTo>
                <a:lnTo>
                  <a:pt x="0" y="606"/>
                </a:lnTo>
                <a:lnTo>
                  <a:pt x="307" y="904"/>
                </a:lnTo>
                <a:lnTo>
                  <a:pt x="202" y="1308"/>
                </a:lnTo>
                <a:lnTo>
                  <a:pt x="606" y="1106"/>
                </a:lnTo>
                <a:lnTo>
                  <a:pt x="1115" y="1308"/>
                </a:lnTo>
                <a:lnTo>
                  <a:pt x="913" y="808"/>
                </a:lnTo>
                <a:lnTo>
                  <a:pt x="1316" y="501"/>
                </a:lnTo>
                <a:lnTo>
                  <a:pt x="808" y="501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39"/>
          <p:cNvSpPr txBox="1">
            <a:spLocks noGrp="1"/>
          </p:cNvSpPr>
          <p:nvPr>
            <p:ph type="subTitle" idx="4294967295"/>
          </p:nvPr>
        </p:nvSpPr>
        <p:spPr>
          <a:xfrm>
            <a:off x="4641424" y="2677747"/>
            <a:ext cx="1931103" cy="5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hr-HR" sz="1200" dirty="0"/>
              <a:t>Razlikovanje umora i pospanosti</a:t>
            </a:r>
          </a:p>
          <a:p>
            <a:pPr marL="285750" indent="-285750"/>
            <a:r>
              <a:rPr lang="hr-HR" sz="1200" dirty="0"/>
              <a:t>Osjećaj pospanosti, ne leći samo zato što je 'vrijeme za spavanje’</a:t>
            </a:r>
          </a:p>
          <a:p>
            <a:pPr marL="285750" indent="-285750"/>
            <a:r>
              <a:rPr lang="hr-HR" sz="1200" dirty="0"/>
              <a:t>Svrbež očiju, bolni mišići, nevoljna sklonost drijemanju, manjak energije, zijevanje</a:t>
            </a:r>
          </a:p>
        </p:txBody>
      </p:sp>
    </p:spTree>
    <p:extLst>
      <p:ext uri="{BB962C8B-B14F-4D97-AF65-F5344CB8AC3E}">
        <p14:creationId xmlns:p14="http://schemas.microsoft.com/office/powerpoint/2010/main" val="27658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6" name="Google Shape;1056;p44"/>
          <p:cNvGrpSpPr/>
          <p:nvPr/>
        </p:nvGrpSpPr>
        <p:grpSpPr>
          <a:xfrm flipH="1">
            <a:off x="1658146" y="4462882"/>
            <a:ext cx="2180468" cy="756828"/>
            <a:chOff x="8846279" y="879497"/>
            <a:chExt cx="1892603" cy="656911"/>
          </a:xfrm>
        </p:grpSpPr>
        <p:sp>
          <p:nvSpPr>
            <p:cNvPr id="1057" name="Google Shape;1057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9" name="Google Shape;1049;p44"/>
          <p:cNvGrpSpPr/>
          <p:nvPr/>
        </p:nvGrpSpPr>
        <p:grpSpPr>
          <a:xfrm>
            <a:off x="152391" y="3926795"/>
            <a:ext cx="2890952" cy="1003498"/>
            <a:chOff x="8846279" y="879497"/>
            <a:chExt cx="1892603" cy="656911"/>
          </a:xfrm>
        </p:grpSpPr>
        <p:sp>
          <p:nvSpPr>
            <p:cNvPr id="1050" name="Google Shape;1050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7" name="Google Shape;1037;p44"/>
          <p:cNvSpPr txBox="1">
            <a:spLocks noGrp="1"/>
          </p:cNvSpPr>
          <p:nvPr>
            <p:ph type="title"/>
          </p:nvPr>
        </p:nvSpPr>
        <p:spPr>
          <a:xfrm>
            <a:off x="719999" y="535000"/>
            <a:ext cx="8648119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/>
              <a:t>5. Optimalni obrazac spavanja</a:t>
            </a:r>
            <a:endParaRPr dirty="0"/>
          </a:p>
        </p:txBody>
      </p:sp>
      <p:sp>
        <p:nvSpPr>
          <p:cNvPr id="1038" name="Google Shape;1038;p44"/>
          <p:cNvSpPr txBox="1">
            <a:spLocks noGrp="1"/>
          </p:cNvSpPr>
          <p:nvPr>
            <p:ph type="body" idx="1"/>
          </p:nvPr>
        </p:nvSpPr>
        <p:spPr>
          <a:xfrm>
            <a:off x="281814" y="1422694"/>
            <a:ext cx="3882223" cy="15257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pl-PL" sz="1200" b="1" dirty="0">
                <a:sym typeface="Wingdings" panose="05000000000000000000" pitchFamily="2" charset="2"/>
              </a:rPr>
              <a:t>Praćenje </a:t>
            </a:r>
            <a:r>
              <a:rPr lang="pl-PL" sz="1200" b="1" dirty="0">
                <a:solidFill>
                  <a:schemeClr val="accent2"/>
                </a:solidFill>
                <a:sym typeface="Wingdings" panose="05000000000000000000" pitchFamily="2" charset="2"/>
              </a:rPr>
              <a:t>prosječnog trajanja spavanja</a:t>
            </a:r>
            <a:r>
              <a:rPr lang="pl-PL" sz="1200" b="1" dirty="0">
                <a:sym typeface="Wingdings" panose="05000000000000000000" pitchFamily="2" charset="2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pl-PL" sz="1200" dirty="0">
                <a:sym typeface="Wingdings" panose="05000000000000000000" pitchFamily="2" charset="2"/>
              </a:rPr>
              <a:t>Vođenje dnevnika spavanja 10 dana</a:t>
            </a:r>
          </a:p>
          <a:p>
            <a:pPr lvl="1">
              <a:lnSpc>
                <a:spcPct val="100000"/>
              </a:lnSpc>
            </a:pPr>
            <a:r>
              <a:rPr lang="pl-PL" sz="1200" b="1" dirty="0">
                <a:sym typeface="Wingdings" panose="05000000000000000000" pitchFamily="2" charset="2"/>
              </a:rPr>
              <a:t>Izračun prosječnog trajanja spavanja = Ukupno vrijeme spavanja / Broj dana mjerenja  </a:t>
            </a:r>
          </a:p>
          <a:p>
            <a:pPr>
              <a:lnSpc>
                <a:spcPct val="100000"/>
              </a:lnSpc>
            </a:pPr>
            <a:r>
              <a:rPr lang="sv-SE" sz="1200" b="1" dirty="0">
                <a:sym typeface="Wingdings" panose="05000000000000000000" pitchFamily="2" charset="2"/>
              </a:rPr>
              <a:t>Postavljanje </a:t>
            </a:r>
            <a:r>
              <a:rPr lang="hr-HR" sz="1200" b="1" dirty="0">
                <a:solidFill>
                  <a:schemeClr val="accent2"/>
                </a:solidFill>
                <a:sym typeface="Wingdings" panose="05000000000000000000" pitchFamily="2" charset="2"/>
              </a:rPr>
              <a:t>vremenskog okvira </a:t>
            </a:r>
            <a:r>
              <a:rPr lang="sv-SE" sz="1200" b="1" dirty="0">
                <a:solidFill>
                  <a:schemeClr val="accent2"/>
                </a:solidFill>
                <a:sym typeface="Wingdings" panose="05000000000000000000" pitchFamily="2" charset="2"/>
              </a:rPr>
              <a:t>spavanj</a:t>
            </a:r>
            <a:r>
              <a:rPr lang="hr-HR" sz="1200" b="1" dirty="0">
                <a:solidFill>
                  <a:schemeClr val="accent2"/>
                </a:solidFill>
                <a:sym typeface="Wingdings" panose="05000000000000000000" pitchFamily="2" charset="2"/>
              </a:rPr>
              <a:t>a </a:t>
            </a:r>
            <a:r>
              <a:rPr lang="hr-HR" sz="1200" dirty="0">
                <a:sym typeface="Wingdings" panose="05000000000000000000" pitchFamily="2" charset="2"/>
              </a:rPr>
              <a:t> jasno i redovito </a:t>
            </a:r>
            <a:r>
              <a:rPr lang="hr-HR" sz="1200" b="1" dirty="0">
                <a:sym typeface="Wingdings" panose="05000000000000000000" pitchFamily="2" charset="2"/>
              </a:rPr>
              <a:t>vrijeme buđenja </a:t>
            </a:r>
            <a:r>
              <a:rPr lang="hr-HR" sz="1200" dirty="0">
                <a:sym typeface="Wingdings" panose="05000000000000000000" pitchFamily="2" charset="2"/>
              </a:rPr>
              <a:t>i vrijeme </a:t>
            </a:r>
            <a:r>
              <a:rPr lang="hr-HR" sz="1200" b="1" dirty="0">
                <a:sym typeface="Wingdings" panose="05000000000000000000" pitchFamily="2" charset="2"/>
              </a:rPr>
              <a:t>odlaska na spavanje </a:t>
            </a:r>
            <a:r>
              <a:rPr lang="hr-HR" sz="1200" dirty="0">
                <a:sym typeface="Wingdings" panose="05000000000000000000" pitchFamily="2" charset="2"/>
              </a:rPr>
              <a:t>u skladu s prosječnim trajanjem spavanja (npr. </a:t>
            </a:r>
            <a:r>
              <a:rPr lang="pl-PL" sz="1200" dirty="0">
                <a:sym typeface="Wingdings" panose="05000000000000000000" pitchFamily="2" charset="2"/>
              </a:rPr>
              <a:t>ako osoba spava 5,5 sati, buđenje u 7:00 znači odlazak u krevet u 1:30)</a:t>
            </a:r>
          </a:p>
          <a:p>
            <a:pPr lvl="1">
              <a:lnSpc>
                <a:spcPct val="100000"/>
              </a:lnSpc>
            </a:pPr>
            <a:r>
              <a:rPr lang="pl-PL" sz="1200" dirty="0">
                <a:sym typeface="Wingdings" panose="05000000000000000000" pitchFamily="2" charset="2"/>
              </a:rPr>
              <a:t>Kao minimalni okvir postaviti 5 sati </a:t>
            </a:r>
            <a:endParaRPr lang="hr-HR" sz="1200" dirty="0">
              <a:sym typeface="Wingdings" panose="05000000000000000000" pitchFamily="2" charset="2"/>
            </a:endParaRPr>
          </a:p>
        </p:txBody>
      </p:sp>
      <p:grpSp>
        <p:nvGrpSpPr>
          <p:cNvPr id="1063" name="Google Shape;1063;p44"/>
          <p:cNvGrpSpPr/>
          <p:nvPr/>
        </p:nvGrpSpPr>
        <p:grpSpPr>
          <a:xfrm rot="-2014602">
            <a:off x="363069" y="4014867"/>
            <a:ext cx="472345" cy="510138"/>
            <a:chOff x="3014300" y="2243750"/>
            <a:chExt cx="488375" cy="527450"/>
          </a:xfrm>
        </p:grpSpPr>
        <p:sp>
          <p:nvSpPr>
            <p:cNvPr id="1064" name="Google Shape;1064;p44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4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4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4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4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4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0" name="Google Shape;1070;p44"/>
          <p:cNvSpPr/>
          <p:nvPr/>
        </p:nvSpPr>
        <p:spPr>
          <a:xfrm rot="-685266">
            <a:off x="5736616" y="37303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44"/>
          <p:cNvSpPr/>
          <p:nvPr/>
        </p:nvSpPr>
        <p:spPr>
          <a:xfrm rot="-685266">
            <a:off x="6527679" y="18922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2" descr="https://lh7-us.googleusercontent.com/fk-BuVusFgHpLq5pjRGbp__x_gDZugE2kJ4H3c-8uSaFk1AfNuwm_UMCMThdHDXNJgtQ8kuqvOYleFyDJsNpb0bhKmprr14XfQlFeHbz9-ykoXP1AACjRicJqGE34THG9k4qSNXB_jZQYNIF0hxYCr4">
            <a:extLst>
              <a:ext uri="{FF2B5EF4-FFF2-40B4-BE49-F238E27FC236}">
                <a16:creationId xmlns:a16="http://schemas.microsoft.com/office/drawing/2014/main" id="{E43D6FD2-27B7-44C8-8CFD-86B655E58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12" y="3283955"/>
            <a:ext cx="2289797" cy="1548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2818AD4-4FF0-41DC-94C1-60D1073BCB76}"/>
              </a:ext>
            </a:extLst>
          </p:cNvPr>
          <p:cNvSpPr/>
          <p:nvPr/>
        </p:nvSpPr>
        <p:spPr>
          <a:xfrm>
            <a:off x="3995222" y="1468609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317500">
              <a:buClr>
                <a:srgbClr val="FFFFFF"/>
              </a:buClr>
              <a:buSzPts val="1400"/>
              <a:buFont typeface="Nunito"/>
              <a:buChar char="●"/>
            </a:pPr>
            <a:r>
              <a:rPr lang="hr-HR" sz="1200" b="1" dirty="0">
                <a:solidFill>
                  <a:srgbClr val="FFAA20"/>
                </a:solidFill>
                <a:latin typeface="Nunito"/>
                <a:sym typeface="Wingdings" panose="05000000000000000000" pitchFamily="2" charset="2"/>
              </a:rPr>
              <a:t>Promjena vremenskog okvira spavanja</a:t>
            </a:r>
          </a:p>
          <a:p>
            <a:pPr marL="914400" lvl="1" indent="-317500">
              <a:buClr>
                <a:srgbClr val="FFFFFF"/>
              </a:buClr>
              <a:buSzPts val="1400"/>
              <a:buFont typeface="Nunito"/>
              <a:buChar char="○"/>
            </a:pPr>
            <a:r>
              <a:rPr lang="hr-HR" sz="1200" dirty="0">
                <a:solidFill>
                  <a:srgbClr val="FFFFFF"/>
                </a:solidFill>
                <a:latin typeface="Nunito"/>
                <a:sym typeface="Wingdings" panose="05000000000000000000" pitchFamily="2" charset="2"/>
              </a:rPr>
              <a:t>Povećanje učinkovitosti sna prema 90% smanjenjem vremena provedenog u krevetu</a:t>
            </a:r>
          </a:p>
          <a:p>
            <a:pPr marL="914400" lvl="1" indent="-317500">
              <a:buClr>
                <a:srgbClr val="FFFFFF"/>
              </a:buClr>
              <a:buSzPts val="1400"/>
              <a:buFont typeface="Nunito"/>
              <a:buChar char="○"/>
            </a:pPr>
            <a:r>
              <a:rPr lang="hr-HR" sz="1200" dirty="0">
                <a:solidFill>
                  <a:srgbClr val="FFFFFF"/>
                </a:solidFill>
                <a:latin typeface="Nunito"/>
                <a:sym typeface="Wingdings" panose="05000000000000000000" pitchFamily="2" charset="2"/>
              </a:rPr>
              <a:t>Praćenje napretka pomoću dnevnika spavanja i tjedno preračunavanje učinkovitosti sna</a:t>
            </a:r>
          </a:p>
          <a:p>
            <a:pPr marL="914400" lvl="1" indent="-317500">
              <a:buClr>
                <a:srgbClr val="FFFFFF"/>
              </a:buClr>
              <a:buSzPts val="1400"/>
              <a:buFont typeface="Nunito"/>
              <a:buChar char="○"/>
            </a:pPr>
            <a:r>
              <a:rPr lang="hr-HR" sz="1200" dirty="0">
                <a:solidFill>
                  <a:srgbClr val="FFFFFF"/>
                </a:solidFill>
                <a:latin typeface="Nunito"/>
                <a:sym typeface="Wingdings" panose="05000000000000000000" pitchFamily="2" charset="2"/>
              </a:rPr>
              <a:t>Ako učinkovitost sna raste, dodavanje 15 minuta sna svaki tjedan (npr. tjedan 1: 5,5 sati, tjedan 2: 5,75 sati)</a:t>
            </a:r>
          </a:p>
          <a:p>
            <a:pPr marL="914400" lvl="1" indent="-317500">
              <a:buClr>
                <a:srgbClr val="FFFFFF"/>
              </a:buClr>
              <a:buSzPts val="1400"/>
              <a:buFont typeface="Nunito"/>
              <a:buChar char="○"/>
            </a:pPr>
            <a:r>
              <a:rPr lang="hr-HR" sz="1200" dirty="0">
                <a:solidFill>
                  <a:srgbClr val="FFFFFF"/>
                </a:solidFill>
                <a:latin typeface="Nunito"/>
                <a:sym typeface="Wingdings" panose="05000000000000000000" pitchFamily="2" charset="2"/>
              </a:rPr>
              <a:t>Postupno povećavanje trajanja sna</a:t>
            </a:r>
          </a:p>
        </p:txBody>
      </p:sp>
    </p:spTree>
    <p:extLst>
      <p:ext uri="{BB962C8B-B14F-4D97-AF65-F5344CB8AC3E}">
        <p14:creationId xmlns:p14="http://schemas.microsoft.com/office/powerpoint/2010/main" val="3446506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43"/>
          <p:cNvSpPr/>
          <p:nvPr/>
        </p:nvSpPr>
        <p:spPr>
          <a:xfrm>
            <a:off x="4549392" y="4322585"/>
            <a:ext cx="4586717" cy="817726"/>
          </a:xfrm>
          <a:custGeom>
            <a:avLst/>
            <a:gdLst/>
            <a:ahLst/>
            <a:cxnLst/>
            <a:rect l="l" t="t" r="r" b="b"/>
            <a:pathLst>
              <a:path w="285022" h="72995" extrusionOk="0">
                <a:moveTo>
                  <a:pt x="239384" y="0"/>
                </a:moveTo>
                <a:cubicBezTo>
                  <a:pt x="238109" y="0"/>
                  <a:pt x="236844" y="77"/>
                  <a:pt x="235591" y="234"/>
                </a:cubicBezTo>
                <a:cubicBezTo>
                  <a:pt x="215606" y="2663"/>
                  <a:pt x="210836" y="20895"/>
                  <a:pt x="207243" y="26829"/>
                </a:cubicBezTo>
                <a:cubicBezTo>
                  <a:pt x="198879" y="40879"/>
                  <a:pt x="184073" y="54682"/>
                  <a:pt x="169186" y="61373"/>
                </a:cubicBezTo>
                <a:cubicBezTo>
                  <a:pt x="162944" y="64209"/>
                  <a:pt x="156255" y="65283"/>
                  <a:pt x="149438" y="65283"/>
                </a:cubicBezTo>
                <a:cubicBezTo>
                  <a:pt x="141189" y="65283"/>
                  <a:pt x="132753" y="63711"/>
                  <a:pt x="124694" y="61787"/>
                </a:cubicBezTo>
                <a:cubicBezTo>
                  <a:pt x="108302" y="57860"/>
                  <a:pt x="92164" y="52675"/>
                  <a:pt x="75518" y="49831"/>
                </a:cubicBezTo>
                <a:cubicBezTo>
                  <a:pt x="68310" y="48634"/>
                  <a:pt x="60944" y="47893"/>
                  <a:pt x="53617" y="47893"/>
                </a:cubicBezTo>
                <a:cubicBezTo>
                  <a:pt x="44031" y="47893"/>
                  <a:pt x="34512" y="49162"/>
                  <a:pt x="25505" y="52340"/>
                </a:cubicBezTo>
                <a:cubicBezTo>
                  <a:pt x="21578" y="53759"/>
                  <a:pt x="17898" y="55518"/>
                  <a:pt x="14385" y="57693"/>
                </a:cubicBezTo>
                <a:cubicBezTo>
                  <a:pt x="9033" y="61787"/>
                  <a:pt x="4015" y="67140"/>
                  <a:pt x="1" y="72994"/>
                </a:cubicBezTo>
                <a:lnTo>
                  <a:pt x="285021" y="72994"/>
                </a:lnTo>
                <a:lnTo>
                  <a:pt x="285021" y="27418"/>
                </a:lnTo>
                <a:cubicBezTo>
                  <a:pt x="272103" y="11561"/>
                  <a:pt x="255042" y="0"/>
                  <a:pt x="23938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</p:txBody>
      </p:sp>
      <p:sp>
        <p:nvSpPr>
          <p:cNvPr id="936" name="Google Shape;936;p43"/>
          <p:cNvSpPr txBox="1">
            <a:spLocks noGrp="1"/>
          </p:cNvSpPr>
          <p:nvPr>
            <p:ph type="subTitle" idx="7"/>
          </p:nvPr>
        </p:nvSpPr>
        <p:spPr>
          <a:xfrm>
            <a:off x="5419237" y="1486801"/>
            <a:ext cx="22806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rgbClr val="FFFFFF"/>
              </a:buClr>
              <a:buSzPts val="1400"/>
            </a:pPr>
            <a:r>
              <a:rPr lang="hr-HR" sz="1400" dirty="0">
                <a:solidFill>
                  <a:srgbClr val="FFFFFF"/>
                </a:solidFill>
              </a:rPr>
              <a:t>Preispitivanje misli</a:t>
            </a:r>
          </a:p>
        </p:txBody>
      </p:sp>
      <p:sp>
        <p:nvSpPr>
          <p:cNvPr id="937" name="Google Shape;937;p43"/>
          <p:cNvSpPr txBox="1">
            <a:spLocks noGrp="1"/>
          </p:cNvSpPr>
          <p:nvPr>
            <p:ph type="subTitle" idx="8"/>
          </p:nvPr>
        </p:nvSpPr>
        <p:spPr>
          <a:xfrm>
            <a:off x="5419237" y="3248951"/>
            <a:ext cx="22806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rgbClr val="FFFFFF"/>
              </a:buClr>
              <a:buSzPts val="1400"/>
            </a:pPr>
            <a:r>
              <a:rPr lang="pl-PL" sz="1400" b="1" dirty="0">
                <a:solidFill>
                  <a:srgbClr val="FFFFFF"/>
                </a:solidFill>
                <a:latin typeface="Nunito"/>
                <a:sym typeface="Nunito"/>
              </a:rPr>
              <a:t>Ne pokušavati zaspati</a:t>
            </a:r>
            <a:endParaRPr lang="pl-PL" b="1" dirty="0">
              <a:solidFill>
                <a:srgbClr val="FFFFFF"/>
              </a:solidFill>
            </a:endParaRPr>
          </a:p>
        </p:txBody>
      </p:sp>
      <p:sp>
        <p:nvSpPr>
          <p:cNvPr id="938" name="Google Shape;938;p43"/>
          <p:cNvSpPr txBox="1">
            <a:spLocks noGrp="1"/>
          </p:cNvSpPr>
          <p:nvPr>
            <p:ph type="subTitle" idx="3"/>
          </p:nvPr>
        </p:nvSpPr>
        <p:spPr>
          <a:xfrm>
            <a:off x="5419248" y="1855102"/>
            <a:ext cx="278684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b="1" dirty="0">
                <a:solidFill>
                  <a:srgbClr val="FFAA20"/>
                </a:solidFill>
              </a:rPr>
              <a:t>Preispitivanje negativnih misli  </a:t>
            </a:r>
            <a:r>
              <a:rPr lang="hr-HR" sz="1200" dirty="0">
                <a:solidFill>
                  <a:srgbClr val="FFFFFF"/>
                </a:solidFill>
              </a:rPr>
              <a:t>(npr. "Nikad neću zaspati")</a:t>
            </a:r>
          </a:p>
          <a:p>
            <a:pPr marL="1714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Korigirati misli da budu realnije i manje alarmantne</a:t>
            </a:r>
          </a:p>
          <a:p>
            <a:pPr marL="1714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Emocionalna reakcija na budnost veći problem od same budnosti</a:t>
            </a:r>
          </a:p>
        </p:txBody>
      </p:sp>
      <p:sp>
        <p:nvSpPr>
          <p:cNvPr id="939" name="Google Shape;939;p43"/>
          <p:cNvSpPr txBox="1">
            <a:spLocks noGrp="1"/>
          </p:cNvSpPr>
          <p:nvPr>
            <p:ph type="subTitle" idx="5"/>
          </p:nvPr>
        </p:nvSpPr>
        <p:spPr>
          <a:xfrm>
            <a:off x="5266837" y="3617252"/>
            <a:ext cx="303906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11150" lvl="0" indent="-171450" fontAlgn="base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Prihvaćanje budnosti umjesto borbe protiv nje</a:t>
            </a:r>
          </a:p>
          <a:p>
            <a:pPr marL="311150" lvl="0" indent="-171450" fontAlgn="base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Smanjenje fokusa na problem spavanja, usredotočenost na terapiju</a:t>
            </a:r>
          </a:p>
          <a:p>
            <a:pPr marL="311150" lvl="0" indent="-171450" fontAlgn="base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Praćenje napretka kroz vođenje dnevnika</a:t>
            </a:r>
          </a:p>
          <a:p>
            <a:pPr marL="139700" lvl="0" indent="0" fontAlgn="base">
              <a:buClr>
                <a:srgbClr val="FFFFFF"/>
              </a:buClr>
            </a:pPr>
            <a:endParaRPr lang="hr-HR" sz="1200" dirty="0">
              <a:solidFill>
                <a:srgbClr val="FFFFFF"/>
              </a:solidFill>
            </a:endParaRPr>
          </a:p>
        </p:txBody>
      </p:sp>
      <p:sp>
        <p:nvSpPr>
          <p:cNvPr id="940" name="Google Shape;940;p43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/>
              <a:t>6. Suočavanje s nemirnim umom</a:t>
            </a:r>
            <a:endParaRPr dirty="0"/>
          </a:p>
        </p:txBody>
      </p:sp>
      <p:sp>
        <p:nvSpPr>
          <p:cNvPr id="941" name="Google Shape;941;p43"/>
          <p:cNvSpPr txBox="1">
            <a:spLocks noGrp="1"/>
          </p:cNvSpPr>
          <p:nvPr>
            <p:ph type="subTitle" idx="1"/>
          </p:nvPr>
        </p:nvSpPr>
        <p:spPr>
          <a:xfrm>
            <a:off x="1848613" y="1585277"/>
            <a:ext cx="2116703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rgbClr val="FFFFFF"/>
              </a:buClr>
              <a:buSzPts val="1400"/>
            </a:pPr>
            <a:r>
              <a:rPr lang="hr-HR" sz="1400" dirty="0">
                <a:solidFill>
                  <a:srgbClr val="FFFFFF"/>
                </a:solidFill>
              </a:rPr>
              <a:t>Izdvajanje vremena za razmišljanje</a:t>
            </a:r>
          </a:p>
        </p:txBody>
      </p:sp>
      <p:sp>
        <p:nvSpPr>
          <p:cNvPr id="942" name="Google Shape;942;p43"/>
          <p:cNvSpPr txBox="1">
            <a:spLocks noGrp="1"/>
          </p:cNvSpPr>
          <p:nvPr>
            <p:ph type="subTitle" idx="6"/>
          </p:nvPr>
        </p:nvSpPr>
        <p:spPr>
          <a:xfrm>
            <a:off x="1848673" y="3361495"/>
            <a:ext cx="2750952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rgbClr val="FFFFFF"/>
              </a:buClr>
              <a:buSzPts val="1400"/>
            </a:pPr>
            <a:r>
              <a:rPr lang="hr-HR" sz="1400" dirty="0">
                <a:solidFill>
                  <a:srgbClr val="FFFFFF"/>
                </a:solidFill>
              </a:rPr>
              <a:t>Stavljanje dana </a:t>
            </a:r>
          </a:p>
          <a:p>
            <a:pPr marL="0" lvl="0" indent="0">
              <a:buClr>
                <a:srgbClr val="FFFFFF"/>
              </a:buClr>
              <a:buSzPts val="1400"/>
            </a:pPr>
            <a:r>
              <a:rPr lang="hr-HR" sz="1400" dirty="0">
                <a:solidFill>
                  <a:srgbClr val="FFFFFF"/>
                </a:solidFill>
              </a:rPr>
              <a:t>„na počinak”</a:t>
            </a:r>
          </a:p>
        </p:txBody>
      </p:sp>
      <p:sp>
        <p:nvSpPr>
          <p:cNvPr id="943" name="Google Shape;943;p43"/>
          <p:cNvSpPr txBox="1">
            <a:spLocks noGrp="1"/>
          </p:cNvSpPr>
          <p:nvPr>
            <p:ph type="subTitle" idx="2"/>
          </p:nvPr>
        </p:nvSpPr>
        <p:spPr>
          <a:xfrm>
            <a:off x="1715485" y="1953578"/>
            <a:ext cx="284034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111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20 minuta svake večeri u isto vrijeme</a:t>
            </a:r>
          </a:p>
          <a:p>
            <a:pPr marL="3111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Mirno mjesto, dnevnik i olovka</a:t>
            </a:r>
          </a:p>
          <a:p>
            <a:pPr marL="3111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Analiza proteklog dana i dnevnog rasporeda za sutra</a:t>
            </a:r>
          </a:p>
          <a:p>
            <a:pPr marL="3111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Osjećaj kontrole</a:t>
            </a:r>
          </a:p>
        </p:txBody>
      </p:sp>
      <p:sp>
        <p:nvSpPr>
          <p:cNvPr id="944" name="Google Shape;944;p43"/>
          <p:cNvSpPr txBox="1">
            <a:spLocks noGrp="1"/>
          </p:cNvSpPr>
          <p:nvPr>
            <p:ph type="subTitle" idx="4"/>
          </p:nvPr>
        </p:nvSpPr>
        <p:spPr>
          <a:xfrm>
            <a:off x="1848676" y="3729796"/>
            <a:ext cx="251402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Pripremanje za sutrašnji dan kako bi se smanjile noćne brige</a:t>
            </a:r>
          </a:p>
          <a:p>
            <a:pPr marL="171450" lvl="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hr-HR" sz="1200" dirty="0">
                <a:solidFill>
                  <a:srgbClr val="FFFFFF"/>
                </a:solidFill>
              </a:rPr>
              <a:t>Ako nove misli dolaze u krevetu, zapisati ih za sutrašnje rješavanje</a:t>
            </a:r>
          </a:p>
        </p:txBody>
      </p:sp>
      <p:sp>
        <p:nvSpPr>
          <p:cNvPr id="945" name="Google Shape;945;p43"/>
          <p:cNvSpPr/>
          <p:nvPr/>
        </p:nvSpPr>
        <p:spPr>
          <a:xfrm>
            <a:off x="991711" y="3378161"/>
            <a:ext cx="867600" cy="8679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43"/>
          <p:cNvSpPr/>
          <p:nvPr/>
        </p:nvSpPr>
        <p:spPr>
          <a:xfrm>
            <a:off x="991711" y="1616011"/>
            <a:ext cx="867600" cy="8679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43"/>
          <p:cNvSpPr/>
          <p:nvPr/>
        </p:nvSpPr>
        <p:spPr>
          <a:xfrm>
            <a:off x="4518814" y="3378161"/>
            <a:ext cx="867600" cy="8679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43"/>
          <p:cNvSpPr/>
          <p:nvPr/>
        </p:nvSpPr>
        <p:spPr>
          <a:xfrm>
            <a:off x="4518814" y="1616011"/>
            <a:ext cx="867600" cy="8679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43"/>
          <p:cNvSpPr/>
          <p:nvPr/>
        </p:nvSpPr>
        <p:spPr>
          <a:xfrm rot="1387922">
            <a:off x="4317437" y="1191858"/>
            <a:ext cx="237980" cy="21927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43"/>
          <p:cNvSpPr/>
          <p:nvPr/>
        </p:nvSpPr>
        <p:spPr>
          <a:xfrm rot="-1904894">
            <a:off x="634916" y="3053918"/>
            <a:ext cx="160373" cy="147766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43"/>
          <p:cNvSpPr/>
          <p:nvPr/>
        </p:nvSpPr>
        <p:spPr>
          <a:xfrm rot="-685266">
            <a:off x="8095816" y="1726434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43"/>
          <p:cNvSpPr/>
          <p:nvPr/>
        </p:nvSpPr>
        <p:spPr>
          <a:xfrm rot="-8099224">
            <a:off x="3249629" y="4673763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3" name="Google Shape;953;p43"/>
          <p:cNvGrpSpPr/>
          <p:nvPr/>
        </p:nvGrpSpPr>
        <p:grpSpPr>
          <a:xfrm>
            <a:off x="7363881" y="445061"/>
            <a:ext cx="1811411" cy="628795"/>
            <a:chOff x="8846279" y="879497"/>
            <a:chExt cx="1892603" cy="656911"/>
          </a:xfrm>
        </p:grpSpPr>
        <p:sp>
          <p:nvSpPr>
            <p:cNvPr id="954" name="Google Shape;954;p43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3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3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3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3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3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0" name="Google Shape;960;p43"/>
          <p:cNvGrpSpPr/>
          <p:nvPr/>
        </p:nvGrpSpPr>
        <p:grpSpPr>
          <a:xfrm flipH="1">
            <a:off x="8196224" y="733207"/>
            <a:ext cx="1366270" cy="474224"/>
            <a:chOff x="8846279" y="879497"/>
            <a:chExt cx="1892603" cy="656911"/>
          </a:xfrm>
        </p:grpSpPr>
        <p:sp>
          <p:nvSpPr>
            <p:cNvPr id="961" name="Google Shape;961;p43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3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3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3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3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3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7" name="Google Shape;1007;p43"/>
          <p:cNvGrpSpPr/>
          <p:nvPr/>
        </p:nvGrpSpPr>
        <p:grpSpPr>
          <a:xfrm>
            <a:off x="4690748" y="3529293"/>
            <a:ext cx="523733" cy="565637"/>
            <a:chOff x="3014300" y="2243750"/>
            <a:chExt cx="488375" cy="527450"/>
          </a:xfrm>
        </p:grpSpPr>
        <p:sp>
          <p:nvSpPr>
            <p:cNvPr id="1008" name="Google Shape;1008;p43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3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3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3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3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3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4" name="Google Shape;1014;p43"/>
          <p:cNvGrpSpPr/>
          <p:nvPr/>
        </p:nvGrpSpPr>
        <p:grpSpPr>
          <a:xfrm>
            <a:off x="1163837" y="3575902"/>
            <a:ext cx="523348" cy="472419"/>
            <a:chOff x="4473350" y="2258700"/>
            <a:chExt cx="527675" cy="476325"/>
          </a:xfrm>
        </p:grpSpPr>
        <p:sp>
          <p:nvSpPr>
            <p:cNvPr id="1015" name="Google Shape;1015;p43"/>
            <p:cNvSpPr/>
            <p:nvPr/>
          </p:nvSpPr>
          <p:spPr>
            <a:xfrm>
              <a:off x="4636125" y="2258700"/>
              <a:ext cx="364900" cy="376225"/>
            </a:xfrm>
            <a:custGeom>
              <a:avLst/>
              <a:gdLst/>
              <a:ahLst/>
              <a:cxnLst/>
              <a:rect l="l" t="t" r="r" b="b"/>
              <a:pathLst>
                <a:path w="14596" h="15049" extrusionOk="0">
                  <a:moveTo>
                    <a:pt x="7120" y="1"/>
                  </a:moveTo>
                  <a:cubicBezTo>
                    <a:pt x="6512" y="126"/>
                    <a:pt x="6030" y="242"/>
                    <a:pt x="5431" y="367"/>
                  </a:cubicBezTo>
                  <a:cubicBezTo>
                    <a:pt x="4949" y="608"/>
                    <a:pt x="4341" y="849"/>
                    <a:pt x="3859" y="1091"/>
                  </a:cubicBezTo>
                  <a:cubicBezTo>
                    <a:pt x="2171" y="2171"/>
                    <a:pt x="965" y="3743"/>
                    <a:pt x="483" y="5673"/>
                  </a:cubicBezTo>
                  <a:cubicBezTo>
                    <a:pt x="0" y="7718"/>
                    <a:pt x="367" y="9647"/>
                    <a:pt x="1332" y="11461"/>
                  </a:cubicBezTo>
                  <a:cubicBezTo>
                    <a:pt x="2412" y="13149"/>
                    <a:pt x="3984" y="14355"/>
                    <a:pt x="5914" y="14837"/>
                  </a:cubicBezTo>
                  <a:cubicBezTo>
                    <a:pt x="6521" y="14980"/>
                    <a:pt x="7119" y="15049"/>
                    <a:pt x="7706" y="15049"/>
                  </a:cubicBezTo>
                  <a:cubicBezTo>
                    <a:pt x="9095" y="15049"/>
                    <a:pt x="10427" y="14666"/>
                    <a:pt x="11702" y="13988"/>
                  </a:cubicBezTo>
                  <a:cubicBezTo>
                    <a:pt x="12184" y="13631"/>
                    <a:pt x="12666" y="13265"/>
                    <a:pt x="13023" y="12908"/>
                  </a:cubicBezTo>
                  <a:cubicBezTo>
                    <a:pt x="13390" y="12541"/>
                    <a:pt x="13747" y="12059"/>
                    <a:pt x="14113" y="11576"/>
                  </a:cubicBezTo>
                  <a:lnTo>
                    <a:pt x="14596" y="10853"/>
                  </a:lnTo>
                  <a:lnTo>
                    <a:pt x="13631" y="10853"/>
                  </a:lnTo>
                  <a:cubicBezTo>
                    <a:pt x="13417" y="10873"/>
                    <a:pt x="13204" y="10883"/>
                    <a:pt x="12993" y="10883"/>
                  </a:cubicBezTo>
                  <a:cubicBezTo>
                    <a:pt x="10714" y="10883"/>
                    <a:pt x="8695" y="9705"/>
                    <a:pt x="7476" y="7718"/>
                  </a:cubicBezTo>
                  <a:cubicBezTo>
                    <a:pt x="6155" y="5547"/>
                    <a:pt x="6155" y="2894"/>
                    <a:pt x="7476" y="724"/>
                  </a:cubicBezTo>
                  <a:lnTo>
                    <a:pt x="79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3"/>
            <p:cNvSpPr/>
            <p:nvPr/>
          </p:nvSpPr>
          <p:spPr>
            <a:xfrm>
              <a:off x="4711600" y="2258700"/>
              <a:ext cx="289425" cy="331125"/>
            </a:xfrm>
            <a:custGeom>
              <a:avLst/>
              <a:gdLst/>
              <a:ahLst/>
              <a:cxnLst/>
              <a:rect l="l" t="t" r="r" b="b"/>
              <a:pathLst>
                <a:path w="11577" h="13245" extrusionOk="0">
                  <a:moveTo>
                    <a:pt x="4101" y="1"/>
                  </a:moveTo>
                  <a:cubicBezTo>
                    <a:pt x="3493" y="126"/>
                    <a:pt x="3011" y="242"/>
                    <a:pt x="2412" y="367"/>
                  </a:cubicBezTo>
                  <a:cubicBezTo>
                    <a:pt x="1448" y="1332"/>
                    <a:pt x="840" y="2538"/>
                    <a:pt x="483" y="3985"/>
                  </a:cubicBezTo>
                  <a:cubicBezTo>
                    <a:pt x="1" y="5914"/>
                    <a:pt x="242" y="7843"/>
                    <a:pt x="1322" y="9647"/>
                  </a:cubicBezTo>
                  <a:cubicBezTo>
                    <a:pt x="2287" y="11335"/>
                    <a:pt x="3975" y="12541"/>
                    <a:pt x="5904" y="13023"/>
                  </a:cubicBezTo>
                  <a:cubicBezTo>
                    <a:pt x="6511" y="13177"/>
                    <a:pt x="7097" y="13244"/>
                    <a:pt x="7670" y="13244"/>
                  </a:cubicBezTo>
                  <a:cubicBezTo>
                    <a:pt x="8465" y="13244"/>
                    <a:pt x="9236" y="13115"/>
                    <a:pt x="10004" y="12908"/>
                  </a:cubicBezTo>
                  <a:cubicBezTo>
                    <a:pt x="10371" y="12541"/>
                    <a:pt x="10728" y="12059"/>
                    <a:pt x="11094" y="11576"/>
                  </a:cubicBezTo>
                  <a:lnTo>
                    <a:pt x="11577" y="10853"/>
                  </a:lnTo>
                  <a:lnTo>
                    <a:pt x="10612" y="10853"/>
                  </a:lnTo>
                  <a:cubicBezTo>
                    <a:pt x="10398" y="10873"/>
                    <a:pt x="10185" y="10883"/>
                    <a:pt x="9974" y="10883"/>
                  </a:cubicBezTo>
                  <a:cubicBezTo>
                    <a:pt x="7695" y="10883"/>
                    <a:pt x="5676" y="9705"/>
                    <a:pt x="4457" y="7718"/>
                  </a:cubicBezTo>
                  <a:cubicBezTo>
                    <a:pt x="3136" y="5547"/>
                    <a:pt x="3136" y="2894"/>
                    <a:pt x="4457" y="724"/>
                  </a:cubicBezTo>
                  <a:lnTo>
                    <a:pt x="49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3"/>
            <p:cNvSpPr/>
            <p:nvPr/>
          </p:nvSpPr>
          <p:spPr>
            <a:xfrm>
              <a:off x="4473350" y="2481775"/>
              <a:ext cx="358875" cy="253250"/>
            </a:xfrm>
            <a:custGeom>
              <a:avLst/>
              <a:gdLst/>
              <a:ahLst/>
              <a:cxnLst/>
              <a:rect l="l" t="t" r="r" b="b"/>
              <a:pathLst>
                <a:path w="14355" h="10130" extrusionOk="0">
                  <a:moveTo>
                    <a:pt x="6994" y="1"/>
                  </a:moveTo>
                  <a:cubicBezTo>
                    <a:pt x="4823" y="1"/>
                    <a:pt x="3135" y="1689"/>
                    <a:pt x="3019" y="3743"/>
                  </a:cubicBezTo>
                  <a:cubicBezTo>
                    <a:pt x="1331" y="3859"/>
                    <a:pt x="0" y="5306"/>
                    <a:pt x="0" y="6994"/>
                  </a:cubicBezTo>
                  <a:cubicBezTo>
                    <a:pt x="0" y="8808"/>
                    <a:pt x="1331" y="10129"/>
                    <a:pt x="3135" y="10129"/>
                  </a:cubicBezTo>
                  <a:lnTo>
                    <a:pt x="10611" y="10129"/>
                  </a:lnTo>
                  <a:cubicBezTo>
                    <a:pt x="12666" y="10129"/>
                    <a:pt x="14354" y="8567"/>
                    <a:pt x="14354" y="6512"/>
                  </a:cubicBezTo>
                  <a:cubicBezTo>
                    <a:pt x="14354" y="4467"/>
                    <a:pt x="12782" y="2895"/>
                    <a:pt x="10737" y="2779"/>
                  </a:cubicBezTo>
                  <a:cubicBezTo>
                    <a:pt x="10370" y="1206"/>
                    <a:pt x="8807" y="1"/>
                    <a:pt x="71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3"/>
            <p:cNvSpPr/>
            <p:nvPr/>
          </p:nvSpPr>
          <p:spPr>
            <a:xfrm>
              <a:off x="4651325" y="2481775"/>
              <a:ext cx="180900" cy="253250"/>
            </a:xfrm>
            <a:custGeom>
              <a:avLst/>
              <a:gdLst/>
              <a:ahLst/>
              <a:cxnLst/>
              <a:rect l="l" t="t" r="r" b="b"/>
              <a:pathLst>
                <a:path w="7236" h="10130" extrusionOk="0">
                  <a:moveTo>
                    <a:pt x="0" y="1"/>
                  </a:moveTo>
                  <a:lnTo>
                    <a:pt x="0" y="10129"/>
                  </a:lnTo>
                  <a:lnTo>
                    <a:pt x="3492" y="10129"/>
                  </a:lnTo>
                  <a:cubicBezTo>
                    <a:pt x="5547" y="10129"/>
                    <a:pt x="7235" y="8567"/>
                    <a:pt x="7235" y="6512"/>
                  </a:cubicBezTo>
                  <a:cubicBezTo>
                    <a:pt x="7235" y="4467"/>
                    <a:pt x="5663" y="2895"/>
                    <a:pt x="3618" y="2779"/>
                  </a:cubicBezTo>
                  <a:cubicBezTo>
                    <a:pt x="3251" y="1206"/>
                    <a:pt x="1688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6" name="Google Shape;1026;p43"/>
          <p:cNvGrpSpPr/>
          <p:nvPr/>
        </p:nvGrpSpPr>
        <p:grpSpPr>
          <a:xfrm>
            <a:off x="1127071" y="1767138"/>
            <a:ext cx="562634" cy="565646"/>
            <a:chOff x="5196825" y="1505075"/>
            <a:chExt cx="527700" cy="530575"/>
          </a:xfrm>
        </p:grpSpPr>
        <p:sp>
          <p:nvSpPr>
            <p:cNvPr id="1027" name="Google Shape;1027;p43"/>
            <p:cNvSpPr/>
            <p:nvPr/>
          </p:nvSpPr>
          <p:spPr>
            <a:xfrm>
              <a:off x="5196825" y="1505075"/>
              <a:ext cx="527700" cy="530575"/>
            </a:xfrm>
            <a:custGeom>
              <a:avLst/>
              <a:gdLst/>
              <a:ahLst/>
              <a:cxnLst/>
              <a:rect l="l" t="t" r="r" b="b"/>
              <a:pathLst>
                <a:path w="21108" h="21223" extrusionOk="0">
                  <a:moveTo>
                    <a:pt x="10496" y="0"/>
                  </a:moveTo>
                  <a:cubicBezTo>
                    <a:pt x="7718" y="126"/>
                    <a:pt x="5065" y="1206"/>
                    <a:pt x="3136" y="3135"/>
                  </a:cubicBezTo>
                  <a:cubicBezTo>
                    <a:pt x="1091" y="5190"/>
                    <a:pt x="1" y="7843"/>
                    <a:pt x="1" y="10611"/>
                  </a:cubicBezTo>
                  <a:cubicBezTo>
                    <a:pt x="1" y="13390"/>
                    <a:pt x="1091" y="16042"/>
                    <a:pt x="3136" y="18087"/>
                  </a:cubicBezTo>
                  <a:cubicBezTo>
                    <a:pt x="5065" y="20017"/>
                    <a:pt x="7718" y="21223"/>
                    <a:pt x="10496" y="21223"/>
                  </a:cubicBezTo>
                  <a:lnTo>
                    <a:pt x="10612" y="21223"/>
                  </a:lnTo>
                  <a:cubicBezTo>
                    <a:pt x="13390" y="21223"/>
                    <a:pt x="16043" y="20142"/>
                    <a:pt x="18088" y="18087"/>
                  </a:cubicBezTo>
                  <a:cubicBezTo>
                    <a:pt x="20017" y="16042"/>
                    <a:pt x="21107" y="13390"/>
                    <a:pt x="21107" y="10611"/>
                  </a:cubicBezTo>
                  <a:cubicBezTo>
                    <a:pt x="21107" y="7843"/>
                    <a:pt x="20017" y="5190"/>
                    <a:pt x="18088" y="3135"/>
                  </a:cubicBezTo>
                  <a:cubicBezTo>
                    <a:pt x="16043" y="1206"/>
                    <a:pt x="13390" y="0"/>
                    <a:pt x="106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3"/>
            <p:cNvSpPr/>
            <p:nvPr/>
          </p:nvSpPr>
          <p:spPr>
            <a:xfrm>
              <a:off x="5459225" y="1505075"/>
              <a:ext cx="265300" cy="530575"/>
            </a:xfrm>
            <a:custGeom>
              <a:avLst/>
              <a:gdLst/>
              <a:ahLst/>
              <a:cxnLst/>
              <a:rect l="l" t="t" r="r" b="b"/>
              <a:pathLst>
                <a:path w="10612" h="21223" extrusionOk="0">
                  <a:moveTo>
                    <a:pt x="0" y="0"/>
                  </a:moveTo>
                  <a:lnTo>
                    <a:pt x="0" y="21223"/>
                  </a:lnTo>
                  <a:lnTo>
                    <a:pt x="116" y="21223"/>
                  </a:lnTo>
                  <a:cubicBezTo>
                    <a:pt x="2894" y="21223"/>
                    <a:pt x="5547" y="20142"/>
                    <a:pt x="7592" y="18087"/>
                  </a:cubicBezTo>
                  <a:cubicBezTo>
                    <a:pt x="9521" y="16042"/>
                    <a:pt x="10611" y="13390"/>
                    <a:pt x="10611" y="10611"/>
                  </a:cubicBezTo>
                  <a:cubicBezTo>
                    <a:pt x="10611" y="7843"/>
                    <a:pt x="9521" y="5190"/>
                    <a:pt x="7592" y="3135"/>
                  </a:cubicBezTo>
                  <a:cubicBezTo>
                    <a:pt x="5547" y="1206"/>
                    <a:pt x="2894" y="0"/>
                    <a:pt x="1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3"/>
            <p:cNvSpPr/>
            <p:nvPr/>
          </p:nvSpPr>
          <p:spPr>
            <a:xfrm>
              <a:off x="5266275" y="1577425"/>
              <a:ext cx="388800" cy="385875"/>
            </a:xfrm>
            <a:custGeom>
              <a:avLst/>
              <a:gdLst/>
              <a:ahLst/>
              <a:cxnLst/>
              <a:rect l="l" t="t" r="r" b="b"/>
              <a:pathLst>
                <a:path w="15552" h="15435" extrusionOk="0">
                  <a:moveTo>
                    <a:pt x="7718" y="0"/>
                  </a:moveTo>
                  <a:cubicBezTo>
                    <a:pt x="3493" y="0"/>
                    <a:pt x="1" y="3502"/>
                    <a:pt x="1" y="7717"/>
                  </a:cubicBezTo>
                  <a:cubicBezTo>
                    <a:pt x="1" y="11943"/>
                    <a:pt x="3493" y="15435"/>
                    <a:pt x="7718" y="15435"/>
                  </a:cubicBezTo>
                  <a:lnTo>
                    <a:pt x="7834" y="15435"/>
                  </a:lnTo>
                  <a:cubicBezTo>
                    <a:pt x="12059" y="15435"/>
                    <a:pt x="15551" y="12058"/>
                    <a:pt x="15551" y="7717"/>
                  </a:cubicBezTo>
                  <a:cubicBezTo>
                    <a:pt x="15551" y="3502"/>
                    <a:pt x="12059" y="0"/>
                    <a:pt x="7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3"/>
            <p:cNvSpPr/>
            <p:nvPr/>
          </p:nvSpPr>
          <p:spPr>
            <a:xfrm>
              <a:off x="5459225" y="1577425"/>
              <a:ext cx="195850" cy="385875"/>
            </a:xfrm>
            <a:custGeom>
              <a:avLst/>
              <a:gdLst/>
              <a:ahLst/>
              <a:cxnLst/>
              <a:rect l="l" t="t" r="r" b="b"/>
              <a:pathLst>
                <a:path w="7834" h="15435" extrusionOk="0">
                  <a:moveTo>
                    <a:pt x="0" y="0"/>
                  </a:moveTo>
                  <a:lnTo>
                    <a:pt x="0" y="15435"/>
                  </a:lnTo>
                  <a:lnTo>
                    <a:pt x="116" y="15435"/>
                  </a:lnTo>
                  <a:cubicBezTo>
                    <a:pt x="4341" y="15435"/>
                    <a:pt x="7833" y="12058"/>
                    <a:pt x="7833" y="7717"/>
                  </a:cubicBezTo>
                  <a:cubicBezTo>
                    <a:pt x="7833" y="3502"/>
                    <a:pt x="4341" y="0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3"/>
            <p:cNvSpPr/>
            <p:nvPr/>
          </p:nvSpPr>
          <p:spPr>
            <a:xfrm>
              <a:off x="5371675" y="1634800"/>
              <a:ext cx="105650" cy="150775"/>
            </a:xfrm>
            <a:custGeom>
              <a:avLst/>
              <a:gdLst/>
              <a:ahLst/>
              <a:cxnLst/>
              <a:rect l="l" t="t" r="r" b="b"/>
              <a:pathLst>
                <a:path w="4226" h="6031" extrusionOk="0">
                  <a:moveTo>
                    <a:pt x="3020" y="1"/>
                  </a:moveTo>
                  <a:lnTo>
                    <a:pt x="3020" y="4824"/>
                  </a:lnTo>
                  <a:lnTo>
                    <a:pt x="0" y="4824"/>
                  </a:lnTo>
                  <a:lnTo>
                    <a:pt x="0" y="6030"/>
                  </a:lnTo>
                  <a:lnTo>
                    <a:pt x="4226" y="6030"/>
                  </a:lnTo>
                  <a:lnTo>
                    <a:pt x="42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3"/>
            <p:cNvSpPr/>
            <p:nvPr/>
          </p:nvSpPr>
          <p:spPr>
            <a:xfrm>
              <a:off x="5459225" y="1634800"/>
              <a:ext cx="18100" cy="150775"/>
            </a:xfrm>
            <a:custGeom>
              <a:avLst/>
              <a:gdLst/>
              <a:ahLst/>
              <a:cxnLst/>
              <a:rect l="l" t="t" r="r" b="b"/>
              <a:pathLst>
                <a:path w="724" h="6031" extrusionOk="0">
                  <a:moveTo>
                    <a:pt x="0" y="1"/>
                  </a:moveTo>
                  <a:lnTo>
                    <a:pt x="0" y="6030"/>
                  </a:lnTo>
                  <a:lnTo>
                    <a:pt x="724" y="6030"/>
                  </a:lnTo>
                  <a:lnTo>
                    <a:pt x="7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" name="Google Shape;642;p37">
            <a:extLst>
              <a:ext uri="{FF2B5EF4-FFF2-40B4-BE49-F238E27FC236}">
                <a16:creationId xmlns:a16="http://schemas.microsoft.com/office/drawing/2014/main" id="{DB481EBF-BFB9-4903-8FC7-FE725BCBE2F2}"/>
              </a:ext>
            </a:extLst>
          </p:cNvPr>
          <p:cNvGrpSpPr/>
          <p:nvPr/>
        </p:nvGrpSpPr>
        <p:grpSpPr>
          <a:xfrm>
            <a:off x="4718655" y="1728207"/>
            <a:ext cx="467918" cy="556355"/>
            <a:chOff x="3294911" y="1930329"/>
            <a:chExt cx="293586" cy="349074"/>
          </a:xfrm>
        </p:grpSpPr>
        <p:sp>
          <p:nvSpPr>
            <p:cNvPr id="61" name="Google Shape;643;p37">
              <a:extLst>
                <a:ext uri="{FF2B5EF4-FFF2-40B4-BE49-F238E27FC236}">
                  <a16:creationId xmlns:a16="http://schemas.microsoft.com/office/drawing/2014/main" id="{CD7AEC47-0953-4251-879B-4639A6C56501}"/>
                </a:ext>
              </a:extLst>
            </p:cNvPr>
            <p:cNvSpPr/>
            <p:nvPr/>
          </p:nvSpPr>
          <p:spPr>
            <a:xfrm>
              <a:off x="3296432" y="2136815"/>
              <a:ext cx="290516" cy="142588"/>
            </a:xfrm>
            <a:custGeom>
              <a:avLst/>
              <a:gdLst/>
              <a:ahLst/>
              <a:cxnLst/>
              <a:rect l="l" t="t" r="r" b="b"/>
              <a:pathLst>
                <a:path w="8979" h="4407" extrusionOk="0">
                  <a:moveTo>
                    <a:pt x="4502" y="0"/>
                  </a:moveTo>
                  <a:lnTo>
                    <a:pt x="2906" y="643"/>
                  </a:lnTo>
                  <a:lnTo>
                    <a:pt x="1596" y="1048"/>
                  </a:lnTo>
                  <a:cubicBezTo>
                    <a:pt x="1120" y="1191"/>
                    <a:pt x="715" y="1453"/>
                    <a:pt x="406" y="1882"/>
                  </a:cubicBezTo>
                  <a:cubicBezTo>
                    <a:pt x="144" y="2263"/>
                    <a:pt x="1" y="2715"/>
                    <a:pt x="1" y="3192"/>
                  </a:cubicBezTo>
                  <a:lnTo>
                    <a:pt x="1" y="4073"/>
                  </a:lnTo>
                  <a:cubicBezTo>
                    <a:pt x="1" y="4263"/>
                    <a:pt x="144" y="4406"/>
                    <a:pt x="334" y="4406"/>
                  </a:cubicBezTo>
                  <a:lnTo>
                    <a:pt x="8669" y="4406"/>
                  </a:lnTo>
                  <a:cubicBezTo>
                    <a:pt x="8836" y="4406"/>
                    <a:pt x="8979" y="4263"/>
                    <a:pt x="8979" y="4073"/>
                  </a:cubicBezTo>
                  <a:lnTo>
                    <a:pt x="8979" y="3144"/>
                  </a:lnTo>
                  <a:cubicBezTo>
                    <a:pt x="8979" y="2644"/>
                    <a:pt x="8836" y="2191"/>
                    <a:pt x="8550" y="1810"/>
                  </a:cubicBezTo>
                  <a:cubicBezTo>
                    <a:pt x="8241" y="1429"/>
                    <a:pt x="7860" y="1167"/>
                    <a:pt x="7383" y="1048"/>
                  </a:cubicBezTo>
                  <a:lnTo>
                    <a:pt x="6074" y="643"/>
                  </a:lnTo>
                  <a:lnTo>
                    <a:pt x="45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44;p37">
              <a:extLst>
                <a:ext uri="{FF2B5EF4-FFF2-40B4-BE49-F238E27FC236}">
                  <a16:creationId xmlns:a16="http://schemas.microsoft.com/office/drawing/2014/main" id="{AFDFD847-05AA-4383-BF75-00A7D426866F}"/>
                </a:ext>
              </a:extLst>
            </p:cNvPr>
            <p:cNvSpPr/>
            <p:nvPr/>
          </p:nvSpPr>
          <p:spPr>
            <a:xfrm>
              <a:off x="3442060" y="2155322"/>
              <a:ext cx="144886" cy="123305"/>
            </a:xfrm>
            <a:custGeom>
              <a:avLst/>
              <a:gdLst/>
              <a:ahLst/>
              <a:cxnLst/>
              <a:rect l="l" t="t" r="r" b="b"/>
              <a:pathLst>
                <a:path w="4478" h="3811" extrusionOk="0">
                  <a:moveTo>
                    <a:pt x="1" y="0"/>
                  </a:moveTo>
                  <a:lnTo>
                    <a:pt x="1" y="3810"/>
                  </a:lnTo>
                  <a:lnTo>
                    <a:pt x="4168" y="3810"/>
                  </a:lnTo>
                  <a:cubicBezTo>
                    <a:pt x="4335" y="3810"/>
                    <a:pt x="4478" y="3644"/>
                    <a:pt x="4478" y="3477"/>
                  </a:cubicBezTo>
                  <a:lnTo>
                    <a:pt x="4478" y="2548"/>
                  </a:lnTo>
                  <a:cubicBezTo>
                    <a:pt x="4478" y="2072"/>
                    <a:pt x="4335" y="1619"/>
                    <a:pt x="4049" y="1238"/>
                  </a:cubicBezTo>
                  <a:cubicBezTo>
                    <a:pt x="3740" y="857"/>
                    <a:pt x="3359" y="595"/>
                    <a:pt x="2882" y="476"/>
                  </a:cubicBezTo>
                  <a:lnTo>
                    <a:pt x="1573" y="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45;p37">
              <a:extLst>
                <a:ext uri="{FF2B5EF4-FFF2-40B4-BE49-F238E27FC236}">
                  <a16:creationId xmlns:a16="http://schemas.microsoft.com/office/drawing/2014/main" id="{1E6E6C4E-B037-45C7-A9FA-E829A956330B}"/>
                </a:ext>
              </a:extLst>
            </p:cNvPr>
            <p:cNvSpPr/>
            <p:nvPr/>
          </p:nvSpPr>
          <p:spPr>
            <a:xfrm>
              <a:off x="3399676" y="2195376"/>
              <a:ext cx="85579" cy="83249"/>
            </a:xfrm>
            <a:custGeom>
              <a:avLst/>
              <a:gdLst/>
              <a:ahLst/>
              <a:cxnLst/>
              <a:rect l="l" t="t" r="r" b="b"/>
              <a:pathLst>
                <a:path w="2645" h="2573" extrusionOk="0">
                  <a:moveTo>
                    <a:pt x="549" y="0"/>
                  </a:moveTo>
                  <a:lnTo>
                    <a:pt x="1" y="2572"/>
                  </a:lnTo>
                  <a:lnTo>
                    <a:pt x="2644" y="2572"/>
                  </a:lnTo>
                  <a:lnTo>
                    <a:pt x="20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6;p37">
              <a:extLst>
                <a:ext uri="{FF2B5EF4-FFF2-40B4-BE49-F238E27FC236}">
                  <a16:creationId xmlns:a16="http://schemas.microsoft.com/office/drawing/2014/main" id="{A15DE98B-3DAB-4348-AA3C-92F1A51B079A}"/>
                </a:ext>
              </a:extLst>
            </p:cNvPr>
            <p:cNvSpPr/>
            <p:nvPr/>
          </p:nvSpPr>
          <p:spPr>
            <a:xfrm>
              <a:off x="3442060" y="2195376"/>
              <a:ext cx="43194" cy="83249"/>
            </a:xfrm>
            <a:custGeom>
              <a:avLst/>
              <a:gdLst/>
              <a:ahLst/>
              <a:cxnLst/>
              <a:rect l="l" t="t" r="r" b="b"/>
              <a:pathLst>
                <a:path w="1335" h="2573" extrusionOk="0">
                  <a:moveTo>
                    <a:pt x="1" y="0"/>
                  </a:moveTo>
                  <a:lnTo>
                    <a:pt x="1" y="2572"/>
                  </a:lnTo>
                  <a:lnTo>
                    <a:pt x="1334" y="2572"/>
                  </a:lnTo>
                  <a:lnTo>
                    <a:pt x="7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47;p37">
              <a:extLst>
                <a:ext uri="{FF2B5EF4-FFF2-40B4-BE49-F238E27FC236}">
                  <a16:creationId xmlns:a16="http://schemas.microsoft.com/office/drawing/2014/main" id="{5B9AF5E4-D181-4C59-ACC8-A08993DBF7B7}"/>
                </a:ext>
              </a:extLst>
            </p:cNvPr>
            <p:cNvSpPr/>
            <p:nvPr/>
          </p:nvSpPr>
          <p:spPr>
            <a:xfrm>
              <a:off x="3390455" y="2156842"/>
              <a:ext cx="103277" cy="49341"/>
            </a:xfrm>
            <a:custGeom>
              <a:avLst/>
              <a:gdLst/>
              <a:ahLst/>
              <a:cxnLst/>
              <a:rect l="l" t="t" r="r" b="b"/>
              <a:pathLst>
                <a:path w="3192" h="1525" extrusionOk="0">
                  <a:moveTo>
                    <a:pt x="0" y="1"/>
                  </a:moveTo>
                  <a:lnTo>
                    <a:pt x="762" y="1525"/>
                  </a:lnTo>
                  <a:lnTo>
                    <a:pt x="2453" y="1525"/>
                  </a:lnTo>
                  <a:lnTo>
                    <a:pt x="319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48;p37">
              <a:extLst>
                <a:ext uri="{FF2B5EF4-FFF2-40B4-BE49-F238E27FC236}">
                  <a16:creationId xmlns:a16="http://schemas.microsoft.com/office/drawing/2014/main" id="{629934CA-AA05-4E46-AFB2-AD35DD340A88}"/>
                </a:ext>
              </a:extLst>
            </p:cNvPr>
            <p:cNvSpPr/>
            <p:nvPr/>
          </p:nvSpPr>
          <p:spPr>
            <a:xfrm>
              <a:off x="3442060" y="2155322"/>
              <a:ext cx="50894" cy="50862"/>
            </a:xfrm>
            <a:custGeom>
              <a:avLst/>
              <a:gdLst/>
              <a:ahLst/>
              <a:cxnLst/>
              <a:rect l="l" t="t" r="r" b="b"/>
              <a:pathLst>
                <a:path w="1573" h="1572" extrusionOk="0">
                  <a:moveTo>
                    <a:pt x="1" y="0"/>
                  </a:moveTo>
                  <a:lnTo>
                    <a:pt x="1" y="1572"/>
                  </a:lnTo>
                  <a:lnTo>
                    <a:pt x="834" y="1572"/>
                  </a:lnTo>
                  <a:lnTo>
                    <a:pt x="1573" y="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49;p37">
              <a:extLst>
                <a:ext uri="{FF2B5EF4-FFF2-40B4-BE49-F238E27FC236}">
                  <a16:creationId xmlns:a16="http://schemas.microsoft.com/office/drawing/2014/main" id="{168123D6-A7D5-4F4D-A1BD-E9B2538CF9B1}"/>
                </a:ext>
              </a:extLst>
            </p:cNvPr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rgbClr val="BDC8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50;p37">
              <a:extLst>
                <a:ext uri="{FF2B5EF4-FFF2-40B4-BE49-F238E27FC236}">
                  <a16:creationId xmlns:a16="http://schemas.microsoft.com/office/drawing/2014/main" id="{FD9C9FC4-76FA-4DFA-B359-7DF0B81F379A}"/>
                </a:ext>
              </a:extLst>
            </p:cNvPr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rgbClr val="BDC8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51;p37">
              <a:extLst>
                <a:ext uri="{FF2B5EF4-FFF2-40B4-BE49-F238E27FC236}">
                  <a16:creationId xmlns:a16="http://schemas.microsoft.com/office/drawing/2014/main" id="{E20C8CCC-69E7-42D8-A50A-5EF283F5F280}"/>
                </a:ext>
              </a:extLst>
            </p:cNvPr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652;p37">
              <a:extLst>
                <a:ext uri="{FF2B5EF4-FFF2-40B4-BE49-F238E27FC236}">
                  <a16:creationId xmlns:a16="http://schemas.microsoft.com/office/drawing/2014/main" id="{9B7D1B08-E655-4F49-AF59-33A3C17DF7C5}"/>
                </a:ext>
              </a:extLst>
            </p:cNvPr>
            <p:cNvSpPr/>
            <p:nvPr/>
          </p:nvSpPr>
          <p:spPr>
            <a:xfrm>
              <a:off x="3442060" y="1991964"/>
              <a:ext cx="84802" cy="164913"/>
            </a:xfrm>
            <a:custGeom>
              <a:avLst/>
              <a:gdLst/>
              <a:ahLst/>
              <a:cxnLst/>
              <a:rect l="l" t="t" r="r" b="b"/>
              <a:pathLst>
                <a:path w="2621" h="5097" extrusionOk="0">
                  <a:moveTo>
                    <a:pt x="1" y="0"/>
                  </a:moveTo>
                  <a:lnTo>
                    <a:pt x="1" y="5097"/>
                  </a:lnTo>
                  <a:lnTo>
                    <a:pt x="1573" y="5097"/>
                  </a:lnTo>
                  <a:cubicBezTo>
                    <a:pt x="1596" y="4835"/>
                    <a:pt x="1739" y="4573"/>
                    <a:pt x="1930" y="4358"/>
                  </a:cubicBezTo>
                  <a:cubicBezTo>
                    <a:pt x="2335" y="3882"/>
                    <a:pt x="2573" y="3263"/>
                    <a:pt x="2573" y="2620"/>
                  </a:cubicBezTo>
                  <a:cubicBezTo>
                    <a:pt x="2620" y="1882"/>
                    <a:pt x="2287" y="1167"/>
                    <a:pt x="1739" y="667"/>
                  </a:cubicBezTo>
                  <a:cubicBezTo>
                    <a:pt x="1263" y="239"/>
                    <a:pt x="644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653;p37">
              <a:extLst>
                <a:ext uri="{FF2B5EF4-FFF2-40B4-BE49-F238E27FC236}">
                  <a16:creationId xmlns:a16="http://schemas.microsoft.com/office/drawing/2014/main" id="{806387AF-7C7F-49C1-88A9-0F827E1E76D8}"/>
                </a:ext>
              </a:extLst>
            </p:cNvPr>
            <p:cNvSpPr/>
            <p:nvPr/>
          </p:nvSpPr>
          <p:spPr>
            <a:xfrm>
              <a:off x="3409706" y="2066121"/>
              <a:ext cx="63222" cy="90756"/>
            </a:xfrm>
            <a:custGeom>
              <a:avLst/>
              <a:gdLst/>
              <a:ahLst/>
              <a:cxnLst/>
              <a:rect l="l" t="t" r="r" b="b"/>
              <a:pathLst>
                <a:path w="1954" h="2805" extrusionOk="0">
                  <a:moveTo>
                    <a:pt x="1620" y="1"/>
                  </a:moveTo>
                  <a:cubicBezTo>
                    <a:pt x="1543" y="1"/>
                    <a:pt x="1465" y="30"/>
                    <a:pt x="1406" y="90"/>
                  </a:cubicBezTo>
                  <a:lnTo>
                    <a:pt x="1001" y="518"/>
                  </a:lnTo>
                  <a:lnTo>
                    <a:pt x="572" y="90"/>
                  </a:lnTo>
                  <a:cubicBezTo>
                    <a:pt x="518" y="35"/>
                    <a:pt x="438" y="6"/>
                    <a:pt x="356" y="6"/>
                  </a:cubicBezTo>
                  <a:cubicBezTo>
                    <a:pt x="260" y="6"/>
                    <a:pt x="160" y="47"/>
                    <a:pt x="96" y="137"/>
                  </a:cubicBezTo>
                  <a:cubicBezTo>
                    <a:pt x="1" y="257"/>
                    <a:pt x="1" y="423"/>
                    <a:pt x="120" y="542"/>
                  </a:cubicBezTo>
                  <a:lnTo>
                    <a:pt x="667" y="1090"/>
                  </a:lnTo>
                  <a:lnTo>
                    <a:pt x="667" y="2805"/>
                  </a:lnTo>
                  <a:lnTo>
                    <a:pt x="1287" y="2805"/>
                  </a:lnTo>
                  <a:lnTo>
                    <a:pt x="1287" y="1090"/>
                  </a:lnTo>
                  <a:lnTo>
                    <a:pt x="1834" y="542"/>
                  </a:lnTo>
                  <a:cubicBezTo>
                    <a:pt x="1953" y="423"/>
                    <a:pt x="1953" y="209"/>
                    <a:pt x="1834" y="90"/>
                  </a:cubicBezTo>
                  <a:cubicBezTo>
                    <a:pt x="1775" y="30"/>
                    <a:pt x="1697" y="1"/>
                    <a:pt x="1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654;p37">
              <a:extLst>
                <a:ext uri="{FF2B5EF4-FFF2-40B4-BE49-F238E27FC236}">
                  <a16:creationId xmlns:a16="http://schemas.microsoft.com/office/drawing/2014/main" id="{B54D8521-F7BB-43FF-8608-6638665AC162}"/>
                </a:ext>
              </a:extLst>
            </p:cNvPr>
            <p:cNvSpPr/>
            <p:nvPr/>
          </p:nvSpPr>
          <p:spPr>
            <a:xfrm>
              <a:off x="3442060" y="2066218"/>
              <a:ext cx="31643" cy="90659"/>
            </a:xfrm>
            <a:custGeom>
              <a:avLst/>
              <a:gdLst/>
              <a:ahLst/>
              <a:cxnLst/>
              <a:rect l="l" t="t" r="r" b="b"/>
              <a:pathLst>
                <a:path w="978" h="2802" extrusionOk="0">
                  <a:moveTo>
                    <a:pt x="641" y="0"/>
                  </a:moveTo>
                  <a:cubicBezTo>
                    <a:pt x="558" y="0"/>
                    <a:pt x="474" y="30"/>
                    <a:pt x="406" y="87"/>
                  </a:cubicBezTo>
                  <a:lnTo>
                    <a:pt x="1" y="515"/>
                  </a:lnTo>
                  <a:lnTo>
                    <a:pt x="1" y="2802"/>
                  </a:lnTo>
                  <a:lnTo>
                    <a:pt x="310" y="2802"/>
                  </a:lnTo>
                  <a:lnTo>
                    <a:pt x="310" y="1087"/>
                  </a:lnTo>
                  <a:lnTo>
                    <a:pt x="858" y="539"/>
                  </a:lnTo>
                  <a:cubicBezTo>
                    <a:pt x="977" y="420"/>
                    <a:pt x="977" y="254"/>
                    <a:pt x="882" y="111"/>
                  </a:cubicBezTo>
                  <a:cubicBezTo>
                    <a:pt x="820" y="36"/>
                    <a:pt x="731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655;p37">
              <a:extLst>
                <a:ext uri="{FF2B5EF4-FFF2-40B4-BE49-F238E27FC236}">
                  <a16:creationId xmlns:a16="http://schemas.microsoft.com/office/drawing/2014/main" id="{AF3FDFD4-6FFA-4C7F-81AA-A8CC2DE948DC}"/>
                </a:ext>
              </a:extLst>
            </p:cNvPr>
            <p:cNvSpPr/>
            <p:nvPr/>
          </p:nvSpPr>
          <p:spPr>
            <a:xfrm>
              <a:off x="3431286" y="1930329"/>
              <a:ext cx="20837" cy="41641"/>
            </a:xfrm>
            <a:custGeom>
              <a:avLst/>
              <a:gdLst/>
              <a:ahLst/>
              <a:cxnLst/>
              <a:rect l="l" t="t" r="r" b="b"/>
              <a:pathLst>
                <a:path w="644" h="1287" extrusionOk="0">
                  <a:moveTo>
                    <a:pt x="334" y="0"/>
                  </a:moveTo>
                  <a:cubicBezTo>
                    <a:pt x="143" y="0"/>
                    <a:pt x="0" y="167"/>
                    <a:pt x="0" y="334"/>
                  </a:cubicBezTo>
                  <a:lnTo>
                    <a:pt x="0" y="953"/>
                  </a:lnTo>
                  <a:cubicBezTo>
                    <a:pt x="0" y="1143"/>
                    <a:pt x="143" y="1286"/>
                    <a:pt x="334" y="1286"/>
                  </a:cubicBezTo>
                  <a:cubicBezTo>
                    <a:pt x="500" y="1286"/>
                    <a:pt x="643" y="1167"/>
                    <a:pt x="643" y="953"/>
                  </a:cubicBezTo>
                  <a:lnTo>
                    <a:pt x="643" y="334"/>
                  </a:lnTo>
                  <a:cubicBezTo>
                    <a:pt x="643" y="167"/>
                    <a:pt x="500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656;p37">
              <a:extLst>
                <a:ext uri="{FF2B5EF4-FFF2-40B4-BE49-F238E27FC236}">
                  <a16:creationId xmlns:a16="http://schemas.microsoft.com/office/drawing/2014/main" id="{FBF996AB-B71D-4E63-8F9B-4E3D2EE78F48}"/>
                </a:ext>
              </a:extLst>
            </p:cNvPr>
            <p:cNvSpPr/>
            <p:nvPr/>
          </p:nvSpPr>
          <p:spPr>
            <a:xfrm>
              <a:off x="3545304" y="2067480"/>
              <a:ext cx="43194" cy="20060"/>
            </a:xfrm>
            <a:custGeom>
              <a:avLst/>
              <a:gdLst/>
              <a:ahLst/>
              <a:cxnLst/>
              <a:rect l="l" t="t" r="r" b="b"/>
              <a:pathLst>
                <a:path w="1335" h="620" extrusionOk="0">
                  <a:moveTo>
                    <a:pt x="334" y="0"/>
                  </a:moveTo>
                  <a:cubicBezTo>
                    <a:pt x="168" y="0"/>
                    <a:pt x="1" y="167"/>
                    <a:pt x="49" y="357"/>
                  </a:cubicBezTo>
                  <a:cubicBezTo>
                    <a:pt x="72" y="500"/>
                    <a:pt x="215" y="619"/>
                    <a:pt x="382" y="619"/>
                  </a:cubicBezTo>
                  <a:lnTo>
                    <a:pt x="977" y="619"/>
                  </a:lnTo>
                  <a:cubicBezTo>
                    <a:pt x="1168" y="619"/>
                    <a:pt x="1335" y="476"/>
                    <a:pt x="1287" y="262"/>
                  </a:cubicBezTo>
                  <a:cubicBezTo>
                    <a:pt x="1263" y="119"/>
                    <a:pt x="1120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657;p37">
              <a:extLst>
                <a:ext uri="{FF2B5EF4-FFF2-40B4-BE49-F238E27FC236}">
                  <a16:creationId xmlns:a16="http://schemas.microsoft.com/office/drawing/2014/main" id="{CFA06A78-D831-48EA-8B6E-FD8EEFC88833}"/>
                </a:ext>
              </a:extLst>
            </p:cNvPr>
            <p:cNvSpPr/>
            <p:nvPr/>
          </p:nvSpPr>
          <p:spPr>
            <a:xfrm>
              <a:off x="3294911" y="2067480"/>
              <a:ext cx="43162" cy="20060"/>
            </a:xfrm>
            <a:custGeom>
              <a:avLst/>
              <a:gdLst/>
              <a:ahLst/>
              <a:cxnLst/>
              <a:rect l="l" t="t" r="r" b="b"/>
              <a:pathLst>
                <a:path w="1334" h="620" extrusionOk="0">
                  <a:moveTo>
                    <a:pt x="334" y="0"/>
                  </a:moveTo>
                  <a:cubicBezTo>
                    <a:pt x="167" y="0"/>
                    <a:pt x="0" y="167"/>
                    <a:pt x="48" y="357"/>
                  </a:cubicBezTo>
                  <a:cubicBezTo>
                    <a:pt x="72" y="500"/>
                    <a:pt x="215" y="619"/>
                    <a:pt x="381" y="619"/>
                  </a:cubicBezTo>
                  <a:lnTo>
                    <a:pt x="1000" y="619"/>
                  </a:lnTo>
                  <a:cubicBezTo>
                    <a:pt x="1167" y="619"/>
                    <a:pt x="1334" y="476"/>
                    <a:pt x="1286" y="262"/>
                  </a:cubicBezTo>
                  <a:cubicBezTo>
                    <a:pt x="1262" y="119"/>
                    <a:pt x="1119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658;p37">
              <a:extLst>
                <a:ext uri="{FF2B5EF4-FFF2-40B4-BE49-F238E27FC236}">
                  <a16:creationId xmlns:a16="http://schemas.microsoft.com/office/drawing/2014/main" id="{2F7FA87D-0713-4AF6-8DA3-54D336444D73}"/>
                </a:ext>
              </a:extLst>
            </p:cNvPr>
            <p:cNvSpPr/>
            <p:nvPr/>
          </p:nvSpPr>
          <p:spPr>
            <a:xfrm>
              <a:off x="3529126" y="1999632"/>
              <a:ext cx="40864" cy="30123"/>
            </a:xfrm>
            <a:custGeom>
              <a:avLst/>
              <a:gdLst/>
              <a:ahLst/>
              <a:cxnLst/>
              <a:rect l="l" t="t" r="r" b="b"/>
              <a:pathLst>
                <a:path w="1263" h="931" extrusionOk="0">
                  <a:moveTo>
                    <a:pt x="915" y="1"/>
                  </a:moveTo>
                  <a:cubicBezTo>
                    <a:pt x="864" y="1"/>
                    <a:pt x="812" y="16"/>
                    <a:pt x="763" y="49"/>
                  </a:cubicBezTo>
                  <a:lnTo>
                    <a:pt x="215" y="359"/>
                  </a:lnTo>
                  <a:cubicBezTo>
                    <a:pt x="72" y="454"/>
                    <a:pt x="1" y="645"/>
                    <a:pt x="96" y="787"/>
                  </a:cubicBezTo>
                  <a:cubicBezTo>
                    <a:pt x="168" y="883"/>
                    <a:pt x="239" y="930"/>
                    <a:pt x="358" y="930"/>
                  </a:cubicBezTo>
                  <a:cubicBezTo>
                    <a:pt x="429" y="930"/>
                    <a:pt x="477" y="930"/>
                    <a:pt x="525" y="906"/>
                  </a:cubicBezTo>
                  <a:lnTo>
                    <a:pt x="1049" y="573"/>
                  </a:lnTo>
                  <a:cubicBezTo>
                    <a:pt x="1192" y="478"/>
                    <a:pt x="1263" y="311"/>
                    <a:pt x="1168" y="168"/>
                  </a:cubicBezTo>
                  <a:cubicBezTo>
                    <a:pt x="1105" y="59"/>
                    <a:pt x="1012" y="1"/>
                    <a:pt x="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659;p37">
              <a:extLst>
                <a:ext uri="{FF2B5EF4-FFF2-40B4-BE49-F238E27FC236}">
                  <a16:creationId xmlns:a16="http://schemas.microsoft.com/office/drawing/2014/main" id="{78B79053-8FB0-46D7-AE9B-967B46283564}"/>
                </a:ext>
              </a:extLst>
            </p:cNvPr>
            <p:cNvSpPr/>
            <p:nvPr/>
          </p:nvSpPr>
          <p:spPr>
            <a:xfrm>
              <a:off x="3488295" y="1950486"/>
              <a:ext cx="33164" cy="36885"/>
            </a:xfrm>
            <a:custGeom>
              <a:avLst/>
              <a:gdLst/>
              <a:ahLst/>
              <a:cxnLst/>
              <a:rect l="l" t="t" r="r" b="b"/>
              <a:pathLst>
                <a:path w="1025" h="1140" extrusionOk="0">
                  <a:moveTo>
                    <a:pt x="679" y="1"/>
                  </a:moveTo>
                  <a:cubicBezTo>
                    <a:pt x="570" y="1"/>
                    <a:pt x="471" y="65"/>
                    <a:pt x="405" y="163"/>
                  </a:cubicBezTo>
                  <a:lnTo>
                    <a:pt x="72" y="687"/>
                  </a:lnTo>
                  <a:cubicBezTo>
                    <a:pt x="1" y="854"/>
                    <a:pt x="48" y="1020"/>
                    <a:pt x="191" y="1116"/>
                  </a:cubicBezTo>
                  <a:cubicBezTo>
                    <a:pt x="239" y="1139"/>
                    <a:pt x="286" y="1139"/>
                    <a:pt x="358" y="1139"/>
                  </a:cubicBezTo>
                  <a:cubicBezTo>
                    <a:pt x="429" y="1139"/>
                    <a:pt x="548" y="1092"/>
                    <a:pt x="620" y="997"/>
                  </a:cubicBezTo>
                  <a:lnTo>
                    <a:pt x="953" y="449"/>
                  </a:lnTo>
                  <a:cubicBezTo>
                    <a:pt x="1025" y="306"/>
                    <a:pt x="977" y="139"/>
                    <a:pt x="834" y="44"/>
                  </a:cubicBezTo>
                  <a:cubicBezTo>
                    <a:pt x="782" y="14"/>
                    <a:pt x="730" y="1"/>
                    <a:pt x="6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660;p37">
              <a:extLst>
                <a:ext uri="{FF2B5EF4-FFF2-40B4-BE49-F238E27FC236}">
                  <a16:creationId xmlns:a16="http://schemas.microsoft.com/office/drawing/2014/main" id="{9454CBA9-467B-4FB0-8B7E-A3E88843765E}"/>
                </a:ext>
              </a:extLst>
            </p:cNvPr>
            <p:cNvSpPr/>
            <p:nvPr/>
          </p:nvSpPr>
          <p:spPr>
            <a:xfrm>
              <a:off x="3361950" y="1950486"/>
              <a:ext cx="33908" cy="36885"/>
            </a:xfrm>
            <a:custGeom>
              <a:avLst/>
              <a:gdLst/>
              <a:ahLst/>
              <a:cxnLst/>
              <a:rect l="l" t="t" r="r" b="b"/>
              <a:pathLst>
                <a:path w="1048" h="1140" extrusionOk="0">
                  <a:moveTo>
                    <a:pt x="353" y="1"/>
                  </a:moveTo>
                  <a:cubicBezTo>
                    <a:pt x="306" y="1"/>
                    <a:pt x="259" y="14"/>
                    <a:pt x="214" y="44"/>
                  </a:cubicBezTo>
                  <a:cubicBezTo>
                    <a:pt x="48" y="139"/>
                    <a:pt x="0" y="306"/>
                    <a:pt x="95" y="449"/>
                  </a:cubicBezTo>
                  <a:lnTo>
                    <a:pt x="405" y="997"/>
                  </a:lnTo>
                  <a:cubicBezTo>
                    <a:pt x="476" y="1092"/>
                    <a:pt x="572" y="1139"/>
                    <a:pt x="691" y="1139"/>
                  </a:cubicBezTo>
                  <a:cubicBezTo>
                    <a:pt x="738" y="1139"/>
                    <a:pt x="810" y="1139"/>
                    <a:pt x="834" y="1116"/>
                  </a:cubicBezTo>
                  <a:cubicBezTo>
                    <a:pt x="976" y="1020"/>
                    <a:pt x="1048" y="854"/>
                    <a:pt x="953" y="687"/>
                  </a:cubicBezTo>
                  <a:lnTo>
                    <a:pt x="619" y="163"/>
                  </a:lnTo>
                  <a:cubicBezTo>
                    <a:pt x="554" y="65"/>
                    <a:pt x="455" y="1"/>
                    <a:pt x="3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661;p37">
              <a:extLst>
                <a:ext uri="{FF2B5EF4-FFF2-40B4-BE49-F238E27FC236}">
                  <a16:creationId xmlns:a16="http://schemas.microsoft.com/office/drawing/2014/main" id="{87156F79-EEE8-4D5F-A325-0B7CD539B69B}"/>
                </a:ext>
              </a:extLst>
            </p:cNvPr>
            <p:cNvSpPr/>
            <p:nvPr/>
          </p:nvSpPr>
          <p:spPr>
            <a:xfrm>
              <a:off x="3313386" y="1999632"/>
              <a:ext cx="40864" cy="30123"/>
            </a:xfrm>
            <a:custGeom>
              <a:avLst/>
              <a:gdLst/>
              <a:ahLst/>
              <a:cxnLst/>
              <a:rect l="l" t="t" r="r" b="b"/>
              <a:pathLst>
                <a:path w="1263" h="931" extrusionOk="0">
                  <a:moveTo>
                    <a:pt x="356" y="1"/>
                  </a:moveTo>
                  <a:cubicBezTo>
                    <a:pt x="252" y="1"/>
                    <a:pt x="159" y="59"/>
                    <a:pt x="96" y="168"/>
                  </a:cubicBezTo>
                  <a:cubicBezTo>
                    <a:pt x="1" y="311"/>
                    <a:pt x="72" y="478"/>
                    <a:pt x="215" y="573"/>
                  </a:cubicBezTo>
                  <a:lnTo>
                    <a:pt x="763" y="906"/>
                  </a:lnTo>
                  <a:cubicBezTo>
                    <a:pt x="787" y="930"/>
                    <a:pt x="834" y="930"/>
                    <a:pt x="906" y="930"/>
                  </a:cubicBezTo>
                  <a:cubicBezTo>
                    <a:pt x="1001" y="930"/>
                    <a:pt x="1120" y="883"/>
                    <a:pt x="1168" y="787"/>
                  </a:cubicBezTo>
                  <a:cubicBezTo>
                    <a:pt x="1263" y="645"/>
                    <a:pt x="1191" y="454"/>
                    <a:pt x="1049" y="359"/>
                  </a:cubicBezTo>
                  <a:lnTo>
                    <a:pt x="525" y="49"/>
                  </a:lnTo>
                  <a:cubicBezTo>
                    <a:pt x="467" y="16"/>
                    <a:pt x="410" y="1"/>
                    <a:pt x="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662;p37">
              <a:extLst>
                <a:ext uri="{FF2B5EF4-FFF2-40B4-BE49-F238E27FC236}">
                  <a16:creationId xmlns:a16="http://schemas.microsoft.com/office/drawing/2014/main" id="{B5FFAFFB-B4D5-4A26-A8E0-D3AE8222B79F}"/>
                </a:ext>
              </a:extLst>
            </p:cNvPr>
            <p:cNvSpPr/>
            <p:nvPr/>
          </p:nvSpPr>
          <p:spPr>
            <a:xfrm>
              <a:off x="3442060" y="1931850"/>
              <a:ext cx="10062" cy="40120"/>
            </a:xfrm>
            <a:custGeom>
              <a:avLst/>
              <a:gdLst/>
              <a:ahLst/>
              <a:cxnLst/>
              <a:rect l="l" t="t" r="r" b="b"/>
              <a:pathLst>
                <a:path w="311" h="1240" extrusionOk="0">
                  <a:moveTo>
                    <a:pt x="1" y="1"/>
                  </a:moveTo>
                  <a:lnTo>
                    <a:pt x="1" y="1239"/>
                  </a:lnTo>
                  <a:cubicBezTo>
                    <a:pt x="167" y="1239"/>
                    <a:pt x="310" y="1120"/>
                    <a:pt x="310" y="953"/>
                  </a:cubicBezTo>
                  <a:lnTo>
                    <a:pt x="310" y="310"/>
                  </a:lnTo>
                  <a:cubicBezTo>
                    <a:pt x="310" y="144"/>
                    <a:pt x="167" y="1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0" name="Google Shape;1900;p58"/>
          <p:cNvSpPr txBox="1">
            <a:spLocks noGrp="1"/>
          </p:cNvSpPr>
          <p:nvPr>
            <p:ph type="subTitle" idx="1"/>
          </p:nvPr>
        </p:nvSpPr>
        <p:spPr>
          <a:xfrm>
            <a:off x="2297112" y="1903722"/>
            <a:ext cx="4025400" cy="140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hr-HR" sz="1400" dirty="0"/>
              <a:t>Nesanica kao cjelodnevni problem </a:t>
            </a:r>
            <a:r>
              <a:rPr lang="hr-HR" sz="1400" dirty="0">
                <a:sym typeface="Wingdings" panose="05000000000000000000" pitchFamily="2" charset="2"/>
              </a:rPr>
              <a:t> v</a:t>
            </a:r>
            <a:r>
              <a:rPr lang="hr-HR" sz="1400" dirty="0"/>
              <a:t>ažno je poboljšati kako se osoba osjeća tijekom dana, ne samo noću</a:t>
            </a:r>
          </a:p>
          <a:p>
            <a:r>
              <a:rPr lang="hr-HR" sz="1400" b="1" dirty="0">
                <a:solidFill>
                  <a:schemeClr val="accent2"/>
                </a:solidFill>
              </a:rPr>
              <a:t>Procjenjivanje negativnih misli i tijekom dana</a:t>
            </a:r>
            <a:r>
              <a:rPr lang="hr-HR" sz="1400" dirty="0"/>
              <a:t>, ne samo na ”noćne” misli</a:t>
            </a:r>
          </a:p>
          <a:p>
            <a:r>
              <a:rPr lang="hr-HR" sz="1400" dirty="0"/>
              <a:t>Razmatranje drugih uzroka umora </a:t>
            </a:r>
            <a:r>
              <a:rPr lang="hr-HR" sz="1400" dirty="0">
                <a:sym typeface="Wingdings" panose="05000000000000000000" pitchFamily="2" charset="2"/>
              </a:rPr>
              <a:t> u</a:t>
            </a:r>
            <a:r>
              <a:rPr lang="hr-HR" sz="1400" dirty="0"/>
              <a:t>mor nije uvijek rezultat lošeg sna</a:t>
            </a:r>
          </a:p>
          <a:p>
            <a:r>
              <a:rPr lang="hr-HR" sz="1400" dirty="0"/>
              <a:t>Procjena dnevnih poteškoća </a:t>
            </a:r>
            <a:r>
              <a:rPr lang="hr-HR" sz="1400" dirty="0">
                <a:sym typeface="Wingdings" panose="05000000000000000000" pitchFamily="2" charset="2"/>
              </a:rPr>
              <a:t> p</a:t>
            </a:r>
            <a:r>
              <a:rPr lang="hr-HR" sz="1400" dirty="0"/>
              <a:t>roblemi tijekom dana nisu uvijek posljedica lošeg sna; možda su to samo loši trenutci</a:t>
            </a:r>
          </a:p>
          <a:p>
            <a:pPr algn="just"/>
            <a:endParaRPr lang="hr-HR" sz="1400" dirty="0"/>
          </a:p>
          <a:p>
            <a:pPr algn="just"/>
            <a:endParaRPr lang="hr-HR" sz="1400" dirty="0"/>
          </a:p>
        </p:txBody>
      </p:sp>
      <p:grpSp>
        <p:nvGrpSpPr>
          <p:cNvPr id="1901" name="Google Shape;1901;p58"/>
          <p:cNvGrpSpPr/>
          <p:nvPr/>
        </p:nvGrpSpPr>
        <p:grpSpPr>
          <a:xfrm>
            <a:off x="6584704" y="3165647"/>
            <a:ext cx="1229057" cy="426598"/>
            <a:chOff x="8846279" y="879497"/>
            <a:chExt cx="1892603" cy="656911"/>
          </a:xfrm>
        </p:grpSpPr>
        <p:sp>
          <p:nvSpPr>
            <p:cNvPr id="1902" name="Google Shape;1902;p58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58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58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58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58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58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8" name="Google Shape;1908;p58"/>
          <p:cNvGrpSpPr/>
          <p:nvPr/>
        </p:nvGrpSpPr>
        <p:grpSpPr>
          <a:xfrm>
            <a:off x="6943620" y="3247549"/>
            <a:ext cx="1913043" cy="664006"/>
            <a:chOff x="8846279" y="879497"/>
            <a:chExt cx="1892603" cy="656911"/>
          </a:xfrm>
        </p:grpSpPr>
        <p:sp>
          <p:nvSpPr>
            <p:cNvPr id="1909" name="Google Shape;1909;p58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58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58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58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58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58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5" name="Google Shape;1915;p58"/>
          <p:cNvGrpSpPr/>
          <p:nvPr/>
        </p:nvGrpSpPr>
        <p:grpSpPr>
          <a:xfrm>
            <a:off x="257575" y="1991306"/>
            <a:ext cx="2171042" cy="3152188"/>
            <a:chOff x="257575" y="1991306"/>
            <a:chExt cx="2171042" cy="3152188"/>
          </a:xfrm>
        </p:grpSpPr>
        <p:sp>
          <p:nvSpPr>
            <p:cNvPr id="1916" name="Google Shape;1916;p58"/>
            <p:cNvSpPr/>
            <p:nvPr/>
          </p:nvSpPr>
          <p:spPr>
            <a:xfrm>
              <a:off x="461100" y="2050968"/>
              <a:ext cx="1917322" cy="2118003"/>
            </a:xfrm>
            <a:custGeom>
              <a:avLst/>
              <a:gdLst/>
              <a:ahLst/>
              <a:cxnLst/>
              <a:rect l="l" t="t" r="r" b="b"/>
              <a:pathLst>
                <a:path w="51802" h="57224" extrusionOk="0">
                  <a:moveTo>
                    <a:pt x="20614" y="0"/>
                  </a:moveTo>
                  <a:cubicBezTo>
                    <a:pt x="15712" y="0"/>
                    <a:pt x="11582" y="1262"/>
                    <a:pt x="10559" y="2462"/>
                  </a:cubicBezTo>
                  <a:cubicBezTo>
                    <a:pt x="7333" y="5212"/>
                    <a:pt x="3227" y="15293"/>
                    <a:pt x="2310" y="19399"/>
                  </a:cubicBezTo>
                  <a:cubicBezTo>
                    <a:pt x="1" y="26291"/>
                    <a:pt x="477" y="34063"/>
                    <a:pt x="4583" y="40039"/>
                  </a:cubicBezTo>
                  <a:cubicBezTo>
                    <a:pt x="5500" y="41395"/>
                    <a:pt x="6893" y="42788"/>
                    <a:pt x="8726" y="43705"/>
                  </a:cubicBezTo>
                  <a:cubicBezTo>
                    <a:pt x="9166" y="43705"/>
                    <a:pt x="10082" y="44145"/>
                    <a:pt x="10559" y="44621"/>
                  </a:cubicBezTo>
                  <a:cubicBezTo>
                    <a:pt x="12392" y="45538"/>
                    <a:pt x="13308" y="47371"/>
                    <a:pt x="14665" y="48727"/>
                  </a:cubicBezTo>
                  <a:cubicBezTo>
                    <a:pt x="17414" y="52393"/>
                    <a:pt x="21557" y="55143"/>
                    <a:pt x="26139" y="56536"/>
                  </a:cubicBezTo>
                  <a:cubicBezTo>
                    <a:pt x="28431" y="56994"/>
                    <a:pt x="30722" y="57223"/>
                    <a:pt x="33013" y="57223"/>
                  </a:cubicBezTo>
                  <a:cubicBezTo>
                    <a:pt x="35304" y="57223"/>
                    <a:pt x="37596" y="56994"/>
                    <a:pt x="39887" y="56536"/>
                  </a:cubicBezTo>
                  <a:cubicBezTo>
                    <a:pt x="43076" y="55620"/>
                    <a:pt x="46303" y="54226"/>
                    <a:pt x="48575" y="51953"/>
                  </a:cubicBezTo>
                  <a:cubicBezTo>
                    <a:pt x="50885" y="49644"/>
                    <a:pt x="51802" y="45978"/>
                    <a:pt x="50408" y="42788"/>
                  </a:cubicBezTo>
                  <a:cubicBezTo>
                    <a:pt x="49052" y="40479"/>
                    <a:pt x="46303" y="38646"/>
                    <a:pt x="46742" y="35896"/>
                  </a:cubicBezTo>
                  <a:cubicBezTo>
                    <a:pt x="47219" y="34540"/>
                    <a:pt x="48136" y="33147"/>
                    <a:pt x="48136" y="32230"/>
                  </a:cubicBezTo>
                  <a:cubicBezTo>
                    <a:pt x="49969" y="26291"/>
                    <a:pt x="41243" y="22625"/>
                    <a:pt x="40803" y="17126"/>
                  </a:cubicBezTo>
                  <a:cubicBezTo>
                    <a:pt x="39353" y="3591"/>
                    <a:pt x="28885" y="0"/>
                    <a:pt x="206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58"/>
            <p:cNvSpPr/>
            <p:nvPr/>
          </p:nvSpPr>
          <p:spPr>
            <a:xfrm>
              <a:off x="596784" y="2192278"/>
              <a:ext cx="1645946" cy="1831823"/>
            </a:xfrm>
            <a:custGeom>
              <a:avLst/>
              <a:gdLst/>
              <a:ahLst/>
              <a:cxnLst/>
              <a:rect l="l" t="t" r="r" b="b"/>
              <a:pathLst>
                <a:path w="44470" h="49492" extrusionOk="0">
                  <a:moveTo>
                    <a:pt x="17414" y="1"/>
                  </a:moveTo>
                  <a:cubicBezTo>
                    <a:pt x="13308" y="1"/>
                    <a:pt x="9642" y="1394"/>
                    <a:pt x="8726" y="2310"/>
                  </a:cubicBezTo>
                  <a:cubicBezTo>
                    <a:pt x="5976" y="4583"/>
                    <a:pt x="2750" y="13308"/>
                    <a:pt x="1834" y="16498"/>
                  </a:cubicBezTo>
                  <a:cubicBezTo>
                    <a:pt x="1" y="22473"/>
                    <a:pt x="477" y="29329"/>
                    <a:pt x="3667" y="34388"/>
                  </a:cubicBezTo>
                  <a:cubicBezTo>
                    <a:pt x="4583" y="35744"/>
                    <a:pt x="5976" y="37137"/>
                    <a:pt x="7333" y="37577"/>
                  </a:cubicBezTo>
                  <a:cubicBezTo>
                    <a:pt x="7809" y="38054"/>
                    <a:pt x="8249" y="38054"/>
                    <a:pt x="9166" y="38494"/>
                  </a:cubicBezTo>
                  <a:cubicBezTo>
                    <a:pt x="10559" y="39410"/>
                    <a:pt x="11475" y="40803"/>
                    <a:pt x="12392" y="42160"/>
                  </a:cubicBezTo>
                  <a:cubicBezTo>
                    <a:pt x="14665" y="45386"/>
                    <a:pt x="18331" y="47659"/>
                    <a:pt x="22473" y="49052"/>
                  </a:cubicBezTo>
                  <a:cubicBezTo>
                    <a:pt x="24306" y="49492"/>
                    <a:pt x="26139" y="49492"/>
                    <a:pt x="28412" y="49492"/>
                  </a:cubicBezTo>
                  <a:cubicBezTo>
                    <a:pt x="30245" y="49492"/>
                    <a:pt x="32555" y="49492"/>
                    <a:pt x="34388" y="49052"/>
                  </a:cubicBezTo>
                  <a:cubicBezTo>
                    <a:pt x="37137" y="48135"/>
                    <a:pt x="39887" y="47219"/>
                    <a:pt x="41720" y="44909"/>
                  </a:cubicBezTo>
                  <a:cubicBezTo>
                    <a:pt x="43993" y="43076"/>
                    <a:pt x="44470" y="39887"/>
                    <a:pt x="43553" y="37137"/>
                  </a:cubicBezTo>
                  <a:cubicBezTo>
                    <a:pt x="42637" y="34828"/>
                    <a:pt x="39887" y="33471"/>
                    <a:pt x="40327" y="31162"/>
                  </a:cubicBezTo>
                  <a:cubicBezTo>
                    <a:pt x="40327" y="29805"/>
                    <a:pt x="41243" y="28889"/>
                    <a:pt x="41720" y="27972"/>
                  </a:cubicBezTo>
                  <a:cubicBezTo>
                    <a:pt x="43076" y="22913"/>
                    <a:pt x="35744" y="19724"/>
                    <a:pt x="35304" y="15141"/>
                  </a:cubicBezTo>
                  <a:cubicBezTo>
                    <a:pt x="33911" y="3227"/>
                    <a:pt x="24746" y="1"/>
                    <a:pt x="17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58"/>
            <p:cNvSpPr/>
            <p:nvPr/>
          </p:nvSpPr>
          <p:spPr>
            <a:xfrm>
              <a:off x="257575" y="3866230"/>
              <a:ext cx="2171042" cy="1277264"/>
            </a:xfrm>
            <a:custGeom>
              <a:avLst/>
              <a:gdLst/>
              <a:ahLst/>
              <a:cxnLst/>
              <a:rect l="l" t="t" r="r" b="b"/>
              <a:pathLst>
                <a:path w="58657" h="34509" extrusionOk="0">
                  <a:moveTo>
                    <a:pt x="23165" y="1"/>
                  </a:moveTo>
                  <a:cubicBezTo>
                    <a:pt x="17008" y="1"/>
                    <a:pt x="6437" y="3703"/>
                    <a:pt x="2750" y="17572"/>
                  </a:cubicBezTo>
                  <a:cubicBezTo>
                    <a:pt x="1394" y="22594"/>
                    <a:pt x="477" y="29010"/>
                    <a:pt x="1" y="34509"/>
                  </a:cubicBezTo>
                  <a:lnTo>
                    <a:pt x="58657" y="34509"/>
                  </a:lnTo>
                  <a:cubicBezTo>
                    <a:pt x="58217" y="29010"/>
                    <a:pt x="57740" y="23511"/>
                    <a:pt x="56824" y="18488"/>
                  </a:cubicBezTo>
                  <a:cubicBezTo>
                    <a:pt x="53614" y="4846"/>
                    <a:pt x="44080" y="338"/>
                    <a:pt x="37156" y="338"/>
                  </a:cubicBezTo>
                  <a:cubicBezTo>
                    <a:pt x="36172" y="338"/>
                    <a:pt x="35241" y="429"/>
                    <a:pt x="34388" y="598"/>
                  </a:cubicBezTo>
                  <a:lnTo>
                    <a:pt x="25223" y="158"/>
                  </a:lnTo>
                  <a:cubicBezTo>
                    <a:pt x="24618" y="57"/>
                    <a:pt x="23926" y="1"/>
                    <a:pt x="231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58"/>
            <p:cNvSpPr/>
            <p:nvPr/>
          </p:nvSpPr>
          <p:spPr>
            <a:xfrm>
              <a:off x="732468" y="2072916"/>
              <a:ext cx="1306726" cy="1597830"/>
            </a:xfrm>
            <a:custGeom>
              <a:avLst/>
              <a:gdLst/>
              <a:ahLst/>
              <a:cxnLst/>
              <a:rect l="l" t="t" r="r" b="b"/>
              <a:pathLst>
                <a:path w="35305" h="43170" extrusionOk="0">
                  <a:moveTo>
                    <a:pt x="17095" y="1"/>
                  </a:moveTo>
                  <a:cubicBezTo>
                    <a:pt x="15296" y="1"/>
                    <a:pt x="13518" y="344"/>
                    <a:pt x="11915" y="953"/>
                  </a:cubicBezTo>
                  <a:cubicBezTo>
                    <a:pt x="7333" y="2309"/>
                    <a:pt x="1394" y="5975"/>
                    <a:pt x="917" y="12867"/>
                  </a:cubicBezTo>
                  <a:cubicBezTo>
                    <a:pt x="1" y="19723"/>
                    <a:pt x="917" y="27055"/>
                    <a:pt x="3227" y="32114"/>
                  </a:cubicBezTo>
                  <a:cubicBezTo>
                    <a:pt x="3667" y="34387"/>
                    <a:pt x="4583" y="36696"/>
                    <a:pt x="6416" y="38053"/>
                  </a:cubicBezTo>
                  <a:cubicBezTo>
                    <a:pt x="10078" y="41921"/>
                    <a:pt x="13934" y="43169"/>
                    <a:pt x="17329" y="43169"/>
                  </a:cubicBezTo>
                  <a:cubicBezTo>
                    <a:pt x="21173" y="43169"/>
                    <a:pt x="24426" y="41569"/>
                    <a:pt x="26139" y="40362"/>
                  </a:cubicBezTo>
                  <a:cubicBezTo>
                    <a:pt x="27972" y="38529"/>
                    <a:pt x="29805" y="36220"/>
                    <a:pt x="30722" y="33470"/>
                  </a:cubicBezTo>
                  <a:cubicBezTo>
                    <a:pt x="32555" y="27531"/>
                    <a:pt x="35304" y="7808"/>
                    <a:pt x="23830" y="1869"/>
                  </a:cubicBezTo>
                  <a:cubicBezTo>
                    <a:pt x="21766" y="569"/>
                    <a:pt x="19413" y="1"/>
                    <a:pt x="170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58"/>
            <p:cNvSpPr/>
            <p:nvPr/>
          </p:nvSpPr>
          <p:spPr>
            <a:xfrm>
              <a:off x="1564224" y="3040320"/>
              <a:ext cx="219854" cy="85499"/>
            </a:xfrm>
            <a:custGeom>
              <a:avLst/>
              <a:gdLst/>
              <a:ahLst/>
              <a:cxnLst/>
              <a:rect l="l" t="t" r="r" b="b"/>
              <a:pathLst>
                <a:path w="5940" h="2310" extrusionOk="0">
                  <a:moveTo>
                    <a:pt x="440" y="0"/>
                  </a:moveTo>
                  <a:cubicBezTo>
                    <a:pt x="0" y="0"/>
                    <a:pt x="0" y="477"/>
                    <a:pt x="0" y="477"/>
                  </a:cubicBezTo>
                  <a:cubicBezTo>
                    <a:pt x="917" y="1393"/>
                    <a:pt x="1833" y="1833"/>
                    <a:pt x="2750" y="2310"/>
                  </a:cubicBezTo>
                  <a:lnTo>
                    <a:pt x="5939" y="2310"/>
                  </a:lnTo>
                  <a:lnTo>
                    <a:pt x="5939" y="1833"/>
                  </a:lnTo>
                  <a:cubicBezTo>
                    <a:pt x="3666" y="1833"/>
                    <a:pt x="2273" y="917"/>
                    <a:pt x="4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58"/>
            <p:cNvSpPr/>
            <p:nvPr/>
          </p:nvSpPr>
          <p:spPr>
            <a:xfrm>
              <a:off x="935993" y="3040320"/>
              <a:ext cx="221224" cy="89644"/>
            </a:xfrm>
            <a:custGeom>
              <a:avLst/>
              <a:gdLst/>
              <a:ahLst/>
              <a:cxnLst/>
              <a:rect l="l" t="t" r="r" b="b"/>
              <a:pathLst>
                <a:path w="5977" h="2422" extrusionOk="0">
                  <a:moveTo>
                    <a:pt x="5500" y="0"/>
                  </a:moveTo>
                  <a:cubicBezTo>
                    <a:pt x="4143" y="917"/>
                    <a:pt x="2310" y="1833"/>
                    <a:pt x="477" y="1833"/>
                  </a:cubicBezTo>
                  <a:lnTo>
                    <a:pt x="1" y="1833"/>
                  </a:lnTo>
                  <a:cubicBezTo>
                    <a:pt x="1" y="1833"/>
                    <a:pt x="1" y="2310"/>
                    <a:pt x="477" y="2310"/>
                  </a:cubicBezTo>
                  <a:cubicBezTo>
                    <a:pt x="793" y="2386"/>
                    <a:pt x="1122" y="2421"/>
                    <a:pt x="1457" y="2421"/>
                  </a:cubicBezTo>
                  <a:cubicBezTo>
                    <a:pt x="3067" y="2421"/>
                    <a:pt x="4823" y="1600"/>
                    <a:pt x="5976" y="477"/>
                  </a:cubicBezTo>
                  <a:cubicBezTo>
                    <a:pt x="5976" y="0"/>
                    <a:pt x="5976" y="0"/>
                    <a:pt x="550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58"/>
            <p:cNvSpPr/>
            <p:nvPr/>
          </p:nvSpPr>
          <p:spPr>
            <a:xfrm>
              <a:off x="1292857" y="3024035"/>
              <a:ext cx="101784" cy="271413"/>
            </a:xfrm>
            <a:custGeom>
              <a:avLst/>
              <a:gdLst/>
              <a:ahLst/>
              <a:cxnLst/>
              <a:rect l="l" t="t" r="r" b="b"/>
              <a:pathLst>
                <a:path w="2750" h="7333" extrusionOk="0">
                  <a:moveTo>
                    <a:pt x="440" y="0"/>
                  </a:moveTo>
                  <a:lnTo>
                    <a:pt x="440" y="917"/>
                  </a:lnTo>
                  <a:cubicBezTo>
                    <a:pt x="0" y="2750"/>
                    <a:pt x="0" y="5023"/>
                    <a:pt x="0" y="6856"/>
                  </a:cubicBezTo>
                  <a:lnTo>
                    <a:pt x="0" y="7332"/>
                  </a:lnTo>
                  <a:lnTo>
                    <a:pt x="1833" y="7332"/>
                  </a:lnTo>
                  <a:cubicBezTo>
                    <a:pt x="2273" y="7332"/>
                    <a:pt x="2750" y="7332"/>
                    <a:pt x="2750" y="6856"/>
                  </a:cubicBezTo>
                  <a:cubicBezTo>
                    <a:pt x="2750" y="4583"/>
                    <a:pt x="2750" y="2750"/>
                    <a:pt x="2273" y="440"/>
                  </a:cubicBezTo>
                  <a:cubicBezTo>
                    <a:pt x="2273" y="0"/>
                    <a:pt x="1357" y="0"/>
                    <a:pt x="13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58"/>
            <p:cNvSpPr/>
            <p:nvPr/>
          </p:nvSpPr>
          <p:spPr>
            <a:xfrm>
              <a:off x="1089331" y="3583055"/>
              <a:ext cx="491230" cy="305316"/>
            </a:xfrm>
            <a:custGeom>
              <a:avLst/>
              <a:gdLst/>
              <a:ahLst/>
              <a:cxnLst/>
              <a:rect l="l" t="t" r="r" b="b"/>
              <a:pathLst>
                <a:path w="13272" h="8249" extrusionOk="0">
                  <a:moveTo>
                    <a:pt x="1357" y="0"/>
                  </a:moveTo>
                  <a:lnTo>
                    <a:pt x="0" y="8249"/>
                  </a:lnTo>
                  <a:lnTo>
                    <a:pt x="13271" y="8249"/>
                  </a:lnTo>
                  <a:lnTo>
                    <a:pt x="123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58"/>
            <p:cNvSpPr/>
            <p:nvPr/>
          </p:nvSpPr>
          <p:spPr>
            <a:xfrm>
              <a:off x="1123234" y="3616958"/>
              <a:ext cx="423386" cy="125583"/>
            </a:xfrm>
            <a:custGeom>
              <a:avLst/>
              <a:gdLst/>
              <a:ahLst/>
              <a:cxnLst/>
              <a:rect l="l" t="t" r="r" b="b"/>
              <a:pathLst>
                <a:path w="11439" h="3393" extrusionOk="0">
                  <a:moveTo>
                    <a:pt x="1" y="1"/>
                  </a:moveTo>
                  <a:lnTo>
                    <a:pt x="1" y="2750"/>
                  </a:lnTo>
                  <a:cubicBezTo>
                    <a:pt x="1" y="2750"/>
                    <a:pt x="2039" y="3392"/>
                    <a:pt x="4567" y="3392"/>
                  </a:cubicBezTo>
                  <a:cubicBezTo>
                    <a:pt x="6835" y="3392"/>
                    <a:pt x="9498" y="2876"/>
                    <a:pt x="11439" y="917"/>
                  </a:cubicBezTo>
                  <a:lnTo>
                    <a:pt x="11439" y="917"/>
                  </a:lnTo>
                  <a:cubicBezTo>
                    <a:pt x="11439" y="917"/>
                    <a:pt x="9380" y="1718"/>
                    <a:pt x="6564" y="1718"/>
                  </a:cubicBezTo>
                  <a:cubicBezTo>
                    <a:pt x="4598" y="1718"/>
                    <a:pt x="2262" y="132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58"/>
            <p:cNvSpPr/>
            <p:nvPr/>
          </p:nvSpPr>
          <p:spPr>
            <a:xfrm>
              <a:off x="648341" y="2014993"/>
              <a:ext cx="694762" cy="1005519"/>
            </a:xfrm>
            <a:custGeom>
              <a:avLst/>
              <a:gdLst/>
              <a:ahLst/>
              <a:cxnLst/>
              <a:rect l="l" t="t" r="r" b="b"/>
              <a:pathLst>
                <a:path w="18771" h="27167" extrusionOk="0">
                  <a:moveTo>
                    <a:pt x="13262" y="1"/>
                  </a:moveTo>
                  <a:cubicBezTo>
                    <a:pt x="10552" y="1"/>
                    <a:pt x="7047" y="1887"/>
                    <a:pt x="5500" y="3434"/>
                  </a:cubicBezTo>
                  <a:cubicBezTo>
                    <a:pt x="3190" y="5707"/>
                    <a:pt x="1834" y="8933"/>
                    <a:pt x="1357" y="12123"/>
                  </a:cubicBezTo>
                  <a:cubicBezTo>
                    <a:pt x="441" y="16705"/>
                    <a:pt x="1" y="21288"/>
                    <a:pt x="1834" y="25870"/>
                  </a:cubicBezTo>
                  <a:cubicBezTo>
                    <a:pt x="2145" y="26518"/>
                    <a:pt x="2933" y="27166"/>
                    <a:pt x="3691" y="27166"/>
                  </a:cubicBezTo>
                  <a:cubicBezTo>
                    <a:pt x="4006" y="27166"/>
                    <a:pt x="4315" y="27055"/>
                    <a:pt x="4583" y="26787"/>
                  </a:cubicBezTo>
                  <a:cubicBezTo>
                    <a:pt x="4583" y="21764"/>
                    <a:pt x="6856" y="16705"/>
                    <a:pt x="10522" y="13039"/>
                  </a:cubicBezTo>
                  <a:cubicBezTo>
                    <a:pt x="11915" y="11683"/>
                    <a:pt x="13272" y="10766"/>
                    <a:pt x="14665" y="9373"/>
                  </a:cubicBezTo>
                  <a:cubicBezTo>
                    <a:pt x="16938" y="7100"/>
                    <a:pt x="18771" y="1601"/>
                    <a:pt x="14665" y="208"/>
                  </a:cubicBezTo>
                  <a:cubicBezTo>
                    <a:pt x="14236" y="65"/>
                    <a:pt x="13762" y="1"/>
                    <a:pt x="13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58"/>
            <p:cNvSpPr/>
            <p:nvPr/>
          </p:nvSpPr>
          <p:spPr>
            <a:xfrm>
              <a:off x="1055392" y="1991306"/>
              <a:ext cx="949852" cy="983755"/>
            </a:xfrm>
            <a:custGeom>
              <a:avLst/>
              <a:gdLst/>
              <a:ahLst/>
              <a:cxnLst/>
              <a:rect l="l" t="t" r="r" b="b"/>
              <a:pathLst>
                <a:path w="25663" h="26579" extrusionOk="0">
                  <a:moveTo>
                    <a:pt x="9000" y="1"/>
                  </a:moveTo>
                  <a:cubicBezTo>
                    <a:pt x="7170" y="1"/>
                    <a:pt x="5341" y="408"/>
                    <a:pt x="3667" y="1325"/>
                  </a:cubicBezTo>
                  <a:cubicBezTo>
                    <a:pt x="2274" y="2241"/>
                    <a:pt x="917" y="3158"/>
                    <a:pt x="917" y="4991"/>
                  </a:cubicBezTo>
                  <a:cubicBezTo>
                    <a:pt x="1" y="7264"/>
                    <a:pt x="1357" y="9573"/>
                    <a:pt x="2750" y="11406"/>
                  </a:cubicBezTo>
                  <a:cubicBezTo>
                    <a:pt x="5500" y="14596"/>
                    <a:pt x="8249" y="16905"/>
                    <a:pt x="11439" y="18738"/>
                  </a:cubicBezTo>
                  <a:cubicBezTo>
                    <a:pt x="11915" y="17822"/>
                    <a:pt x="11915" y="16905"/>
                    <a:pt x="11915" y="15989"/>
                  </a:cubicBezTo>
                  <a:cubicBezTo>
                    <a:pt x="14188" y="19178"/>
                    <a:pt x="17414" y="22404"/>
                    <a:pt x="20604" y="24677"/>
                  </a:cubicBezTo>
                  <a:cubicBezTo>
                    <a:pt x="21743" y="25543"/>
                    <a:pt x="22882" y="26579"/>
                    <a:pt x="23801" y="26579"/>
                  </a:cubicBezTo>
                  <a:cubicBezTo>
                    <a:pt x="24361" y="26579"/>
                    <a:pt x="24839" y="26195"/>
                    <a:pt x="25186" y="25154"/>
                  </a:cubicBezTo>
                  <a:cubicBezTo>
                    <a:pt x="25663" y="23321"/>
                    <a:pt x="25663" y="21011"/>
                    <a:pt x="25186" y="19178"/>
                  </a:cubicBezTo>
                  <a:cubicBezTo>
                    <a:pt x="24270" y="13679"/>
                    <a:pt x="22913" y="8180"/>
                    <a:pt x="18771" y="4074"/>
                  </a:cubicBezTo>
                  <a:cubicBezTo>
                    <a:pt x="16327" y="1630"/>
                    <a:pt x="12661" y="1"/>
                    <a:pt x="90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58"/>
            <p:cNvSpPr/>
            <p:nvPr/>
          </p:nvSpPr>
          <p:spPr>
            <a:xfrm>
              <a:off x="1885778" y="2938539"/>
              <a:ext cx="187283" cy="237509"/>
            </a:xfrm>
            <a:custGeom>
              <a:avLst/>
              <a:gdLst/>
              <a:ahLst/>
              <a:cxnLst/>
              <a:rect l="l" t="t" r="r" b="b"/>
              <a:pathLst>
                <a:path w="5060" h="6417" extrusionOk="0">
                  <a:moveTo>
                    <a:pt x="2310" y="1"/>
                  </a:moveTo>
                  <a:lnTo>
                    <a:pt x="477" y="1834"/>
                  </a:lnTo>
                  <a:lnTo>
                    <a:pt x="1" y="5976"/>
                  </a:lnTo>
                  <a:cubicBezTo>
                    <a:pt x="477" y="6416"/>
                    <a:pt x="1394" y="6416"/>
                    <a:pt x="2310" y="6416"/>
                  </a:cubicBezTo>
                  <a:cubicBezTo>
                    <a:pt x="2750" y="6416"/>
                    <a:pt x="3227" y="5976"/>
                    <a:pt x="3227" y="5500"/>
                  </a:cubicBezTo>
                  <a:cubicBezTo>
                    <a:pt x="4143" y="4143"/>
                    <a:pt x="5060" y="2750"/>
                    <a:pt x="4583" y="1394"/>
                  </a:cubicBezTo>
                  <a:cubicBezTo>
                    <a:pt x="4583" y="917"/>
                    <a:pt x="4583" y="477"/>
                    <a:pt x="4143" y="477"/>
                  </a:cubicBezTo>
                  <a:cubicBezTo>
                    <a:pt x="3667" y="1"/>
                    <a:pt x="2750" y="1"/>
                    <a:pt x="2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58"/>
            <p:cNvSpPr/>
            <p:nvPr/>
          </p:nvSpPr>
          <p:spPr>
            <a:xfrm>
              <a:off x="1903433" y="2990096"/>
              <a:ext cx="101784" cy="101821"/>
            </a:xfrm>
            <a:custGeom>
              <a:avLst/>
              <a:gdLst/>
              <a:ahLst/>
              <a:cxnLst/>
              <a:rect l="l" t="t" r="r" b="b"/>
              <a:pathLst>
                <a:path w="2750" h="2751" extrusionOk="0">
                  <a:moveTo>
                    <a:pt x="2750" y="1"/>
                  </a:moveTo>
                  <a:lnTo>
                    <a:pt x="2750" y="1"/>
                  </a:lnTo>
                  <a:cubicBezTo>
                    <a:pt x="1357" y="441"/>
                    <a:pt x="440" y="1357"/>
                    <a:pt x="0" y="2750"/>
                  </a:cubicBezTo>
                  <a:lnTo>
                    <a:pt x="27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58"/>
            <p:cNvSpPr/>
            <p:nvPr/>
          </p:nvSpPr>
          <p:spPr>
            <a:xfrm>
              <a:off x="1937335" y="3040320"/>
              <a:ext cx="33977" cy="101784"/>
            </a:xfrm>
            <a:custGeom>
              <a:avLst/>
              <a:gdLst/>
              <a:ahLst/>
              <a:cxnLst/>
              <a:rect l="l" t="t" r="r" b="b"/>
              <a:pathLst>
                <a:path w="918" h="2750" extrusionOk="0">
                  <a:moveTo>
                    <a:pt x="1" y="0"/>
                  </a:moveTo>
                  <a:cubicBezTo>
                    <a:pt x="441" y="917"/>
                    <a:pt x="441" y="1833"/>
                    <a:pt x="441" y="2310"/>
                  </a:cubicBezTo>
                  <a:cubicBezTo>
                    <a:pt x="441" y="2750"/>
                    <a:pt x="917" y="2750"/>
                    <a:pt x="917" y="2750"/>
                  </a:cubicBezTo>
                  <a:cubicBezTo>
                    <a:pt x="917" y="1833"/>
                    <a:pt x="917" y="477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58"/>
            <p:cNvSpPr/>
            <p:nvPr/>
          </p:nvSpPr>
          <p:spPr>
            <a:xfrm>
              <a:off x="648341" y="2938539"/>
              <a:ext cx="169665" cy="237509"/>
            </a:xfrm>
            <a:custGeom>
              <a:avLst/>
              <a:gdLst/>
              <a:ahLst/>
              <a:cxnLst/>
              <a:rect l="l" t="t" r="r" b="b"/>
              <a:pathLst>
                <a:path w="4584" h="6417" extrusionOk="0">
                  <a:moveTo>
                    <a:pt x="2750" y="1"/>
                  </a:moveTo>
                  <a:cubicBezTo>
                    <a:pt x="1834" y="1"/>
                    <a:pt x="1357" y="1"/>
                    <a:pt x="917" y="477"/>
                  </a:cubicBezTo>
                  <a:cubicBezTo>
                    <a:pt x="441" y="477"/>
                    <a:pt x="441" y="917"/>
                    <a:pt x="441" y="1394"/>
                  </a:cubicBezTo>
                  <a:cubicBezTo>
                    <a:pt x="1" y="2750"/>
                    <a:pt x="441" y="4143"/>
                    <a:pt x="1357" y="5500"/>
                  </a:cubicBezTo>
                  <a:cubicBezTo>
                    <a:pt x="1834" y="5976"/>
                    <a:pt x="2274" y="6416"/>
                    <a:pt x="2750" y="6416"/>
                  </a:cubicBezTo>
                  <a:cubicBezTo>
                    <a:pt x="3667" y="6416"/>
                    <a:pt x="4107" y="6416"/>
                    <a:pt x="4583" y="5976"/>
                  </a:cubicBezTo>
                  <a:lnTo>
                    <a:pt x="4583" y="1834"/>
                  </a:lnTo>
                  <a:lnTo>
                    <a:pt x="275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58"/>
            <p:cNvSpPr/>
            <p:nvPr/>
          </p:nvSpPr>
          <p:spPr>
            <a:xfrm>
              <a:off x="698565" y="2990096"/>
              <a:ext cx="119439" cy="101821"/>
            </a:xfrm>
            <a:custGeom>
              <a:avLst/>
              <a:gdLst/>
              <a:ahLst/>
              <a:cxnLst/>
              <a:rect l="l" t="t" r="r" b="b"/>
              <a:pathLst>
                <a:path w="3227" h="2751" extrusionOk="0">
                  <a:moveTo>
                    <a:pt x="0" y="1"/>
                  </a:moveTo>
                  <a:cubicBezTo>
                    <a:pt x="1393" y="917"/>
                    <a:pt x="2310" y="1834"/>
                    <a:pt x="2750" y="2750"/>
                  </a:cubicBezTo>
                  <a:lnTo>
                    <a:pt x="3226" y="2750"/>
                  </a:lnTo>
                  <a:cubicBezTo>
                    <a:pt x="2750" y="1357"/>
                    <a:pt x="1393" y="441"/>
                    <a:pt x="4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58"/>
            <p:cNvSpPr/>
            <p:nvPr/>
          </p:nvSpPr>
          <p:spPr>
            <a:xfrm>
              <a:off x="732468" y="3040320"/>
              <a:ext cx="51595" cy="101784"/>
            </a:xfrm>
            <a:custGeom>
              <a:avLst/>
              <a:gdLst/>
              <a:ahLst/>
              <a:cxnLst/>
              <a:rect l="l" t="t" r="r" b="b"/>
              <a:pathLst>
                <a:path w="1394" h="2750" extrusionOk="0">
                  <a:moveTo>
                    <a:pt x="917" y="0"/>
                  </a:moveTo>
                  <a:cubicBezTo>
                    <a:pt x="477" y="477"/>
                    <a:pt x="1" y="1833"/>
                    <a:pt x="477" y="2750"/>
                  </a:cubicBezTo>
                  <a:lnTo>
                    <a:pt x="477" y="2310"/>
                  </a:lnTo>
                  <a:cubicBezTo>
                    <a:pt x="477" y="1833"/>
                    <a:pt x="917" y="917"/>
                    <a:pt x="1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58"/>
            <p:cNvSpPr/>
            <p:nvPr/>
          </p:nvSpPr>
          <p:spPr>
            <a:xfrm>
              <a:off x="969933" y="3176004"/>
              <a:ext cx="169628" cy="88830"/>
            </a:xfrm>
            <a:custGeom>
              <a:avLst/>
              <a:gdLst/>
              <a:ahLst/>
              <a:cxnLst/>
              <a:rect l="l" t="t" r="r" b="b"/>
              <a:pathLst>
                <a:path w="4583" h="2400" extrusionOk="0">
                  <a:moveTo>
                    <a:pt x="0" y="0"/>
                  </a:moveTo>
                  <a:cubicBezTo>
                    <a:pt x="0" y="917"/>
                    <a:pt x="0" y="1393"/>
                    <a:pt x="477" y="1833"/>
                  </a:cubicBezTo>
                  <a:cubicBezTo>
                    <a:pt x="862" y="2229"/>
                    <a:pt x="1359" y="2400"/>
                    <a:pt x="1874" y="2400"/>
                  </a:cubicBezTo>
                  <a:cubicBezTo>
                    <a:pt x="3173" y="2400"/>
                    <a:pt x="4583" y="1313"/>
                    <a:pt x="4583" y="0"/>
                  </a:cubicBezTo>
                  <a:lnTo>
                    <a:pt x="4583" y="0"/>
                  </a:lnTo>
                  <a:cubicBezTo>
                    <a:pt x="4265" y="1005"/>
                    <a:pt x="3223" y="1762"/>
                    <a:pt x="2145" y="1762"/>
                  </a:cubicBezTo>
                  <a:cubicBezTo>
                    <a:pt x="1728" y="1762"/>
                    <a:pt x="1305" y="1649"/>
                    <a:pt x="917" y="1393"/>
                  </a:cubicBezTo>
                  <a:cubicBezTo>
                    <a:pt x="477" y="917"/>
                    <a:pt x="477" y="477"/>
                    <a:pt x="4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58"/>
            <p:cNvSpPr/>
            <p:nvPr/>
          </p:nvSpPr>
          <p:spPr>
            <a:xfrm>
              <a:off x="1564224" y="3176004"/>
              <a:ext cx="185914" cy="88830"/>
            </a:xfrm>
            <a:custGeom>
              <a:avLst/>
              <a:gdLst/>
              <a:ahLst/>
              <a:cxnLst/>
              <a:rect l="l" t="t" r="r" b="b"/>
              <a:pathLst>
                <a:path w="5023" h="2400" extrusionOk="0">
                  <a:moveTo>
                    <a:pt x="0" y="0"/>
                  </a:moveTo>
                  <a:cubicBezTo>
                    <a:pt x="440" y="917"/>
                    <a:pt x="440" y="1393"/>
                    <a:pt x="917" y="1833"/>
                  </a:cubicBezTo>
                  <a:cubicBezTo>
                    <a:pt x="1302" y="2229"/>
                    <a:pt x="1800" y="2400"/>
                    <a:pt x="2315" y="2400"/>
                  </a:cubicBezTo>
                  <a:cubicBezTo>
                    <a:pt x="3613" y="2400"/>
                    <a:pt x="5023" y="1313"/>
                    <a:pt x="5023" y="0"/>
                  </a:cubicBezTo>
                  <a:lnTo>
                    <a:pt x="4583" y="0"/>
                  </a:lnTo>
                  <a:cubicBezTo>
                    <a:pt x="4239" y="1005"/>
                    <a:pt x="3190" y="1762"/>
                    <a:pt x="2288" y="1762"/>
                  </a:cubicBezTo>
                  <a:cubicBezTo>
                    <a:pt x="1939" y="1762"/>
                    <a:pt x="1612" y="1649"/>
                    <a:pt x="1357" y="1393"/>
                  </a:cubicBezTo>
                  <a:cubicBezTo>
                    <a:pt x="917" y="917"/>
                    <a:pt x="917" y="477"/>
                    <a:pt x="4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58"/>
            <p:cNvSpPr/>
            <p:nvPr/>
          </p:nvSpPr>
          <p:spPr>
            <a:xfrm>
              <a:off x="1309142" y="3349995"/>
              <a:ext cx="67881" cy="81131"/>
            </a:xfrm>
            <a:custGeom>
              <a:avLst/>
              <a:gdLst/>
              <a:ahLst/>
              <a:cxnLst/>
              <a:rect l="l" t="t" r="r" b="b"/>
              <a:pathLst>
                <a:path w="1834" h="2192" extrusionOk="0">
                  <a:moveTo>
                    <a:pt x="1100" y="1"/>
                  </a:moveTo>
                  <a:cubicBezTo>
                    <a:pt x="926" y="1"/>
                    <a:pt x="697" y="120"/>
                    <a:pt x="477" y="358"/>
                  </a:cubicBezTo>
                  <a:cubicBezTo>
                    <a:pt x="0" y="358"/>
                    <a:pt x="0" y="798"/>
                    <a:pt x="0" y="1275"/>
                  </a:cubicBezTo>
                  <a:lnTo>
                    <a:pt x="0" y="1715"/>
                  </a:lnTo>
                  <a:cubicBezTo>
                    <a:pt x="477" y="2191"/>
                    <a:pt x="917" y="2191"/>
                    <a:pt x="917" y="2191"/>
                  </a:cubicBezTo>
                  <a:cubicBezTo>
                    <a:pt x="1393" y="2191"/>
                    <a:pt x="1833" y="1715"/>
                    <a:pt x="1833" y="1715"/>
                  </a:cubicBezTo>
                  <a:lnTo>
                    <a:pt x="1833" y="798"/>
                  </a:lnTo>
                  <a:cubicBezTo>
                    <a:pt x="1833" y="358"/>
                    <a:pt x="1393" y="358"/>
                    <a:pt x="1393" y="358"/>
                  </a:cubicBezTo>
                  <a:cubicBezTo>
                    <a:pt x="1393" y="120"/>
                    <a:pt x="1274" y="1"/>
                    <a:pt x="11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58"/>
            <p:cNvSpPr/>
            <p:nvPr/>
          </p:nvSpPr>
          <p:spPr>
            <a:xfrm>
              <a:off x="766407" y="3865859"/>
              <a:ext cx="1204942" cy="158191"/>
            </a:xfrm>
            <a:custGeom>
              <a:avLst/>
              <a:gdLst/>
              <a:ahLst/>
              <a:cxnLst/>
              <a:rect l="l" t="t" r="r" b="b"/>
              <a:pathLst>
                <a:path w="32555" h="4274" extrusionOk="0">
                  <a:moveTo>
                    <a:pt x="9344" y="1"/>
                  </a:moveTo>
                  <a:cubicBezTo>
                    <a:pt x="6666" y="1"/>
                    <a:pt x="3202" y="684"/>
                    <a:pt x="0" y="2441"/>
                  </a:cubicBezTo>
                  <a:cubicBezTo>
                    <a:pt x="6416" y="4274"/>
                    <a:pt x="15581" y="4274"/>
                    <a:pt x="15581" y="4274"/>
                  </a:cubicBezTo>
                  <a:cubicBezTo>
                    <a:pt x="32078" y="3834"/>
                    <a:pt x="32554" y="2917"/>
                    <a:pt x="32554" y="2917"/>
                  </a:cubicBezTo>
                  <a:cubicBezTo>
                    <a:pt x="29349" y="994"/>
                    <a:pt x="26358" y="183"/>
                    <a:pt x="23759" y="183"/>
                  </a:cubicBezTo>
                  <a:cubicBezTo>
                    <a:pt x="22642" y="183"/>
                    <a:pt x="21598" y="333"/>
                    <a:pt x="20640" y="608"/>
                  </a:cubicBezTo>
                  <a:lnTo>
                    <a:pt x="11475" y="168"/>
                  </a:lnTo>
                  <a:cubicBezTo>
                    <a:pt x="10850" y="60"/>
                    <a:pt x="10131" y="1"/>
                    <a:pt x="93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58"/>
            <p:cNvSpPr/>
            <p:nvPr/>
          </p:nvSpPr>
          <p:spPr>
            <a:xfrm>
              <a:off x="716183" y="4668526"/>
              <a:ext cx="33977" cy="474944"/>
            </a:xfrm>
            <a:custGeom>
              <a:avLst/>
              <a:gdLst/>
              <a:ahLst/>
              <a:cxnLst/>
              <a:rect l="l" t="t" r="r" b="b"/>
              <a:pathLst>
                <a:path w="918" h="12832" extrusionOk="0">
                  <a:moveTo>
                    <a:pt x="1" y="1"/>
                  </a:moveTo>
                  <a:lnTo>
                    <a:pt x="1" y="10082"/>
                  </a:lnTo>
                  <a:lnTo>
                    <a:pt x="1" y="12832"/>
                  </a:lnTo>
                  <a:lnTo>
                    <a:pt x="917" y="12832"/>
                  </a:lnTo>
                  <a:lnTo>
                    <a:pt x="917" y="10082"/>
                  </a:lnTo>
                  <a:lnTo>
                    <a:pt x="91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58"/>
            <p:cNvSpPr/>
            <p:nvPr/>
          </p:nvSpPr>
          <p:spPr>
            <a:xfrm>
              <a:off x="1971275" y="4668526"/>
              <a:ext cx="33940" cy="474944"/>
            </a:xfrm>
            <a:custGeom>
              <a:avLst/>
              <a:gdLst/>
              <a:ahLst/>
              <a:cxnLst/>
              <a:rect l="l" t="t" r="r" b="b"/>
              <a:pathLst>
                <a:path w="917" h="12832" extrusionOk="0">
                  <a:moveTo>
                    <a:pt x="0" y="1"/>
                  </a:moveTo>
                  <a:lnTo>
                    <a:pt x="0" y="10082"/>
                  </a:lnTo>
                  <a:lnTo>
                    <a:pt x="0" y="12832"/>
                  </a:lnTo>
                  <a:lnTo>
                    <a:pt x="917" y="12832"/>
                  </a:lnTo>
                  <a:lnTo>
                    <a:pt x="917" y="10082"/>
                  </a:lnTo>
                  <a:cubicBezTo>
                    <a:pt x="917" y="7809"/>
                    <a:pt x="917" y="5060"/>
                    <a:pt x="4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9" name="Google Shape;1939;p58"/>
          <p:cNvGrpSpPr/>
          <p:nvPr/>
        </p:nvGrpSpPr>
        <p:grpSpPr>
          <a:xfrm>
            <a:off x="7259484" y="2740887"/>
            <a:ext cx="664039" cy="663994"/>
            <a:chOff x="714775" y="4094725"/>
            <a:chExt cx="674014" cy="673969"/>
          </a:xfrm>
        </p:grpSpPr>
        <p:sp>
          <p:nvSpPr>
            <p:cNvPr id="1940" name="Google Shape;1940;p58"/>
            <p:cNvSpPr/>
            <p:nvPr/>
          </p:nvSpPr>
          <p:spPr>
            <a:xfrm>
              <a:off x="714775" y="4094725"/>
              <a:ext cx="674014" cy="673969"/>
            </a:xfrm>
            <a:custGeom>
              <a:avLst/>
              <a:gdLst/>
              <a:ahLst/>
              <a:cxnLst/>
              <a:rect l="l" t="t" r="r" b="b"/>
              <a:pathLst>
                <a:path w="14739" h="14738" extrusionOk="0">
                  <a:moveTo>
                    <a:pt x="7365" y="0"/>
                  </a:moveTo>
                  <a:cubicBezTo>
                    <a:pt x="3231" y="0"/>
                    <a:pt x="1" y="3230"/>
                    <a:pt x="1" y="7373"/>
                  </a:cubicBezTo>
                  <a:cubicBezTo>
                    <a:pt x="1" y="11411"/>
                    <a:pt x="3231" y="14738"/>
                    <a:pt x="7365" y="14738"/>
                  </a:cubicBezTo>
                  <a:cubicBezTo>
                    <a:pt x="11403" y="14738"/>
                    <a:pt x="14738" y="11411"/>
                    <a:pt x="14738" y="7373"/>
                  </a:cubicBezTo>
                  <a:cubicBezTo>
                    <a:pt x="14738" y="3230"/>
                    <a:pt x="11403" y="0"/>
                    <a:pt x="73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58"/>
            <p:cNvSpPr/>
            <p:nvPr/>
          </p:nvSpPr>
          <p:spPr>
            <a:xfrm>
              <a:off x="746924" y="4127240"/>
              <a:ext cx="604916" cy="604551"/>
            </a:xfrm>
            <a:custGeom>
              <a:avLst/>
              <a:gdLst/>
              <a:ahLst/>
              <a:cxnLst/>
              <a:rect l="l" t="t" r="r" b="b"/>
              <a:pathLst>
                <a:path w="13228" h="13220" extrusionOk="0">
                  <a:moveTo>
                    <a:pt x="6662" y="0"/>
                  </a:moveTo>
                  <a:cubicBezTo>
                    <a:pt x="3029" y="0"/>
                    <a:pt x="0" y="3028"/>
                    <a:pt x="0" y="6662"/>
                  </a:cubicBezTo>
                  <a:cubicBezTo>
                    <a:pt x="0" y="10296"/>
                    <a:pt x="3029" y="13219"/>
                    <a:pt x="6662" y="13219"/>
                  </a:cubicBezTo>
                  <a:cubicBezTo>
                    <a:pt x="10296" y="13219"/>
                    <a:pt x="13228" y="10296"/>
                    <a:pt x="13228" y="6662"/>
                  </a:cubicBezTo>
                  <a:cubicBezTo>
                    <a:pt x="13228" y="3028"/>
                    <a:pt x="10296" y="0"/>
                    <a:pt x="66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58"/>
            <p:cNvSpPr/>
            <p:nvPr/>
          </p:nvSpPr>
          <p:spPr>
            <a:xfrm>
              <a:off x="1028671" y="4413422"/>
              <a:ext cx="32194" cy="32148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5" y="0"/>
                  </a:moveTo>
                  <a:cubicBezTo>
                    <a:pt x="203" y="0"/>
                    <a:pt x="1" y="202"/>
                    <a:pt x="1" y="404"/>
                  </a:cubicBezTo>
                  <a:cubicBezTo>
                    <a:pt x="1" y="606"/>
                    <a:pt x="203" y="703"/>
                    <a:pt x="405" y="703"/>
                  </a:cubicBezTo>
                  <a:cubicBezTo>
                    <a:pt x="501" y="703"/>
                    <a:pt x="703" y="606"/>
                    <a:pt x="703" y="404"/>
                  </a:cubicBezTo>
                  <a:cubicBezTo>
                    <a:pt x="703" y="202"/>
                    <a:pt x="501" y="0"/>
                    <a:pt x="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58"/>
            <p:cNvSpPr/>
            <p:nvPr/>
          </p:nvSpPr>
          <p:spPr>
            <a:xfrm>
              <a:off x="779393" y="4422660"/>
              <a:ext cx="32194" cy="32148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300" y="0"/>
                  </a:moveTo>
                  <a:cubicBezTo>
                    <a:pt x="98" y="0"/>
                    <a:pt x="1" y="97"/>
                    <a:pt x="1" y="299"/>
                  </a:cubicBezTo>
                  <a:cubicBezTo>
                    <a:pt x="1" y="501"/>
                    <a:pt x="98" y="703"/>
                    <a:pt x="300" y="703"/>
                  </a:cubicBezTo>
                  <a:cubicBezTo>
                    <a:pt x="502" y="703"/>
                    <a:pt x="704" y="501"/>
                    <a:pt x="704" y="299"/>
                  </a:cubicBezTo>
                  <a:cubicBezTo>
                    <a:pt x="704" y="97"/>
                    <a:pt x="502" y="0"/>
                    <a:pt x="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58"/>
            <p:cNvSpPr/>
            <p:nvPr/>
          </p:nvSpPr>
          <p:spPr>
            <a:xfrm>
              <a:off x="1028671" y="4667091"/>
              <a:ext cx="32194" cy="36996"/>
            </a:xfrm>
            <a:custGeom>
              <a:avLst/>
              <a:gdLst/>
              <a:ahLst/>
              <a:cxnLst/>
              <a:rect l="l" t="t" r="r" b="b"/>
              <a:pathLst>
                <a:path w="704" h="809" extrusionOk="0">
                  <a:moveTo>
                    <a:pt x="405" y="1"/>
                  </a:moveTo>
                  <a:cubicBezTo>
                    <a:pt x="203" y="1"/>
                    <a:pt x="1" y="203"/>
                    <a:pt x="1" y="405"/>
                  </a:cubicBezTo>
                  <a:cubicBezTo>
                    <a:pt x="1" y="607"/>
                    <a:pt x="203" y="808"/>
                    <a:pt x="405" y="808"/>
                  </a:cubicBezTo>
                  <a:cubicBezTo>
                    <a:pt x="501" y="808"/>
                    <a:pt x="703" y="607"/>
                    <a:pt x="703" y="405"/>
                  </a:cubicBezTo>
                  <a:cubicBezTo>
                    <a:pt x="703" y="203"/>
                    <a:pt x="501" y="1"/>
                    <a:pt x="4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58"/>
            <p:cNvSpPr/>
            <p:nvPr/>
          </p:nvSpPr>
          <p:spPr>
            <a:xfrm>
              <a:off x="1282385" y="4413422"/>
              <a:ext cx="32560" cy="32148"/>
            </a:xfrm>
            <a:custGeom>
              <a:avLst/>
              <a:gdLst/>
              <a:ahLst/>
              <a:cxnLst/>
              <a:rect l="l" t="t" r="r" b="b"/>
              <a:pathLst>
                <a:path w="712" h="703" extrusionOk="0">
                  <a:moveTo>
                    <a:pt x="307" y="0"/>
                  </a:moveTo>
                  <a:cubicBezTo>
                    <a:pt x="105" y="0"/>
                    <a:pt x="0" y="202"/>
                    <a:pt x="0" y="404"/>
                  </a:cubicBezTo>
                  <a:cubicBezTo>
                    <a:pt x="0" y="606"/>
                    <a:pt x="105" y="703"/>
                    <a:pt x="307" y="703"/>
                  </a:cubicBezTo>
                  <a:cubicBezTo>
                    <a:pt x="509" y="703"/>
                    <a:pt x="711" y="606"/>
                    <a:pt x="711" y="404"/>
                  </a:cubicBezTo>
                  <a:cubicBezTo>
                    <a:pt x="711" y="202"/>
                    <a:pt x="509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58"/>
            <p:cNvSpPr/>
            <p:nvPr/>
          </p:nvSpPr>
          <p:spPr>
            <a:xfrm>
              <a:off x="1028671" y="4168580"/>
              <a:ext cx="32194" cy="32560"/>
            </a:xfrm>
            <a:custGeom>
              <a:avLst/>
              <a:gdLst/>
              <a:ahLst/>
              <a:cxnLst/>
              <a:rect l="l" t="t" r="r" b="b"/>
              <a:pathLst>
                <a:path w="704" h="712" extrusionOk="0">
                  <a:moveTo>
                    <a:pt x="405" y="0"/>
                  </a:moveTo>
                  <a:cubicBezTo>
                    <a:pt x="203" y="0"/>
                    <a:pt x="1" y="202"/>
                    <a:pt x="1" y="404"/>
                  </a:cubicBezTo>
                  <a:cubicBezTo>
                    <a:pt x="1" y="606"/>
                    <a:pt x="203" y="711"/>
                    <a:pt x="405" y="711"/>
                  </a:cubicBezTo>
                  <a:cubicBezTo>
                    <a:pt x="501" y="711"/>
                    <a:pt x="703" y="606"/>
                    <a:pt x="703" y="404"/>
                  </a:cubicBezTo>
                  <a:cubicBezTo>
                    <a:pt x="703" y="202"/>
                    <a:pt x="501" y="0"/>
                    <a:pt x="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58"/>
            <p:cNvSpPr/>
            <p:nvPr/>
          </p:nvSpPr>
          <p:spPr>
            <a:xfrm>
              <a:off x="945578" y="4432995"/>
              <a:ext cx="96810" cy="123380"/>
            </a:xfrm>
            <a:custGeom>
              <a:avLst/>
              <a:gdLst/>
              <a:ahLst/>
              <a:cxnLst/>
              <a:rect l="l" t="t" r="r" b="b"/>
              <a:pathLst>
                <a:path w="2117" h="2698" extrusionOk="0">
                  <a:moveTo>
                    <a:pt x="2068" y="0"/>
                  </a:moveTo>
                  <a:cubicBezTo>
                    <a:pt x="2044" y="0"/>
                    <a:pt x="2020" y="24"/>
                    <a:pt x="2020" y="73"/>
                  </a:cubicBezTo>
                  <a:cubicBezTo>
                    <a:pt x="1616" y="477"/>
                    <a:pt x="1309" y="880"/>
                    <a:pt x="1010" y="1284"/>
                  </a:cubicBezTo>
                  <a:cubicBezTo>
                    <a:pt x="606" y="1688"/>
                    <a:pt x="300" y="2092"/>
                    <a:pt x="1" y="2600"/>
                  </a:cubicBezTo>
                  <a:lnTo>
                    <a:pt x="1" y="2697"/>
                  </a:lnTo>
                  <a:cubicBezTo>
                    <a:pt x="98" y="2697"/>
                    <a:pt x="98" y="2697"/>
                    <a:pt x="98" y="2600"/>
                  </a:cubicBezTo>
                  <a:cubicBezTo>
                    <a:pt x="501" y="2294"/>
                    <a:pt x="808" y="1793"/>
                    <a:pt x="1212" y="1389"/>
                  </a:cubicBezTo>
                  <a:lnTo>
                    <a:pt x="2117" y="178"/>
                  </a:lnTo>
                  <a:lnTo>
                    <a:pt x="2117" y="73"/>
                  </a:lnTo>
                  <a:cubicBezTo>
                    <a:pt x="2117" y="24"/>
                    <a:pt x="2092" y="0"/>
                    <a:pt x="20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58"/>
            <p:cNvSpPr/>
            <p:nvPr/>
          </p:nvSpPr>
          <p:spPr>
            <a:xfrm>
              <a:off x="1037908" y="4330330"/>
              <a:ext cx="13719" cy="87573"/>
            </a:xfrm>
            <a:custGeom>
              <a:avLst/>
              <a:gdLst/>
              <a:ahLst/>
              <a:cxnLst/>
              <a:rect l="l" t="t" r="r" b="b"/>
              <a:pathLst>
                <a:path w="300" h="1915" extrusionOk="0">
                  <a:moveTo>
                    <a:pt x="98" y="0"/>
                  </a:moveTo>
                  <a:cubicBezTo>
                    <a:pt x="1" y="299"/>
                    <a:pt x="1" y="606"/>
                    <a:pt x="1" y="905"/>
                  </a:cubicBezTo>
                  <a:cubicBezTo>
                    <a:pt x="1" y="1212"/>
                    <a:pt x="1" y="1510"/>
                    <a:pt x="98" y="1817"/>
                  </a:cubicBezTo>
                  <a:lnTo>
                    <a:pt x="98" y="1914"/>
                  </a:lnTo>
                  <a:cubicBezTo>
                    <a:pt x="203" y="1914"/>
                    <a:pt x="203" y="1914"/>
                    <a:pt x="203" y="1817"/>
                  </a:cubicBezTo>
                  <a:cubicBezTo>
                    <a:pt x="299" y="1510"/>
                    <a:pt x="299" y="1212"/>
                    <a:pt x="299" y="905"/>
                  </a:cubicBezTo>
                  <a:cubicBezTo>
                    <a:pt x="299" y="606"/>
                    <a:pt x="299" y="299"/>
                    <a:pt x="2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58"/>
            <p:cNvSpPr/>
            <p:nvPr/>
          </p:nvSpPr>
          <p:spPr>
            <a:xfrm>
              <a:off x="908673" y="4636085"/>
              <a:ext cx="22911" cy="35852"/>
            </a:xfrm>
            <a:custGeom>
              <a:avLst/>
              <a:gdLst/>
              <a:ahLst/>
              <a:cxnLst/>
              <a:rect l="l" t="t" r="r" b="b"/>
              <a:pathLst>
                <a:path w="501" h="784" extrusionOk="0">
                  <a:moveTo>
                    <a:pt x="391" y="1"/>
                  </a:moveTo>
                  <a:cubicBezTo>
                    <a:pt x="378" y="1"/>
                    <a:pt x="352" y="25"/>
                    <a:pt x="299" y="73"/>
                  </a:cubicBezTo>
                  <a:cubicBezTo>
                    <a:pt x="202" y="73"/>
                    <a:pt x="202" y="275"/>
                    <a:pt x="97" y="380"/>
                  </a:cubicBezTo>
                  <a:cubicBezTo>
                    <a:pt x="97" y="477"/>
                    <a:pt x="0" y="582"/>
                    <a:pt x="0" y="679"/>
                  </a:cubicBezTo>
                  <a:lnTo>
                    <a:pt x="0" y="784"/>
                  </a:lnTo>
                  <a:lnTo>
                    <a:pt x="97" y="784"/>
                  </a:lnTo>
                  <a:cubicBezTo>
                    <a:pt x="202" y="679"/>
                    <a:pt x="202" y="582"/>
                    <a:pt x="299" y="477"/>
                  </a:cubicBezTo>
                  <a:cubicBezTo>
                    <a:pt x="404" y="380"/>
                    <a:pt x="404" y="275"/>
                    <a:pt x="501" y="73"/>
                  </a:cubicBezTo>
                  <a:lnTo>
                    <a:pt x="404" y="73"/>
                  </a:lnTo>
                  <a:cubicBezTo>
                    <a:pt x="404" y="25"/>
                    <a:pt x="404" y="1"/>
                    <a:pt x="3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58"/>
            <p:cNvSpPr/>
            <p:nvPr/>
          </p:nvSpPr>
          <p:spPr>
            <a:xfrm>
              <a:off x="807105" y="4547093"/>
              <a:ext cx="36996" cy="27758"/>
            </a:xfrm>
            <a:custGeom>
              <a:avLst/>
              <a:gdLst/>
              <a:ahLst/>
              <a:cxnLst/>
              <a:rect l="l" t="t" r="r" b="b"/>
              <a:pathLst>
                <a:path w="809" h="607" extrusionOk="0">
                  <a:moveTo>
                    <a:pt x="703" y="0"/>
                  </a:moveTo>
                  <a:cubicBezTo>
                    <a:pt x="606" y="105"/>
                    <a:pt x="501" y="202"/>
                    <a:pt x="299" y="202"/>
                  </a:cubicBezTo>
                  <a:lnTo>
                    <a:pt x="1" y="509"/>
                  </a:lnTo>
                  <a:cubicBezTo>
                    <a:pt x="1" y="606"/>
                    <a:pt x="98" y="606"/>
                    <a:pt x="98" y="606"/>
                  </a:cubicBezTo>
                  <a:cubicBezTo>
                    <a:pt x="202" y="606"/>
                    <a:pt x="404" y="509"/>
                    <a:pt x="501" y="404"/>
                  </a:cubicBezTo>
                  <a:cubicBezTo>
                    <a:pt x="606" y="307"/>
                    <a:pt x="703" y="307"/>
                    <a:pt x="808" y="202"/>
                  </a:cubicBezTo>
                  <a:lnTo>
                    <a:pt x="808" y="105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58"/>
            <p:cNvSpPr/>
            <p:nvPr/>
          </p:nvSpPr>
          <p:spPr>
            <a:xfrm>
              <a:off x="1157951" y="4634988"/>
              <a:ext cx="22911" cy="36950"/>
            </a:xfrm>
            <a:custGeom>
              <a:avLst/>
              <a:gdLst/>
              <a:ahLst/>
              <a:cxnLst/>
              <a:rect l="l" t="t" r="r" b="b"/>
              <a:pathLst>
                <a:path w="501" h="808" extrusionOk="0">
                  <a:moveTo>
                    <a:pt x="97" y="0"/>
                  </a:moveTo>
                  <a:cubicBezTo>
                    <a:pt x="0" y="0"/>
                    <a:pt x="0" y="97"/>
                    <a:pt x="0" y="97"/>
                  </a:cubicBezTo>
                  <a:cubicBezTo>
                    <a:pt x="0" y="299"/>
                    <a:pt x="97" y="404"/>
                    <a:pt x="97" y="501"/>
                  </a:cubicBezTo>
                  <a:lnTo>
                    <a:pt x="404" y="808"/>
                  </a:lnTo>
                  <a:cubicBezTo>
                    <a:pt x="501" y="808"/>
                    <a:pt x="501" y="808"/>
                    <a:pt x="501" y="703"/>
                  </a:cubicBezTo>
                  <a:cubicBezTo>
                    <a:pt x="501" y="606"/>
                    <a:pt x="404" y="501"/>
                    <a:pt x="404" y="404"/>
                  </a:cubicBezTo>
                  <a:cubicBezTo>
                    <a:pt x="299" y="299"/>
                    <a:pt x="202" y="97"/>
                    <a:pt x="97" y="97"/>
                  </a:cubicBezTo>
                  <a:lnTo>
                    <a:pt x="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58"/>
            <p:cNvSpPr/>
            <p:nvPr/>
          </p:nvSpPr>
          <p:spPr>
            <a:xfrm>
              <a:off x="1241044" y="4547093"/>
              <a:ext cx="41386" cy="27758"/>
            </a:xfrm>
            <a:custGeom>
              <a:avLst/>
              <a:gdLst/>
              <a:ahLst/>
              <a:cxnLst/>
              <a:rect l="l" t="t" r="r" b="b"/>
              <a:pathLst>
                <a:path w="905" h="607" extrusionOk="0">
                  <a:moveTo>
                    <a:pt x="202" y="0"/>
                  </a:moveTo>
                  <a:cubicBezTo>
                    <a:pt x="97" y="0"/>
                    <a:pt x="97" y="0"/>
                    <a:pt x="97" y="105"/>
                  </a:cubicBezTo>
                  <a:cubicBezTo>
                    <a:pt x="97" y="105"/>
                    <a:pt x="0" y="105"/>
                    <a:pt x="97" y="202"/>
                  </a:cubicBezTo>
                  <a:cubicBezTo>
                    <a:pt x="202" y="307"/>
                    <a:pt x="299" y="307"/>
                    <a:pt x="404" y="404"/>
                  </a:cubicBezTo>
                  <a:cubicBezTo>
                    <a:pt x="501" y="509"/>
                    <a:pt x="606" y="606"/>
                    <a:pt x="808" y="606"/>
                  </a:cubicBezTo>
                  <a:cubicBezTo>
                    <a:pt x="808" y="606"/>
                    <a:pt x="904" y="509"/>
                    <a:pt x="808" y="509"/>
                  </a:cubicBezTo>
                  <a:lnTo>
                    <a:pt x="501" y="202"/>
                  </a:lnTo>
                  <a:cubicBezTo>
                    <a:pt x="404" y="202"/>
                    <a:pt x="299" y="105"/>
                    <a:pt x="2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58"/>
            <p:cNvSpPr/>
            <p:nvPr/>
          </p:nvSpPr>
          <p:spPr>
            <a:xfrm>
              <a:off x="908673" y="4201095"/>
              <a:ext cx="22911" cy="32148"/>
            </a:xfrm>
            <a:custGeom>
              <a:avLst/>
              <a:gdLst/>
              <a:ahLst/>
              <a:cxnLst/>
              <a:rect l="l" t="t" r="r" b="b"/>
              <a:pathLst>
                <a:path w="501" h="703" extrusionOk="0">
                  <a:moveTo>
                    <a:pt x="0" y="0"/>
                  </a:moveTo>
                  <a:lnTo>
                    <a:pt x="0" y="97"/>
                  </a:lnTo>
                  <a:cubicBezTo>
                    <a:pt x="0" y="202"/>
                    <a:pt x="97" y="299"/>
                    <a:pt x="97" y="404"/>
                  </a:cubicBezTo>
                  <a:cubicBezTo>
                    <a:pt x="202" y="501"/>
                    <a:pt x="202" y="606"/>
                    <a:pt x="299" y="703"/>
                  </a:cubicBezTo>
                  <a:lnTo>
                    <a:pt x="404" y="703"/>
                  </a:lnTo>
                  <a:cubicBezTo>
                    <a:pt x="404" y="703"/>
                    <a:pt x="501" y="703"/>
                    <a:pt x="501" y="606"/>
                  </a:cubicBezTo>
                  <a:cubicBezTo>
                    <a:pt x="404" y="501"/>
                    <a:pt x="404" y="404"/>
                    <a:pt x="299" y="299"/>
                  </a:cubicBezTo>
                  <a:cubicBezTo>
                    <a:pt x="202" y="202"/>
                    <a:pt x="202" y="97"/>
                    <a:pt x="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58"/>
            <p:cNvSpPr/>
            <p:nvPr/>
          </p:nvSpPr>
          <p:spPr>
            <a:xfrm>
              <a:off x="807105" y="4297815"/>
              <a:ext cx="36996" cy="23322"/>
            </a:xfrm>
            <a:custGeom>
              <a:avLst/>
              <a:gdLst/>
              <a:ahLst/>
              <a:cxnLst/>
              <a:rect l="l" t="t" r="r" b="b"/>
              <a:pathLst>
                <a:path w="809" h="510" extrusionOk="0">
                  <a:moveTo>
                    <a:pt x="1" y="1"/>
                  </a:moveTo>
                  <a:lnTo>
                    <a:pt x="1" y="106"/>
                  </a:lnTo>
                  <a:lnTo>
                    <a:pt x="299" y="405"/>
                  </a:lnTo>
                  <a:cubicBezTo>
                    <a:pt x="501" y="405"/>
                    <a:pt x="606" y="509"/>
                    <a:pt x="703" y="509"/>
                  </a:cubicBezTo>
                  <a:lnTo>
                    <a:pt x="808" y="509"/>
                  </a:lnTo>
                  <a:lnTo>
                    <a:pt x="808" y="405"/>
                  </a:lnTo>
                  <a:cubicBezTo>
                    <a:pt x="703" y="308"/>
                    <a:pt x="606" y="203"/>
                    <a:pt x="501" y="203"/>
                  </a:cubicBezTo>
                  <a:cubicBezTo>
                    <a:pt x="404" y="106"/>
                    <a:pt x="202" y="1"/>
                    <a:pt x="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58"/>
            <p:cNvSpPr/>
            <p:nvPr/>
          </p:nvSpPr>
          <p:spPr>
            <a:xfrm>
              <a:off x="1157951" y="4201095"/>
              <a:ext cx="22911" cy="34297"/>
            </a:xfrm>
            <a:custGeom>
              <a:avLst/>
              <a:gdLst/>
              <a:ahLst/>
              <a:cxnLst/>
              <a:rect l="l" t="t" r="r" b="b"/>
              <a:pathLst>
                <a:path w="501" h="750" extrusionOk="0">
                  <a:moveTo>
                    <a:pt x="404" y="0"/>
                  </a:moveTo>
                  <a:lnTo>
                    <a:pt x="97" y="299"/>
                  </a:lnTo>
                  <a:cubicBezTo>
                    <a:pt x="97" y="404"/>
                    <a:pt x="0" y="501"/>
                    <a:pt x="0" y="606"/>
                  </a:cubicBezTo>
                  <a:lnTo>
                    <a:pt x="0" y="703"/>
                  </a:lnTo>
                  <a:cubicBezTo>
                    <a:pt x="0" y="703"/>
                    <a:pt x="43" y="749"/>
                    <a:pt x="72" y="749"/>
                  </a:cubicBezTo>
                  <a:cubicBezTo>
                    <a:pt x="86" y="749"/>
                    <a:pt x="97" y="738"/>
                    <a:pt x="97" y="703"/>
                  </a:cubicBezTo>
                  <a:lnTo>
                    <a:pt x="404" y="404"/>
                  </a:lnTo>
                  <a:cubicBezTo>
                    <a:pt x="404" y="299"/>
                    <a:pt x="501" y="202"/>
                    <a:pt x="501" y="97"/>
                  </a:cubicBez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58"/>
            <p:cNvSpPr/>
            <p:nvPr/>
          </p:nvSpPr>
          <p:spPr>
            <a:xfrm>
              <a:off x="1245434" y="4297815"/>
              <a:ext cx="32560" cy="23322"/>
            </a:xfrm>
            <a:custGeom>
              <a:avLst/>
              <a:gdLst/>
              <a:ahLst/>
              <a:cxnLst/>
              <a:rect l="l" t="t" r="r" b="b"/>
              <a:pathLst>
                <a:path w="712" h="510" extrusionOk="0">
                  <a:moveTo>
                    <a:pt x="712" y="1"/>
                  </a:moveTo>
                  <a:cubicBezTo>
                    <a:pt x="510" y="1"/>
                    <a:pt x="405" y="106"/>
                    <a:pt x="308" y="203"/>
                  </a:cubicBezTo>
                  <a:cubicBezTo>
                    <a:pt x="203" y="203"/>
                    <a:pt x="106" y="308"/>
                    <a:pt x="1" y="405"/>
                  </a:cubicBezTo>
                  <a:lnTo>
                    <a:pt x="1" y="509"/>
                  </a:lnTo>
                  <a:lnTo>
                    <a:pt x="106" y="509"/>
                  </a:lnTo>
                  <a:cubicBezTo>
                    <a:pt x="203" y="509"/>
                    <a:pt x="308" y="405"/>
                    <a:pt x="405" y="405"/>
                  </a:cubicBezTo>
                  <a:lnTo>
                    <a:pt x="712" y="106"/>
                  </a:lnTo>
                  <a:lnTo>
                    <a:pt x="7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3" name="Google Shape;1963;p58"/>
          <p:cNvSpPr/>
          <p:nvPr/>
        </p:nvSpPr>
        <p:spPr>
          <a:xfrm rot="-1904894">
            <a:off x="3391691" y="4783668"/>
            <a:ext cx="160373" cy="147766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4" name="Google Shape;1964;p58"/>
          <p:cNvSpPr/>
          <p:nvPr/>
        </p:nvSpPr>
        <p:spPr>
          <a:xfrm rot="-685266">
            <a:off x="3532616" y="44120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940;p43">
            <a:extLst>
              <a:ext uri="{FF2B5EF4-FFF2-40B4-BE49-F238E27FC236}">
                <a16:creationId xmlns:a16="http://schemas.microsoft.com/office/drawing/2014/main" id="{AEE760B3-A521-2243-C5CF-641B2DC7E4B0}"/>
              </a:ext>
            </a:extLst>
          </p:cNvPr>
          <p:cNvSpPr txBox="1">
            <a:spLocks/>
          </p:cNvSpPr>
          <p:nvPr/>
        </p:nvSpPr>
        <p:spPr>
          <a:xfrm>
            <a:off x="719999" y="535000"/>
            <a:ext cx="8181655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 SemiBold"/>
              <a:buNone/>
              <a:defRPr sz="3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r>
              <a:rPr lang="hr-HR"/>
              <a:t>7. Procjena raspoloženja tijekom dana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1729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46"/>
          <p:cNvSpPr/>
          <p:nvPr/>
        </p:nvSpPr>
        <p:spPr>
          <a:xfrm>
            <a:off x="7168075" y="3430765"/>
            <a:ext cx="1975936" cy="1897781"/>
          </a:xfrm>
          <a:custGeom>
            <a:avLst/>
            <a:gdLst/>
            <a:ahLst/>
            <a:cxnLst/>
            <a:rect l="l" t="t" r="r" b="b"/>
            <a:pathLst>
              <a:path w="41790" h="37323" extrusionOk="0">
                <a:moveTo>
                  <a:pt x="37096" y="0"/>
                </a:moveTo>
                <a:cubicBezTo>
                  <a:pt x="31740" y="0"/>
                  <a:pt x="22784" y="1328"/>
                  <a:pt x="15545" y="8962"/>
                </a:cubicBezTo>
                <a:cubicBezTo>
                  <a:pt x="5354" y="19759"/>
                  <a:pt x="8584" y="25516"/>
                  <a:pt x="0" y="37322"/>
                </a:cubicBezTo>
                <a:lnTo>
                  <a:pt x="41789" y="37322"/>
                </a:lnTo>
                <a:lnTo>
                  <a:pt x="41789" y="379"/>
                </a:lnTo>
                <a:cubicBezTo>
                  <a:pt x="41789" y="379"/>
                  <a:pt x="39955" y="0"/>
                  <a:pt x="3709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8" name="Google Shape;1128;p46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Trajno poboljšanje spavanja</a:t>
            </a:r>
            <a:endParaRPr dirty="0"/>
          </a:p>
        </p:txBody>
      </p:sp>
      <p:sp>
        <p:nvSpPr>
          <p:cNvPr id="1129" name="Google Shape;1129;p46"/>
          <p:cNvSpPr/>
          <p:nvPr/>
        </p:nvSpPr>
        <p:spPr>
          <a:xfrm rot="1387922">
            <a:off x="7068112" y="1040983"/>
            <a:ext cx="237980" cy="21927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0" name="Google Shape;1130;p46"/>
          <p:cNvSpPr/>
          <p:nvPr/>
        </p:nvSpPr>
        <p:spPr>
          <a:xfrm rot="-1904894">
            <a:off x="323091" y="3279568"/>
            <a:ext cx="160373" cy="147766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1" name="Google Shape;1131;p46"/>
          <p:cNvSpPr/>
          <p:nvPr/>
        </p:nvSpPr>
        <p:spPr>
          <a:xfrm rot="-8099224">
            <a:off x="3505502" y="457128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2" name="Google Shape;1132;p46"/>
          <p:cNvGrpSpPr/>
          <p:nvPr/>
        </p:nvGrpSpPr>
        <p:grpSpPr>
          <a:xfrm rot="-695341">
            <a:off x="245994" y="652094"/>
            <a:ext cx="513907" cy="479232"/>
            <a:chOff x="1748382" y="3384797"/>
            <a:chExt cx="364673" cy="340067"/>
          </a:xfrm>
        </p:grpSpPr>
        <p:sp>
          <p:nvSpPr>
            <p:cNvPr id="1133" name="Google Shape;1133;p46"/>
            <p:cNvSpPr/>
            <p:nvPr/>
          </p:nvSpPr>
          <p:spPr>
            <a:xfrm>
              <a:off x="1805182" y="3628332"/>
              <a:ext cx="45509" cy="45509"/>
            </a:xfrm>
            <a:custGeom>
              <a:avLst/>
              <a:gdLst/>
              <a:ahLst/>
              <a:cxnLst/>
              <a:rect l="l" t="t" r="r" b="b"/>
              <a:pathLst>
                <a:path w="1733" h="1733" extrusionOk="0">
                  <a:moveTo>
                    <a:pt x="220" y="0"/>
                  </a:moveTo>
                  <a:cubicBezTo>
                    <a:pt x="106" y="0"/>
                    <a:pt x="10" y="96"/>
                    <a:pt x="10" y="221"/>
                  </a:cubicBezTo>
                  <a:lnTo>
                    <a:pt x="10" y="1513"/>
                  </a:lnTo>
                  <a:cubicBezTo>
                    <a:pt x="0" y="1627"/>
                    <a:pt x="96" y="1733"/>
                    <a:pt x="220" y="1733"/>
                  </a:cubicBezTo>
                  <a:lnTo>
                    <a:pt x="1512" y="1733"/>
                  </a:lnTo>
                  <a:cubicBezTo>
                    <a:pt x="1637" y="1733"/>
                    <a:pt x="1733" y="1637"/>
                    <a:pt x="1733" y="1522"/>
                  </a:cubicBezTo>
                  <a:lnTo>
                    <a:pt x="1733" y="221"/>
                  </a:lnTo>
                  <a:cubicBezTo>
                    <a:pt x="1733" y="96"/>
                    <a:pt x="1627" y="0"/>
                    <a:pt x="151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6"/>
            <p:cNvSpPr/>
            <p:nvPr/>
          </p:nvSpPr>
          <p:spPr>
            <a:xfrm>
              <a:off x="1954208" y="3509453"/>
              <a:ext cx="105828" cy="90728"/>
            </a:xfrm>
            <a:custGeom>
              <a:avLst/>
              <a:gdLst/>
              <a:ahLst/>
              <a:cxnLst/>
              <a:rect l="l" t="t" r="r" b="b"/>
              <a:pathLst>
                <a:path w="4030" h="3455" extrusionOk="0">
                  <a:moveTo>
                    <a:pt x="2307" y="1"/>
                  </a:moveTo>
                  <a:cubicBezTo>
                    <a:pt x="766" y="1"/>
                    <a:pt x="0" y="1857"/>
                    <a:pt x="1082" y="2948"/>
                  </a:cubicBezTo>
                  <a:cubicBezTo>
                    <a:pt x="1434" y="3298"/>
                    <a:pt x="1867" y="3454"/>
                    <a:pt x="2290" y="3454"/>
                  </a:cubicBezTo>
                  <a:cubicBezTo>
                    <a:pt x="3179" y="3454"/>
                    <a:pt x="4030" y="2766"/>
                    <a:pt x="4030" y="1723"/>
                  </a:cubicBezTo>
                  <a:cubicBezTo>
                    <a:pt x="4030" y="766"/>
                    <a:pt x="3264" y="1"/>
                    <a:pt x="23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6"/>
            <p:cNvSpPr/>
            <p:nvPr/>
          </p:nvSpPr>
          <p:spPr>
            <a:xfrm>
              <a:off x="1964764" y="3546165"/>
              <a:ext cx="100051" cy="54043"/>
            </a:xfrm>
            <a:custGeom>
              <a:avLst/>
              <a:gdLst/>
              <a:ahLst/>
              <a:cxnLst/>
              <a:rect l="l" t="t" r="r" b="b"/>
              <a:pathLst>
                <a:path w="3810" h="2058" extrusionOk="0">
                  <a:moveTo>
                    <a:pt x="211" y="0"/>
                  </a:moveTo>
                  <a:lnTo>
                    <a:pt x="211" y="0"/>
                  </a:lnTo>
                  <a:cubicBezTo>
                    <a:pt x="0" y="1062"/>
                    <a:pt x="823" y="2058"/>
                    <a:pt x="1905" y="2058"/>
                  </a:cubicBezTo>
                  <a:cubicBezTo>
                    <a:pt x="2986" y="2058"/>
                    <a:pt x="3809" y="1062"/>
                    <a:pt x="3599" y="0"/>
                  </a:cubicBezTo>
                  <a:lnTo>
                    <a:pt x="3599" y="0"/>
                  </a:lnTo>
                  <a:cubicBezTo>
                    <a:pt x="3446" y="813"/>
                    <a:pt x="2738" y="1407"/>
                    <a:pt x="1905" y="1407"/>
                  </a:cubicBezTo>
                  <a:cubicBezTo>
                    <a:pt x="1072" y="1407"/>
                    <a:pt x="364" y="813"/>
                    <a:pt x="2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6"/>
            <p:cNvSpPr/>
            <p:nvPr/>
          </p:nvSpPr>
          <p:spPr>
            <a:xfrm>
              <a:off x="1833569" y="3407433"/>
              <a:ext cx="153096" cy="294585"/>
            </a:xfrm>
            <a:custGeom>
              <a:avLst/>
              <a:gdLst/>
              <a:ahLst/>
              <a:cxnLst/>
              <a:rect l="l" t="t" r="r" b="b"/>
              <a:pathLst>
                <a:path w="5830" h="11218" extrusionOk="0">
                  <a:moveTo>
                    <a:pt x="5603" y="0"/>
                  </a:moveTo>
                  <a:cubicBezTo>
                    <a:pt x="5531" y="0"/>
                    <a:pt x="5464" y="38"/>
                    <a:pt x="5427" y="105"/>
                  </a:cubicBezTo>
                  <a:cubicBezTo>
                    <a:pt x="5016" y="756"/>
                    <a:pt x="4527" y="1359"/>
                    <a:pt x="3972" y="1895"/>
                  </a:cubicBezTo>
                  <a:cubicBezTo>
                    <a:pt x="3140" y="2709"/>
                    <a:pt x="1819" y="3666"/>
                    <a:pt x="221" y="3666"/>
                  </a:cubicBezTo>
                  <a:cubicBezTo>
                    <a:pt x="96" y="3666"/>
                    <a:pt x="1" y="3761"/>
                    <a:pt x="1" y="3876"/>
                  </a:cubicBezTo>
                  <a:lnTo>
                    <a:pt x="1" y="7331"/>
                  </a:lnTo>
                  <a:cubicBezTo>
                    <a:pt x="1" y="7455"/>
                    <a:pt x="96" y="7551"/>
                    <a:pt x="221" y="7551"/>
                  </a:cubicBezTo>
                  <a:cubicBezTo>
                    <a:pt x="1810" y="7551"/>
                    <a:pt x="3140" y="8508"/>
                    <a:pt x="3972" y="9312"/>
                  </a:cubicBezTo>
                  <a:cubicBezTo>
                    <a:pt x="4527" y="9848"/>
                    <a:pt x="5016" y="10451"/>
                    <a:pt x="5427" y="11111"/>
                  </a:cubicBezTo>
                  <a:cubicBezTo>
                    <a:pt x="5467" y="11185"/>
                    <a:pt x="5536" y="11217"/>
                    <a:pt x="5605" y="11217"/>
                  </a:cubicBezTo>
                  <a:cubicBezTo>
                    <a:pt x="5716" y="11217"/>
                    <a:pt x="5829" y="11132"/>
                    <a:pt x="5829" y="10996"/>
                  </a:cubicBezTo>
                  <a:lnTo>
                    <a:pt x="5829" y="220"/>
                  </a:lnTo>
                  <a:cubicBezTo>
                    <a:pt x="5829" y="115"/>
                    <a:pt x="5762" y="29"/>
                    <a:pt x="5666" y="10"/>
                  </a:cubicBezTo>
                  <a:cubicBezTo>
                    <a:pt x="5645" y="3"/>
                    <a:pt x="5624" y="0"/>
                    <a:pt x="56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6"/>
            <p:cNvSpPr/>
            <p:nvPr/>
          </p:nvSpPr>
          <p:spPr>
            <a:xfrm>
              <a:off x="1833569" y="3583086"/>
              <a:ext cx="152991" cy="118932"/>
            </a:xfrm>
            <a:custGeom>
              <a:avLst/>
              <a:gdLst/>
              <a:ahLst/>
              <a:cxnLst/>
              <a:rect l="l" t="t" r="r" b="b"/>
              <a:pathLst>
                <a:path w="5826" h="4529" extrusionOk="0">
                  <a:moveTo>
                    <a:pt x="1" y="1"/>
                  </a:moveTo>
                  <a:lnTo>
                    <a:pt x="1" y="642"/>
                  </a:lnTo>
                  <a:cubicBezTo>
                    <a:pt x="1" y="766"/>
                    <a:pt x="96" y="862"/>
                    <a:pt x="211" y="862"/>
                  </a:cubicBezTo>
                  <a:cubicBezTo>
                    <a:pt x="1810" y="862"/>
                    <a:pt x="3130" y="1819"/>
                    <a:pt x="3963" y="2623"/>
                  </a:cubicBezTo>
                  <a:cubicBezTo>
                    <a:pt x="4518" y="3159"/>
                    <a:pt x="5006" y="3762"/>
                    <a:pt x="5418" y="4422"/>
                  </a:cubicBezTo>
                  <a:cubicBezTo>
                    <a:pt x="5461" y="4496"/>
                    <a:pt x="5532" y="4528"/>
                    <a:pt x="5602" y="4528"/>
                  </a:cubicBezTo>
                  <a:cubicBezTo>
                    <a:pt x="5715" y="4528"/>
                    <a:pt x="5825" y="4443"/>
                    <a:pt x="5819" y="4307"/>
                  </a:cubicBezTo>
                  <a:lnTo>
                    <a:pt x="5819" y="3236"/>
                  </a:lnTo>
                  <a:cubicBezTo>
                    <a:pt x="5819" y="3322"/>
                    <a:pt x="5762" y="3408"/>
                    <a:pt x="5676" y="3437"/>
                  </a:cubicBezTo>
                  <a:cubicBezTo>
                    <a:pt x="5653" y="3446"/>
                    <a:pt x="5630" y="3450"/>
                    <a:pt x="5607" y="3450"/>
                  </a:cubicBezTo>
                  <a:cubicBezTo>
                    <a:pt x="5533" y="3450"/>
                    <a:pt x="5461" y="3406"/>
                    <a:pt x="5418" y="3341"/>
                  </a:cubicBezTo>
                  <a:cubicBezTo>
                    <a:pt x="5418" y="3331"/>
                    <a:pt x="4882" y="2862"/>
                    <a:pt x="3963" y="1982"/>
                  </a:cubicBezTo>
                  <a:cubicBezTo>
                    <a:pt x="3130" y="1178"/>
                    <a:pt x="1810" y="211"/>
                    <a:pt x="211" y="211"/>
                  </a:cubicBezTo>
                  <a:cubicBezTo>
                    <a:pt x="96" y="211"/>
                    <a:pt x="1" y="116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6"/>
            <p:cNvSpPr/>
            <p:nvPr/>
          </p:nvSpPr>
          <p:spPr>
            <a:xfrm>
              <a:off x="1975058" y="3384797"/>
              <a:ext cx="45535" cy="340067"/>
            </a:xfrm>
            <a:custGeom>
              <a:avLst/>
              <a:gdLst/>
              <a:ahLst/>
              <a:cxnLst/>
              <a:rect l="l" t="t" r="r" b="b"/>
              <a:pathLst>
                <a:path w="1734" h="12950" extrusionOk="0">
                  <a:moveTo>
                    <a:pt x="221" y="1"/>
                  </a:moveTo>
                  <a:cubicBezTo>
                    <a:pt x="97" y="1"/>
                    <a:pt x="1" y="97"/>
                    <a:pt x="1" y="211"/>
                  </a:cubicBezTo>
                  <a:lnTo>
                    <a:pt x="1" y="12729"/>
                  </a:lnTo>
                  <a:cubicBezTo>
                    <a:pt x="1" y="12844"/>
                    <a:pt x="97" y="12949"/>
                    <a:pt x="221" y="12949"/>
                  </a:cubicBezTo>
                  <a:lnTo>
                    <a:pt x="1513" y="12949"/>
                  </a:lnTo>
                  <a:cubicBezTo>
                    <a:pt x="1628" y="12949"/>
                    <a:pt x="1733" y="12844"/>
                    <a:pt x="1733" y="12729"/>
                  </a:cubicBezTo>
                  <a:lnTo>
                    <a:pt x="1733" y="211"/>
                  </a:lnTo>
                  <a:cubicBezTo>
                    <a:pt x="1723" y="97"/>
                    <a:pt x="1628" y="1"/>
                    <a:pt x="1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6"/>
            <p:cNvSpPr/>
            <p:nvPr/>
          </p:nvSpPr>
          <p:spPr>
            <a:xfrm>
              <a:off x="1975058" y="3696451"/>
              <a:ext cx="45535" cy="28413"/>
            </a:xfrm>
            <a:custGeom>
              <a:avLst/>
              <a:gdLst/>
              <a:ahLst/>
              <a:cxnLst/>
              <a:rect l="l" t="t" r="r" b="b"/>
              <a:pathLst>
                <a:path w="1734" h="1082" extrusionOk="0">
                  <a:moveTo>
                    <a:pt x="1" y="0"/>
                  </a:moveTo>
                  <a:lnTo>
                    <a:pt x="1" y="861"/>
                  </a:lnTo>
                  <a:cubicBezTo>
                    <a:pt x="1" y="986"/>
                    <a:pt x="97" y="1081"/>
                    <a:pt x="221" y="1081"/>
                  </a:cubicBezTo>
                  <a:lnTo>
                    <a:pt x="1513" y="1081"/>
                  </a:lnTo>
                  <a:cubicBezTo>
                    <a:pt x="1628" y="1081"/>
                    <a:pt x="1733" y="986"/>
                    <a:pt x="1733" y="861"/>
                  </a:cubicBezTo>
                  <a:lnTo>
                    <a:pt x="1733" y="0"/>
                  </a:lnTo>
                  <a:cubicBezTo>
                    <a:pt x="1733" y="115"/>
                    <a:pt x="1628" y="220"/>
                    <a:pt x="1513" y="220"/>
                  </a:cubicBezTo>
                  <a:lnTo>
                    <a:pt x="221" y="220"/>
                  </a:lnTo>
                  <a:cubicBezTo>
                    <a:pt x="97" y="220"/>
                    <a:pt x="1" y="115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6"/>
            <p:cNvSpPr/>
            <p:nvPr/>
          </p:nvSpPr>
          <p:spPr>
            <a:xfrm>
              <a:off x="1748618" y="3503676"/>
              <a:ext cx="45272" cy="102073"/>
            </a:xfrm>
            <a:custGeom>
              <a:avLst/>
              <a:gdLst/>
              <a:ahLst/>
              <a:cxnLst/>
              <a:rect l="l" t="t" r="r" b="b"/>
              <a:pathLst>
                <a:path w="1724" h="3887" extrusionOk="0">
                  <a:moveTo>
                    <a:pt x="1073" y="1"/>
                  </a:moveTo>
                  <a:cubicBezTo>
                    <a:pt x="479" y="1"/>
                    <a:pt x="1" y="479"/>
                    <a:pt x="1" y="1082"/>
                  </a:cubicBezTo>
                  <a:lnTo>
                    <a:pt x="1" y="2805"/>
                  </a:lnTo>
                  <a:cubicBezTo>
                    <a:pt x="1" y="3398"/>
                    <a:pt x="479" y="3886"/>
                    <a:pt x="1073" y="3886"/>
                  </a:cubicBezTo>
                  <a:lnTo>
                    <a:pt x="1503" y="3886"/>
                  </a:lnTo>
                  <a:cubicBezTo>
                    <a:pt x="1628" y="3886"/>
                    <a:pt x="1724" y="3781"/>
                    <a:pt x="1724" y="3666"/>
                  </a:cubicBezTo>
                  <a:lnTo>
                    <a:pt x="1724" y="221"/>
                  </a:lnTo>
                  <a:cubicBezTo>
                    <a:pt x="1724" y="96"/>
                    <a:pt x="1628" y="1"/>
                    <a:pt x="15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6"/>
            <p:cNvSpPr/>
            <p:nvPr/>
          </p:nvSpPr>
          <p:spPr>
            <a:xfrm>
              <a:off x="1748382" y="3508954"/>
              <a:ext cx="45509" cy="96794"/>
            </a:xfrm>
            <a:custGeom>
              <a:avLst/>
              <a:gdLst/>
              <a:ahLst/>
              <a:cxnLst/>
              <a:rect l="l" t="t" r="r" b="b"/>
              <a:pathLst>
                <a:path w="1733" h="3686" extrusionOk="0">
                  <a:moveTo>
                    <a:pt x="460" y="1"/>
                  </a:moveTo>
                  <a:lnTo>
                    <a:pt x="460" y="1"/>
                  </a:lnTo>
                  <a:cubicBezTo>
                    <a:pt x="173" y="202"/>
                    <a:pt x="0" y="527"/>
                    <a:pt x="0" y="881"/>
                  </a:cubicBezTo>
                  <a:lnTo>
                    <a:pt x="0" y="2604"/>
                  </a:lnTo>
                  <a:cubicBezTo>
                    <a:pt x="0" y="3197"/>
                    <a:pt x="488" y="3685"/>
                    <a:pt x="1082" y="3685"/>
                  </a:cubicBezTo>
                  <a:lnTo>
                    <a:pt x="1512" y="3685"/>
                  </a:lnTo>
                  <a:cubicBezTo>
                    <a:pt x="1637" y="3685"/>
                    <a:pt x="1733" y="3580"/>
                    <a:pt x="1733" y="3465"/>
                  </a:cubicBezTo>
                  <a:lnTo>
                    <a:pt x="1733" y="3034"/>
                  </a:lnTo>
                  <a:lnTo>
                    <a:pt x="1082" y="3034"/>
                  </a:lnTo>
                  <a:cubicBezTo>
                    <a:pt x="728" y="3034"/>
                    <a:pt x="441" y="2747"/>
                    <a:pt x="441" y="2393"/>
                  </a:cubicBezTo>
                  <a:lnTo>
                    <a:pt x="441" y="240"/>
                  </a:lnTo>
                  <a:cubicBezTo>
                    <a:pt x="441" y="154"/>
                    <a:pt x="441" y="77"/>
                    <a:pt x="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6"/>
            <p:cNvSpPr/>
            <p:nvPr/>
          </p:nvSpPr>
          <p:spPr>
            <a:xfrm>
              <a:off x="1788087" y="3503676"/>
              <a:ext cx="56827" cy="102073"/>
            </a:xfrm>
            <a:custGeom>
              <a:avLst/>
              <a:gdLst/>
              <a:ahLst/>
              <a:cxnLst/>
              <a:rect l="l" t="t" r="r" b="b"/>
              <a:pathLst>
                <a:path w="2164" h="3887" extrusionOk="0">
                  <a:moveTo>
                    <a:pt x="0" y="1"/>
                  </a:moveTo>
                  <a:lnTo>
                    <a:pt x="0" y="3886"/>
                  </a:lnTo>
                  <a:lnTo>
                    <a:pt x="2163" y="3886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6"/>
            <p:cNvSpPr/>
            <p:nvPr/>
          </p:nvSpPr>
          <p:spPr>
            <a:xfrm>
              <a:off x="1788087" y="3588627"/>
              <a:ext cx="56827" cy="17122"/>
            </a:xfrm>
            <a:custGeom>
              <a:avLst/>
              <a:gdLst/>
              <a:ahLst/>
              <a:cxnLst/>
              <a:rect l="l" t="t" r="r" b="b"/>
              <a:pathLst>
                <a:path w="2164" h="652" extrusionOk="0">
                  <a:moveTo>
                    <a:pt x="0" y="0"/>
                  </a:moveTo>
                  <a:lnTo>
                    <a:pt x="0" y="651"/>
                  </a:lnTo>
                  <a:lnTo>
                    <a:pt x="2163" y="651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6"/>
            <p:cNvSpPr/>
            <p:nvPr/>
          </p:nvSpPr>
          <p:spPr>
            <a:xfrm>
              <a:off x="1788087" y="3605722"/>
              <a:ext cx="56827" cy="90755"/>
            </a:xfrm>
            <a:custGeom>
              <a:avLst/>
              <a:gdLst/>
              <a:ahLst/>
              <a:cxnLst/>
              <a:rect l="l" t="t" r="r" b="b"/>
              <a:pathLst>
                <a:path w="2164" h="3456" extrusionOk="0">
                  <a:moveTo>
                    <a:pt x="10" y="0"/>
                  </a:moveTo>
                  <a:lnTo>
                    <a:pt x="0" y="3235"/>
                  </a:lnTo>
                  <a:cubicBezTo>
                    <a:pt x="0" y="3350"/>
                    <a:pt x="96" y="3455"/>
                    <a:pt x="221" y="3455"/>
                  </a:cubicBezTo>
                  <a:lnTo>
                    <a:pt x="1082" y="3455"/>
                  </a:lnTo>
                  <a:cubicBezTo>
                    <a:pt x="1178" y="3445"/>
                    <a:pt x="1264" y="3388"/>
                    <a:pt x="1292" y="3292"/>
                  </a:cubicBezTo>
                  <a:lnTo>
                    <a:pt x="2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6"/>
            <p:cNvSpPr/>
            <p:nvPr/>
          </p:nvSpPr>
          <p:spPr>
            <a:xfrm>
              <a:off x="2080860" y="3548922"/>
              <a:ext cx="32195" cy="11581"/>
            </a:xfrm>
            <a:custGeom>
              <a:avLst/>
              <a:gdLst/>
              <a:ahLst/>
              <a:cxnLst/>
              <a:rect l="l" t="t" r="r" b="b"/>
              <a:pathLst>
                <a:path w="1226" h="441" extrusionOk="0">
                  <a:moveTo>
                    <a:pt x="288" y="0"/>
                  </a:moveTo>
                  <a:cubicBezTo>
                    <a:pt x="1" y="0"/>
                    <a:pt x="1" y="441"/>
                    <a:pt x="288" y="441"/>
                  </a:cubicBezTo>
                  <a:lnTo>
                    <a:pt x="939" y="441"/>
                  </a:lnTo>
                  <a:cubicBezTo>
                    <a:pt x="1226" y="441"/>
                    <a:pt x="1226" y="0"/>
                    <a:pt x="9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6"/>
            <p:cNvSpPr/>
            <p:nvPr/>
          </p:nvSpPr>
          <p:spPr>
            <a:xfrm>
              <a:off x="2059510" y="3484874"/>
              <a:ext cx="27468" cy="23345"/>
            </a:xfrm>
            <a:custGeom>
              <a:avLst/>
              <a:gdLst/>
              <a:ahLst/>
              <a:cxnLst/>
              <a:rect l="l" t="t" r="r" b="b"/>
              <a:pathLst>
                <a:path w="1046" h="889" extrusionOk="0">
                  <a:moveTo>
                    <a:pt x="732" y="0"/>
                  </a:moveTo>
                  <a:cubicBezTo>
                    <a:pt x="682" y="0"/>
                    <a:pt x="630" y="20"/>
                    <a:pt x="584" y="66"/>
                  </a:cubicBezTo>
                  <a:lnTo>
                    <a:pt x="125" y="525"/>
                  </a:lnTo>
                  <a:cubicBezTo>
                    <a:pt x="0" y="659"/>
                    <a:pt x="87" y="889"/>
                    <a:pt x="278" y="889"/>
                  </a:cubicBezTo>
                  <a:cubicBezTo>
                    <a:pt x="335" y="889"/>
                    <a:pt x="393" y="870"/>
                    <a:pt x="431" y="831"/>
                  </a:cubicBezTo>
                  <a:lnTo>
                    <a:pt x="890" y="372"/>
                  </a:lnTo>
                  <a:cubicBezTo>
                    <a:pt x="1045" y="217"/>
                    <a:pt x="899" y="0"/>
                    <a:pt x="7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6"/>
            <p:cNvSpPr/>
            <p:nvPr/>
          </p:nvSpPr>
          <p:spPr>
            <a:xfrm>
              <a:off x="2058723" y="3600969"/>
              <a:ext cx="27704" cy="23608"/>
            </a:xfrm>
            <a:custGeom>
              <a:avLst/>
              <a:gdLst/>
              <a:ahLst/>
              <a:cxnLst/>
              <a:rect l="l" t="t" r="r" b="b"/>
              <a:pathLst>
                <a:path w="1055" h="899" extrusionOk="0">
                  <a:moveTo>
                    <a:pt x="313" y="1"/>
                  </a:moveTo>
                  <a:cubicBezTo>
                    <a:pt x="146" y="1"/>
                    <a:pt x="0" y="218"/>
                    <a:pt x="155" y="373"/>
                  </a:cubicBezTo>
                  <a:lnTo>
                    <a:pt x="614" y="832"/>
                  </a:lnTo>
                  <a:cubicBezTo>
                    <a:pt x="652" y="870"/>
                    <a:pt x="710" y="899"/>
                    <a:pt x="767" y="899"/>
                  </a:cubicBezTo>
                  <a:cubicBezTo>
                    <a:pt x="959" y="889"/>
                    <a:pt x="1054" y="660"/>
                    <a:pt x="920" y="526"/>
                  </a:cubicBezTo>
                  <a:lnTo>
                    <a:pt x="461" y="66"/>
                  </a:lnTo>
                  <a:cubicBezTo>
                    <a:pt x="415" y="20"/>
                    <a:pt x="363" y="1"/>
                    <a:pt x="3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8" name="Google Shape;1148;p46"/>
          <p:cNvSpPr/>
          <p:nvPr/>
        </p:nvSpPr>
        <p:spPr>
          <a:xfrm rot="-2699587">
            <a:off x="3510613" y="2008025"/>
            <a:ext cx="1765999" cy="1765999"/>
          </a:xfrm>
          <a:prstGeom prst="ellipse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9" name="Google Shape;1149;p46"/>
          <p:cNvSpPr txBox="1"/>
          <p:nvPr/>
        </p:nvSpPr>
        <p:spPr>
          <a:xfrm>
            <a:off x="498921" y="1696576"/>
            <a:ext cx="2531065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Cjeloviti pristup</a:t>
            </a:r>
            <a:endParaRPr sz="1600" dirty="0">
              <a:solidFill>
                <a:schemeClr val="dk1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150" name="Google Shape;1150;p46"/>
          <p:cNvSpPr txBox="1"/>
          <p:nvPr/>
        </p:nvSpPr>
        <p:spPr>
          <a:xfrm>
            <a:off x="708054" y="2062178"/>
            <a:ext cx="222906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spcAft>
                <a:spcPts val="1600"/>
              </a:spcAft>
            </a:pPr>
            <a:r>
              <a:rPr lang="hr-HR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Primjena svih relevantnih aspekata i tehnika</a:t>
            </a:r>
          </a:p>
          <a:p>
            <a:pPr marL="0" lvl="0" indent="0" algn="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51" name="Google Shape;1151;p46"/>
          <p:cNvSpPr txBox="1"/>
          <p:nvPr/>
        </p:nvSpPr>
        <p:spPr>
          <a:xfrm>
            <a:off x="5633783" y="1668000"/>
            <a:ext cx="21579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Izazovnost</a:t>
            </a:r>
            <a:endParaRPr sz="2000" dirty="0">
              <a:solidFill>
                <a:schemeClr val="dk1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152" name="Google Shape;1152;p46"/>
          <p:cNvSpPr txBox="1"/>
          <p:nvPr/>
        </p:nvSpPr>
        <p:spPr>
          <a:xfrm>
            <a:off x="5712367" y="2033602"/>
            <a:ext cx="2716434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hr-HR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Prekidanje starih obrazaca i izgradnja novih je zahtjevna</a:t>
            </a:r>
          </a:p>
          <a:p>
            <a:pPr lvl="0">
              <a:spcAft>
                <a:spcPts val="800"/>
              </a:spcAft>
            </a:pPr>
            <a:r>
              <a:rPr lang="hr-HR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Tolerancija prema neuspjehu i poticanje</a:t>
            </a:r>
          </a:p>
        </p:txBody>
      </p:sp>
      <p:sp>
        <p:nvSpPr>
          <p:cNvPr id="1153" name="Google Shape;1153;p46"/>
          <p:cNvSpPr txBox="1"/>
          <p:nvPr/>
        </p:nvSpPr>
        <p:spPr>
          <a:xfrm>
            <a:off x="450084" y="3151783"/>
            <a:ext cx="2579524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r"/>
            <a:r>
              <a:rPr lang="hr-HR" sz="1600" dirty="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Nošenje s neuspjesima</a:t>
            </a:r>
            <a:endParaRPr sz="1600" dirty="0">
              <a:solidFill>
                <a:schemeClr val="dk1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154" name="Google Shape;1154;p46"/>
          <p:cNvSpPr txBox="1"/>
          <p:nvPr/>
        </p:nvSpPr>
        <p:spPr>
          <a:xfrm>
            <a:off x="482559" y="3517384"/>
            <a:ext cx="267564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spcAft>
                <a:spcPts val="800"/>
              </a:spcAft>
            </a:pPr>
            <a:r>
              <a:rPr lang="hr-HR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Normalno osjetiti umor i želju za odustajanjem nakon stvaranja novog obrasca spavanja </a:t>
            </a:r>
          </a:p>
          <a:p>
            <a:pPr lvl="0" algn="r">
              <a:spcAft>
                <a:spcPts val="800"/>
              </a:spcAft>
            </a:pPr>
            <a:r>
              <a:rPr lang="hr-HR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Očekivanje povremenih loših noći nakon povratka na normalan san </a:t>
            </a:r>
          </a:p>
        </p:txBody>
      </p:sp>
      <p:sp>
        <p:nvSpPr>
          <p:cNvPr id="1155" name="Google Shape;1155;p46"/>
          <p:cNvSpPr txBox="1"/>
          <p:nvPr/>
        </p:nvSpPr>
        <p:spPr>
          <a:xfrm>
            <a:off x="5712367" y="3329999"/>
            <a:ext cx="21579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rPr>
              <a:t>Motivacija</a:t>
            </a:r>
            <a:endParaRPr dirty="0">
              <a:solidFill>
                <a:schemeClr val="dk1"/>
              </a:solidFill>
              <a:latin typeface="Lexend SemiBold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156" name="Google Shape;1156;p46"/>
          <p:cNvSpPr txBox="1"/>
          <p:nvPr/>
        </p:nvSpPr>
        <p:spPr>
          <a:xfrm>
            <a:off x="5633783" y="3695600"/>
            <a:ext cx="21579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1600"/>
              </a:spcAft>
            </a:pPr>
            <a:r>
              <a:rPr lang="pl-PL" sz="1200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Ključ trajnog poboljšanja je ustrajnost</a:t>
            </a:r>
            <a:endParaRPr sz="1200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57" name="Google Shape;1157;p46"/>
          <p:cNvSpPr/>
          <p:nvPr/>
        </p:nvSpPr>
        <p:spPr>
          <a:xfrm rot="-2699186">
            <a:off x="3304659" y="1816791"/>
            <a:ext cx="895409" cy="8956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8" name="Google Shape;1158;p46"/>
          <p:cNvSpPr/>
          <p:nvPr/>
        </p:nvSpPr>
        <p:spPr>
          <a:xfrm rot="-2699186">
            <a:off x="3304681" y="3084380"/>
            <a:ext cx="895409" cy="8956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9" name="Google Shape;1159;p46"/>
          <p:cNvSpPr/>
          <p:nvPr/>
        </p:nvSpPr>
        <p:spPr>
          <a:xfrm rot="-2699186">
            <a:off x="4601320" y="3084379"/>
            <a:ext cx="895409" cy="8956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5" name="Google Shape;1185;p46"/>
          <p:cNvGrpSpPr/>
          <p:nvPr/>
        </p:nvGrpSpPr>
        <p:grpSpPr>
          <a:xfrm>
            <a:off x="7900335" y="2717875"/>
            <a:ext cx="1535586" cy="2687133"/>
            <a:chOff x="7900335" y="2717875"/>
            <a:chExt cx="1535586" cy="2687133"/>
          </a:xfrm>
        </p:grpSpPr>
        <p:grpSp>
          <p:nvGrpSpPr>
            <p:cNvPr id="1186" name="Google Shape;1186;p46"/>
            <p:cNvGrpSpPr/>
            <p:nvPr/>
          </p:nvGrpSpPr>
          <p:grpSpPr>
            <a:xfrm>
              <a:off x="7900335" y="2907357"/>
              <a:ext cx="1535586" cy="2497651"/>
              <a:chOff x="311350" y="2202355"/>
              <a:chExt cx="1913026" cy="3111562"/>
            </a:xfrm>
          </p:grpSpPr>
          <p:sp>
            <p:nvSpPr>
              <p:cNvPr id="1187" name="Google Shape;1187;p46"/>
              <p:cNvSpPr/>
              <p:nvPr/>
            </p:nvSpPr>
            <p:spPr>
              <a:xfrm>
                <a:off x="1782417" y="4099918"/>
                <a:ext cx="392307" cy="1176849"/>
              </a:xfrm>
              <a:custGeom>
                <a:avLst/>
                <a:gdLst/>
                <a:ahLst/>
                <a:cxnLst/>
                <a:rect l="l" t="t" r="r" b="b"/>
                <a:pathLst>
                  <a:path w="10999" h="32995" extrusionOk="0">
                    <a:moveTo>
                      <a:pt x="10082" y="0"/>
                    </a:moveTo>
                    <a:lnTo>
                      <a:pt x="1" y="4143"/>
                    </a:lnTo>
                    <a:cubicBezTo>
                      <a:pt x="1834" y="12831"/>
                      <a:pt x="2310" y="24306"/>
                      <a:pt x="2310" y="32994"/>
                    </a:cubicBezTo>
                    <a:lnTo>
                      <a:pt x="9166" y="32994"/>
                    </a:lnTo>
                    <a:cubicBezTo>
                      <a:pt x="9642" y="24306"/>
                      <a:pt x="10999" y="10082"/>
                      <a:pt x="1008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46"/>
              <p:cNvSpPr/>
              <p:nvPr/>
            </p:nvSpPr>
            <p:spPr>
              <a:xfrm>
                <a:off x="361036" y="4067210"/>
                <a:ext cx="392307" cy="1242228"/>
              </a:xfrm>
              <a:custGeom>
                <a:avLst/>
                <a:gdLst/>
                <a:ahLst/>
                <a:cxnLst/>
                <a:rect l="l" t="t" r="r" b="b"/>
                <a:pathLst>
                  <a:path w="10999" h="34828" extrusionOk="0">
                    <a:moveTo>
                      <a:pt x="441" y="1"/>
                    </a:moveTo>
                    <a:cubicBezTo>
                      <a:pt x="1" y="10082"/>
                      <a:pt x="1357" y="26139"/>
                      <a:pt x="1834" y="34828"/>
                    </a:cubicBezTo>
                    <a:lnTo>
                      <a:pt x="8689" y="34828"/>
                    </a:lnTo>
                    <a:cubicBezTo>
                      <a:pt x="8689" y="26139"/>
                      <a:pt x="9166" y="14665"/>
                      <a:pt x="10999" y="5976"/>
                    </a:cubicBezTo>
                    <a:lnTo>
                      <a:pt x="44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46"/>
              <p:cNvSpPr/>
              <p:nvPr/>
            </p:nvSpPr>
            <p:spPr>
              <a:xfrm>
                <a:off x="311350" y="3537711"/>
                <a:ext cx="1913026" cy="1776206"/>
              </a:xfrm>
              <a:custGeom>
                <a:avLst/>
                <a:gdLst/>
                <a:ahLst/>
                <a:cxnLst/>
                <a:rect l="l" t="t" r="r" b="b"/>
                <a:pathLst>
                  <a:path w="53635" h="49799" extrusionOk="0">
                    <a:moveTo>
                      <a:pt x="32162" y="0"/>
                    </a:moveTo>
                    <a:cubicBezTo>
                      <a:pt x="31055" y="0"/>
                      <a:pt x="29954" y="54"/>
                      <a:pt x="28889" y="182"/>
                    </a:cubicBezTo>
                    <a:lnTo>
                      <a:pt x="15141" y="182"/>
                    </a:lnTo>
                    <a:cubicBezTo>
                      <a:pt x="10999" y="1098"/>
                      <a:pt x="7333" y="4324"/>
                      <a:pt x="5060" y="7514"/>
                    </a:cubicBezTo>
                    <a:cubicBezTo>
                      <a:pt x="3227" y="9823"/>
                      <a:pt x="2310" y="12573"/>
                      <a:pt x="917" y="14846"/>
                    </a:cubicBezTo>
                    <a:lnTo>
                      <a:pt x="1" y="27237"/>
                    </a:lnTo>
                    <a:lnTo>
                      <a:pt x="5976" y="28153"/>
                    </a:lnTo>
                    <a:cubicBezTo>
                      <a:pt x="8249" y="35485"/>
                      <a:pt x="8249" y="37758"/>
                      <a:pt x="8726" y="40984"/>
                    </a:cubicBezTo>
                    <a:cubicBezTo>
                      <a:pt x="9499" y="48312"/>
                      <a:pt x="13192" y="49799"/>
                      <a:pt x="22028" y="49799"/>
                    </a:cubicBezTo>
                    <a:cubicBezTo>
                      <a:pt x="23669" y="49799"/>
                      <a:pt x="25486" y="49748"/>
                      <a:pt x="27496" y="49673"/>
                    </a:cubicBezTo>
                    <a:cubicBezTo>
                      <a:pt x="35305" y="49233"/>
                      <a:pt x="43553" y="47400"/>
                      <a:pt x="43553" y="45567"/>
                    </a:cubicBezTo>
                    <a:cubicBezTo>
                      <a:pt x="43553" y="45567"/>
                      <a:pt x="44470" y="41424"/>
                      <a:pt x="44910" y="39151"/>
                    </a:cubicBezTo>
                    <a:cubicBezTo>
                      <a:pt x="45826" y="34569"/>
                      <a:pt x="47659" y="28593"/>
                      <a:pt x="49052" y="24487"/>
                    </a:cubicBezTo>
                    <a:lnTo>
                      <a:pt x="53635" y="24011"/>
                    </a:lnTo>
                    <a:cubicBezTo>
                      <a:pt x="51802" y="17595"/>
                      <a:pt x="50409" y="9823"/>
                      <a:pt x="48136" y="7074"/>
                    </a:cubicBezTo>
                    <a:cubicBezTo>
                      <a:pt x="45826" y="3408"/>
                      <a:pt x="43993" y="1575"/>
                      <a:pt x="39887" y="658"/>
                    </a:cubicBezTo>
                    <a:cubicBezTo>
                      <a:pt x="37598" y="320"/>
                      <a:pt x="34866" y="0"/>
                      <a:pt x="321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46"/>
              <p:cNvSpPr/>
              <p:nvPr/>
            </p:nvSpPr>
            <p:spPr>
              <a:xfrm>
                <a:off x="769010" y="3332332"/>
                <a:ext cx="997727" cy="406431"/>
              </a:xfrm>
              <a:custGeom>
                <a:avLst/>
                <a:gdLst/>
                <a:ahLst/>
                <a:cxnLst/>
                <a:rect l="l" t="t" r="r" b="b"/>
                <a:pathLst>
                  <a:path w="27973" h="11395" extrusionOk="0">
                    <a:moveTo>
                      <a:pt x="10082" y="1"/>
                    </a:moveTo>
                    <a:cubicBezTo>
                      <a:pt x="9642" y="1357"/>
                      <a:pt x="9166" y="3667"/>
                      <a:pt x="8726" y="5940"/>
                    </a:cubicBezTo>
                    <a:lnTo>
                      <a:pt x="2310" y="5940"/>
                    </a:lnTo>
                    <a:lnTo>
                      <a:pt x="1" y="6856"/>
                    </a:lnTo>
                    <a:cubicBezTo>
                      <a:pt x="4081" y="9851"/>
                      <a:pt x="9112" y="11394"/>
                      <a:pt x="14158" y="11394"/>
                    </a:cubicBezTo>
                    <a:cubicBezTo>
                      <a:pt x="17636" y="11394"/>
                      <a:pt x="21121" y="10661"/>
                      <a:pt x="24307" y="9166"/>
                    </a:cubicBezTo>
                    <a:cubicBezTo>
                      <a:pt x="25663" y="8689"/>
                      <a:pt x="26580" y="7773"/>
                      <a:pt x="27973" y="6856"/>
                    </a:cubicBezTo>
                    <a:cubicBezTo>
                      <a:pt x="27973" y="6856"/>
                      <a:pt x="26140" y="5940"/>
                      <a:pt x="20164" y="5940"/>
                    </a:cubicBezTo>
                    <a:cubicBezTo>
                      <a:pt x="19724" y="5500"/>
                      <a:pt x="19247" y="5500"/>
                      <a:pt x="19247" y="5500"/>
                    </a:cubicBezTo>
                    <a:cubicBezTo>
                      <a:pt x="18331" y="3667"/>
                      <a:pt x="17891" y="1357"/>
                      <a:pt x="1789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46"/>
              <p:cNvSpPr/>
              <p:nvPr/>
            </p:nvSpPr>
            <p:spPr>
              <a:xfrm>
                <a:off x="769010" y="2268163"/>
                <a:ext cx="980714" cy="1135368"/>
              </a:xfrm>
              <a:custGeom>
                <a:avLst/>
                <a:gdLst/>
                <a:ahLst/>
                <a:cxnLst/>
                <a:rect l="l" t="t" r="r" b="b"/>
                <a:pathLst>
                  <a:path w="27496" h="31832" extrusionOk="0">
                    <a:moveTo>
                      <a:pt x="11541" y="1"/>
                    </a:moveTo>
                    <a:cubicBezTo>
                      <a:pt x="9144" y="1"/>
                      <a:pt x="2417" y="614"/>
                      <a:pt x="917" y="7363"/>
                    </a:cubicBezTo>
                    <a:cubicBezTo>
                      <a:pt x="1" y="11945"/>
                      <a:pt x="917" y="19277"/>
                      <a:pt x="2310" y="22943"/>
                    </a:cubicBezTo>
                    <a:cubicBezTo>
                      <a:pt x="2750" y="24777"/>
                      <a:pt x="3227" y="26170"/>
                      <a:pt x="4143" y="27526"/>
                    </a:cubicBezTo>
                    <a:cubicBezTo>
                      <a:pt x="6979" y="30834"/>
                      <a:pt x="10301" y="31832"/>
                      <a:pt x="13231" y="31832"/>
                    </a:cubicBezTo>
                    <a:cubicBezTo>
                      <a:pt x="15985" y="31832"/>
                      <a:pt x="18392" y="30950"/>
                      <a:pt x="19724" y="30276"/>
                    </a:cubicBezTo>
                    <a:cubicBezTo>
                      <a:pt x="21557" y="29359"/>
                      <a:pt x="22913" y="28003"/>
                      <a:pt x="23830" y="26170"/>
                    </a:cubicBezTo>
                    <a:cubicBezTo>
                      <a:pt x="26140" y="21110"/>
                      <a:pt x="27056" y="16088"/>
                      <a:pt x="26140" y="10589"/>
                    </a:cubicBezTo>
                    <a:cubicBezTo>
                      <a:pt x="26140" y="10589"/>
                      <a:pt x="27496" y="31"/>
                      <a:pt x="12392" y="31"/>
                    </a:cubicBezTo>
                    <a:cubicBezTo>
                      <a:pt x="12392" y="31"/>
                      <a:pt x="12073" y="1"/>
                      <a:pt x="115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46"/>
              <p:cNvSpPr/>
              <p:nvPr/>
            </p:nvSpPr>
            <p:spPr>
              <a:xfrm>
                <a:off x="1684365" y="2743909"/>
                <a:ext cx="98086" cy="179158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023" extrusionOk="0">
                    <a:moveTo>
                      <a:pt x="1393" y="1"/>
                    </a:moveTo>
                    <a:lnTo>
                      <a:pt x="477" y="917"/>
                    </a:lnTo>
                    <a:lnTo>
                      <a:pt x="0" y="4583"/>
                    </a:lnTo>
                    <a:cubicBezTo>
                      <a:pt x="477" y="5023"/>
                      <a:pt x="1393" y="5023"/>
                      <a:pt x="1833" y="5023"/>
                    </a:cubicBezTo>
                    <a:cubicBezTo>
                      <a:pt x="2310" y="4583"/>
                      <a:pt x="2310" y="4106"/>
                      <a:pt x="2310" y="3190"/>
                    </a:cubicBezTo>
                    <a:cubicBezTo>
                      <a:pt x="2750" y="2750"/>
                      <a:pt x="2750" y="2273"/>
                      <a:pt x="2750" y="1834"/>
                    </a:cubicBezTo>
                    <a:cubicBezTo>
                      <a:pt x="2750" y="1357"/>
                      <a:pt x="2750" y="917"/>
                      <a:pt x="2310" y="440"/>
                    </a:cubicBezTo>
                    <a:cubicBezTo>
                      <a:pt x="1833" y="440"/>
                      <a:pt x="1393" y="1"/>
                      <a:pt x="139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46"/>
              <p:cNvSpPr/>
              <p:nvPr/>
            </p:nvSpPr>
            <p:spPr>
              <a:xfrm>
                <a:off x="736338" y="2743909"/>
                <a:ext cx="98086" cy="179158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023" extrusionOk="0">
                    <a:moveTo>
                      <a:pt x="1393" y="1"/>
                    </a:moveTo>
                    <a:cubicBezTo>
                      <a:pt x="917" y="1"/>
                      <a:pt x="477" y="440"/>
                      <a:pt x="0" y="440"/>
                    </a:cubicBezTo>
                    <a:lnTo>
                      <a:pt x="0" y="1834"/>
                    </a:lnTo>
                    <a:lnTo>
                      <a:pt x="0" y="3190"/>
                    </a:lnTo>
                    <a:cubicBezTo>
                      <a:pt x="0" y="4106"/>
                      <a:pt x="477" y="4583"/>
                      <a:pt x="917" y="5023"/>
                    </a:cubicBezTo>
                    <a:cubicBezTo>
                      <a:pt x="1393" y="5023"/>
                      <a:pt x="1833" y="5023"/>
                      <a:pt x="2310" y="4583"/>
                    </a:cubicBezTo>
                    <a:cubicBezTo>
                      <a:pt x="2310" y="4583"/>
                      <a:pt x="2750" y="2750"/>
                      <a:pt x="1833" y="917"/>
                    </a:cubicBezTo>
                    <a:cubicBezTo>
                      <a:pt x="1833" y="917"/>
                      <a:pt x="1833" y="440"/>
                      <a:pt x="139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46"/>
              <p:cNvSpPr/>
              <p:nvPr/>
            </p:nvSpPr>
            <p:spPr>
              <a:xfrm>
                <a:off x="661327" y="2202355"/>
                <a:ext cx="1088394" cy="574282"/>
              </a:xfrm>
              <a:custGeom>
                <a:avLst/>
                <a:gdLst/>
                <a:ahLst/>
                <a:cxnLst/>
                <a:rect l="l" t="t" r="r" b="b"/>
                <a:pathLst>
                  <a:path w="30515" h="16101" extrusionOk="0">
                    <a:moveTo>
                      <a:pt x="16510" y="0"/>
                    </a:moveTo>
                    <a:cubicBezTo>
                      <a:pt x="0" y="0"/>
                      <a:pt x="2622" y="13436"/>
                      <a:pt x="3936" y="16100"/>
                    </a:cubicBezTo>
                    <a:cubicBezTo>
                      <a:pt x="6246" y="15184"/>
                      <a:pt x="6686" y="12874"/>
                      <a:pt x="8519" y="11517"/>
                    </a:cubicBezTo>
                    <a:lnTo>
                      <a:pt x="8519" y="11517"/>
                    </a:lnTo>
                    <a:cubicBezTo>
                      <a:pt x="8079" y="12434"/>
                      <a:pt x="8079" y="13350"/>
                      <a:pt x="7602" y="13790"/>
                    </a:cubicBezTo>
                    <a:cubicBezTo>
                      <a:pt x="10352" y="13790"/>
                      <a:pt x="13578" y="12874"/>
                      <a:pt x="15851" y="11517"/>
                    </a:cubicBezTo>
                    <a:cubicBezTo>
                      <a:pt x="18161" y="9684"/>
                      <a:pt x="19994" y="7375"/>
                      <a:pt x="20433" y="5102"/>
                    </a:cubicBezTo>
                    <a:cubicBezTo>
                      <a:pt x="21350" y="7375"/>
                      <a:pt x="22266" y="10124"/>
                      <a:pt x="24099" y="12434"/>
                    </a:cubicBezTo>
                    <a:cubicBezTo>
                      <a:pt x="25016" y="13350"/>
                      <a:pt x="26409" y="14707"/>
                      <a:pt x="27765" y="15623"/>
                    </a:cubicBezTo>
                    <a:cubicBezTo>
                      <a:pt x="28242" y="15623"/>
                      <a:pt x="29159" y="16100"/>
                      <a:pt x="29599" y="16100"/>
                    </a:cubicBezTo>
                    <a:cubicBezTo>
                      <a:pt x="30515" y="15623"/>
                      <a:pt x="30515" y="14267"/>
                      <a:pt x="30515" y="13790"/>
                    </a:cubicBezTo>
                    <a:cubicBezTo>
                      <a:pt x="30515" y="3269"/>
                      <a:pt x="24576" y="43"/>
                      <a:pt x="18161" y="43"/>
                    </a:cubicBezTo>
                    <a:cubicBezTo>
                      <a:pt x="17590" y="14"/>
                      <a:pt x="17040" y="0"/>
                      <a:pt x="165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46"/>
              <p:cNvSpPr/>
              <p:nvPr/>
            </p:nvSpPr>
            <p:spPr>
              <a:xfrm>
                <a:off x="769010" y="2776617"/>
                <a:ext cx="32743" cy="113779"/>
              </a:xfrm>
              <a:custGeom>
                <a:avLst/>
                <a:gdLst/>
                <a:ahLst/>
                <a:cxnLst/>
                <a:rect l="l" t="t" r="r" b="b"/>
                <a:pathLst>
                  <a:path w="918" h="319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477" y="917"/>
                      <a:pt x="917" y="2273"/>
                      <a:pt x="477" y="3189"/>
                    </a:cubicBezTo>
                    <a:lnTo>
                      <a:pt x="917" y="3189"/>
                    </a:lnTo>
                    <a:cubicBezTo>
                      <a:pt x="917" y="2273"/>
                      <a:pt x="917" y="917"/>
                      <a:pt x="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46"/>
              <p:cNvSpPr/>
              <p:nvPr/>
            </p:nvSpPr>
            <p:spPr>
              <a:xfrm>
                <a:off x="769010" y="2824984"/>
                <a:ext cx="32743" cy="49720"/>
              </a:xfrm>
              <a:custGeom>
                <a:avLst/>
                <a:gdLst/>
                <a:ahLst/>
                <a:cxnLst/>
                <a:rect l="l" t="t" r="r" b="b"/>
                <a:pathLst>
                  <a:path w="918" h="1394" extrusionOk="0">
                    <a:moveTo>
                      <a:pt x="477" y="0"/>
                    </a:moveTo>
                    <a:cubicBezTo>
                      <a:pt x="1" y="477"/>
                      <a:pt x="1" y="917"/>
                      <a:pt x="1" y="1394"/>
                    </a:cubicBezTo>
                    <a:cubicBezTo>
                      <a:pt x="1" y="917"/>
                      <a:pt x="477" y="477"/>
                      <a:pt x="917" y="477"/>
                    </a:cubicBezTo>
                    <a:cubicBezTo>
                      <a:pt x="917" y="477"/>
                      <a:pt x="917" y="0"/>
                      <a:pt x="4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46"/>
              <p:cNvSpPr/>
              <p:nvPr/>
            </p:nvSpPr>
            <p:spPr>
              <a:xfrm>
                <a:off x="1701343" y="2776617"/>
                <a:ext cx="48401" cy="113779"/>
              </a:xfrm>
              <a:custGeom>
                <a:avLst/>
                <a:gdLst/>
                <a:ahLst/>
                <a:cxnLst/>
                <a:rect l="l" t="t" r="r" b="b"/>
                <a:pathLst>
                  <a:path w="1357" h="3190" extrusionOk="0">
                    <a:moveTo>
                      <a:pt x="917" y="0"/>
                    </a:moveTo>
                    <a:cubicBezTo>
                      <a:pt x="441" y="917"/>
                      <a:pt x="1" y="2273"/>
                      <a:pt x="441" y="3189"/>
                    </a:cubicBezTo>
                    <a:cubicBezTo>
                      <a:pt x="441" y="2273"/>
                      <a:pt x="441" y="1356"/>
                      <a:pt x="917" y="440"/>
                    </a:cubicBezTo>
                    <a:cubicBezTo>
                      <a:pt x="1357" y="0"/>
                      <a:pt x="917" y="0"/>
                      <a:pt x="9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46"/>
              <p:cNvSpPr/>
              <p:nvPr/>
            </p:nvSpPr>
            <p:spPr>
              <a:xfrm>
                <a:off x="1701343" y="2841997"/>
                <a:ext cx="48401" cy="32707"/>
              </a:xfrm>
              <a:custGeom>
                <a:avLst/>
                <a:gdLst/>
                <a:ahLst/>
                <a:cxnLst/>
                <a:rect l="l" t="t" r="r" b="b"/>
                <a:pathLst>
                  <a:path w="1357" h="917" extrusionOk="0">
                    <a:moveTo>
                      <a:pt x="441" y="0"/>
                    </a:moveTo>
                    <a:cubicBezTo>
                      <a:pt x="1" y="0"/>
                      <a:pt x="917" y="440"/>
                      <a:pt x="917" y="440"/>
                    </a:cubicBezTo>
                    <a:cubicBezTo>
                      <a:pt x="917" y="440"/>
                      <a:pt x="917" y="917"/>
                      <a:pt x="1357" y="917"/>
                    </a:cubicBezTo>
                    <a:cubicBezTo>
                      <a:pt x="1357" y="440"/>
                      <a:pt x="917" y="0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46"/>
              <p:cNvSpPr/>
              <p:nvPr/>
            </p:nvSpPr>
            <p:spPr>
              <a:xfrm>
                <a:off x="1226670" y="2874670"/>
                <a:ext cx="49720" cy="186256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5222" extrusionOk="0">
                    <a:moveTo>
                      <a:pt x="478" y="1"/>
                    </a:moveTo>
                    <a:lnTo>
                      <a:pt x="478" y="1357"/>
                    </a:lnTo>
                    <a:cubicBezTo>
                      <a:pt x="478" y="1834"/>
                      <a:pt x="917" y="3190"/>
                      <a:pt x="917" y="3667"/>
                    </a:cubicBezTo>
                    <a:lnTo>
                      <a:pt x="917" y="4583"/>
                    </a:lnTo>
                    <a:cubicBezTo>
                      <a:pt x="917" y="4583"/>
                      <a:pt x="478" y="4583"/>
                      <a:pt x="1" y="5023"/>
                    </a:cubicBezTo>
                    <a:cubicBezTo>
                      <a:pt x="142" y="5164"/>
                      <a:pt x="321" y="5221"/>
                      <a:pt x="503" y="5221"/>
                    </a:cubicBezTo>
                    <a:cubicBezTo>
                      <a:pt x="939" y="5221"/>
                      <a:pt x="1394" y="4893"/>
                      <a:pt x="1394" y="4583"/>
                    </a:cubicBezTo>
                    <a:cubicBezTo>
                      <a:pt x="1394" y="2750"/>
                      <a:pt x="917" y="1357"/>
                      <a:pt x="91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46"/>
              <p:cNvSpPr/>
              <p:nvPr/>
            </p:nvSpPr>
            <p:spPr>
              <a:xfrm>
                <a:off x="1472531" y="2841997"/>
                <a:ext cx="130793" cy="65414"/>
              </a:xfrm>
              <a:custGeom>
                <a:avLst/>
                <a:gdLst/>
                <a:ahLst/>
                <a:cxnLst/>
                <a:rect l="l" t="t" r="r" b="b"/>
                <a:pathLst>
                  <a:path w="3667" h="1834" extrusionOk="0">
                    <a:moveTo>
                      <a:pt x="440" y="0"/>
                    </a:moveTo>
                    <a:cubicBezTo>
                      <a:pt x="0" y="0"/>
                      <a:pt x="0" y="440"/>
                      <a:pt x="0" y="440"/>
                    </a:cubicBezTo>
                    <a:cubicBezTo>
                      <a:pt x="440" y="1356"/>
                      <a:pt x="1356" y="1833"/>
                      <a:pt x="2273" y="1833"/>
                    </a:cubicBezTo>
                    <a:cubicBezTo>
                      <a:pt x="3666" y="917"/>
                      <a:pt x="917" y="0"/>
                      <a:pt x="44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1" name="Google Shape;1201;p46"/>
              <p:cNvSpPr/>
              <p:nvPr/>
            </p:nvSpPr>
            <p:spPr>
              <a:xfrm>
                <a:off x="1422809" y="2955744"/>
                <a:ext cx="147806" cy="45298"/>
              </a:xfrm>
              <a:custGeom>
                <a:avLst/>
                <a:gdLst/>
                <a:ahLst/>
                <a:cxnLst/>
                <a:rect l="l" t="t" r="r" b="b"/>
                <a:pathLst>
                  <a:path w="4144" h="1270" extrusionOk="0">
                    <a:moveTo>
                      <a:pt x="1" y="0"/>
                    </a:moveTo>
                    <a:cubicBezTo>
                      <a:pt x="462" y="923"/>
                      <a:pt x="1156" y="1270"/>
                      <a:pt x="1909" y="1270"/>
                    </a:cubicBezTo>
                    <a:cubicBezTo>
                      <a:pt x="2651" y="1270"/>
                      <a:pt x="3452" y="932"/>
                      <a:pt x="4144" y="477"/>
                    </a:cubicBezTo>
                    <a:cubicBezTo>
                      <a:pt x="4144" y="0"/>
                      <a:pt x="3667" y="0"/>
                      <a:pt x="3667" y="0"/>
                    </a:cubicBezTo>
                    <a:cubicBezTo>
                      <a:pt x="3209" y="459"/>
                      <a:pt x="2640" y="688"/>
                      <a:pt x="2072" y="688"/>
                    </a:cubicBezTo>
                    <a:cubicBezTo>
                      <a:pt x="1504" y="688"/>
                      <a:pt x="936" y="459"/>
                      <a:pt x="47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2" name="Google Shape;1202;p46"/>
              <p:cNvSpPr/>
              <p:nvPr/>
            </p:nvSpPr>
            <p:spPr>
              <a:xfrm>
                <a:off x="949456" y="2841997"/>
                <a:ext cx="113815" cy="65414"/>
              </a:xfrm>
              <a:custGeom>
                <a:avLst/>
                <a:gdLst/>
                <a:ahLst/>
                <a:cxnLst/>
                <a:rect l="l" t="t" r="r" b="b"/>
                <a:pathLst>
                  <a:path w="3191" h="1834" extrusionOk="0">
                    <a:moveTo>
                      <a:pt x="2274" y="0"/>
                    </a:moveTo>
                    <a:cubicBezTo>
                      <a:pt x="1834" y="0"/>
                      <a:pt x="1834" y="440"/>
                      <a:pt x="1357" y="440"/>
                    </a:cubicBezTo>
                    <a:cubicBezTo>
                      <a:pt x="917" y="440"/>
                      <a:pt x="1" y="917"/>
                      <a:pt x="1" y="1356"/>
                    </a:cubicBezTo>
                    <a:cubicBezTo>
                      <a:pt x="1" y="1356"/>
                      <a:pt x="1" y="1833"/>
                      <a:pt x="441" y="1833"/>
                    </a:cubicBezTo>
                    <a:cubicBezTo>
                      <a:pt x="1357" y="1833"/>
                      <a:pt x="2274" y="1356"/>
                      <a:pt x="2750" y="917"/>
                    </a:cubicBezTo>
                    <a:cubicBezTo>
                      <a:pt x="3190" y="440"/>
                      <a:pt x="2750" y="0"/>
                      <a:pt x="227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46"/>
              <p:cNvSpPr/>
              <p:nvPr/>
            </p:nvSpPr>
            <p:spPr>
              <a:xfrm>
                <a:off x="954699" y="2955744"/>
                <a:ext cx="141243" cy="47723"/>
              </a:xfrm>
              <a:custGeom>
                <a:avLst/>
                <a:gdLst/>
                <a:ahLst/>
                <a:cxnLst/>
                <a:rect l="l" t="t" r="r" b="b"/>
                <a:pathLst>
                  <a:path w="3960" h="1338" extrusionOk="0">
                    <a:moveTo>
                      <a:pt x="196" y="265"/>
                    </a:moveTo>
                    <a:cubicBezTo>
                      <a:pt x="98" y="265"/>
                      <a:pt x="1" y="477"/>
                      <a:pt x="294" y="477"/>
                    </a:cubicBezTo>
                    <a:cubicBezTo>
                      <a:pt x="294" y="318"/>
                      <a:pt x="245" y="265"/>
                      <a:pt x="196" y="265"/>
                    </a:cubicBezTo>
                    <a:close/>
                    <a:moveTo>
                      <a:pt x="3520" y="0"/>
                    </a:moveTo>
                    <a:cubicBezTo>
                      <a:pt x="3282" y="697"/>
                      <a:pt x="2704" y="926"/>
                      <a:pt x="2072" y="926"/>
                    </a:cubicBezTo>
                    <a:cubicBezTo>
                      <a:pt x="1440" y="926"/>
                      <a:pt x="752" y="697"/>
                      <a:pt x="294" y="477"/>
                    </a:cubicBezTo>
                    <a:lnTo>
                      <a:pt x="294" y="477"/>
                    </a:lnTo>
                    <a:cubicBezTo>
                      <a:pt x="795" y="978"/>
                      <a:pt x="1571" y="1337"/>
                      <a:pt x="2321" y="1337"/>
                    </a:cubicBezTo>
                    <a:cubicBezTo>
                      <a:pt x="2942" y="1337"/>
                      <a:pt x="3545" y="1091"/>
                      <a:pt x="3960" y="477"/>
                    </a:cubicBezTo>
                    <a:cubicBezTo>
                      <a:pt x="3960" y="0"/>
                      <a:pt x="3960" y="0"/>
                      <a:pt x="35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46"/>
              <p:cNvSpPr/>
              <p:nvPr/>
            </p:nvSpPr>
            <p:spPr>
              <a:xfrm>
                <a:off x="1226670" y="3103519"/>
                <a:ext cx="82428" cy="113779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3190" extrusionOk="0">
                    <a:moveTo>
                      <a:pt x="1834" y="0"/>
                    </a:moveTo>
                    <a:cubicBezTo>
                      <a:pt x="917" y="0"/>
                      <a:pt x="478" y="440"/>
                      <a:pt x="478" y="440"/>
                    </a:cubicBezTo>
                    <a:cubicBezTo>
                      <a:pt x="1" y="917"/>
                      <a:pt x="478" y="1357"/>
                      <a:pt x="478" y="1833"/>
                    </a:cubicBezTo>
                    <a:cubicBezTo>
                      <a:pt x="478" y="2273"/>
                      <a:pt x="478" y="2750"/>
                      <a:pt x="917" y="3190"/>
                    </a:cubicBezTo>
                    <a:cubicBezTo>
                      <a:pt x="1834" y="3190"/>
                      <a:pt x="2311" y="2273"/>
                      <a:pt x="2311" y="1833"/>
                    </a:cubicBezTo>
                    <a:cubicBezTo>
                      <a:pt x="2311" y="1357"/>
                      <a:pt x="2311" y="440"/>
                      <a:pt x="18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5" name="Google Shape;1205;p46"/>
            <p:cNvSpPr/>
            <p:nvPr/>
          </p:nvSpPr>
          <p:spPr>
            <a:xfrm>
              <a:off x="8547075" y="2717875"/>
              <a:ext cx="242100" cy="242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6" name="Google Shape;1206;p46"/>
          <p:cNvSpPr/>
          <p:nvPr/>
        </p:nvSpPr>
        <p:spPr>
          <a:xfrm rot="-2699186">
            <a:off x="4601320" y="1816792"/>
            <a:ext cx="895409" cy="8956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2214;p60">
            <a:extLst>
              <a:ext uri="{FF2B5EF4-FFF2-40B4-BE49-F238E27FC236}">
                <a16:creationId xmlns:a16="http://schemas.microsoft.com/office/drawing/2014/main" id="{8F939812-5CBF-7E01-99AB-26D082BD7187}"/>
              </a:ext>
            </a:extLst>
          </p:cNvPr>
          <p:cNvGrpSpPr/>
          <p:nvPr/>
        </p:nvGrpSpPr>
        <p:grpSpPr>
          <a:xfrm>
            <a:off x="4881353" y="2007461"/>
            <a:ext cx="352714" cy="513172"/>
            <a:chOff x="3077725" y="3720875"/>
            <a:chExt cx="364675" cy="530575"/>
          </a:xfrm>
        </p:grpSpPr>
        <p:sp>
          <p:nvSpPr>
            <p:cNvPr id="3" name="Google Shape;2215;p60">
              <a:extLst>
                <a:ext uri="{FF2B5EF4-FFF2-40B4-BE49-F238E27FC236}">
                  <a16:creationId xmlns:a16="http://schemas.microsoft.com/office/drawing/2014/main" id="{4A33FE67-1745-5A3C-253E-4B8BB57500C4}"/>
                </a:ext>
              </a:extLst>
            </p:cNvPr>
            <p:cNvSpPr/>
            <p:nvPr/>
          </p:nvSpPr>
          <p:spPr>
            <a:xfrm>
              <a:off x="3207225" y="3720875"/>
              <a:ext cx="105650" cy="66350"/>
            </a:xfrm>
            <a:custGeom>
              <a:avLst/>
              <a:gdLst/>
              <a:ahLst/>
              <a:cxnLst/>
              <a:rect l="l" t="t" r="r" b="b"/>
              <a:pathLst>
                <a:path w="4226" h="2654" extrusionOk="0">
                  <a:moveTo>
                    <a:pt x="1" y="0"/>
                  </a:moveTo>
                  <a:lnTo>
                    <a:pt x="1" y="2653"/>
                  </a:lnTo>
                  <a:lnTo>
                    <a:pt x="4226" y="2653"/>
                  </a:lnTo>
                  <a:lnTo>
                    <a:pt x="42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2216;p60">
              <a:extLst>
                <a:ext uri="{FF2B5EF4-FFF2-40B4-BE49-F238E27FC236}">
                  <a16:creationId xmlns:a16="http://schemas.microsoft.com/office/drawing/2014/main" id="{85AEE832-380E-A130-B576-C73F881D7488}"/>
                </a:ext>
              </a:extLst>
            </p:cNvPr>
            <p:cNvSpPr/>
            <p:nvPr/>
          </p:nvSpPr>
          <p:spPr>
            <a:xfrm>
              <a:off x="3258600" y="3720875"/>
              <a:ext cx="54275" cy="66350"/>
            </a:xfrm>
            <a:custGeom>
              <a:avLst/>
              <a:gdLst/>
              <a:ahLst/>
              <a:cxnLst/>
              <a:rect l="l" t="t" r="r" b="b"/>
              <a:pathLst>
                <a:path w="2171" h="2654" extrusionOk="0">
                  <a:moveTo>
                    <a:pt x="0" y="0"/>
                  </a:moveTo>
                  <a:lnTo>
                    <a:pt x="0" y="2653"/>
                  </a:lnTo>
                  <a:lnTo>
                    <a:pt x="2171" y="2653"/>
                  </a:lnTo>
                  <a:lnTo>
                    <a:pt x="217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217;p60">
              <a:extLst>
                <a:ext uri="{FF2B5EF4-FFF2-40B4-BE49-F238E27FC236}">
                  <a16:creationId xmlns:a16="http://schemas.microsoft.com/office/drawing/2014/main" id="{7D3CD391-5826-FB68-86C7-9CCE5226774E}"/>
                </a:ext>
              </a:extLst>
            </p:cNvPr>
            <p:cNvSpPr/>
            <p:nvPr/>
          </p:nvSpPr>
          <p:spPr>
            <a:xfrm>
              <a:off x="3077725" y="3778025"/>
              <a:ext cx="364675" cy="473425"/>
            </a:xfrm>
            <a:custGeom>
              <a:avLst/>
              <a:gdLst/>
              <a:ahLst/>
              <a:cxnLst/>
              <a:rect l="l" t="t" r="r" b="b"/>
              <a:pathLst>
                <a:path w="14587" h="18937" extrusionOk="0">
                  <a:moveTo>
                    <a:pt x="3251" y="1"/>
                  </a:moveTo>
                  <a:lnTo>
                    <a:pt x="3251" y="5547"/>
                  </a:lnTo>
                  <a:cubicBezTo>
                    <a:pt x="2287" y="6155"/>
                    <a:pt x="1563" y="6994"/>
                    <a:pt x="965" y="7959"/>
                  </a:cubicBezTo>
                  <a:cubicBezTo>
                    <a:pt x="357" y="9049"/>
                    <a:pt x="0" y="10371"/>
                    <a:pt x="0" y="11576"/>
                  </a:cubicBezTo>
                  <a:cubicBezTo>
                    <a:pt x="0" y="15676"/>
                    <a:pt x="3251" y="18937"/>
                    <a:pt x="7235" y="18937"/>
                  </a:cubicBezTo>
                  <a:cubicBezTo>
                    <a:pt x="11335" y="18937"/>
                    <a:pt x="14586" y="15676"/>
                    <a:pt x="14586" y="11576"/>
                  </a:cubicBezTo>
                  <a:cubicBezTo>
                    <a:pt x="14586" y="10371"/>
                    <a:pt x="14229" y="9049"/>
                    <a:pt x="13621" y="7959"/>
                  </a:cubicBezTo>
                  <a:cubicBezTo>
                    <a:pt x="13023" y="6994"/>
                    <a:pt x="12174" y="6155"/>
                    <a:pt x="11335" y="5547"/>
                  </a:cubicBezTo>
                  <a:lnTo>
                    <a:pt x="113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218;p60">
              <a:extLst>
                <a:ext uri="{FF2B5EF4-FFF2-40B4-BE49-F238E27FC236}">
                  <a16:creationId xmlns:a16="http://schemas.microsoft.com/office/drawing/2014/main" id="{150D1220-478C-9B01-D364-072679A0FE19}"/>
                </a:ext>
              </a:extLst>
            </p:cNvPr>
            <p:cNvSpPr/>
            <p:nvPr/>
          </p:nvSpPr>
          <p:spPr>
            <a:xfrm>
              <a:off x="3258600" y="3778025"/>
              <a:ext cx="183800" cy="473425"/>
            </a:xfrm>
            <a:custGeom>
              <a:avLst/>
              <a:gdLst/>
              <a:ahLst/>
              <a:cxnLst/>
              <a:rect l="l" t="t" r="r" b="b"/>
              <a:pathLst>
                <a:path w="7352" h="18937" extrusionOk="0">
                  <a:moveTo>
                    <a:pt x="0" y="1"/>
                  </a:moveTo>
                  <a:lnTo>
                    <a:pt x="0" y="18937"/>
                  </a:lnTo>
                  <a:cubicBezTo>
                    <a:pt x="4100" y="18937"/>
                    <a:pt x="7351" y="15676"/>
                    <a:pt x="7351" y="11576"/>
                  </a:cubicBezTo>
                  <a:cubicBezTo>
                    <a:pt x="7351" y="10371"/>
                    <a:pt x="6994" y="9049"/>
                    <a:pt x="6386" y="7959"/>
                  </a:cubicBezTo>
                  <a:cubicBezTo>
                    <a:pt x="5788" y="6994"/>
                    <a:pt x="4939" y="6155"/>
                    <a:pt x="4100" y="5547"/>
                  </a:cubicBezTo>
                  <a:lnTo>
                    <a:pt x="410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219;p60">
              <a:extLst>
                <a:ext uri="{FF2B5EF4-FFF2-40B4-BE49-F238E27FC236}">
                  <a16:creationId xmlns:a16="http://schemas.microsoft.com/office/drawing/2014/main" id="{80CEAE90-2D4E-7660-C0C7-9146D793A462}"/>
                </a:ext>
              </a:extLst>
            </p:cNvPr>
            <p:cNvSpPr/>
            <p:nvPr/>
          </p:nvSpPr>
          <p:spPr>
            <a:xfrm>
              <a:off x="3159000" y="3778025"/>
              <a:ext cx="202125" cy="138700"/>
            </a:xfrm>
            <a:custGeom>
              <a:avLst/>
              <a:gdLst/>
              <a:ahLst/>
              <a:cxnLst/>
              <a:rect l="l" t="t" r="r" b="b"/>
              <a:pathLst>
                <a:path w="8085" h="5548" extrusionOk="0">
                  <a:moveTo>
                    <a:pt x="0" y="1"/>
                  </a:moveTo>
                  <a:lnTo>
                    <a:pt x="0" y="5547"/>
                  </a:lnTo>
                  <a:lnTo>
                    <a:pt x="8084" y="5547"/>
                  </a:lnTo>
                  <a:lnTo>
                    <a:pt x="808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220;p60">
              <a:extLst>
                <a:ext uri="{FF2B5EF4-FFF2-40B4-BE49-F238E27FC236}">
                  <a16:creationId xmlns:a16="http://schemas.microsoft.com/office/drawing/2014/main" id="{36F0735B-6262-A686-E369-52D3993E02AB}"/>
                </a:ext>
              </a:extLst>
            </p:cNvPr>
            <p:cNvSpPr/>
            <p:nvPr/>
          </p:nvSpPr>
          <p:spPr>
            <a:xfrm>
              <a:off x="3258600" y="3778025"/>
              <a:ext cx="102525" cy="138700"/>
            </a:xfrm>
            <a:custGeom>
              <a:avLst/>
              <a:gdLst/>
              <a:ahLst/>
              <a:cxnLst/>
              <a:rect l="l" t="t" r="r" b="b"/>
              <a:pathLst>
                <a:path w="4101" h="5548" extrusionOk="0">
                  <a:moveTo>
                    <a:pt x="0" y="1"/>
                  </a:moveTo>
                  <a:lnTo>
                    <a:pt x="0" y="5547"/>
                  </a:lnTo>
                  <a:lnTo>
                    <a:pt x="4100" y="5547"/>
                  </a:lnTo>
                  <a:lnTo>
                    <a:pt x="41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221;p60">
              <a:extLst>
                <a:ext uri="{FF2B5EF4-FFF2-40B4-BE49-F238E27FC236}">
                  <a16:creationId xmlns:a16="http://schemas.microsoft.com/office/drawing/2014/main" id="{EE662454-8821-786F-829D-88C6D4AD87CA}"/>
                </a:ext>
              </a:extLst>
            </p:cNvPr>
            <p:cNvSpPr/>
            <p:nvPr/>
          </p:nvSpPr>
          <p:spPr>
            <a:xfrm>
              <a:off x="3138025" y="3817325"/>
              <a:ext cx="241175" cy="30175"/>
            </a:xfrm>
            <a:custGeom>
              <a:avLst/>
              <a:gdLst/>
              <a:ahLst/>
              <a:cxnLst/>
              <a:rect l="l" t="t" r="r" b="b"/>
              <a:pathLst>
                <a:path w="9647" h="1207" extrusionOk="0">
                  <a:moveTo>
                    <a:pt x="0" y="1"/>
                  </a:moveTo>
                  <a:lnTo>
                    <a:pt x="0" y="1207"/>
                  </a:lnTo>
                  <a:lnTo>
                    <a:pt x="9647" y="1207"/>
                  </a:lnTo>
                  <a:lnTo>
                    <a:pt x="964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222;p60">
              <a:extLst>
                <a:ext uri="{FF2B5EF4-FFF2-40B4-BE49-F238E27FC236}">
                  <a16:creationId xmlns:a16="http://schemas.microsoft.com/office/drawing/2014/main" id="{B5727344-1695-6A29-D8A9-974141F45505}"/>
                </a:ext>
              </a:extLst>
            </p:cNvPr>
            <p:cNvSpPr/>
            <p:nvPr/>
          </p:nvSpPr>
          <p:spPr>
            <a:xfrm>
              <a:off x="3270650" y="3913800"/>
              <a:ext cx="63225" cy="138700"/>
            </a:xfrm>
            <a:custGeom>
              <a:avLst/>
              <a:gdLst/>
              <a:ahLst/>
              <a:cxnLst/>
              <a:rect l="l" t="t" r="r" b="b"/>
              <a:pathLst>
                <a:path w="2529" h="5548" extrusionOk="0">
                  <a:moveTo>
                    <a:pt x="1" y="1"/>
                  </a:moveTo>
                  <a:lnTo>
                    <a:pt x="1" y="3859"/>
                  </a:lnTo>
                  <a:lnTo>
                    <a:pt x="1563" y="5547"/>
                  </a:lnTo>
                  <a:lnTo>
                    <a:pt x="2528" y="4698"/>
                  </a:lnTo>
                  <a:lnTo>
                    <a:pt x="1322" y="3377"/>
                  </a:lnTo>
                  <a:lnTo>
                    <a:pt x="1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223;p60">
              <a:extLst>
                <a:ext uri="{FF2B5EF4-FFF2-40B4-BE49-F238E27FC236}">
                  <a16:creationId xmlns:a16="http://schemas.microsoft.com/office/drawing/2014/main" id="{0402CA0C-9207-9E5C-57AC-23BBF05B39BB}"/>
                </a:ext>
              </a:extLst>
            </p:cNvPr>
            <p:cNvSpPr/>
            <p:nvPr/>
          </p:nvSpPr>
          <p:spPr>
            <a:xfrm>
              <a:off x="3186250" y="3913800"/>
              <a:ext cx="60325" cy="138700"/>
            </a:xfrm>
            <a:custGeom>
              <a:avLst/>
              <a:gdLst/>
              <a:ahLst/>
              <a:cxnLst/>
              <a:rect l="l" t="t" r="r" b="b"/>
              <a:pathLst>
                <a:path w="2413" h="5548" extrusionOk="0">
                  <a:moveTo>
                    <a:pt x="1206" y="1"/>
                  </a:moveTo>
                  <a:lnTo>
                    <a:pt x="1206" y="3377"/>
                  </a:lnTo>
                  <a:lnTo>
                    <a:pt x="0" y="4698"/>
                  </a:lnTo>
                  <a:lnTo>
                    <a:pt x="965" y="5547"/>
                  </a:lnTo>
                  <a:lnTo>
                    <a:pt x="2412" y="3859"/>
                  </a:lnTo>
                  <a:lnTo>
                    <a:pt x="24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224;p60">
              <a:extLst>
                <a:ext uri="{FF2B5EF4-FFF2-40B4-BE49-F238E27FC236}">
                  <a16:creationId xmlns:a16="http://schemas.microsoft.com/office/drawing/2014/main" id="{5D19980B-4D6D-B43C-E300-BA4DB169B69B}"/>
                </a:ext>
              </a:extLst>
            </p:cNvPr>
            <p:cNvSpPr/>
            <p:nvPr/>
          </p:nvSpPr>
          <p:spPr>
            <a:xfrm>
              <a:off x="3258600" y="3817325"/>
              <a:ext cx="120600" cy="30175"/>
            </a:xfrm>
            <a:custGeom>
              <a:avLst/>
              <a:gdLst/>
              <a:ahLst/>
              <a:cxnLst/>
              <a:rect l="l" t="t" r="r" b="b"/>
              <a:pathLst>
                <a:path w="4824" h="1207" extrusionOk="0">
                  <a:moveTo>
                    <a:pt x="0" y="1"/>
                  </a:moveTo>
                  <a:lnTo>
                    <a:pt x="0" y="1207"/>
                  </a:lnTo>
                  <a:lnTo>
                    <a:pt x="4824" y="1207"/>
                  </a:lnTo>
                  <a:lnTo>
                    <a:pt x="48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225;p60">
              <a:extLst>
                <a:ext uri="{FF2B5EF4-FFF2-40B4-BE49-F238E27FC236}">
                  <a16:creationId xmlns:a16="http://schemas.microsoft.com/office/drawing/2014/main" id="{56E03E44-A80C-87E3-04F2-5EB3F1B41215}"/>
                </a:ext>
              </a:extLst>
            </p:cNvPr>
            <p:cNvSpPr/>
            <p:nvPr/>
          </p:nvSpPr>
          <p:spPr>
            <a:xfrm>
              <a:off x="3159000" y="3886550"/>
              <a:ext cx="202125" cy="30175"/>
            </a:xfrm>
            <a:custGeom>
              <a:avLst/>
              <a:gdLst/>
              <a:ahLst/>
              <a:cxnLst/>
              <a:rect l="l" t="t" r="r" b="b"/>
              <a:pathLst>
                <a:path w="8085" h="1207" extrusionOk="0">
                  <a:moveTo>
                    <a:pt x="0" y="1"/>
                  </a:moveTo>
                  <a:lnTo>
                    <a:pt x="0" y="1206"/>
                  </a:lnTo>
                  <a:lnTo>
                    <a:pt x="8084" y="1206"/>
                  </a:lnTo>
                  <a:lnTo>
                    <a:pt x="80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226;p60">
              <a:extLst>
                <a:ext uri="{FF2B5EF4-FFF2-40B4-BE49-F238E27FC236}">
                  <a16:creationId xmlns:a16="http://schemas.microsoft.com/office/drawing/2014/main" id="{26E5F048-2BDB-C11D-CF99-F08F775532DA}"/>
                </a:ext>
              </a:extLst>
            </p:cNvPr>
            <p:cNvSpPr/>
            <p:nvPr/>
          </p:nvSpPr>
          <p:spPr>
            <a:xfrm>
              <a:off x="3258600" y="3886550"/>
              <a:ext cx="102525" cy="30175"/>
            </a:xfrm>
            <a:custGeom>
              <a:avLst/>
              <a:gdLst/>
              <a:ahLst/>
              <a:cxnLst/>
              <a:rect l="l" t="t" r="r" b="b"/>
              <a:pathLst>
                <a:path w="4101" h="1207" extrusionOk="0">
                  <a:moveTo>
                    <a:pt x="0" y="1"/>
                  </a:moveTo>
                  <a:lnTo>
                    <a:pt x="0" y="1206"/>
                  </a:lnTo>
                  <a:lnTo>
                    <a:pt x="4100" y="1206"/>
                  </a:lnTo>
                  <a:lnTo>
                    <a:pt x="410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88;p37">
            <a:extLst>
              <a:ext uri="{FF2B5EF4-FFF2-40B4-BE49-F238E27FC236}">
                <a16:creationId xmlns:a16="http://schemas.microsoft.com/office/drawing/2014/main" id="{0734B233-EA34-F9AC-E204-892A1AC1D066}"/>
              </a:ext>
            </a:extLst>
          </p:cNvPr>
          <p:cNvGrpSpPr/>
          <p:nvPr/>
        </p:nvGrpSpPr>
        <p:grpSpPr>
          <a:xfrm>
            <a:off x="4731072" y="3240896"/>
            <a:ext cx="566829" cy="561764"/>
            <a:chOff x="1052468" y="3799167"/>
            <a:chExt cx="322281" cy="319420"/>
          </a:xfrm>
        </p:grpSpPr>
        <p:sp>
          <p:nvSpPr>
            <p:cNvPr id="16" name="Google Shape;589;p37">
              <a:extLst>
                <a:ext uri="{FF2B5EF4-FFF2-40B4-BE49-F238E27FC236}">
                  <a16:creationId xmlns:a16="http://schemas.microsoft.com/office/drawing/2014/main" id="{567868A6-B110-5D4F-E78A-00EEC5AF9636}"/>
                </a:ext>
              </a:extLst>
            </p:cNvPr>
            <p:cNvSpPr/>
            <p:nvPr/>
          </p:nvSpPr>
          <p:spPr>
            <a:xfrm>
              <a:off x="1290968" y="4020618"/>
              <a:ext cx="83782" cy="97969"/>
            </a:xfrm>
            <a:custGeom>
              <a:avLst/>
              <a:gdLst/>
              <a:ahLst/>
              <a:cxnLst/>
              <a:rect l="l" t="t" r="r" b="b"/>
              <a:pathLst>
                <a:path w="2811" h="3287" extrusionOk="0">
                  <a:moveTo>
                    <a:pt x="334" y="0"/>
                  </a:moveTo>
                  <a:cubicBezTo>
                    <a:pt x="167" y="0"/>
                    <a:pt x="1" y="167"/>
                    <a:pt x="1" y="334"/>
                  </a:cubicBezTo>
                  <a:lnTo>
                    <a:pt x="1" y="1310"/>
                  </a:lnTo>
                  <a:cubicBezTo>
                    <a:pt x="1" y="1382"/>
                    <a:pt x="48" y="1453"/>
                    <a:pt x="72" y="1501"/>
                  </a:cubicBezTo>
                  <a:lnTo>
                    <a:pt x="1168" y="3144"/>
                  </a:lnTo>
                  <a:cubicBezTo>
                    <a:pt x="1239" y="3239"/>
                    <a:pt x="1310" y="3287"/>
                    <a:pt x="1430" y="3287"/>
                  </a:cubicBezTo>
                  <a:lnTo>
                    <a:pt x="2477" y="3287"/>
                  </a:lnTo>
                  <a:cubicBezTo>
                    <a:pt x="2525" y="3287"/>
                    <a:pt x="2596" y="3263"/>
                    <a:pt x="2644" y="3239"/>
                  </a:cubicBezTo>
                  <a:cubicBezTo>
                    <a:pt x="2787" y="3168"/>
                    <a:pt x="2811" y="3025"/>
                    <a:pt x="2739" y="2834"/>
                  </a:cubicBezTo>
                  <a:lnTo>
                    <a:pt x="1882" y="215"/>
                  </a:lnTo>
                  <a:cubicBezTo>
                    <a:pt x="1858" y="96"/>
                    <a:pt x="1739" y="0"/>
                    <a:pt x="15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90;p37">
              <a:extLst>
                <a:ext uri="{FF2B5EF4-FFF2-40B4-BE49-F238E27FC236}">
                  <a16:creationId xmlns:a16="http://schemas.microsoft.com/office/drawing/2014/main" id="{2706EA36-F202-3640-4836-44B08533BECE}"/>
                </a:ext>
              </a:extLst>
            </p:cNvPr>
            <p:cNvSpPr/>
            <p:nvPr/>
          </p:nvSpPr>
          <p:spPr>
            <a:xfrm>
              <a:off x="1129842" y="4022019"/>
              <a:ext cx="83096" cy="96568"/>
            </a:xfrm>
            <a:custGeom>
              <a:avLst/>
              <a:gdLst/>
              <a:ahLst/>
              <a:cxnLst/>
              <a:rect l="l" t="t" r="r" b="b"/>
              <a:pathLst>
                <a:path w="2788" h="3240" extrusionOk="0">
                  <a:moveTo>
                    <a:pt x="1215" y="1"/>
                  </a:moveTo>
                  <a:cubicBezTo>
                    <a:pt x="1072" y="1"/>
                    <a:pt x="953" y="96"/>
                    <a:pt x="930" y="215"/>
                  </a:cubicBezTo>
                  <a:lnTo>
                    <a:pt x="48" y="2835"/>
                  </a:lnTo>
                  <a:cubicBezTo>
                    <a:pt x="1" y="2954"/>
                    <a:pt x="48" y="3097"/>
                    <a:pt x="167" y="3192"/>
                  </a:cubicBezTo>
                  <a:cubicBezTo>
                    <a:pt x="239" y="3216"/>
                    <a:pt x="287" y="3240"/>
                    <a:pt x="358" y="3240"/>
                  </a:cubicBezTo>
                  <a:lnTo>
                    <a:pt x="1406" y="3240"/>
                  </a:lnTo>
                  <a:cubicBezTo>
                    <a:pt x="1525" y="3240"/>
                    <a:pt x="1596" y="3192"/>
                    <a:pt x="1644" y="3121"/>
                  </a:cubicBezTo>
                  <a:lnTo>
                    <a:pt x="2739" y="1477"/>
                  </a:lnTo>
                  <a:cubicBezTo>
                    <a:pt x="2763" y="1430"/>
                    <a:pt x="2787" y="1358"/>
                    <a:pt x="2787" y="1311"/>
                  </a:cubicBezTo>
                  <a:lnTo>
                    <a:pt x="2787" y="334"/>
                  </a:lnTo>
                  <a:cubicBezTo>
                    <a:pt x="2787" y="144"/>
                    <a:pt x="2644" y="1"/>
                    <a:pt x="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91;p37">
              <a:extLst>
                <a:ext uri="{FF2B5EF4-FFF2-40B4-BE49-F238E27FC236}">
                  <a16:creationId xmlns:a16="http://schemas.microsoft.com/office/drawing/2014/main" id="{313B78E4-A696-1E5D-9D0C-AC7348A179F8}"/>
                </a:ext>
              </a:extLst>
            </p:cNvPr>
            <p:cNvSpPr/>
            <p:nvPr/>
          </p:nvSpPr>
          <p:spPr>
            <a:xfrm>
              <a:off x="1223549" y="3799167"/>
              <a:ext cx="56808" cy="75258"/>
            </a:xfrm>
            <a:custGeom>
              <a:avLst/>
              <a:gdLst/>
              <a:ahLst/>
              <a:cxnLst/>
              <a:rect l="l" t="t" r="r" b="b"/>
              <a:pathLst>
                <a:path w="1906" h="2525" extrusionOk="0">
                  <a:moveTo>
                    <a:pt x="334" y="0"/>
                  </a:moveTo>
                  <a:cubicBezTo>
                    <a:pt x="167" y="0"/>
                    <a:pt x="0" y="143"/>
                    <a:pt x="0" y="334"/>
                  </a:cubicBezTo>
                  <a:lnTo>
                    <a:pt x="0" y="2215"/>
                  </a:lnTo>
                  <a:cubicBezTo>
                    <a:pt x="0" y="2382"/>
                    <a:pt x="167" y="2525"/>
                    <a:pt x="334" y="2525"/>
                  </a:cubicBezTo>
                  <a:lnTo>
                    <a:pt x="1596" y="2525"/>
                  </a:lnTo>
                  <a:cubicBezTo>
                    <a:pt x="1763" y="2525"/>
                    <a:pt x="1905" y="2382"/>
                    <a:pt x="1905" y="2215"/>
                  </a:cubicBezTo>
                  <a:lnTo>
                    <a:pt x="1905" y="334"/>
                  </a:lnTo>
                  <a:cubicBezTo>
                    <a:pt x="1905" y="143"/>
                    <a:pt x="1763" y="0"/>
                    <a:pt x="1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92;p37">
              <a:extLst>
                <a:ext uri="{FF2B5EF4-FFF2-40B4-BE49-F238E27FC236}">
                  <a16:creationId xmlns:a16="http://schemas.microsoft.com/office/drawing/2014/main" id="{EE347115-B661-3BA1-BBAF-A2C16B2379F8}"/>
                </a:ext>
              </a:extLst>
            </p:cNvPr>
            <p:cNvSpPr/>
            <p:nvPr/>
          </p:nvSpPr>
          <p:spPr>
            <a:xfrm>
              <a:off x="1251923" y="3799883"/>
              <a:ext cx="28434" cy="74542"/>
            </a:xfrm>
            <a:custGeom>
              <a:avLst/>
              <a:gdLst/>
              <a:ahLst/>
              <a:cxnLst/>
              <a:rect l="l" t="t" r="r" b="b"/>
              <a:pathLst>
                <a:path w="954" h="2501" extrusionOk="0">
                  <a:moveTo>
                    <a:pt x="1" y="0"/>
                  </a:moveTo>
                  <a:lnTo>
                    <a:pt x="1" y="2501"/>
                  </a:lnTo>
                  <a:lnTo>
                    <a:pt x="644" y="2501"/>
                  </a:lnTo>
                  <a:cubicBezTo>
                    <a:pt x="811" y="2501"/>
                    <a:pt x="953" y="2358"/>
                    <a:pt x="953" y="2167"/>
                  </a:cubicBezTo>
                  <a:lnTo>
                    <a:pt x="953" y="310"/>
                  </a:lnTo>
                  <a:cubicBezTo>
                    <a:pt x="953" y="119"/>
                    <a:pt x="811" y="0"/>
                    <a:pt x="6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93;p37">
              <a:extLst>
                <a:ext uri="{FF2B5EF4-FFF2-40B4-BE49-F238E27FC236}">
                  <a16:creationId xmlns:a16="http://schemas.microsoft.com/office/drawing/2014/main" id="{8EABB097-35DF-D86F-5209-B8D35CFF911F}"/>
                </a:ext>
              </a:extLst>
            </p:cNvPr>
            <p:cNvSpPr/>
            <p:nvPr/>
          </p:nvSpPr>
          <p:spPr>
            <a:xfrm>
              <a:off x="1130557" y="3838212"/>
              <a:ext cx="243477" cy="243477"/>
            </a:xfrm>
            <a:custGeom>
              <a:avLst/>
              <a:gdLst/>
              <a:ahLst/>
              <a:cxnLst/>
              <a:rect l="l" t="t" r="r" b="b"/>
              <a:pathLst>
                <a:path w="8169" h="8169" extrusionOk="0">
                  <a:moveTo>
                    <a:pt x="4073" y="0"/>
                  </a:moveTo>
                  <a:cubicBezTo>
                    <a:pt x="1810" y="0"/>
                    <a:pt x="1" y="1810"/>
                    <a:pt x="1" y="4072"/>
                  </a:cubicBezTo>
                  <a:cubicBezTo>
                    <a:pt x="1" y="6335"/>
                    <a:pt x="1858" y="8168"/>
                    <a:pt x="4073" y="8168"/>
                  </a:cubicBezTo>
                  <a:cubicBezTo>
                    <a:pt x="6335" y="8168"/>
                    <a:pt x="8169" y="6335"/>
                    <a:pt x="8169" y="4072"/>
                  </a:cubicBezTo>
                  <a:cubicBezTo>
                    <a:pt x="8169" y="1810"/>
                    <a:pt x="6311" y="0"/>
                    <a:pt x="40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94;p37">
              <a:extLst>
                <a:ext uri="{FF2B5EF4-FFF2-40B4-BE49-F238E27FC236}">
                  <a16:creationId xmlns:a16="http://schemas.microsoft.com/office/drawing/2014/main" id="{4B30953E-DD43-636A-F7BA-371D3507131D}"/>
                </a:ext>
              </a:extLst>
            </p:cNvPr>
            <p:cNvSpPr/>
            <p:nvPr/>
          </p:nvSpPr>
          <p:spPr>
            <a:xfrm>
              <a:off x="1251923" y="3838212"/>
              <a:ext cx="122111" cy="243477"/>
            </a:xfrm>
            <a:custGeom>
              <a:avLst/>
              <a:gdLst/>
              <a:ahLst/>
              <a:cxnLst/>
              <a:rect l="l" t="t" r="r" b="b"/>
              <a:pathLst>
                <a:path w="4097" h="8169" extrusionOk="0">
                  <a:moveTo>
                    <a:pt x="1" y="0"/>
                  </a:moveTo>
                  <a:lnTo>
                    <a:pt x="1" y="8168"/>
                  </a:lnTo>
                  <a:cubicBezTo>
                    <a:pt x="2263" y="8168"/>
                    <a:pt x="4097" y="6311"/>
                    <a:pt x="4097" y="4072"/>
                  </a:cubicBezTo>
                  <a:cubicBezTo>
                    <a:pt x="4097" y="1858"/>
                    <a:pt x="2263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95;p37">
              <a:extLst>
                <a:ext uri="{FF2B5EF4-FFF2-40B4-BE49-F238E27FC236}">
                  <a16:creationId xmlns:a16="http://schemas.microsoft.com/office/drawing/2014/main" id="{9D833F07-2574-490C-10FC-DFA8DA71611D}"/>
                </a:ext>
              </a:extLst>
            </p:cNvPr>
            <p:cNvSpPr/>
            <p:nvPr/>
          </p:nvSpPr>
          <p:spPr>
            <a:xfrm>
              <a:off x="1168171" y="3875826"/>
              <a:ext cx="168249" cy="168249"/>
            </a:xfrm>
            <a:custGeom>
              <a:avLst/>
              <a:gdLst/>
              <a:ahLst/>
              <a:cxnLst/>
              <a:rect l="l" t="t" r="r" b="b"/>
              <a:pathLst>
                <a:path w="5645" h="5645" extrusionOk="0">
                  <a:moveTo>
                    <a:pt x="2811" y="0"/>
                  </a:moveTo>
                  <a:cubicBezTo>
                    <a:pt x="1263" y="0"/>
                    <a:pt x="1" y="1262"/>
                    <a:pt x="1" y="2810"/>
                  </a:cubicBezTo>
                  <a:cubicBezTo>
                    <a:pt x="1" y="4358"/>
                    <a:pt x="1263" y="5644"/>
                    <a:pt x="2811" y="5644"/>
                  </a:cubicBezTo>
                  <a:cubicBezTo>
                    <a:pt x="4383" y="5644"/>
                    <a:pt x="5645" y="4358"/>
                    <a:pt x="5645" y="2810"/>
                  </a:cubicBezTo>
                  <a:cubicBezTo>
                    <a:pt x="5645" y="1262"/>
                    <a:pt x="4359" y="0"/>
                    <a:pt x="28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96;p37">
              <a:extLst>
                <a:ext uri="{FF2B5EF4-FFF2-40B4-BE49-F238E27FC236}">
                  <a16:creationId xmlns:a16="http://schemas.microsoft.com/office/drawing/2014/main" id="{3CC1C184-18E0-28E4-826B-C1ED8E81044E}"/>
                </a:ext>
              </a:extLst>
            </p:cNvPr>
            <p:cNvSpPr/>
            <p:nvPr/>
          </p:nvSpPr>
          <p:spPr>
            <a:xfrm>
              <a:off x="1251923" y="3875826"/>
              <a:ext cx="84497" cy="168249"/>
            </a:xfrm>
            <a:custGeom>
              <a:avLst/>
              <a:gdLst/>
              <a:ahLst/>
              <a:cxnLst/>
              <a:rect l="l" t="t" r="r" b="b"/>
              <a:pathLst>
                <a:path w="2835" h="5645" extrusionOk="0">
                  <a:moveTo>
                    <a:pt x="1" y="0"/>
                  </a:moveTo>
                  <a:lnTo>
                    <a:pt x="1" y="5644"/>
                  </a:lnTo>
                  <a:cubicBezTo>
                    <a:pt x="1573" y="5644"/>
                    <a:pt x="2835" y="4358"/>
                    <a:pt x="2835" y="2810"/>
                  </a:cubicBezTo>
                  <a:cubicBezTo>
                    <a:pt x="2835" y="1262"/>
                    <a:pt x="1549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97;p37">
              <a:extLst>
                <a:ext uri="{FF2B5EF4-FFF2-40B4-BE49-F238E27FC236}">
                  <a16:creationId xmlns:a16="http://schemas.microsoft.com/office/drawing/2014/main" id="{EEDF26C4-9A75-4B4A-694A-E0EA5A80849C}"/>
                </a:ext>
              </a:extLst>
            </p:cNvPr>
            <p:cNvSpPr/>
            <p:nvPr/>
          </p:nvSpPr>
          <p:spPr>
            <a:xfrm>
              <a:off x="1205099" y="3912724"/>
              <a:ext cx="94422" cy="94422"/>
            </a:xfrm>
            <a:custGeom>
              <a:avLst/>
              <a:gdLst/>
              <a:ahLst/>
              <a:cxnLst/>
              <a:rect l="l" t="t" r="r" b="b"/>
              <a:pathLst>
                <a:path w="3168" h="3168" extrusionOk="0">
                  <a:moveTo>
                    <a:pt x="1572" y="1"/>
                  </a:moveTo>
                  <a:cubicBezTo>
                    <a:pt x="715" y="1"/>
                    <a:pt x="0" y="715"/>
                    <a:pt x="0" y="1572"/>
                  </a:cubicBezTo>
                  <a:cubicBezTo>
                    <a:pt x="0" y="2453"/>
                    <a:pt x="715" y="3168"/>
                    <a:pt x="1572" y="3168"/>
                  </a:cubicBezTo>
                  <a:cubicBezTo>
                    <a:pt x="2453" y="3168"/>
                    <a:pt x="3167" y="2453"/>
                    <a:pt x="3167" y="1572"/>
                  </a:cubicBezTo>
                  <a:cubicBezTo>
                    <a:pt x="3167" y="715"/>
                    <a:pt x="2453" y="1"/>
                    <a:pt x="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98;p37">
              <a:extLst>
                <a:ext uri="{FF2B5EF4-FFF2-40B4-BE49-F238E27FC236}">
                  <a16:creationId xmlns:a16="http://schemas.microsoft.com/office/drawing/2014/main" id="{DDB04BF6-2680-03C3-36C0-54BE8E261312}"/>
                </a:ext>
              </a:extLst>
            </p:cNvPr>
            <p:cNvSpPr/>
            <p:nvPr/>
          </p:nvSpPr>
          <p:spPr>
            <a:xfrm>
              <a:off x="1052468" y="3925600"/>
              <a:ext cx="208724" cy="68790"/>
            </a:xfrm>
            <a:custGeom>
              <a:avLst/>
              <a:gdLst/>
              <a:ahLst/>
              <a:cxnLst/>
              <a:rect l="l" t="t" r="r" b="b"/>
              <a:pathLst>
                <a:path w="7003" h="2308" extrusionOk="0">
                  <a:moveTo>
                    <a:pt x="363" y="1"/>
                  </a:moveTo>
                  <a:cubicBezTo>
                    <a:pt x="313" y="1"/>
                    <a:pt x="261" y="14"/>
                    <a:pt x="215" y="45"/>
                  </a:cubicBezTo>
                  <a:cubicBezTo>
                    <a:pt x="25" y="140"/>
                    <a:pt x="1" y="354"/>
                    <a:pt x="120" y="497"/>
                  </a:cubicBezTo>
                  <a:lnTo>
                    <a:pt x="358" y="831"/>
                  </a:lnTo>
                  <a:cubicBezTo>
                    <a:pt x="192" y="831"/>
                    <a:pt x="25" y="974"/>
                    <a:pt x="25" y="1140"/>
                  </a:cubicBezTo>
                  <a:cubicBezTo>
                    <a:pt x="25" y="1331"/>
                    <a:pt x="192" y="1474"/>
                    <a:pt x="358" y="1474"/>
                  </a:cubicBezTo>
                  <a:lnTo>
                    <a:pt x="120" y="1807"/>
                  </a:lnTo>
                  <a:cubicBezTo>
                    <a:pt x="25" y="1950"/>
                    <a:pt x="25" y="2140"/>
                    <a:pt x="192" y="2260"/>
                  </a:cubicBezTo>
                  <a:cubicBezTo>
                    <a:pt x="239" y="2283"/>
                    <a:pt x="311" y="2307"/>
                    <a:pt x="358" y="2307"/>
                  </a:cubicBezTo>
                  <a:cubicBezTo>
                    <a:pt x="453" y="2307"/>
                    <a:pt x="549" y="2283"/>
                    <a:pt x="596" y="2188"/>
                  </a:cubicBezTo>
                  <a:lnTo>
                    <a:pt x="1144" y="1474"/>
                  </a:lnTo>
                  <a:lnTo>
                    <a:pt x="1620" y="1474"/>
                  </a:lnTo>
                  <a:lnTo>
                    <a:pt x="1382" y="1807"/>
                  </a:lnTo>
                  <a:cubicBezTo>
                    <a:pt x="1287" y="1950"/>
                    <a:pt x="1287" y="2140"/>
                    <a:pt x="1430" y="2260"/>
                  </a:cubicBezTo>
                  <a:cubicBezTo>
                    <a:pt x="1501" y="2283"/>
                    <a:pt x="1549" y="2307"/>
                    <a:pt x="1620" y="2307"/>
                  </a:cubicBezTo>
                  <a:cubicBezTo>
                    <a:pt x="1692" y="2307"/>
                    <a:pt x="1787" y="2283"/>
                    <a:pt x="1859" y="2188"/>
                  </a:cubicBezTo>
                  <a:lnTo>
                    <a:pt x="2382" y="1474"/>
                  </a:lnTo>
                  <a:lnTo>
                    <a:pt x="6669" y="1474"/>
                  </a:lnTo>
                  <a:cubicBezTo>
                    <a:pt x="6836" y="1474"/>
                    <a:pt x="7002" y="1331"/>
                    <a:pt x="6955" y="1116"/>
                  </a:cubicBezTo>
                  <a:cubicBezTo>
                    <a:pt x="7002" y="974"/>
                    <a:pt x="6883" y="855"/>
                    <a:pt x="6693" y="855"/>
                  </a:cubicBezTo>
                  <a:lnTo>
                    <a:pt x="2454" y="855"/>
                  </a:lnTo>
                  <a:lnTo>
                    <a:pt x="1906" y="140"/>
                  </a:lnTo>
                  <a:cubicBezTo>
                    <a:pt x="1848" y="53"/>
                    <a:pt x="1754" y="1"/>
                    <a:pt x="1652" y="1"/>
                  </a:cubicBezTo>
                  <a:cubicBezTo>
                    <a:pt x="1587" y="1"/>
                    <a:pt x="1519" y="22"/>
                    <a:pt x="1454" y="69"/>
                  </a:cubicBezTo>
                  <a:cubicBezTo>
                    <a:pt x="1311" y="164"/>
                    <a:pt x="1287" y="378"/>
                    <a:pt x="1406" y="521"/>
                  </a:cubicBezTo>
                  <a:lnTo>
                    <a:pt x="1644" y="855"/>
                  </a:lnTo>
                  <a:lnTo>
                    <a:pt x="1168" y="855"/>
                  </a:lnTo>
                  <a:lnTo>
                    <a:pt x="620" y="140"/>
                  </a:lnTo>
                  <a:cubicBezTo>
                    <a:pt x="572" y="59"/>
                    <a:pt x="469" y="1"/>
                    <a:pt x="3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99;p37">
              <a:extLst>
                <a:ext uri="{FF2B5EF4-FFF2-40B4-BE49-F238E27FC236}">
                  <a16:creationId xmlns:a16="http://schemas.microsoft.com/office/drawing/2014/main" id="{CF7AE47E-06EC-9412-4A95-03E702A5A36D}"/>
                </a:ext>
              </a:extLst>
            </p:cNvPr>
            <p:cNvSpPr/>
            <p:nvPr/>
          </p:nvSpPr>
          <p:spPr>
            <a:xfrm>
              <a:off x="1251923" y="3951054"/>
              <a:ext cx="11386" cy="18479"/>
            </a:xfrm>
            <a:custGeom>
              <a:avLst/>
              <a:gdLst/>
              <a:ahLst/>
              <a:cxnLst/>
              <a:rect l="l" t="t" r="r" b="b"/>
              <a:pathLst>
                <a:path w="382" h="620" extrusionOk="0">
                  <a:moveTo>
                    <a:pt x="1" y="1"/>
                  </a:moveTo>
                  <a:lnTo>
                    <a:pt x="1" y="620"/>
                  </a:lnTo>
                  <a:cubicBezTo>
                    <a:pt x="168" y="620"/>
                    <a:pt x="287" y="524"/>
                    <a:pt x="310" y="405"/>
                  </a:cubicBezTo>
                  <a:cubicBezTo>
                    <a:pt x="382" y="167"/>
                    <a:pt x="215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601;p37">
            <a:extLst>
              <a:ext uri="{FF2B5EF4-FFF2-40B4-BE49-F238E27FC236}">
                <a16:creationId xmlns:a16="http://schemas.microsoft.com/office/drawing/2014/main" id="{F7B35A5F-A92B-4184-2D17-A54FFB5F4D2B}"/>
              </a:ext>
            </a:extLst>
          </p:cNvPr>
          <p:cNvGrpSpPr/>
          <p:nvPr/>
        </p:nvGrpSpPr>
        <p:grpSpPr>
          <a:xfrm>
            <a:off x="3439091" y="1999086"/>
            <a:ext cx="553192" cy="553832"/>
            <a:chOff x="5740198" y="587300"/>
            <a:chExt cx="1772850" cy="1772950"/>
          </a:xfrm>
        </p:grpSpPr>
        <p:grpSp>
          <p:nvGrpSpPr>
            <p:cNvPr id="28" name="Google Shape;602;p37">
              <a:extLst>
                <a:ext uri="{FF2B5EF4-FFF2-40B4-BE49-F238E27FC236}">
                  <a16:creationId xmlns:a16="http://schemas.microsoft.com/office/drawing/2014/main" id="{ED515DAD-8C7F-DAA8-A3DE-17EBEEC11976}"/>
                </a:ext>
              </a:extLst>
            </p:cNvPr>
            <p:cNvGrpSpPr/>
            <p:nvPr/>
          </p:nvGrpSpPr>
          <p:grpSpPr>
            <a:xfrm>
              <a:off x="6507907" y="1282100"/>
              <a:ext cx="282010" cy="220380"/>
              <a:chOff x="5626763" y="2013829"/>
              <a:chExt cx="351722" cy="274788"/>
            </a:xfrm>
          </p:grpSpPr>
          <p:sp>
            <p:nvSpPr>
              <p:cNvPr id="57" name="Google Shape;603;p37">
                <a:extLst>
                  <a:ext uri="{FF2B5EF4-FFF2-40B4-BE49-F238E27FC236}">
                    <a16:creationId xmlns:a16="http://schemas.microsoft.com/office/drawing/2014/main" id="{CC2EC311-1C4D-31BB-40B0-90965DD9620C}"/>
                  </a:ext>
                </a:extLst>
              </p:cNvPr>
              <p:cNvSpPr/>
              <p:nvPr/>
            </p:nvSpPr>
            <p:spPr>
              <a:xfrm>
                <a:off x="5626763" y="2013829"/>
                <a:ext cx="351722" cy="274788"/>
              </a:xfrm>
              <a:custGeom>
                <a:avLst/>
                <a:gdLst/>
                <a:ahLst/>
                <a:cxnLst/>
                <a:rect l="l" t="t" r="r" b="b"/>
                <a:pathLst>
                  <a:path w="11050" h="8633" extrusionOk="0">
                    <a:moveTo>
                      <a:pt x="10657" y="345"/>
                    </a:moveTo>
                    <a:lnTo>
                      <a:pt x="10681" y="714"/>
                    </a:lnTo>
                    <a:lnTo>
                      <a:pt x="9395" y="714"/>
                    </a:lnTo>
                    <a:cubicBezTo>
                      <a:pt x="9312" y="714"/>
                      <a:pt x="9216" y="786"/>
                      <a:pt x="9216" y="893"/>
                    </a:cubicBezTo>
                    <a:cubicBezTo>
                      <a:pt x="9216" y="1000"/>
                      <a:pt x="9288" y="1072"/>
                      <a:pt x="9395" y="1072"/>
                    </a:cubicBezTo>
                    <a:lnTo>
                      <a:pt x="10383" y="1072"/>
                    </a:lnTo>
                    <a:lnTo>
                      <a:pt x="10383" y="6191"/>
                    </a:lnTo>
                    <a:lnTo>
                      <a:pt x="4466" y="6191"/>
                    </a:lnTo>
                    <a:lnTo>
                      <a:pt x="4466" y="6025"/>
                    </a:lnTo>
                    <a:cubicBezTo>
                      <a:pt x="4466" y="5929"/>
                      <a:pt x="4394" y="5846"/>
                      <a:pt x="4287" y="5846"/>
                    </a:cubicBezTo>
                    <a:lnTo>
                      <a:pt x="4001" y="5846"/>
                    </a:lnTo>
                    <a:cubicBezTo>
                      <a:pt x="3978" y="5739"/>
                      <a:pt x="3930" y="5644"/>
                      <a:pt x="3871" y="5536"/>
                    </a:cubicBezTo>
                    <a:lnTo>
                      <a:pt x="4085" y="5322"/>
                    </a:lnTo>
                    <a:cubicBezTo>
                      <a:pt x="4156" y="5251"/>
                      <a:pt x="4156" y="5144"/>
                      <a:pt x="4085" y="5072"/>
                    </a:cubicBezTo>
                    <a:lnTo>
                      <a:pt x="3549" y="4536"/>
                    </a:lnTo>
                    <a:cubicBezTo>
                      <a:pt x="3513" y="4512"/>
                      <a:pt x="3478" y="4489"/>
                      <a:pt x="3430" y="4489"/>
                    </a:cubicBezTo>
                    <a:cubicBezTo>
                      <a:pt x="3382" y="4489"/>
                      <a:pt x="3335" y="4512"/>
                      <a:pt x="3311" y="4536"/>
                    </a:cubicBezTo>
                    <a:lnTo>
                      <a:pt x="3097" y="4739"/>
                    </a:lnTo>
                    <a:cubicBezTo>
                      <a:pt x="2989" y="4679"/>
                      <a:pt x="2894" y="4643"/>
                      <a:pt x="2787" y="4608"/>
                    </a:cubicBezTo>
                    <a:lnTo>
                      <a:pt x="2787" y="4334"/>
                    </a:lnTo>
                    <a:cubicBezTo>
                      <a:pt x="2787" y="4239"/>
                      <a:pt x="2716" y="4155"/>
                      <a:pt x="2608" y="4155"/>
                    </a:cubicBezTo>
                    <a:lnTo>
                      <a:pt x="2180" y="4155"/>
                    </a:lnTo>
                    <a:lnTo>
                      <a:pt x="2180" y="1060"/>
                    </a:lnTo>
                    <a:lnTo>
                      <a:pt x="8788" y="1060"/>
                    </a:lnTo>
                    <a:cubicBezTo>
                      <a:pt x="8871" y="1060"/>
                      <a:pt x="8966" y="976"/>
                      <a:pt x="8966" y="881"/>
                    </a:cubicBezTo>
                    <a:cubicBezTo>
                      <a:pt x="8966" y="786"/>
                      <a:pt x="8895" y="702"/>
                      <a:pt x="8788" y="702"/>
                    </a:cubicBezTo>
                    <a:lnTo>
                      <a:pt x="1894" y="702"/>
                    </a:lnTo>
                    <a:lnTo>
                      <a:pt x="1894" y="345"/>
                    </a:lnTo>
                    <a:close/>
                    <a:moveTo>
                      <a:pt x="10681" y="6537"/>
                    </a:moveTo>
                    <a:lnTo>
                      <a:pt x="10681" y="6870"/>
                    </a:lnTo>
                    <a:lnTo>
                      <a:pt x="4430" y="6870"/>
                    </a:lnTo>
                    <a:cubicBezTo>
                      <a:pt x="4454" y="6846"/>
                      <a:pt x="4466" y="6798"/>
                      <a:pt x="4466" y="6751"/>
                    </a:cubicBezTo>
                    <a:lnTo>
                      <a:pt x="4466" y="6560"/>
                    </a:lnTo>
                    <a:lnTo>
                      <a:pt x="10562" y="6560"/>
                    </a:lnTo>
                    <a:cubicBezTo>
                      <a:pt x="10598" y="6560"/>
                      <a:pt x="10633" y="6548"/>
                      <a:pt x="10657" y="6537"/>
                    </a:cubicBezTo>
                    <a:close/>
                    <a:moveTo>
                      <a:pt x="2477" y="4524"/>
                    </a:moveTo>
                    <a:lnTo>
                      <a:pt x="2477" y="4763"/>
                    </a:lnTo>
                    <a:cubicBezTo>
                      <a:pt x="2477" y="4834"/>
                      <a:pt x="2537" y="4905"/>
                      <a:pt x="2608" y="4929"/>
                    </a:cubicBezTo>
                    <a:cubicBezTo>
                      <a:pt x="2775" y="4965"/>
                      <a:pt x="2942" y="5024"/>
                      <a:pt x="3073" y="5120"/>
                    </a:cubicBezTo>
                    <a:cubicBezTo>
                      <a:pt x="3099" y="5137"/>
                      <a:pt x="3128" y="5145"/>
                      <a:pt x="3157" y="5145"/>
                    </a:cubicBezTo>
                    <a:cubicBezTo>
                      <a:pt x="3206" y="5145"/>
                      <a:pt x="3253" y="5122"/>
                      <a:pt x="3275" y="5084"/>
                    </a:cubicBezTo>
                    <a:lnTo>
                      <a:pt x="3454" y="4905"/>
                    </a:lnTo>
                    <a:lnTo>
                      <a:pt x="3740" y="5191"/>
                    </a:lnTo>
                    <a:lnTo>
                      <a:pt x="3561" y="5370"/>
                    </a:lnTo>
                    <a:cubicBezTo>
                      <a:pt x="3501" y="5429"/>
                      <a:pt x="3490" y="5525"/>
                      <a:pt x="3537" y="5584"/>
                    </a:cubicBezTo>
                    <a:cubicBezTo>
                      <a:pt x="3620" y="5727"/>
                      <a:pt x="3680" y="5882"/>
                      <a:pt x="3728" y="6036"/>
                    </a:cubicBezTo>
                    <a:cubicBezTo>
                      <a:pt x="3740" y="6120"/>
                      <a:pt x="3811" y="6179"/>
                      <a:pt x="3894" y="6179"/>
                    </a:cubicBezTo>
                    <a:lnTo>
                      <a:pt x="4132" y="6179"/>
                    </a:lnTo>
                    <a:lnTo>
                      <a:pt x="4132" y="6572"/>
                    </a:lnTo>
                    <a:lnTo>
                      <a:pt x="3894" y="6572"/>
                    </a:lnTo>
                    <a:cubicBezTo>
                      <a:pt x="3811" y="6572"/>
                      <a:pt x="3740" y="6632"/>
                      <a:pt x="3728" y="6715"/>
                    </a:cubicBezTo>
                    <a:cubicBezTo>
                      <a:pt x="3680" y="6870"/>
                      <a:pt x="3620" y="7037"/>
                      <a:pt x="3537" y="7168"/>
                    </a:cubicBezTo>
                    <a:cubicBezTo>
                      <a:pt x="3490" y="7251"/>
                      <a:pt x="3501" y="7334"/>
                      <a:pt x="3561" y="7382"/>
                    </a:cubicBezTo>
                    <a:lnTo>
                      <a:pt x="3740" y="7560"/>
                    </a:lnTo>
                    <a:lnTo>
                      <a:pt x="3454" y="7834"/>
                    </a:lnTo>
                    <a:lnTo>
                      <a:pt x="3275" y="7656"/>
                    </a:lnTo>
                    <a:cubicBezTo>
                      <a:pt x="3238" y="7626"/>
                      <a:pt x="3193" y="7606"/>
                      <a:pt x="3149" y="7606"/>
                    </a:cubicBezTo>
                    <a:cubicBezTo>
                      <a:pt x="3122" y="7606"/>
                      <a:pt x="3096" y="7614"/>
                      <a:pt x="3073" y="7632"/>
                    </a:cubicBezTo>
                    <a:cubicBezTo>
                      <a:pt x="2918" y="7727"/>
                      <a:pt x="2775" y="7787"/>
                      <a:pt x="2608" y="7822"/>
                    </a:cubicBezTo>
                    <a:cubicBezTo>
                      <a:pt x="2537" y="7846"/>
                      <a:pt x="2477" y="7918"/>
                      <a:pt x="2477" y="7989"/>
                    </a:cubicBezTo>
                    <a:lnTo>
                      <a:pt x="2477" y="8227"/>
                    </a:lnTo>
                    <a:lnTo>
                      <a:pt x="2073" y="8227"/>
                    </a:lnTo>
                    <a:lnTo>
                      <a:pt x="2073" y="7989"/>
                    </a:lnTo>
                    <a:cubicBezTo>
                      <a:pt x="2073" y="7918"/>
                      <a:pt x="2013" y="7846"/>
                      <a:pt x="1942" y="7822"/>
                    </a:cubicBezTo>
                    <a:cubicBezTo>
                      <a:pt x="1775" y="7787"/>
                      <a:pt x="1608" y="7727"/>
                      <a:pt x="1477" y="7632"/>
                    </a:cubicBezTo>
                    <a:cubicBezTo>
                      <a:pt x="1450" y="7614"/>
                      <a:pt x="1419" y="7606"/>
                      <a:pt x="1390" y="7606"/>
                    </a:cubicBezTo>
                    <a:cubicBezTo>
                      <a:pt x="1342" y="7606"/>
                      <a:pt x="1297" y="7626"/>
                      <a:pt x="1275" y="7656"/>
                    </a:cubicBezTo>
                    <a:lnTo>
                      <a:pt x="1096" y="7834"/>
                    </a:lnTo>
                    <a:lnTo>
                      <a:pt x="811" y="7560"/>
                    </a:lnTo>
                    <a:lnTo>
                      <a:pt x="989" y="7382"/>
                    </a:lnTo>
                    <a:cubicBezTo>
                      <a:pt x="1049" y="7322"/>
                      <a:pt x="1061" y="7227"/>
                      <a:pt x="1013" y="7168"/>
                    </a:cubicBezTo>
                    <a:cubicBezTo>
                      <a:pt x="930" y="7025"/>
                      <a:pt x="870" y="6870"/>
                      <a:pt x="823" y="6715"/>
                    </a:cubicBezTo>
                    <a:cubicBezTo>
                      <a:pt x="811" y="6632"/>
                      <a:pt x="739" y="6572"/>
                      <a:pt x="656" y="6572"/>
                    </a:cubicBezTo>
                    <a:lnTo>
                      <a:pt x="418" y="6572"/>
                    </a:lnTo>
                    <a:lnTo>
                      <a:pt x="418" y="6179"/>
                    </a:lnTo>
                    <a:lnTo>
                      <a:pt x="656" y="6179"/>
                    </a:lnTo>
                    <a:cubicBezTo>
                      <a:pt x="739" y="6179"/>
                      <a:pt x="811" y="6120"/>
                      <a:pt x="823" y="6036"/>
                    </a:cubicBezTo>
                    <a:cubicBezTo>
                      <a:pt x="870" y="5882"/>
                      <a:pt x="930" y="5715"/>
                      <a:pt x="1013" y="5584"/>
                    </a:cubicBezTo>
                    <a:cubicBezTo>
                      <a:pt x="1061" y="5501"/>
                      <a:pt x="1049" y="5417"/>
                      <a:pt x="989" y="5370"/>
                    </a:cubicBezTo>
                    <a:lnTo>
                      <a:pt x="811" y="5191"/>
                    </a:lnTo>
                    <a:lnTo>
                      <a:pt x="1096" y="4905"/>
                    </a:lnTo>
                    <a:lnTo>
                      <a:pt x="1275" y="5084"/>
                    </a:lnTo>
                    <a:cubicBezTo>
                      <a:pt x="1313" y="5122"/>
                      <a:pt x="1360" y="5145"/>
                      <a:pt x="1405" y="5145"/>
                    </a:cubicBezTo>
                    <a:cubicBezTo>
                      <a:pt x="1430" y="5145"/>
                      <a:pt x="1456" y="5137"/>
                      <a:pt x="1477" y="5120"/>
                    </a:cubicBezTo>
                    <a:cubicBezTo>
                      <a:pt x="1632" y="5024"/>
                      <a:pt x="1775" y="4965"/>
                      <a:pt x="1942" y="4929"/>
                    </a:cubicBezTo>
                    <a:cubicBezTo>
                      <a:pt x="2013" y="4905"/>
                      <a:pt x="2073" y="4834"/>
                      <a:pt x="2073" y="4763"/>
                    </a:cubicBezTo>
                    <a:lnTo>
                      <a:pt x="2073" y="4524"/>
                    </a:lnTo>
                    <a:close/>
                    <a:moveTo>
                      <a:pt x="1715" y="0"/>
                    </a:moveTo>
                    <a:cubicBezTo>
                      <a:pt x="1632" y="0"/>
                      <a:pt x="1537" y="71"/>
                      <a:pt x="1537" y="179"/>
                    </a:cubicBezTo>
                    <a:lnTo>
                      <a:pt x="1537" y="881"/>
                    </a:lnTo>
                    <a:cubicBezTo>
                      <a:pt x="1537" y="964"/>
                      <a:pt x="1608" y="1060"/>
                      <a:pt x="1715" y="1060"/>
                    </a:cubicBezTo>
                    <a:lnTo>
                      <a:pt x="1835" y="1060"/>
                    </a:lnTo>
                    <a:lnTo>
                      <a:pt x="1835" y="4155"/>
                    </a:lnTo>
                    <a:cubicBezTo>
                      <a:pt x="1751" y="4167"/>
                      <a:pt x="1692" y="4239"/>
                      <a:pt x="1692" y="4310"/>
                    </a:cubicBezTo>
                    <a:lnTo>
                      <a:pt x="1692" y="4596"/>
                    </a:lnTo>
                    <a:cubicBezTo>
                      <a:pt x="1585" y="4632"/>
                      <a:pt x="1477" y="4667"/>
                      <a:pt x="1370" y="4727"/>
                    </a:cubicBezTo>
                    <a:lnTo>
                      <a:pt x="1168" y="4524"/>
                    </a:lnTo>
                    <a:cubicBezTo>
                      <a:pt x="1132" y="4489"/>
                      <a:pt x="1096" y="4477"/>
                      <a:pt x="1049" y="4477"/>
                    </a:cubicBezTo>
                    <a:cubicBezTo>
                      <a:pt x="1001" y="4477"/>
                      <a:pt x="953" y="4489"/>
                      <a:pt x="930" y="4524"/>
                    </a:cubicBezTo>
                    <a:lnTo>
                      <a:pt x="394" y="5060"/>
                    </a:lnTo>
                    <a:cubicBezTo>
                      <a:pt x="322" y="5132"/>
                      <a:pt x="322" y="5239"/>
                      <a:pt x="394" y="5310"/>
                    </a:cubicBezTo>
                    <a:lnTo>
                      <a:pt x="596" y="5525"/>
                    </a:lnTo>
                    <a:cubicBezTo>
                      <a:pt x="537" y="5620"/>
                      <a:pt x="501" y="5727"/>
                      <a:pt x="465" y="5834"/>
                    </a:cubicBezTo>
                    <a:lnTo>
                      <a:pt x="180" y="5834"/>
                    </a:lnTo>
                    <a:cubicBezTo>
                      <a:pt x="96" y="5834"/>
                      <a:pt x="1" y="5906"/>
                      <a:pt x="1" y="6013"/>
                    </a:cubicBezTo>
                    <a:lnTo>
                      <a:pt x="1" y="6751"/>
                    </a:lnTo>
                    <a:cubicBezTo>
                      <a:pt x="1" y="6846"/>
                      <a:pt x="84" y="6929"/>
                      <a:pt x="180" y="6929"/>
                    </a:cubicBezTo>
                    <a:lnTo>
                      <a:pt x="465" y="6929"/>
                    </a:lnTo>
                    <a:cubicBezTo>
                      <a:pt x="501" y="7037"/>
                      <a:pt x="537" y="7144"/>
                      <a:pt x="596" y="7251"/>
                    </a:cubicBezTo>
                    <a:lnTo>
                      <a:pt x="394" y="7453"/>
                    </a:lnTo>
                    <a:cubicBezTo>
                      <a:pt x="322" y="7525"/>
                      <a:pt x="322" y="7632"/>
                      <a:pt x="394" y="7703"/>
                    </a:cubicBezTo>
                    <a:lnTo>
                      <a:pt x="930" y="8239"/>
                    </a:lnTo>
                    <a:cubicBezTo>
                      <a:pt x="965" y="8281"/>
                      <a:pt x="1010" y="8302"/>
                      <a:pt x="1055" y="8302"/>
                    </a:cubicBezTo>
                    <a:cubicBezTo>
                      <a:pt x="1099" y="8302"/>
                      <a:pt x="1144" y="8281"/>
                      <a:pt x="1180" y="8239"/>
                    </a:cubicBezTo>
                    <a:lnTo>
                      <a:pt x="1394" y="8037"/>
                    </a:lnTo>
                    <a:cubicBezTo>
                      <a:pt x="1489" y="8096"/>
                      <a:pt x="1596" y="8144"/>
                      <a:pt x="1704" y="8168"/>
                    </a:cubicBezTo>
                    <a:lnTo>
                      <a:pt x="1704" y="8453"/>
                    </a:lnTo>
                    <a:cubicBezTo>
                      <a:pt x="1704" y="8537"/>
                      <a:pt x="1775" y="8632"/>
                      <a:pt x="1882" y="8632"/>
                    </a:cubicBezTo>
                    <a:lnTo>
                      <a:pt x="2620" y="8632"/>
                    </a:lnTo>
                    <a:cubicBezTo>
                      <a:pt x="2716" y="8632"/>
                      <a:pt x="2799" y="8549"/>
                      <a:pt x="2799" y="8453"/>
                    </a:cubicBezTo>
                    <a:lnTo>
                      <a:pt x="2799" y="8168"/>
                    </a:lnTo>
                    <a:cubicBezTo>
                      <a:pt x="2906" y="8144"/>
                      <a:pt x="3013" y="8096"/>
                      <a:pt x="3120" y="8037"/>
                    </a:cubicBezTo>
                    <a:lnTo>
                      <a:pt x="3323" y="8239"/>
                    </a:lnTo>
                    <a:cubicBezTo>
                      <a:pt x="3359" y="8281"/>
                      <a:pt x="3403" y="8302"/>
                      <a:pt x="3448" y="8302"/>
                    </a:cubicBezTo>
                    <a:cubicBezTo>
                      <a:pt x="3492" y="8302"/>
                      <a:pt x="3537" y="8281"/>
                      <a:pt x="3573" y="8239"/>
                    </a:cubicBezTo>
                    <a:lnTo>
                      <a:pt x="4109" y="7703"/>
                    </a:lnTo>
                    <a:cubicBezTo>
                      <a:pt x="4192" y="7632"/>
                      <a:pt x="4192" y="7525"/>
                      <a:pt x="4109" y="7453"/>
                    </a:cubicBezTo>
                    <a:lnTo>
                      <a:pt x="3906" y="7251"/>
                    </a:lnTo>
                    <a:cubicBezTo>
                      <a:pt x="3906" y="7227"/>
                      <a:pt x="3918" y="7227"/>
                      <a:pt x="3918" y="7215"/>
                    </a:cubicBezTo>
                    <a:lnTo>
                      <a:pt x="10871" y="7215"/>
                    </a:lnTo>
                    <a:cubicBezTo>
                      <a:pt x="10955" y="7215"/>
                      <a:pt x="11050" y="7144"/>
                      <a:pt x="11050" y="7037"/>
                    </a:cubicBezTo>
                    <a:lnTo>
                      <a:pt x="11050" y="6358"/>
                    </a:lnTo>
                    <a:cubicBezTo>
                      <a:pt x="11050" y="6263"/>
                      <a:pt x="10979" y="6179"/>
                      <a:pt x="10871" y="6179"/>
                    </a:cubicBezTo>
                    <a:lnTo>
                      <a:pt x="10752" y="6179"/>
                    </a:lnTo>
                    <a:lnTo>
                      <a:pt x="10752" y="1060"/>
                    </a:lnTo>
                    <a:lnTo>
                      <a:pt x="10836" y="1060"/>
                    </a:lnTo>
                    <a:cubicBezTo>
                      <a:pt x="10931" y="1060"/>
                      <a:pt x="11014" y="976"/>
                      <a:pt x="11014" y="881"/>
                    </a:cubicBezTo>
                    <a:lnTo>
                      <a:pt x="11014" y="179"/>
                    </a:lnTo>
                    <a:cubicBezTo>
                      <a:pt x="11014" y="83"/>
                      <a:pt x="10943" y="0"/>
                      <a:pt x="108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604;p37">
                <a:extLst>
                  <a:ext uri="{FF2B5EF4-FFF2-40B4-BE49-F238E27FC236}">
                    <a16:creationId xmlns:a16="http://schemas.microsoft.com/office/drawing/2014/main" id="{5C628D76-2F60-5DA5-E1C3-1240E8E3873F}"/>
                  </a:ext>
                </a:extLst>
              </p:cNvPr>
              <p:cNvSpPr/>
              <p:nvPr/>
            </p:nvSpPr>
            <p:spPr>
              <a:xfrm>
                <a:off x="5784799" y="2125234"/>
                <a:ext cx="33390" cy="70503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2215" extrusionOk="0">
                    <a:moveTo>
                      <a:pt x="691" y="334"/>
                    </a:moveTo>
                    <a:lnTo>
                      <a:pt x="691" y="1858"/>
                    </a:lnTo>
                    <a:lnTo>
                      <a:pt x="334" y="1858"/>
                    </a:lnTo>
                    <a:lnTo>
                      <a:pt x="334" y="334"/>
                    </a:lnTo>
                    <a:close/>
                    <a:moveTo>
                      <a:pt x="179" y="0"/>
                    </a:moveTo>
                    <a:cubicBezTo>
                      <a:pt x="84" y="0"/>
                      <a:pt x="1" y="72"/>
                      <a:pt x="1" y="179"/>
                    </a:cubicBezTo>
                    <a:lnTo>
                      <a:pt x="1" y="2036"/>
                    </a:lnTo>
                    <a:cubicBezTo>
                      <a:pt x="1" y="2120"/>
                      <a:pt x="72" y="2215"/>
                      <a:pt x="179" y="2215"/>
                    </a:cubicBezTo>
                    <a:lnTo>
                      <a:pt x="870" y="2215"/>
                    </a:lnTo>
                    <a:cubicBezTo>
                      <a:pt x="965" y="2215"/>
                      <a:pt x="1049" y="2144"/>
                      <a:pt x="1049" y="2036"/>
                    </a:cubicBezTo>
                    <a:lnTo>
                      <a:pt x="1049" y="179"/>
                    </a:lnTo>
                    <a:cubicBezTo>
                      <a:pt x="1049" y="72"/>
                      <a:pt x="965" y="0"/>
                      <a:pt x="8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605;p37">
                <a:extLst>
                  <a:ext uri="{FF2B5EF4-FFF2-40B4-BE49-F238E27FC236}">
                    <a16:creationId xmlns:a16="http://schemas.microsoft.com/office/drawing/2014/main" id="{8B417191-B750-8861-119B-719B023445D1}"/>
                  </a:ext>
                </a:extLst>
              </p:cNvPr>
              <p:cNvSpPr/>
              <p:nvPr/>
            </p:nvSpPr>
            <p:spPr>
              <a:xfrm>
                <a:off x="5824236" y="2097956"/>
                <a:ext cx="33740" cy="97782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3072" extrusionOk="0">
                    <a:moveTo>
                      <a:pt x="703" y="345"/>
                    </a:moveTo>
                    <a:lnTo>
                      <a:pt x="703" y="2715"/>
                    </a:lnTo>
                    <a:lnTo>
                      <a:pt x="345" y="2715"/>
                    </a:lnTo>
                    <a:lnTo>
                      <a:pt x="345" y="345"/>
                    </a:lnTo>
                    <a:close/>
                    <a:moveTo>
                      <a:pt x="179" y="0"/>
                    </a:moveTo>
                    <a:cubicBezTo>
                      <a:pt x="95" y="0"/>
                      <a:pt x="0" y="84"/>
                      <a:pt x="0" y="179"/>
                    </a:cubicBezTo>
                    <a:lnTo>
                      <a:pt x="0" y="2893"/>
                    </a:lnTo>
                    <a:cubicBezTo>
                      <a:pt x="0" y="2977"/>
                      <a:pt x="83" y="3072"/>
                      <a:pt x="179" y="3072"/>
                    </a:cubicBezTo>
                    <a:lnTo>
                      <a:pt x="881" y="3072"/>
                    </a:lnTo>
                    <a:cubicBezTo>
                      <a:pt x="976" y="3072"/>
                      <a:pt x="1060" y="3001"/>
                      <a:pt x="1060" y="2893"/>
                    </a:cubicBezTo>
                    <a:lnTo>
                      <a:pt x="1060" y="179"/>
                    </a:lnTo>
                    <a:cubicBezTo>
                      <a:pt x="1048" y="84"/>
                      <a:pt x="976" y="0"/>
                      <a:pt x="8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6;p37">
                <a:extLst>
                  <a:ext uri="{FF2B5EF4-FFF2-40B4-BE49-F238E27FC236}">
                    <a16:creationId xmlns:a16="http://schemas.microsoft.com/office/drawing/2014/main" id="{B85CD07A-FF5B-0DBB-60E6-FECFA454EB24}"/>
                  </a:ext>
                </a:extLst>
              </p:cNvPr>
              <p:cNvSpPr/>
              <p:nvPr/>
            </p:nvSpPr>
            <p:spPr>
              <a:xfrm>
                <a:off x="5864024" y="2111961"/>
                <a:ext cx="33740" cy="83426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2621" extrusionOk="0">
                    <a:moveTo>
                      <a:pt x="703" y="358"/>
                    </a:moveTo>
                    <a:lnTo>
                      <a:pt x="703" y="2275"/>
                    </a:lnTo>
                    <a:lnTo>
                      <a:pt x="346" y="2275"/>
                    </a:lnTo>
                    <a:lnTo>
                      <a:pt x="346" y="358"/>
                    </a:lnTo>
                    <a:close/>
                    <a:moveTo>
                      <a:pt x="191" y="1"/>
                    </a:moveTo>
                    <a:cubicBezTo>
                      <a:pt x="96" y="1"/>
                      <a:pt x="0" y="72"/>
                      <a:pt x="0" y="179"/>
                    </a:cubicBezTo>
                    <a:lnTo>
                      <a:pt x="0" y="2442"/>
                    </a:lnTo>
                    <a:cubicBezTo>
                      <a:pt x="0" y="2525"/>
                      <a:pt x="84" y="2620"/>
                      <a:pt x="191" y="2620"/>
                    </a:cubicBezTo>
                    <a:lnTo>
                      <a:pt x="881" y="2620"/>
                    </a:lnTo>
                    <a:cubicBezTo>
                      <a:pt x="977" y="2620"/>
                      <a:pt x="1060" y="2537"/>
                      <a:pt x="1060" y="2442"/>
                    </a:cubicBezTo>
                    <a:lnTo>
                      <a:pt x="1060" y="179"/>
                    </a:lnTo>
                    <a:cubicBezTo>
                      <a:pt x="1048" y="84"/>
                      <a:pt x="977" y="1"/>
                      <a:pt x="88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07;p37">
                <a:extLst>
                  <a:ext uri="{FF2B5EF4-FFF2-40B4-BE49-F238E27FC236}">
                    <a16:creationId xmlns:a16="http://schemas.microsoft.com/office/drawing/2014/main" id="{DF08ADD5-91EC-FB6D-EAA3-A8C3D79B0BB1}"/>
                  </a:ext>
                </a:extLst>
              </p:cNvPr>
              <p:cNvSpPr/>
              <p:nvPr/>
            </p:nvSpPr>
            <p:spPr>
              <a:xfrm>
                <a:off x="5904193" y="2065744"/>
                <a:ext cx="33390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4073" extrusionOk="0">
                    <a:moveTo>
                      <a:pt x="691" y="357"/>
                    </a:moveTo>
                    <a:lnTo>
                      <a:pt x="691" y="3727"/>
                    </a:lnTo>
                    <a:lnTo>
                      <a:pt x="334" y="3727"/>
                    </a:lnTo>
                    <a:lnTo>
                      <a:pt x="334" y="357"/>
                    </a:lnTo>
                    <a:close/>
                    <a:moveTo>
                      <a:pt x="179" y="0"/>
                    </a:moveTo>
                    <a:cubicBezTo>
                      <a:pt x="72" y="24"/>
                      <a:pt x="0" y="95"/>
                      <a:pt x="0" y="179"/>
                    </a:cubicBezTo>
                    <a:lnTo>
                      <a:pt x="0" y="3894"/>
                    </a:lnTo>
                    <a:cubicBezTo>
                      <a:pt x="0" y="3977"/>
                      <a:pt x="72" y="4072"/>
                      <a:pt x="179" y="4072"/>
                    </a:cubicBezTo>
                    <a:lnTo>
                      <a:pt x="870" y="4072"/>
                    </a:lnTo>
                    <a:cubicBezTo>
                      <a:pt x="965" y="4072"/>
                      <a:pt x="1048" y="3989"/>
                      <a:pt x="1048" y="3894"/>
                    </a:cubicBezTo>
                    <a:lnTo>
                      <a:pt x="1048" y="179"/>
                    </a:lnTo>
                    <a:cubicBezTo>
                      <a:pt x="1048" y="95"/>
                      <a:pt x="977" y="0"/>
                      <a:pt x="8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08;p37">
                <a:extLst>
                  <a:ext uri="{FF2B5EF4-FFF2-40B4-BE49-F238E27FC236}">
                    <a16:creationId xmlns:a16="http://schemas.microsoft.com/office/drawing/2014/main" id="{952E986C-8631-40B6-104D-951E14E325C3}"/>
                  </a:ext>
                </a:extLst>
              </p:cNvPr>
              <p:cNvSpPr/>
              <p:nvPr/>
            </p:nvSpPr>
            <p:spPr>
              <a:xfrm>
                <a:off x="5713563" y="2080131"/>
                <a:ext cx="40965" cy="11395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358" extrusionOk="0">
                    <a:moveTo>
                      <a:pt x="179" y="1"/>
                    </a:moveTo>
                    <a:cubicBezTo>
                      <a:pt x="96" y="1"/>
                      <a:pt x="1" y="72"/>
                      <a:pt x="1" y="179"/>
                    </a:cubicBezTo>
                    <a:cubicBezTo>
                      <a:pt x="12" y="263"/>
                      <a:pt x="96" y="358"/>
                      <a:pt x="179" y="358"/>
                    </a:cubicBezTo>
                    <a:lnTo>
                      <a:pt x="1108" y="358"/>
                    </a:lnTo>
                    <a:cubicBezTo>
                      <a:pt x="1191" y="358"/>
                      <a:pt x="1286" y="286"/>
                      <a:pt x="1286" y="179"/>
                    </a:cubicBezTo>
                    <a:cubicBezTo>
                      <a:pt x="1286" y="72"/>
                      <a:pt x="1203" y="1"/>
                      <a:pt x="11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09;p37">
                <a:extLst>
                  <a:ext uri="{FF2B5EF4-FFF2-40B4-BE49-F238E27FC236}">
                    <a16:creationId xmlns:a16="http://schemas.microsoft.com/office/drawing/2014/main" id="{55491485-DBB2-D708-EEAD-9DD4581D0109}"/>
                  </a:ext>
                </a:extLst>
              </p:cNvPr>
              <p:cNvSpPr/>
              <p:nvPr/>
            </p:nvSpPr>
            <p:spPr>
              <a:xfrm>
                <a:off x="5713945" y="2097574"/>
                <a:ext cx="56880" cy="11395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58" extrusionOk="0">
                    <a:moveTo>
                      <a:pt x="179" y="0"/>
                    </a:moveTo>
                    <a:cubicBezTo>
                      <a:pt x="96" y="0"/>
                      <a:pt x="0" y="72"/>
                      <a:pt x="0" y="179"/>
                    </a:cubicBezTo>
                    <a:cubicBezTo>
                      <a:pt x="0" y="274"/>
                      <a:pt x="84" y="357"/>
                      <a:pt x="179" y="357"/>
                    </a:cubicBezTo>
                    <a:lnTo>
                      <a:pt x="1608" y="357"/>
                    </a:lnTo>
                    <a:cubicBezTo>
                      <a:pt x="1703" y="357"/>
                      <a:pt x="1786" y="286"/>
                      <a:pt x="1786" y="179"/>
                    </a:cubicBezTo>
                    <a:cubicBezTo>
                      <a:pt x="1774" y="72"/>
                      <a:pt x="1703" y="0"/>
                      <a:pt x="160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610;p37">
                <a:extLst>
                  <a:ext uri="{FF2B5EF4-FFF2-40B4-BE49-F238E27FC236}">
                    <a16:creationId xmlns:a16="http://schemas.microsoft.com/office/drawing/2014/main" id="{9D342DFD-BFA8-BF9D-18E5-F7F46DD352BB}"/>
                  </a:ext>
                </a:extLst>
              </p:cNvPr>
              <p:cNvSpPr/>
              <p:nvPr/>
            </p:nvSpPr>
            <p:spPr>
              <a:xfrm>
                <a:off x="5713945" y="2114985"/>
                <a:ext cx="56880" cy="11427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59" extrusionOk="0">
                    <a:moveTo>
                      <a:pt x="179" y="1"/>
                    </a:moveTo>
                    <a:cubicBezTo>
                      <a:pt x="96" y="1"/>
                      <a:pt x="0" y="84"/>
                      <a:pt x="0" y="180"/>
                    </a:cubicBezTo>
                    <a:cubicBezTo>
                      <a:pt x="0" y="275"/>
                      <a:pt x="84" y="358"/>
                      <a:pt x="179" y="358"/>
                    </a:cubicBezTo>
                    <a:lnTo>
                      <a:pt x="1608" y="358"/>
                    </a:lnTo>
                    <a:cubicBezTo>
                      <a:pt x="1703" y="358"/>
                      <a:pt x="1786" y="287"/>
                      <a:pt x="1786" y="180"/>
                    </a:cubicBezTo>
                    <a:cubicBezTo>
                      <a:pt x="1774" y="84"/>
                      <a:pt x="1703" y="1"/>
                      <a:pt x="16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611;p37">
                <a:extLst>
                  <a:ext uri="{FF2B5EF4-FFF2-40B4-BE49-F238E27FC236}">
                    <a16:creationId xmlns:a16="http://schemas.microsoft.com/office/drawing/2014/main" id="{2DDC64C1-B48A-FF89-CACA-BB71144F6303}"/>
                  </a:ext>
                </a:extLst>
              </p:cNvPr>
              <p:cNvSpPr/>
              <p:nvPr/>
            </p:nvSpPr>
            <p:spPr>
              <a:xfrm>
                <a:off x="5713945" y="2132810"/>
                <a:ext cx="56880" cy="11013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46" extrusionOk="0">
                    <a:moveTo>
                      <a:pt x="179" y="1"/>
                    </a:moveTo>
                    <a:cubicBezTo>
                      <a:pt x="96" y="1"/>
                      <a:pt x="0" y="72"/>
                      <a:pt x="0" y="179"/>
                    </a:cubicBezTo>
                    <a:cubicBezTo>
                      <a:pt x="0" y="263"/>
                      <a:pt x="84" y="346"/>
                      <a:pt x="179" y="346"/>
                    </a:cubicBezTo>
                    <a:lnTo>
                      <a:pt x="1608" y="346"/>
                    </a:lnTo>
                    <a:cubicBezTo>
                      <a:pt x="1703" y="346"/>
                      <a:pt x="1786" y="274"/>
                      <a:pt x="1786" y="179"/>
                    </a:cubicBezTo>
                    <a:cubicBezTo>
                      <a:pt x="1774" y="72"/>
                      <a:pt x="1703" y="1"/>
                      <a:pt x="16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612;p37">
                <a:extLst>
                  <a:ext uri="{FF2B5EF4-FFF2-40B4-BE49-F238E27FC236}">
                    <a16:creationId xmlns:a16="http://schemas.microsoft.com/office/drawing/2014/main" id="{AB45617A-B383-1867-9A56-E44180CC4C65}"/>
                  </a:ext>
                </a:extLst>
              </p:cNvPr>
              <p:cNvSpPr/>
              <p:nvPr/>
            </p:nvSpPr>
            <p:spPr>
              <a:xfrm>
                <a:off x="5663526" y="2182464"/>
                <a:ext cx="69389" cy="68625"/>
              </a:xfrm>
              <a:custGeom>
                <a:avLst/>
                <a:gdLst/>
                <a:ahLst/>
                <a:cxnLst/>
                <a:rect l="l" t="t" r="r" b="b"/>
                <a:pathLst>
                  <a:path w="2180" h="2156" extrusionOk="0">
                    <a:moveTo>
                      <a:pt x="1084" y="0"/>
                    </a:moveTo>
                    <a:cubicBezTo>
                      <a:pt x="489" y="0"/>
                      <a:pt x="1" y="488"/>
                      <a:pt x="1" y="1084"/>
                    </a:cubicBezTo>
                    <a:cubicBezTo>
                      <a:pt x="1" y="1322"/>
                      <a:pt x="72" y="1548"/>
                      <a:pt x="215" y="1739"/>
                    </a:cubicBezTo>
                    <a:cubicBezTo>
                      <a:pt x="250" y="1780"/>
                      <a:pt x="300" y="1806"/>
                      <a:pt x="351" y="1806"/>
                    </a:cubicBezTo>
                    <a:cubicBezTo>
                      <a:pt x="387" y="1806"/>
                      <a:pt x="423" y="1792"/>
                      <a:pt x="453" y="1762"/>
                    </a:cubicBezTo>
                    <a:cubicBezTo>
                      <a:pt x="537" y="1715"/>
                      <a:pt x="549" y="1608"/>
                      <a:pt x="489" y="1524"/>
                    </a:cubicBezTo>
                    <a:cubicBezTo>
                      <a:pt x="382" y="1393"/>
                      <a:pt x="334" y="1250"/>
                      <a:pt x="334" y="1084"/>
                    </a:cubicBezTo>
                    <a:cubicBezTo>
                      <a:pt x="334" y="679"/>
                      <a:pt x="668" y="334"/>
                      <a:pt x="1084" y="334"/>
                    </a:cubicBezTo>
                    <a:cubicBezTo>
                      <a:pt x="1489" y="334"/>
                      <a:pt x="1823" y="667"/>
                      <a:pt x="1823" y="1084"/>
                    </a:cubicBezTo>
                    <a:cubicBezTo>
                      <a:pt x="1823" y="1334"/>
                      <a:pt x="1703" y="1560"/>
                      <a:pt x="1501" y="1691"/>
                    </a:cubicBezTo>
                    <a:cubicBezTo>
                      <a:pt x="1489" y="1691"/>
                      <a:pt x="1489" y="1715"/>
                      <a:pt x="1465" y="1715"/>
                    </a:cubicBezTo>
                    <a:lnTo>
                      <a:pt x="1453" y="1715"/>
                    </a:lnTo>
                    <a:lnTo>
                      <a:pt x="1442" y="1727"/>
                    </a:lnTo>
                    <a:lnTo>
                      <a:pt x="1430" y="1727"/>
                    </a:lnTo>
                    <a:cubicBezTo>
                      <a:pt x="1406" y="1727"/>
                      <a:pt x="1406" y="1739"/>
                      <a:pt x="1394" y="1739"/>
                    </a:cubicBezTo>
                    <a:cubicBezTo>
                      <a:pt x="1382" y="1739"/>
                      <a:pt x="1382" y="1751"/>
                      <a:pt x="1370" y="1751"/>
                    </a:cubicBezTo>
                    <a:lnTo>
                      <a:pt x="1346" y="1751"/>
                    </a:lnTo>
                    <a:cubicBezTo>
                      <a:pt x="1346" y="1751"/>
                      <a:pt x="1334" y="1751"/>
                      <a:pt x="1334" y="1774"/>
                    </a:cubicBezTo>
                    <a:lnTo>
                      <a:pt x="1322" y="1774"/>
                    </a:lnTo>
                    <a:cubicBezTo>
                      <a:pt x="1311" y="1774"/>
                      <a:pt x="1311" y="1774"/>
                      <a:pt x="1287" y="1786"/>
                    </a:cubicBezTo>
                    <a:cubicBezTo>
                      <a:pt x="1275" y="1786"/>
                      <a:pt x="1275" y="1786"/>
                      <a:pt x="1263" y="1798"/>
                    </a:cubicBezTo>
                    <a:lnTo>
                      <a:pt x="834" y="1798"/>
                    </a:lnTo>
                    <a:cubicBezTo>
                      <a:pt x="811" y="1798"/>
                      <a:pt x="811" y="1798"/>
                      <a:pt x="799" y="1786"/>
                    </a:cubicBezTo>
                    <a:cubicBezTo>
                      <a:pt x="787" y="1786"/>
                      <a:pt x="787" y="1786"/>
                      <a:pt x="775" y="1774"/>
                    </a:cubicBezTo>
                    <a:lnTo>
                      <a:pt x="751" y="1774"/>
                    </a:lnTo>
                    <a:cubicBezTo>
                      <a:pt x="732" y="1766"/>
                      <a:pt x="712" y="1762"/>
                      <a:pt x="691" y="1762"/>
                    </a:cubicBezTo>
                    <a:cubicBezTo>
                      <a:pt x="623" y="1762"/>
                      <a:pt x="555" y="1805"/>
                      <a:pt x="537" y="1870"/>
                    </a:cubicBezTo>
                    <a:cubicBezTo>
                      <a:pt x="501" y="1965"/>
                      <a:pt x="549" y="2072"/>
                      <a:pt x="632" y="2096"/>
                    </a:cubicBezTo>
                    <a:lnTo>
                      <a:pt x="656" y="2096"/>
                    </a:lnTo>
                    <a:cubicBezTo>
                      <a:pt x="668" y="2096"/>
                      <a:pt x="680" y="2108"/>
                      <a:pt x="691" y="2108"/>
                    </a:cubicBezTo>
                    <a:cubicBezTo>
                      <a:pt x="715" y="2108"/>
                      <a:pt x="727" y="2132"/>
                      <a:pt x="739" y="2132"/>
                    </a:cubicBezTo>
                    <a:lnTo>
                      <a:pt x="751" y="2132"/>
                    </a:lnTo>
                    <a:cubicBezTo>
                      <a:pt x="775" y="2132"/>
                      <a:pt x="787" y="2132"/>
                      <a:pt x="787" y="2143"/>
                    </a:cubicBezTo>
                    <a:lnTo>
                      <a:pt x="799" y="2143"/>
                    </a:lnTo>
                    <a:cubicBezTo>
                      <a:pt x="811" y="2143"/>
                      <a:pt x="834" y="2143"/>
                      <a:pt x="846" y="2155"/>
                    </a:cubicBezTo>
                    <a:lnTo>
                      <a:pt x="1156" y="2155"/>
                    </a:lnTo>
                    <a:cubicBezTo>
                      <a:pt x="1168" y="2155"/>
                      <a:pt x="1180" y="2155"/>
                      <a:pt x="1203" y="2143"/>
                    </a:cubicBezTo>
                    <a:lnTo>
                      <a:pt x="1215" y="2143"/>
                    </a:lnTo>
                    <a:cubicBezTo>
                      <a:pt x="1227" y="2143"/>
                      <a:pt x="1239" y="2143"/>
                      <a:pt x="1239" y="2132"/>
                    </a:cubicBezTo>
                    <a:lnTo>
                      <a:pt x="1263" y="2132"/>
                    </a:lnTo>
                    <a:cubicBezTo>
                      <a:pt x="1275" y="2132"/>
                      <a:pt x="1287" y="2108"/>
                      <a:pt x="1299" y="2108"/>
                    </a:cubicBezTo>
                    <a:cubicBezTo>
                      <a:pt x="1322" y="2108"/>
                      <a:pt x="1334" y="2096"/>
                      <a:pt x="1346" y="2096"/>
                    </a:cubicBezTo>
                    <a:lnTo>
                      <a:pt x="1358" y="2096"/>
                    </a:lnTo>
                    <a:cubicBezTo>
                      <a:pt x="1382" y="2096"/>
                      <a:pt x="1382" y="2084"/>
                      <a:pt x="1394" y="2084"/>
                    </a:cubicBezTo>
                    <a:lnTo>
                      <a:pt x="1406" y="2084"/>
                    </a:lnTo>
                    <a:cubicBezTo>
                      <a:pt x="1418" y="2084"/>
                      <a:pt x="1442" y="2072"/>
                      <a:pt x="1453" y="2072"/>
                    </a:cubicBezTo>
                    <a:cubicBezTo>
                      <a:pt x="1465" y="2072"/>
                      <a:pt x="1477" y="2048"/>
                      <a:pt x="1501" y="2048"/>
                    </a:cubicBezTo>
                    <a:lnTo>
                      <a:pt x="1513" y="2048"/>
                    </a:lnTo>
                    <a:cubicBezTo>
                      <a:pt x="1525" y="2048"/>
                      <a:pt x="1525" y="2036"/>
                      <a:pt x="1537" y="2036"/>
                    </a:cubicBezTo>
                    <a:lnTo>
                      <a:pt x="1561" y="2036"/>
                    </a:lnTo>
                    <a:cubicBezTo>
                      <a:pt x="1573" y="2024"/>
                      <a:pt x="1584" y="2024"/>
                      <a:pt x="1596" y="2012"/>
                    </a:cubicBezTo>
                    <a:cubicBezTo>
                      <a:pt x="1894" y="1798"/>
                      <a:pt x="2073" y="1465"/>
                      <a:pt x="2073" y="1096"/>
                    </a:cubicBezTo>
                    <a:cubicBezTo>
                      <a:pt x="2180" y="488"/>
                      <a:pt x="1692" y="0"/>
                      <a:pt x="10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" name="Google Shape;613;p37">
              <a:extLst>
                <a:ext uri="{FF2B5EF4-FFF2-40B4-BE49-F238E27FC236}">
                  <a16:creationId xmlns:a16="http://schemas.microsoft.com/office/drawing/2014/main" id="{B360FD8B-D2DC-E014-0F9A-BD368820E06D}"/>
                </a:ext>
              </a:extLst>
            </p:cNvPr>
            <p:cNvSpPr/>
            <p:nvPr/>
          </p:nvSpPr>
          <p:spPr>
            <a:xfrm>
              <a:off x="6035645" y="1521909"/>
              <a:ext cx="551692" cy="542908"/>
            </a:xfrm>
            <a:custGeom>
              <a:avLst/>
              <a:gdLst/>
              <a:ahLst/>
              <a:cxnLst/>
              <a:rect l="l" t="t" r="r" b="b"/>
              <a:pathLst>
                <a:path w="3335" h="3282" extrusionOk="0">
                  <a:moveTo>
                    <a:pt x="2989" y="1"/>
                  </a:moveTo>
                  <a:cubicBezTo>
                    <a:pt x="2906" y="1"/>
                    <a:pt x="2823" y="31"/>
                    <a:pt x="2763" y="90"/>
                  </a:cubicBezTo>
                  <a:lnTo>
                    <a:pt x="120" y="2734"/>
                  </a:lnTo>
                  <a:cubicBezTo>
                    <a:pt x="1" y="2853"/>
                    <a:pt x="1" y="3067"/>
                    <a:pt x="120" y="3186"/>
                  </a:cubicBezTo>
                  <a:cubicBezTo>
                    <a:pt x="167" y="3234"/>
                    <a:pt x="239" y="3281"/>
                    <a:pt x="310" y="3281"/>
                  </a:cubicBezTo>
                  <a:cubicBezTo>
                    <a:pt x="382" y="3281"/>
                    <a:pt x="477" y="3234"/>
                    <a:pt x="572" y="3186"/>
                  </a:cubicBezTo>
                  <a:lnTo>
                    <a:pt x="3215" y="543"/>
                  </a:lnTo>
                  <a:cubicBezTo>
                    <a:pt x="3335" y="400"/>
                    <a:pt x="3335" y="209"/>
                    <a:pt x="3215" y="90"/>
                  </a:cubicBezTo>
                  <a:cubicBezTo>
                    <a:pt x="3156" y="31"/>
                    <a:pt x="3073" y="1"/>
                    <a:pt x="29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14;p37">
              <a:extLst>
                <a:ext uri="{FF2B5EF4-FFF2-40B4-BE49-F238E27FC236}">
                  <a16:creationId xmlns:a16="http://schemas.microsoft.com/office/drawing/2014/main" id="{449A8AB2-C231-A0AB-53DF-BAD0A410E4CF}"/>
                </a:ext>
              </a:extLst>
            </p:cNvPr>
            <p:cNvSpPr/>
            <p:nvPr/>
          </p:nvSpPr>
          <p:spPr>
            <a:xfrm>
              <a:off x="6981043" y="1756802"/>
              <a:ext cx="331181" cy="158307"/>
            </a:xfrm>
            <a:custGeom>
              <a:avLst/>
              <a:gdLst/>
              <a:ahLst/>
              <a:cxnLst/>
              <a:rect l="l" t="t" r="r" b="b"/>
              <a:pathLst>
                <a:path w="2002" h="957" extrusionOk="0">
                  <a:moveTo>
                    <a:pt x="354" y="0"/>
                  </a:moveTo>
                  <a:cubicBezTo>
                    <a:pt x="202" y="0"/>
                    <a:pt x="46" y="92"/>
                    <a:pt x="25" y="242"/>
                  </a:cubicBezTo>
                  <a:cubicBezTo>
                    <a:pt x="1" y="432"/>
                    <a:pt x="96" y="599"/>
                    <a:pt x="263" y="623"/>
                  </a:cubicBezTo>
                  <a:lnTo>
                    <a:pt x="1573" y="956"/>
                  </a:lnTo>
                  <a:lnTo>
                    <a:pt x="1668" y="956"/>
                  </a:lnTo>
                  <a:cubicBezTo>
                    <a:pt x="1787" y="956"/>
                    <a:pt x="1930" y="861"/>
                    <a:pt x="1954" y="718"/>
                  </a:cubicBezTo>
                  <a:cubicBezTo>
                    <a:pt x="2001" y="528"/>
                    <a:pt x="1906" y="361"/>
                    <a:pt x="1716" y="337"/>
                  </a:cubicBezTo>
                  <a:lnTo>
                    <a:pt x="406" y="4"/>
                  </a:lnTo>
                  <a:cubicBezTo>
                    <a:pt x="389" y="1"/>
                    <a:pt x="372" y="0"/>
                    <a:pt x="3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15;p37">
              <a:extLst>
                <a:ext uri="{FF2B5EF4-FFF2-40B4-BE49-F238E27FC236}">
                  <a16:creationId xmlns:a16="http://schemas.microsoft.com/office/drawing/2014/main" id="{2F78DF9F-3CAB-1597-7CF5-47AB20E03460}"/>
                </a:ext>
              </a:extLst>
            </p:cNvPr>
            <p:cNvSpPr/>
            <p:nvPr/>
          </p:nvSpPr>
          <p:spPr>
            <a:xfrm>
              <a:off x="6910241" y="1831406"/>
              <a:ext cx="169561" cy="320088"/>
            </a:xfrm>
            <a:custGeom>
              <a:avLst/>
              <a:gdLst/>
              <a:ahLst/>
              <a:cxnLst/>
              <a:rect l="l" t="t" r="r" b="b"/>
              <a:pathLst>
                <a:path w="1025" h="1935" extrusionOk="0">
                  <a:moveTo>
                    <a:pt x="346" y="1"/>
                  </a:moveTo>
                  <a:cubicBezTo>
                    <a:pt x="327" y="1"/>
                    <a:pt x="307" y="2"/>
                    <a:pt x="286" y="5"/>
                  </a:cubicBezTo>
                  <a:cubicBezTo>
                    <a:pt x="96" y="53"/>
                    <a:pt x="0" y="220"/>
                    <a:pt x="48" y="386"/>
                  </a:cubicBezTo>
                  <a:lnTo>
                    <a:pt x="358" y="1696"/>
                  </a:lnTo>
                  <a:cubicBezTo>
                    <a:pt x="405" y="1839"/>
                    <a:pt x="524" y="1934"/>
                    <a:pt x="667" y="1934"/>
                  </a:cubicBezTo>
                  <a:lnTo>
                    <a:pt x="762" y="1934"/>
                  </a:lnTo>
                  <a:cubicBezTo>
                    <a:pt x="929" y="1887"/>
                    <a:pt x="1024" y="1720"/>
                    <a:pt x="1001" y="1553"/>
                  </a:cubicBezTo>
                  <a:lnTo>
                    <a:pt x="667" y="243"/>
                  </a:lnTo>
                  <a:cubicBezTo>
                    <a:pt x="604" y="76"/>
                    <a:pt x="487" y="1"/>
                    <a:pt x="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16;p37">
              <a:extLst>
                <a:ext uri="{FF2B5EF4-FFF2-40B4-BE49-F238E27FC236}">
                  <a16:creationId xmlns:a16="http://schemas.microsoft.com/office/drawing/2014/main" id="{EC6A1EA2-9168-3293-A556-53CC4330FBC0}"/>
                </a:ext>
              </a:extLst>
            </p:cNvPr>
            <p:cNvSpPr/>
            <p:nvPr/>
          </p:nvSpPr>
          <p:spPr>
            <a:xfrm>
              <a:off x="6177413" y="786298"/>
              <a:ext cx="169561" cy="321246"/>
            </a:xfrm>
            <a:custGeom>
              <a:avLst/>
              <a:gdLst/>
              <a:ahLst/>
              <a:cxnLst/>
              <a:rect l="l" t="t" r="r" b="b"/>
              <a:pathLst>
                <a:path w="1025" h="1942" extrusionOk="0">
                  <a:moveTo>
                    <a:pt x="356" y="0"/>
                  </a:moveTo>
                  <a:cubicBezTo>
                    <a:pt x="327" y="0"/>
                    <a:pt x="295" y="4"/>
                    <a:pt x="263" y="12"/>
                  </a:cubicBezTo>
                  <a:cubicBezTo>
                    <a:pt x="96" y="60"/>
                    <a:pt x="1" y="227"/>
                    <a:pt x="25" y="393"/>
                  </a:cubicBezTo>
                  <a:lnTo>
                    <a:pt x="358" y="1703"/>
                  </a:lnTo>
                  <a:cubicBezTo>
                    <a:pt x="382" y="1846"/>
                    <a:pt x="501" y="1941"/>
                    <a:pt x="644" y="1941"/>
                  </a:cubicBezTo>
                  <a:lnTo>
                    <a:pt x="739" y="1941"/>
                  </a:lnTo>
                  <a:cubicBezTo>
                    <a:pt x="930" y="1870"/>
                    <a:pt x="1025" y="1727"/>
                    <a:pt x="977" y="1560"/>
                  </a:cubicBezTo>
                  <a:lnTo>
                    <a:pt x="644" y="251"/>
                  </a:lnTo>
                  <a:cubicBezTo>
                    <a:pt x="604" y="93"/>
                    <a:pt x="500" y="0"/>
                    <a:pt x="3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17;p37">
              <a:extLst>
                <a:ext uri="{FF2B5EF4-FFF2-40B4-BE49-F238E27FC236}">
                  <a16:creationId xmlns:a16="http://schemas.microsoft.com/office/drawing/2014/main" id="{48621B58-9E5C-86AA-AFD2-E7EB0ED6330B}"/>
                </a:ext>
              </a:extLst>
            </p:cNvPr>
            <p:cNvSpPr/>
            <p:nvPr/>
          </p:nvSpPr>
          <p:spPr>
            <a:xfrm>
              <a:off x="5937218" y="1027973"/>
              <a:ext cx="327045" cy="158307"/>
            </a:xfrm>
            <a:custGeom>
              <a:avLst/>
              <a:gdLst/>
              <a:ahLst/>
              <a:cxnLst/>
              <a:rect l="l" t="t" r="r" b="b"/>
              <a:pathLst>
                <a:path w="1977" h="957" extrusionOk="0">
                  <a:moveTo>
                    <a:pt x="353" y="0"/>
                  </a:moveTo>
                  <a:cubicBezTo>
                    <a:pt x="201" y="0"/>
                    <a:pt x="45" y="93"/>
                    <a:pt x="24" y="242"/>
                  </a:cubicBezTo>
                  <a:cubicBezTo>
                    <a:pt x="0" y="433"/>
                    <a:pt x="72" y="599"/>
                    <a:pt x="262" y="623"/>
                  </a:cubicBezTo>
                  <a:lnTo>
                    <a:pt x="1572" y="957"/>
                  </a:lnTo>
                  <a:lnTo>
                    <a:pt x="1667" y="957"/>
                  </a:lnTo>
                  <a:cubicBezTo>
                    <a:pt x="1786" y="957"/>
                    <a:pt x="1929" y="838"/>
                    <a:pt x="1953" y="718"/>
                  </a:cubicBezTo>
                  <a:cubicBezTo>
                    <a:pt x="1977" y="528"/>
                    <a:pt x="1905" y="361"/>
                    <a:pt x="1715" y="337"/>
                  </a:cubicBezTo>
                  <a:lnTo>
                    <a:pt x="405" y="4"/>
                  </a:lnTo>
                  <a:cubicBezTo>
                    <a:pt x="388" y="2"/>
                    <a:pt x="371" y="0"/>
                    <a:pt x="3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18;p37">
              <a:extLst>
                <a:ext uri="{FF2B5EF4-FFF2-40B4-BE49-F238E27FC236}">
                  <a16:creationId xmlns:a16="http://schemas.microsoft.com/office/drawing/2014/main" id="{5DAB7CB0-EECD-275B-2B86-81118137D58A}"/>
                </a:ext>
              </a:extLst>
            </p:cNvPr>
            <p:cNvSpPr/>
            <p:nvPr/>
          </p:nvSpPr>
          <p:spPr>
            <a:xfrm>
              <a:off x="6701476" y="1257407"/>
              <a:ext cx="583123" cy="228280"/>
            </a:xfrm>
            <a:custGeom>
              <a:avLst/>
              <a:gdLst/>
              <a:ahLst/>
              <a:cxnLst/>
              <a:rect l="l" t="t" r="r" b="b"/>
              <a:pathLst>
                <a:path w="3525" h="1380" extrusionOk="0">
                  <a:moveTo>
                    <a:pt x="3196" y="1"/>
                  </a:moveTo>
                  <a:cubicBezTo>
                    <a:pt x="3164" y="1"/>
                    <a:pt x="3130" y="7"/>
                    <a:pt x="3096" y="22"/>
                  </a:cubicBezTo>
                  <a:lnTo>
                    <a:pt x="262" y="760"/>
                  </a:lnTo>
                  <a:cubicBezTo>
                    <a:pt x="119" y="832"/>
                    <a:pt x="0" y="975"/>
                    <a:pt x="48" y="1141"/>
                  </a:cubicBezTo>
                  <a:cubicBezTo>
                    <a:pt x="72" y="1308"/>
                    <a:pt x="191" y="1380"/>
                    <a:pt x="357" y="1380"/>
                  </a:cubicBezTo>
                  <a:cubicBezTo>
                    <a:pt x="381" y="1380"/>
                    <a:pt x="405" y="1380"/>
                    <a:pt x="429" y="1356"/>
                  </a:cubicBezTo>
                  <a:lnTo>
                    <a:pt x="3263" y="617"/>
                  </a:lnTo>
                  <a:cubicBezTo>
                    <a:pt x="3406" y="546"/>
                    <a:pt x="3525" y="403"/>
                    <a:pt x="3477" y="213"/>
                  </a:cubicBezTo>
                  <a:cubicBezTo>
                    <a:pt x="3420" y="99"/>
                    <a:pt x="3319" y="1"/>
                    <a:pt x="31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19;p37">
              <a:extLst>
                <a:ext uri="{FF2B5EF4-FFF2-40B4-BE49-F238E27FC236}">
                  <a16:creationId xmlns:a16="http://schemas.microsoft.com/office/drawing/2014/main" id="{72729022-9F5F-6415-A7F1-050BB91A1BDC}"/>
                </a:ext>
              </a:extLst>
            </p:cNvPr>
            <p:cNvSpPr/>
            <p:nvPr/>
          </p:nvSpPr>
          <p:spPr>
            <a:xfrm>
              <a:off x="5964678" y="1454419"/>
              <a:ext cx="587259" cy="228280"/>
            </a:xfrm>
            <a:custGeom>
              <a:avLst/>
              <a:gdLst/>
              <a:ahLst/>
              <a:cxnLst/>
              <a:rect l="l" t="t" r="r" b="b"/>
              <a:pathLst>
                <a:path w="3550" h="1380" extrusionOk="0">
                  <a:moveTo>
                    <a:pt x="3208" y="0"/>
                  </a:moveTo>
                  <a:cubicBezTo>
                    <a:pt x="3173" y="0"/>
                    <a:pt x="3136" y="7"/>
                    <a:pt x="3097" y="22"/>
                  </a:cubicBezTo>
                  <a:lnTo>
                    <a:pt x="287" y="760"/>
                  </a:lnTo>
                  <a:cubicBezTo>
                    <a:pt x="120" y="832"/>
                    <a:pt x="1" y="974"/>
                    <a:pt x="72" y="1141"/>
                  </a:cubicBezTo>
                  <a:cubicBezTo>
                    <a:pt x="96" y="1308"/>
                    <a:pt x="215" y="1379"/>
                    <a:pt x="358" y="1379"/>
                  </a:cubicBezTo>
                  <a:cubicBezTo>
                    <a:pt x="406" y="1379"/>
                    <a:pt x="430" y="1379"/>
                    <a:pt x="453" y="1355"/>
                  </a:cubicBezTo>
                  <a:lnTo>
                    <a:pt x="3287" y="617"/>
                  </a:lnTo>
                  <a:cubicBezTo>
                    <a:pt x="3430" y="546"/>
                    <a:pt x="3549" y="403"/>
                    <a:pt x="3502" y="212"/>
                  </a:cubicBezTo>
                  <a:cubicBezTo>
                    <a:pt x="3445" y="99"/>
                    <a:pt x="3343" y="0"/>
                    <a:pt x="3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20;p37">
              <a:extLst>
                <a:ext uri="{FF2B5EF4-FFF2-40B4-BE49-F238E27FC236}">
                  <a16:creationId xmlns:a16="http://schemas.microsoft.com/office/drawing/2014/main" id="{DBBA3176-E196-784B-6794-6BA38D122B3B}"/>
                </a:ext>
              </a:extLst>
            </p:cNvPr>
            <p:cNvSpPr/>
            <p:nvPr/>
          </p:nvSpPr>
          <p:spPr>
            <a:xfrm>
              <a:off x="6602884" y="823682"/>
              <a:ext cx="240528" cy="571361"/>
            </a:xfrm>
            <a:custGeom>
              <a:avLst/>
              <a:gdLst/>
              <a:ahLst/>
              <a:cxnLst/>
              <a:rect l="l" t="t" r="r" b="b"/>
              <a:pathLst>
                <a:path w="1454" h="3454" extrusionOk="0">
                  <a:moveTo>
                    <a:pt x="1070" y="1"/>
                  </a:moveTo>
                  <a:cubicBezTo>
                    <a:pt x="940" y="1"/>
                    <a:pt x="842" y="91"/>
                    <a:pt x="787" y="239"/>
                  </a:cubicBezTo>
                  <a:lnTo>
                    <a:pt x="48" y="3049"/>
                  </a:lnTo>
                  <a:cubicBezTo>
                    <a:pt x="1" y="3239"/>
                    <a:pt x="72" y="3382"/>
                    <a:pt x="263" y="3454"/>
                  </a:cubicBezTo>
                  <a:lnTo>
                    <a:pt x="358" y="3454"/>
                  </a:lnTo>
                  <a:cubicBezTo>
                    <a:pt x="501" y="3454"/>
                    <a:pt x="620" y="3335"/>
                    <a:pt x="644" y="3239"/>
                  </a:cubicBezTo>
                  <a:lnTo>
                    <a:pt x="1382" y="406"/>
                  </a:lnTo>
                  <a:cubicBezTo>
                    <a:pt x="1453" y="239"/>
                    <a:pt x="1358" y="72"/>
                    <a:pt x="1192" y="25"/>
                  </a:cubicBezTo>
                  <a:cubicBezTo>
                    <a:pt x="1149" y="8"/>
                    <a:pt x="1108" y="1"/>
                    <a:pt x="10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21;p37">
              <a:extLst>
                <a:ext uri="{FF2B5EF4-FFF2-40B4-BE49-F238E27FC236}">
                  <a16:creationId xmlns:a16="http://schemas.microsoft.com/office/drawing/2014/main" id="{F3BE9A50-C44B-ADD8-F216-EC9CC1BF453F}"/>
                </a:ext>
              </a:extLst>
            </p:cNvPr>
            <p:cNvSpPr/>
            <p:nvPr/>
          </p:nvSpPr>
          <p:spPr>
            <a:xfrm>
              <a:off x="6406029" y="1557971"/>
              <a:ext cx="240363" cy="569872"/>
            </a:xfrm>
            <a:custGeom>
              <a:avLst/>
              <a:gdLst/>
              <a:ahLst/>
              <a:cxnLst/>
              <a:rect l="l" t="t" r="r" b="b"/>
              <a:pathLst>
                <a:path w="1453" h="3445" extrusionOk="0">
                  <a:moveTo>
                    <a:pt x="1082" y="1"/>
                  </a:moveTo>
                  <a:cubicBezTo>
                    <a:pt x="946" y="1"/>
                    <a:pt x="843" y="77"/>
                    <a:pt x="786" y="229"/>
                  </a:cubicBezTo>
                  <a:lnTo>
                    <a:pt x="48" y="3063"/>
                  </a:lnTo>
                  <a:cubicBezTo>
                    <a:pt x="0" y="3230"/>
                    <a:pt x="72" y="3373"/>
                    <a:pt x="262" y="3444"/>
                  </a:cubicBezTo>
                  <a:lnTo>
                    <a:pt x="357" y="3444"/>
                  </a:lnTo>
                  <a:cubicBezTo>
                    <a:pt x="500" y="3444"/>
                    <a:pt x="619" y="3349"/>
                    <a:pt x="643" y="3230"/>
                  </a:cubicBezTo>
                  <a:lnTo>
                    <a:pt x="1381" y="396"/>
                  </a:lnTo>
                  <a:cubicBezTo>
                    <a:pt x="1453" y="229"/>
                    <a:pt x="1357" y="86"/>
                    <a:pt x="1191" y="15"/>
                  </a:cubicBezTo>
                  <a:cubicBezTo>
                    <a:pt x="1153" y="5"/>
                    <a:pt x="1116" y="1"/>
                    <a:pt x="10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22;p37">
              <a:extLst>
                <a:ext uri="{FF2B5EF4-FFF2-40B4-BE49-F238E27FC236}">
                  <a16:creationId xmlns:a16="http://schemas.microsoft.com/office/drawing/2014/main" id="{6A95FA6F-5243-857E-742A-855FC50971B0}"/>
                </a:ext>
              </a:extLst>
            </p:cNvPr>
            <p:cNvSpPr/>
            <p:nvPr/>
          </p:nvSpPr>
          <p:spPr>
            <a:xfrm>
              <a:off x="6669880" y="1521909"/>
              <a:ext cx="256243" cy="247468"/>
            </a:xfrm>
            <a:custGeom>
              <a:avLst/>
              <a:gdLst/>
              <a:ahLst/>
              <a:cxnLst/>
              <a:rect l="l" t="t" r="r" b="b"/>
              <a:pathLst>
                <a:path w="1549" h="1496" extrusionOk="0">
                  <a:moveTo>
                    <a:pt x="346" y="1"/>
                  </a:moveTo>
                  <a:cubicBezTo>
                    <a:pt x="263" y="1"/>
                    <a:pt x="179" y="31"/>
                    <a:pt x="120" y="90"/>
                  </a:cubicBezTo>
                  <a:cubicBezTo>
                    <a:pt x="1" y="209"/>
                    <a:pt x="1" y="400"/>
                    <a:pt x="120" y="543"/>
                  </a:cubicBezTo>
                  <a:lnTo>
                    <a:pt x="977" y="1400"/>
                  </a:lnTo>
                  <a:cubicBezTo>
                    <a:pt x="1048" y="1448"/>
                    <a:pt x="1096" y="1495"/>
                    <a:pt x="1191" y="1495"/>
                  </a:cubicBezTo>
                  <a:cubicBezTo>
                    <a:pt x="1239" y="1495"/>
                    <a:pt x="1334" y="1448"/>
                    <a:pt x="1430" y="1400"/>
                  </a:cubicBezTo>
                  <a:cubicBezTo>
                    <a:pt x="1549" y="1281"/>
                    <a:pt x="1549" y="1066"/>
                    <a:pt x="1430" y="947"/>
                  </a:cubicBezTo>
                  <a:lnTo>
                    <a:pt x="572" y="90"/>
                  </a:lnTo>
                  <a:cubicBezTo>
                    <a:pt x="513" y="31"/>
                    <a:pt x="429" y="1"/>
                    <a:pt x="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23;p37">
              <a:extLst>
                <a:ext uri="{FF2B5EF4-FFF2-40B4-BE49-F238E27FC236}">
                  <a16:creationId xmlns:a16="http://schemas.microsoft.com/office/drawing/2014/main" id="{145A3BA1-854E-580C-154A-B40ABE14CA87}"/>
                </a:ext>
              </a:extLst>
            </p:cNvPr>
            <p:cNvSpPr/>
            <p:nvPr/>
          </p:nvSpPr>
          <p:spPr>
            <a:xfrm>
              <a:off x="6331092" y="1179164"/>
              <a:ext cx="256243" cy="247468"/>
            </a:xfrm>
            <a:custGeom>
              <a:avLst/>
              <a:gdLst/>
              <a:ahLst/>
              <a:cxnLst/>
              <a:rect l="l" t="t" r="r" b="b"/>
              <a:pathLst>
                <a:path w="1549" h="1496" extrusionOk="0">
                  <a:moveTo>
                    <a:pt x="346" y="1"/>
                  </a:moveTo>
                  <a:cubicBezTo>
                    <a:pt x="263" y="1"/>
                    <a:pt x="179" y="31"/>
                    <a:pt x="120" y="90"/>
                  </a:cubicBezTo>
                  <a:cubicBezTo>
                    <a:pt x="1" y="233"/>
                    <a:pt x="1" y="424"/>
                    <a:pt x="120" y="543"/>
                  </a:cubicBezTo>
                  <a:lnTo>
                    <a:pt x="977" y="1424"/>
                  </a:lnTo>
                  <a:cubicBezTo>
                    <a:pt x="1048" y="1471"/>
                    <a:pt x="1096" y="1495"/>
                    <a:pt x="1191" y="1495"/>
                  </a:cubicBezTo>
                  <a:cubicBezTo>
                    <a:pt x="1287" y="1495"/>
                    <a:pt x="1334" y="1471"/>
                    <a:pt x="1429" y="1424"/>
                  </a:cubicBezTo>
                  <a:cubicBezTo>
                    <a:pt x="1549" y="1281"/>
                    <a:pt x="1549" y="1090"/>
                    <a:pt x="1429" y="971"/>
                  </a:cubicBezTo>
                  <a:lnTo>
                    <a:pt x="572" y="90"/>
                  </a:lnTo>
                  <a:cubicBezTo>
                    <a:pt x="513" y="31"/>
                    <a:pt x="429" y="1"/>
                    <a:pt x="3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24;p37">
              <a:extLst>
                <a:ext uri="{FF2B5EF4-FFF2-40B4-BE49-F238E27FC236}">
                  <a16:creationId xmlns:a16="http://schemas.microsoft.com/office/drawing/2014/main" id="{77C33391-1FF3-8F9F-D82A-7D8474719C14}"/>
                </a:ext>
              </a:extLst>
            </p:cNvPr>
            <p:cNvSpPr/>
            <p:nvPr/>
          </p:nvSpPr>
          <p:spPr>
            <a:xfrm>
              <a:off x="6669880" y="883729"/>
              <a:ext cx="551692" cy="542908"/>
            </a:xfrm>
            <a:custGeom>
              <a:avLst/>
              <a:gdLst/>
              <a:ahLst/>
              <a:cxnLst/>
              <a:rect l="l" t="t" r="r" b="b"/>
              <a:pathLst>
                <a:path w="3335" h="3282" extrusionOk="0">
                  <a:moveTo>
                    <a:pt x="2989" y="1"/>
                  </a:moveTo>
                  <a:cubicBezTo>
                    <a:pt x="2906" y="1"/>
                    <a:pt x="2823" y="31"/>
                    <a:pt x="2763" y="90"/>
                  </a:cubicBezTo>
                  <a:lnTo>
                    <a:pt x="120" y="2757"/>
                  </a:lnTo>
                  <a:cubicBezTo>
                    <a:pt x="1" y="2876"/>
                    <a:pt x="1" y="3067"/>
                    <a:pt x="120" y="3210"/>
                  </a:cubicBezTo>
                  <a:cubicBezTo>
                    <a:pt x="191" y="3257"/>
                    <a:pt x="239" y="3281"/>
                    <a:pt x="334" y="3281"/>
                  </a:cubicBezTo>
                  <a:cubicBezTo>
                    <a:pt x="382" y="3281"/>
                    <a:pt x="477" y="3257"/>
                    <a:pt x="572" y="3210"/>
                  </a:cubicBezTo>
                  <a:lnTo>
                    <a:pt x="3216" y="543"/>
                  </a:lnTo>
                  <a:cubicBezTo>
                    <a:pt x="3335" y="424"/>
                    <a:pt x="3335" y="233"/>
                    <a:pt x="3216" y="90"/>
                  </a:cubicBezTo>
                  <a:cubicBezTo>
                    <a:pt x="3156" y="31"/>
                    <a:pt x="3073" y="1"/>
                    <a:pt x="29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25;p37">
              <a:extLst>
                <a:ext uri="{FF2B5EF4-FFF2-40B4-BE49-F238E27FC236}">
                  <a16:creationId xmlns:a16="http://schemas.microsoft.com/office/drawing/2014/main" id="{116DE76B-6875-7E2E-1291-087D0EAD2864}"/>
                </a:ext>
              </a:extLst>
            </p:cNvPr>
            <p:cNvSpPr/>
            <p:nvPr/>
          </p:nvSpPr>
          <p:spPr>
            <a:xfrm>
              <a:off x="5744168" y="1506526"/>
              <a:ext cx="334986" cy="309997"/>
            </a:xfrm>
            <a:custGeom>
              <a:avLst/>
              <a:gdLst/>
              <a:ahLst/>
              <a:cxnLst/>
              <a:rect l="l" t="t" r="r" b="b"/>
              <a:pathLst>
                <a:path w="2025" h="1874" extrusionOk="0">
                  <a:moveTo>
                    <a:pt x="1084" y="0"/>
                  </a:moveTo>
                  <a:cubicBezTo>
                    <a:pt x="992" y="0"/>
                    <a:pt x="899" y="13"/>
                    <a:pt x="810" y="40"/>
                  </a:cubicBezTo>
                  <a:cubicBezTo>
                    <a:pt x="334" y="183"/>
                    <a:pt x="0" y="683"/>
                    <a:pt x="143" y="1183"/>
                  </a:cubicBezTo>
                  <a:cubicBezTo>
                    <a:pt x="215" y="1421"/>
                    <a:pt x="381" y="1636"/>
                    <a:pt x="596" y="1755"/>
                  </a:cubicBezTo>
                  <a:cubicBezTo>
                    <a:pt x="738" y="1850"/>
                    <a:pt x="929" y="1874"/>
                    <a:pt x="1072" y="1874"/>
                  </a:cubicBezTo>
                  <a:cubicBezTo>
                    <a:pt x="1167" y="1874"/>
                    <a:pt x="1262" y="1874"/>
                    <a:pt x="1310" y="1850"/>
                  </a:cubicBezTo>
                  <a:cubicBezTo>
                    <a:pt x="1548" y="1779"/>
                    <a:pt x="1763" y="1612"/>
                    <a:pt x="1882" y="1398"/>
                  </a:cubicBezTo>
                  <a:cubicBezTo>
                    <a:pt x="2001" y="1183"/>
                    <a:pt x="2024" y="921"/>
                    <a:pt x="1953" y="683"/>
                  </a:cubicBezTo>
                  <a:cubicBezTo>
                    <a:pt x="1905" y="445"/>
                    <a:pt x="1715" y="231"/>
                    <a:pt x="1524" y="112"/>
                  </a:cubicBezTo>
                  <a:cubicBezTo>
                    <a:pt x="1390" y="37"/>
                    <a:pt x="1238" y="0"/>
                    <a:pt x="1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26;p37">
              <a:extLst>
                <a:ext uri="{FF2B5EF4-FFF2-40B4-BE49-F238E27FC236}">
                  <a16:creationId xmlns:a16="http://schemas.microsoft.com/office/drawing/2014/main" id="{C5476BD3-034F-DAC7-B209-347A9E35AED6}"/>
                </a:ext>
              </a:extLst>
            </p:cNvPr>
            <p:cNvSpPr/>
            <p:nvPr/>
          </p:nvSpPr>
          <p:spPr>
            <a:xfrm>
              <a:off x="6433490" y="1280731"/>
              <a:ext cx="386267" cy="382286"/>
            </a:xfrm>
            <a:custGeom>
              <a:avLst/>
              <a:gdLst/>
              <a:ahLst/>
              <a:cxnLst/>
              <a:rect l="l" t="t" r="r" b="b"/>
              <a:pathLst>
                <a:path w="2335" h="2311" extrusionOk="0">
                  <a:moveTo>
                    <a:pt x="1168" y="0"/>
                  </a:moveTo>
                  <a:cubicBezTo>
                    <a:pt x="501" y="0"/>
                    <a:pt x="1" y="500"/>
                    <a:pt x="1" y="1167"/>
                  </a:cubicBezTo>
                  <a:cubicBezTo>
                    <a:pt x="1" y="1810"/>
                    <a:pt x="549" y="2310"/>
                    <a:pt x="1168" y="2310"/>
                  </a:cubicBezTo>
                  <a:cubicBezTo>
                    <a:pt x="1787" y="2310"/>
                    <a:pt x="2335" y="1810"/>
                    <a:pt x="2335" y="1167"/>
                  </a:cubicBezTo>
                  <a:cubicBezTo>
                    <a:pt x="2335" y="500"/>
                    <a:pt x="1787" y="0"/>
                    <a:pt x="11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27;p37">
              <a:extLst>
                <a:ext uri="{FF2B5EF4-FFF2-40B4-BE49-F238E27FC236}">
                  <a16:creationId xmlns:a16="http://schemas.microsoft.com/office/drawing/2014/main" id="{78257A25-DBA7-C124-4848-E2163077CBD9}"/>
                </a:ext>
              </a:extLst>
            </p:cNvPr>
            <p:cNvSpPr/>
            <p:nvPr/>
          </p:nvSpPr>
          <p:spPr>
            <a:xfrm>
              <a:off x="6492546" y="1339785"/>
              <a:ext cx="327211" cy="323231"/>
            </a:xfrm>
            <a:custGeom>
              <a:avLst/>
              <a:gdLst/>
              <a:ahLst/>
              <a:cxnLst/>
              <a:rect l="l" t="t" r="r" b="b"/>
              <a:pathLst>
                <a:path w="1978" h="1954" extrusionOk="0">
                  <a:moveTo>
                    <a:pt x="1644" y="0"/>
                  </a:moveTo>
                  <a:lnTo>
                    <a:pt x="1" y="1644"/>
                  </a:lnTo>
                  <a:cubicBezTo>
                    <a:pt x="192" y="1810"/>
                    <a:pt x="477" y="1953"/>
                    <a:pt x="811" y="1953"/>
                  </a:cubicBezTo>
                  <a:cubicBezTo>
                    <a:pt x="1430" y="1953"/>
                    <a:pt x="1978" y="1453"/>
                    <a:pt x="1978" y="810"/>
                  </a:cubicBezTo>
                  <a:cubicBezTo>
                    <a:pt x="1978" y="477"/>
                    <a:pt x="1859" y="215"/>
                    <a:pt x="16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28;p37">
              <a:extLst>
                <a:ext uri="{FF2B5EF4-FFF2-40B4-BE49-F238E27FC236}">
                  <a16:creationId xmlns:a16="http://schemas.microsoft.com/office/drawing/2014/main" id="{8374FBE3-CB82-9B6C-6E25-1C4FBFE68AD8}"/>
                </a:ext>
              </a:extLst>
            </p:cNvPr>
            <p:cNvSpPr/>
            <p:nvPr/>
          </p:nvSpPr>
          <p:spPr>
            <a:xfrm>
              <a:off x="6784188" y="163125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5" y="1"/>
                    <a:pt x="0" y="405"/>
                    <a:pt x="0" y="953"/>
                  </a:cubicBezTo>
                  <a:cubicBezTo>
                    <a:pt x="0" y="1477"/>
                    <a:pt x="453" y="1906"/>
                    <a:pt x="953" y="1906"/>
                  </a:cubicBezTo>
                  <a:cubicBezTo>
                    <a:pt x="1453" y="1906"/>
                    <a:pt x="1905" y="1477"/>
                    <a:pt x="1905" y="953"/>
                  </a:cubicBezTo>
                  <a:cubicBezTo>
                    <a:pt x="1905" y="405"/>
                    <a:pt x="1453" y="1"/>
                    <a:pt x="9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29;p37">
              <a:extLst>
                <a:ext uri="{FF2B5EF4-FFF2-40B4-BE49-F238E27FC236}">
                  <a16:creationId xmlns:a16="http://schemas.microsoft.com/office/drawing/2014/main" id="{C00B815B-D869-4A1B-4235-519DD954AB19}"/>
                </a:ext>
              </a:extLst>
            </p:cNvPr>
            <p:cNvSpPr/>
            <p:nvPr/>
          </p:nvSpPr>
          <p:spPr>
            <a:xfrm>
              <a:off x="5862281" y="1934626"/>
              <a:ext cx="303555" cy="307350"/>
            </a:xfrm>
            <a:custGeom>
              <a:avLst/>
              <a:gdLst/>
              <a:ahLst/>
              <a:cxnLst/>
              <a:rect l="l" t="t" r="r" b="b"/>
              <a:pathLst>
                <a:path w="1835" h="1858" extrusionOk="0">
                  <a:moveTo>
                    <a:pt x="929" y="0"/>
                  </a:moveTo>
                  <a:cubicBezTo>
                    <a:pt x="691" y="0"/>
                    <a:pt x="453" y="96"/>
                    <a:pt x="263" y="262"/>
                  </a:cubicBezTo>
                  <a:cubicBezTo>
                    <a:pt x="96" y="453"/>
                    <a:pt x="1" y="691"/>
                    <a:pt x="1" y="929"/>
                  </a:cubicBezTo>
                  <a:cubicBezTo>
                    <a:pt x="1" y="1167"/>
                    <a:pt x="96" y="1405"/>
                    <a:pt x="263" y="1572"/>
                  </a:cubicBezTo>
                  <a:cubicBezTo>
                    <a:pt x="453" y="1763"/>
                    <a:pt x="691" y="1858"/>
                    <a:pt x="929" y="1858"/>
                  </a:cubicBezTo>
                  <a:cubicBezTo>
                    <a:pt x="1168" y="1858"/>
                    <a:pt x="1406" y="1763"/>
                    <a:pt x="1572" y="1572"/>
                  </a:cubicBezTo>
                  <a:cubicBezTo>
                    <a:pt x="1763" y="1405"/>
                    <a:pt x="1834" y="1167"/>
                    <a:pt x="1834" y="929"/>
                  </a:cubicBezTo>
                  <a:cubicBezTo>
                    <a:pt x="1834" y="691"/>
                    <a:pt x="1763" y="453"/>
                    <a:pt x="1572" y="262"/>
                  </a:cubicBezTo>
                  <a:cubicBezTo>
                    <a:pt x="1406" y="96"/>
                    <a:pt x="1168" y="0"/>
                    <a:pt x="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30;p37">
              <a:extLst>
                <a:ext uri="{FF2B5EF4-FFF2-40B4-BE49-F238E27FC236}">
                  <a16:creationId xmlns:a16="http://schemas.microsoft.com/office/drawing/2014/main" id="{77EBBE4E-08D4-B18E-AA60-152925788D08}"/>
                </a:ext>
              </a:extLst>
            </p:cNvPr>
            <p:cNvSpPr/>
            <p:nvPr/>
          </p:nvSpPr>
          <p:spPr>
            <a:xfrm>
              <a:off x="5901652" y="1977966"/>
              <a:ext cx="264184" cy="264010"/>
            </a:xfrm>
            <a:custGeom>
              <a:avLst/>
              <a:gdLst/>
              <a:ahLst/>
              <a:cxnLst/>
              <a:rect l="l" t="t" r="r" b="b"/>
              <a:pathLst>
                <a:path w="1597" h="1596" extrusionOk="0">
                  <a:moveTo>
                    <a:pt x="1334" y="0"/>
                  </a:moveTo>
                  <a:lnTo>
                    <a:pt x="1" y="1358"/>
                  </a:lnTo>
                  <a:cubicBezTo>
                    <a:pt x="191" y="1501"/>
                    <a:pt x="429" y="1596"/>
                    <a:pt x="691" y="1596"/>
                  </a:cubicBezTo>
                  <a:cubicBezTo>
                    <a:pt x="930" y="1596"/>
                    <a:pt x="1168" y="1501"/>
                    <a:pt x="1334" y="1310"/>
                  </a:cubicBezTo>
                  <a:cubicBezTo>
                    <a:pt x="1525" y="1143"/>
                    <a:pt x="1596" y="905"/>
                    <a:pt x="1596" y="667"/>
                  </a:cubicBezTo>
                  <a:cubicBezTo>
                    <a:pt x="1596" y="429"/>
                    <a:pt x="1525" y="191"/>
                    <a:pt x="1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31;p37">
              <a:extLst>
                <a:ext uri="{FF2B5EF4-FFF2-40B4-BE49-F238E27FC236}">
                  <a16:creationId xmlns:a16="http://schemas.microsoft.com/office/drawing/2014/main" id="{D16398E0-902A-817B-21A5-1E25AAC6220F}"/>
                </a:ext>
              </a:extLst>
            </p:cNvPr>
            <p:cNvSpPr/>
            <p:nvPr/>
          </p:nvSpPr>
          <p:spPr>
            <a:xfrm>
              <a:off x="6279976" y="2018493"/>
              <a:ext cx="319105" cy="310163"/>
            </a:xfrm>
            <a:custGeom>
              <a:avLst/>
              <a:gdLst/>
              <a:ahLst/>
              <a:cxnLst/>
              <a:rect l="l" t="t" r="r" b="b"/>
              <a:pathLst>
                <a:path w="1929" h="1875" extrusionOk="0">
                  <a:moveTo>
                    <a:pt x="952" y="1"/>
                  </a:moveTo>
                  <a:cubicBezTo>
                    <a:pt x="799" y="1"/>
                    <a:pt x="643" y="38"/>
                    <a:pt x="524" y="113"/>
                  </a:cubicBezTo>
                  <a:cubicBezTo>
                    <a:pt x="286" y="232"/>
                    <a:pt x="119" y="446"/>
                    <a:pt x="71" y="684"/>
                  </a:cubicBezTo>
                  <a:cubicBezTo>
                    <a:pt x="0" y="922"/>
                    <a:pt x="48" y="1184"/>
                    <a:pt x="167" y="1399"/>
                  </a:cubicBezTo>
                  <a:cubicBezTo>
                    <a:pt x="286" y="1637"/>
                    <a:pt x="476" y="1780"/>
                    <a:pt x="714" y="1851"/>
                  </a:cubicBezTo>
                  <a:cubicBezTo>
                    <a:pt x="810" y="1875"/>
                    <a:pt x="881" y="1875"/>
                    <a:pt x="953" y="1875"/>
                  </a:cubicBezTo>
                  <a:cubicBezTo>
                    <a:pt x="1381" y="1875"/>
                    <a:pt x="1738" y="1613"/>
                    <a:pt x="1881" y="1184"/>
                  </a:cubicBezTo>
                  <a:cubicBezTo>
                    <a:pt x="1929" y="946"/>
                    <a:pt x="1905" y="684"/>
                    <a:pt x="1786" y="470"/>
                  </a:cubicBezTo>
                  <a:cubicBezTo>
                    <a:pt x="1667" y="232"/>
                    <a:pt x="1477" y="89"/>
                    <a:pt x="1215" y="41"/>
                  </a:cubicBezTo>
                  <a:cubicBezTo>
                    <a:pt x="1134" y="14"/>
                    <a:pt x="1044" y="1"/>
                    <a:pt x="9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32;p37">
              <a:extLst>
                <a:ext uri="{FF2B5EF4-FFF2-40B4-BE49-F238E27FC236}">
                  <a16:creationId xmlns:a16="http://schemas.microsoft.com/office/drawing/2014/main" id="{686A21CF-143C-63BE-DDAA-2E899F6B3A99}"/>
                </a:ext>
              </a:extLst>
            </p:cNvPr>
            <p:cNvSpPr/>
            <p:nvPr/>
          </p:nvSpPr>
          <p:spPr>
            <a:xfrm>
              <a:off x="6886586" y="204496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0"/>
                  </a:moveTo>
                  <a:cubicBezTo>
                    <a:pt x="429" y="0"/>
                    <a:pt x="0" y="405"/>
                    <a:pt x="0" y="953"/>
                  </a:cubicBezTo>
                  <a:cubicBezTo>
                    <a:pt x="0" y="1477"/>
                    <a:pt x="453" y="1905"/>
                    <a:pt x="953" y="1905"/>
                  </a:cubicBezTo>
                  <a:cubicBezTo>
                    <a:pt x="1453" y="1905"/>
                    <a:pt x="1906" y="1477"/>
                    <a:pt x="1906" y="953"/>
                  </a:cubicBezTo>
                  <a:cubicBezTo>
                    <a:pt x="1906" y="405"/>
                    <a:pt x="1453" y="0"/>
                    <a:pt x="9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33;p37">
              <a:extLst>
                <a:ext uri="{FF2B5EF4-FFF2-40B4-BE49-F238E27FC236}">
                  <a16:creationId xmlns:a16="http://schemas.microsoft.com/office/drawing/2014/main" id="{41DE835A-1A1F-BCEF-2DB5-7830A7402AD5}"/>
                </a:ext>
              </a:extLst>
            </p:cNvPr>
            <p:cNvSpPr/>
            <p:nvPr/>
          </p:nvSpPr>
          <p:spPr>
            <a:xfrm>
              <a:off x="7197748" y="1733644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6" y="1"/>
                    <a:pt x="1" y="406"/>
                    <a:pt x="1" y="953"/>
                  </a:cubicBezTo>
                  <a:cubicBezTo>
                    <a:pt x="1" y="1477"/>
                    <a:pt x="453" y="1906"/>
                    <a:pt x="953" y="1906"/>
                  </a:cubicBezTo>
                  <a:cubicBezTo>
                    <a:pt x="1453" y="1906"/>
                    <a:pt x="1906" y="1477"/>
                    <a:pt x="1906" y="953"/>
                  </a:cubicBezTo>
                  <a:cubicBezTo>
                    <a:pt x="1906" y="406"/>
                    <a:pt x="1477" y="1"/>
                    <a:pt x="9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34;p37">
              <a:extLst>
                <a:ext uri="{FF2B5EF4-FFF2-40B4-BE49-F238E27FC236}">
                  <a16:creationId xmlns:a16="http://schemas.microsoft.com/office/drawing/2014/main" id="{5838C001-CE8E-2235-ACA6-7332F3522DE6}"/>
                </a:ext>
              </a:extLst>
            </p:cNvPr>
            <p:cNvSpPr/>
            <p:nvPr/>
          </p:nvSpPr>
          <p:spPr>
            <a:xfrm>
              <a:off x="7162347" y="1132186"/>
              <a:ext cx="334986" cy="310163"/>
            </a:xfrm>
            <a:custGeom>
              <a:avLst/>
              <a:gdLst/>
              <a:ahLst/>
              <a:cxnLst/>
              <a:rect l="l" t="t" r="r" b="b"/>
              <a:pathLst>
                <a:path w="2025" h="1875" extrusionOk="0">
                  <a:moveTo>
                    <a:pt x="989" y="1"/>
                  </a:moveTo>
                  <a:cubicBezTo>
                    <a:pt x="897" y="1"/>
                    <a:pt x="804" y="14"/>
                    <a:pt x="715" y="41"/>
                  </a:cubicBezTo>
                  <a:cubicBezTo>
                    <a:pt x="477" y="88"/>
                    <a:pt x="262" y="279"/>
                    <a:pt x="143" y="470"/>
                  </a:cubicBezTo>
                  <a:cubicBezTo>
                    <a:pt x="24" y="684"/>
                    <a:pt x="0" y="946"/>
                    <a:pt x="48" y="1184"/>
                  </a:cubicBezTo>
                  <a:cubicBezTo>
                    <a:pt x="191" y="1613"/>
                    <a:pt x="572" y="1875"/>
                    <a:pt x="977" y="1875"/>
                  </a:cubicBezTo>
                  <a:cubicBezTo>
                    <a:pt x="1072" y="1875"/>
                    <a:pt x="1167" y="1851"/>
                    <a:pt x="1215" y="1851"/>
                  </a:cubicBezTo>
                  <a:cubicBezTo>
                    <a:pt x="1691" y="1708"/>
                    <a:pt x="2025" y="1184"/>
                    <a:pt x="1882" y="684"/>
                  </a:cubicBezTo>
                  <a:cubicBezTo>
                    <a:pt x="1810" y="446"/>
                    <a:pt x="1644" y="231"/>
                    <a:pt x="1429" y="112"/>
                  </a:cubicBezTo>
                  <a:cubicBezTo>
                    <a:pt x="1295" y="38"/>
                    <a:pt x="1143" y="1"/>
                    <a:pt x="9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35;p37">
              <a:extLst>
                <a:ext uri="{FF2B5EF4-FFF2-40B4-BE49-F238E27FC236}">
                  <a16:creationId xmlns:a16="http://schemas.microsoft.com/office/drawing/2014/main" id="{60FEC5EF-CA01-78A8-2767-5B023E537449}"/>
                </a:ext>
              </a:extLst>
            </p:cNvPr>
            <p:cNvSpPr/>
            <p:nvPr/>
          </p:nvSpPr>
          <p:spPr>
            <a:xfrm>
              <a:off x="7083605" y="712356"/>
              <a:ext cx="311330" cy="308508"/>
            </a:xfrm>
            <a:custGeom>
              <a:avLst/>
              <a:gdLst/>
              <a:ahLst/>
              <a:cxnLst/>
              <a:rect l="l" t="t" r="r" b="b"/>
              <a:pathLst>
                <a:path w="1882" h="1865" extrusionOk="0">
                  <a:moveTo>
                    <a:pt x="923" y="1"/>
                  </a:moveTo>
                  <a:cubicBezTo>
                    <a:pt x="679" y="1"/>
                    <a:pt x="441" y="90"/>
                    <a:pt x="262" y="269"/>
                  </a:cubicBezTo>
                  <a:cubicBezTo>
                    <a:pt x="95" y="459"/>
                    <a:pt x="0" y="698"/>
                    <a:pt x="0" y="936"/>
                  </a:cubicBezTo>
                  <a:cubicBezTo>
                    <a:pt x="0" y="1174"/>
                    <a:pt x="95" y="1412"/>
                    <a:pt x="262" y="1579"/>
                  </a:cubicBezTo>
                  <a:cubicBezTo>
                    <a:pt x="453" y="1769"/>
                    <a:pt x="691" y="1864"/>
                    <a:pt x="929" y="1864"/>
                  </a:cubicBezTo>
                  <a:cubicBezTo>
                    <a:pt x="1167" y="1864"/>
                    <a:pt x="1405" y="1745"/>
                    <a:pt x="1620" y="1579"/>
                  </a:cubicBezTo>
                  <a:cubicBezTo>
                    <a:pt x="1786" y="1412"/>
                    <a:pt x="1882" y="1174"/>
                    <a:pt x="1882" y="936"/>
                  </a:cubicBezTo>
                  <a:cubicBezTo>
                    <a:pt x="1882" y="698"/>
                    <a:pt x="1786" y="459"/>
                    <a:pt x="1620" y="269"/>
                  </a:cubicBezTo>
                  <a:cubicBezTo>
                    <a:pt x="1417" y="90"/>
                    <a:pt x="1167" y="1"/>
                    <a:pt x="9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36;p37">
              <a:extLst>
                <a:ext uri="{FF2B5EF4-FFF2-40B4-BE49-F238E27FC236}">
                  <a16:creationId xmlns:a16="http://schemas.microsoft.com/office/drawing/2014/main" id="{2290F657-59B6-D393-D4C2-602E13492A3F}"/>
                </a:ext>
              </a:extLst>
            </p:cNvPr>
            <p:cNvSpPr/>
            <p:nvPr/>
          </p:nvSpPr>
          <p:spPr>
            <a:xfrm>
              <a:off x="7122976" y="756688"/>
              <a:ext cx="264018" cy="264176"/>
            </a:xfrm>
            <a:custGeom>
              <a:avLst/>
              <a:gdLst/>
              <a:ahLst/>
              <a:cxnLst/>
              <a:rect l="l" t="t" r="r" b="b"/>
              <a:pathLst>
                <a:path w="1596" h="1597" extrusionOk="0">
                  <a:moveTo>
                    <a:pt x="1334" y="1"/>
                  </a:moveTo>
                  <a:lnTo>
                    <a:pt x="0" y="1358"/>
                  </a:lnTo>
                  <a:cubicBezTo>
                    <a:pt x="215" y="1477"/>
                    <a:pt x="453" y="1596"/>
                    <a:pt x="691" y="1596"/>
                  </a:cubicBezTo>
                  <a:cubicBezTo>
                    <a:pt x="929" y="1596"/>
                    <a:pt x="1167" y="1501"/>
                    <a:pt x="1334" y="1311"/>
                  </a:cubicBezTo>
                  <a:cubicBezTo>
                    <a:pt x="1524" y="1144"/>
                    <a:pt x="1596" y="906"/>
                    <a:pt x="1596" y="668"/>
                  </a:cubicBezTo>
                  <a:cubicBezTo>
                    <a:pt x="1596" y="430"/>
                    <a:pt x="1524" y="19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37;p37">
              <a:extLst>
                <a:ext uri="{FF2B5EF4-FFF2-40B4-BE49-F238E27FC236}">
                  <a16:creationId xmlns:a16="http://schemas.microsoft.com/office/drawing/2014/main" id="{E2D5EE64-6623-1F3C-A32B-0F382F324C4D}"/>
                </a:ext>
              </a:extLst>
            </p:cNvPr>
            <p:cNvSpPr/>
            <p:nvPr/>
          </p:nvSpPr>
          <p:spPr>
            <a:xfrm>
              <a:off x="6654165" y="615090"/>
              <a:ext cx="319270" cy="311155"/>
            </a:xfrm>
            <a:custGeom>
              <a:avLst/>
              <a:gdLst/>
              <a:ahLst/>
              <a:cxnLst/>
              <a:rect l="l" t="t" r="r" b="b"/>
              <a:pathLst>
                <a:path w="1930" h="1881" extrusionOk="0">
                  <a:moveTo>
                    <a:pt x="1003" y="0"/>
                  </a:moveTo>
                  <a:cubicBezTo>
                    <a:pt x="829" y="0"/>
                    <a:pt x="654" y="37"/>
                    <a:pt x="524" y="119"/>
                  </a:cubicBezTo>
                  <a:cubicBezTo>
                    <a:pt x="286" y="238"/>
                    <a:pt x="119" y="452"/>
                    <a:pt x="72" y="690"/>
                  </a:cubicBezTo>
                  <a:cubicBezTo>
                    <a:pt x="0" y="928"/>
                    <a:pt x="48" y="1190"/>
                    <a:pt x="167" y="1405"/>
                  </a:cubicBezTo>
                  <a:cubicBezTo>
                    <a:pt x="286" y="1643"/>
                    <a:pt x="477" y="1786"/>
                    <a:pt x="715" y="1857"/>
                  </a:cubicBezTo>
                  <a:cubicBezTo>
                    <a:pt x="786" y="1881"/>
                    <a:pt x="882" y="1881"/>
                    <a:pt x="953" y="1881"/>
                  </a:cubicBezTo>
                  <a:cubicBezTo>
                    <a:pt x="1120" y="1881"/>
                    <a:pt x="1286" y="1857"/>
                    <a:pt x="1429" y="1762"/>
                  </a:cubicBezTo>
                  <a:cubicBezTo>
                    <a:pt x="1667" y="1643"/>
                    <a:pt x="1834" y="1428"/>
                    <a:pt x="1882" y="1190"/>
                  </a:cubicBezTo>
                  <a:cubicBezTo>
                    <a:pt x="1929" y="952"/>
                    <a:pt x="1906" y="690"/>
                    <a:pt x="1786" y="476"/>
                  </a:cubicBezTo>
                  <a:cubicBezTo>
                    <a:pt x="1667" y="238"/>
                    <a:pt x="1477" y="95"/>
                    <a:pt x="1239" y="23"/>
                  </a:cubicBezTo>
                  <a:cubicBezTo>
                    <a:pt x="1163" y="8"/>
                    <a:pt x="1083" y="0"/>
                    <a:pt x="1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38;p37">
              <a:extLst>
                <a:ext uri="{FF2B5EF4-FFF2-40B4-BE49-F238E27FC236}">
                  <a16:creationId xmlns:a16="http://schemas.microsoft.com/office/drawing/2014/main" id="{94D9C0E2-13CC-638B-8B3F-0D09D3168075}"/>
                </a:ext>
              </a:extLst>
            </p:cNvPr>
            <p:cNvSpPr/>
            <p:nvPr/>
          </p:nvSpPr>
          <p:spPr>
            <a:xfrm>
              <a:off x="6051360" y="58730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6" y="1"/>
                    <a:pt x="1" y="406"/>
                    <a:pt x="1" y="953"/>
                  </a:cubicBezTo>
                  <a:cubicBezTo>
                    <a:pt x="1" y="1477"/>
                    <a:pt x="429" y="1906"/>
                    <a:pt x="953" y="1906"/>
                  </a:cubicBezTo>
                  <a:cubicBezTo>
                    <a:pt x="1453" y="1906"/>
                    <a:pt x="1906" y="1477"/>
                    <a:pt x="1906" y="953"/>
                  </a:cubicBezTo>
                  <a:cubicBezTo>
                    <a:pt x="1906" y="406"/>
                    <a:pt x="1477" y="1"/>
                    <a:pt x="9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39;p37">
              <a:extLst>
                <a:ext uri="{FF2B5EF4-FFF2-40B4-BE49-F238E27FC236}">
                  <a16:creationId xmlns:a16="http://schemas.microsoft.com/office/drawing/2014/main" id="{0AEF9F9A-7168-73B0-B531-E2319EB1C5AD}"/>
                </a:ext>
              </a:extLst>
            </p:cNvPr>
            <p:cNvSpPr/>
            <p:nvPr/>
          </p:nvSpPr>
          <p:spPr>
            <a:xfrm>
              <a:off x="6153758" y="1001010"/>
              <a:ext cx="315465" cy="315291"/>
            </a:xfrm>
            <a:custGeom>
              <a:avLst/>
              <a:gdLst/>
              <a:ahLst/>
              <a:cxnLst/>
              <a:rect l="l" t="t" r="r" b="b"/>
              <a:pathLst>
                <a:path w="1907" h="1906" extrusionOk="0">
                  <a:moveTo>
                    <a:pt x="954" y="0"/>
                  </a:moveTo>
                  <a:cubicBezTo>
                    <a:pt x="406" y="0"/>
                    <a:pt x="1" y="429"/>
                    <a:pt x="1" y="953"/>
                  </a:cubicBezTo>
                  <a:cubicBezTo>
                    <a:pt x="1" y="1477"/>
                    <a:pt x="453" y="1906"/>
                    <a:pt x="954" y="1906"/>
                  </a:cubicBezTo>
                  <a:cubicBezTo>
                    <a:pt x="1454" y="1906"/>
                    <a:pt x="1882" y="1477"/>
                    <a:pt x="1906" y="953"/>
                  </a:cubicBezTo>
                  <a:cubicBezTo>
                    <a:pt x="1906" y="405"/>
                    <a:pt x="1477" y="0"/>
                    <a:pt x="9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40;p37">
              <a:extLst>
                <a:ext uri="{FF2B5EF4-FFF2-40B4-BE49-F238E27FC236}">
                  <a16:creationId xmlns:a16="http://schemas.microsoft.com/office/drawing/2014/main" id="{2E173F67-883B-5A20-0819-C20FEEED0072}"/>
                </a:ext>
              </a:extLst>
            </p:cNvPr>
            <p:cNvSpPr/>
            <p:nvPr/>
          </p:nvSpPr>
          <p:spPr>
            <a:xfrm>
              <a:off x="5740198" y="894646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0"/>
                  </a:moveTo>
                  <a:cubicBezTo>
                    <a:pt x="405" y="0"/>
                    <a:pt x="0" y="453"/>
                    <a:pt x="0" y="953"/>
                  </a:cubicBezTo>
                  <a:cubicBezTo>
                    <a:pt x="0" y="1501"/>
                    <a:pt x="453" y="1906"/>
                    <a:pt x="953" y="1906"/>
                  </a:cubicBezTo>
                  <a:cubicBezTo>
                    <a:pt x="1453" y="1906"/>
                    <a:pt x="1882" y="1501"/>
                    <a:pt x="1906" y="953"/>
                  </a:cubicBezTo>
                  <a:cubicBezTo>
                    <a:pt x="1906" y="429"/>
                    <a:pt x="1453" y="0"/>
                    <a:pt x="9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1" name="Google Shape;6327;p72">
            <a:extLst>
              <a:ext uri="{FF2B5EF4-FFF2-40B4-BE49-F238E27FC236}">
                <a16:creationId xmlns:a16="http://schemas.microsoft.com/office/drawing/2014/main" id="{93041A1D-8AF5-607F-41D2-374C0F2152C2}"/>
              </a:ext>
            </a:extLst>
          </p:cNvPr>
          <p:cNvSpPr/>
          <p:nvPr/>
        </p:nvSpPr>
        <p:spPr>
          <a:xfrm>
            <a:off x="3517561" y="3350090"/>
            <a:ext cx="465085" cy="446109"/>
          </a:xfrm>
          <a:prstGeom prst="heart">
            <a:avLst/>
          </a:prstGeom>
          <a:solidFill>
            <a:srgbClr val="CFD9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42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6600" dirty="0"/>
              <a:t>Hvala na pažnji!</a:t>
            </a:r>
            <a:endParaRPr sz="6600" dirty="0"/>
          </a:p>
        </p:txBody>
      </p:sp>
      <p:sp>
        <p:nvSpPr>
          <p:cNvPr id="926" name="Google Shape;926;p42"/>
          <p:cNvSpPr/>
          <p:nvPr/>
        </p:nvSpPr>
        <p:spPr>
          <a:xfrm rot="1387922">
            <a:off x="5631037" y="760508"/>
            <a:ext cx="237980" cy="21927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" name="Google Shape;927;p42"/>
          <p:cNvSpPr/>
          <p:nvPr/>
        </p:nvSpPr>
        <p:spPr>
          <a:xfrm rot="-685266">
            <a:off x="6372291" y="400298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" name="Google Shape;928;p42"/>
          <p:cNvSpPr/>
          <p:nvPr/>
        </p:nvSpPr>
        <p:spPr>
          <a:xfrm rot="-8099224">
            <a:off x="1177939" y="306543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42"/>
          <p:cNvSpPr/>
          <p:nvPr/>
        </p:nvSpPr>
        <p:spPr>
          <a:xfrm rot="-2430550">
            <a:off x="7791361" y="1751407"/>
            <a:ext cx="237981" cy="219270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42"/>
          <p:cNvSpPr/>
          <p:nvPr/>
        </p:nvSpPr>
        <p:spPr>
          <a:xfrm rot="-685266">
            <a:off x="3519366" y="40895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42"/>
          <p:cNvSpPr/>
          <p:nvPr/>
        </p:nvSpPr>
        <p:spPr>
          <a:xfrm rot="-8099224">
            <a:off x="2301489" y="788050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1985;p59">
            <a:extLst>
              <a:ext uri="{FF2B5EF4-FFF2-40B4-BE49-F238E27FC236}">
                <a16:creationId xmlns:a16="http://schemas.microsoft.com/office/drawing/2014/main" id="{EA5252E1-7DDB-0798-2257-3617AB4F20B2}"/>
              </a:ext>
            </a:extLst>
          </p:cNvPr>
          <p:cNvGrpSpPr/>
          <p:nvPr/>
        </p:nvGrpSpPr>
        <p:grpSpPr>
          <a:xfrm>
            <a:off x="6935246" y="894153"/>
            <a:ext cx="1581649" cy="548981"/>
            <a:chOff x="8846279" y="879497"/>
            <a:chExt cx="1892603" cy="656911"/>
          </a:xfrm>
        </p:grpSpPr>
        <p:sp>
          <p:nvSpPr>
            <p:cNvPr id="3" name="Google Shape;1986;p59">
              <a:extLst>
                <a:ext uri="{FF2B5EF4-FFF2-40B4-BE49-F238E27FC236}">
                  <a16:creationId xmlns:a16="http://schemas.microsoft.com/office/drawing/2014/main" id="{C787171B-0BF7-F0A3-BCEA-C9FB64D4D04D}"/>
                </a:ext>
              </a:extLst>
            </p:cNvPr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1987;p59">
              <a:extLst>
                <a:ext uri="{FF2B5EF4-FFF2-40B4-BE49-F238E27FC236}">
                  <a16:creationId xmlns:a16="http://schemas.microsoft.com/office/drawing/2014/main" id="{1F34513B-65CC-C929-48A9-02D6CCF51AAB}"/>
                </a:ext>
              </a:extLst>
            </p:cNvPr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988;p59">
              <a:extLst>
                <a:ext uri="{FF2B5EF4-FFF2-40B4-BE49-F238E27FC236}">
                  <a16:creationId xmlns:a16="http://schemas.microsoft.com/office/drawing/2014/main" id="{FCC1B6B0-3DEE-A0C4-A955-155F9007FA12}"/>
                </a:ext>
              </a:extLst>
            </p:cNvPr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989;p59">
              <a:extLst>
                <a:ext uri="{FF2B5EF4-FFF2-40B4-BE49-F238E27FC236}">
                  <a16:creationId xmlns:a16="http://schemas.microsoft.com/office/drawing/2014/main" id="{D7D88FF9-73CA-489F-B595-7BA639B4B0EC}"/>
                </a:ext>
              </a:extLst>
            </p:cNvPr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990;p59">
              <a:extLst>
                <a:ext uri="{FF2B5EF4-FFF2-40B4-BE49-F238E27FC236}">
                  <a16:creationId xmlns:a16="http://schemas.microsoft.com/office/drawing/2014/main" id="{0E5AC125-CA9F-BBC1-BCEE-A8095DB12003}"/>
                </a:ext>
              </a:extLst>
            </p:cNvPr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991;p59">
              <a:extLst>
                <a:ext uri="{FF2B5EF4-FFF2-40B4-BE49-F238E27FC236}">
                  <a16:creationId xmlns:a16="http://schemas.microsoft.com/office/drawing/2014/main" id="{0474D862-1678-80FD-EC79-7CB4F1CF75E7}"/>
                </a:ext>
              </a:extLst>
            </p:cNvPr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" name="Google Shape;1992;p59">
            <a:extLst>
              <a:ext uri="{FF2B5EF4-FFF2-40B4-BE49-F238E27FC236}">
                <a16:creationId xmlns:a16="http://schemas.microsoft.com/office/drawing/2014/main" id="{E7F0198C-03B6-0A95-8A39-444EE81CF7F2}"/>
              </a:ext>
            </a:extLst>
          </p:cNvPr>
          <p:cNvGrpSpPr/>
          <p:nvPr/>
        </p:nvGrpSpPr>
        <p:grpSpPr>
          <a:xfrm>
            <a:off x="7450543" y="1257662"/>
            <a:ext cx="2461898" cy="854510"/>
            <a:chOff x="8846279" y="879497"/>
            <a:chExt cx="1892603" cy="656911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0" name="Google Shape;1993;p59">
              <a:extLst>
                <a:ext uri="{FF2B5EF4-FFF2-40B4-BE49-F238E27FC236}">
                  <a16:creationId xmlns:a16="http://schemas.microsoft.com/office/drawing/2014/main" id="{9E0CD122-CDFB-EBBA-5E2B-CC33206A7E4F}"/>
                </a:ext>
              </a:extLst>
            </p:cNvPr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994;p59">
              <a:extLst>
                <a:ext uri="{FF2B5EF4-FFF2-40B4-BE49-F238E27FC236}">
                  <a16:creationId xmlns:a16="http://schemas.microsoft.com/office/drawing/2014/main" id="{6D8305EF-4946-E75C-F48F-D01968CB983E}"/>
                </a:ext>
              </a:extLst>
            </p:cNvPr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995;p59">
              <a:extLst>
                <a:ext uri="{FF2B5EF4-FFF2-40B4-BE49-F238E27FC236}">
                  <a16:creationId xmlns:a16="http://schemas.microsoft.com/office/drawing/2014/main" id="{8141FA73-BCB4-8222-5E82-871F1E024F65}"/>
                </a:ext>
              </a:extLst>
            </p:cNvPr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996;p59">
              <a:extLst>
                <a:ext uri="{FF2B5EF4-FFF2-40B4-BE49-F238E27FC236}">
                  <a16:creationId xmlns:a16="http://schemas.microsoft.com/office/drawing/2014/main" id="{873D06D0-A6E6-00A9-F48E-D70E40A7D5F6}"/>
                </a:ext>
              </a:extLst>
            </p:cNvPr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7;p59">
              <a:extLst>
                <a:ext uri="{FF2B5EF4-FFF2-40B4-BE49-F238E27FC236}">
                  <a16:creationId xmlns:a16="http://schemas.microsoft.com/office/drawing/2014/main" id="{0B4DCF97-9E58-8640-D771-7B4E2CEB736B}"/>
                </a:ext>
              </a:extLst>
            </p:cNvPr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998;p59">
              <a:extLst>
                <a:ext uri="{FF2B5EF4-FFF2-40B4-BE49-F238E27FC236}">
                  <a16:creationId xmlns:a16="http://schemas.microsoft.com/office/drawing/2014/main" id="{E375B57A-38A0-5587-7E12-3139DC18C6F8}"/>
                </a:ext>
              </a:extLst>
            </p:cNvPr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999;p59">
            <a:extLst>
              <a:ext uri="{FF2B5EF4-FFF2-40B4-BE49-F238E27FC236}">
                <a16:creationId xmlns:a16="http://schemas.microsoft.com/office/drawing/2014/main" id="{A956FF2A-057A-9F3F-14AD-5BAB18A491D6}"/>
              </a:ext>
            </a:extLst>
          </p:cNvPr>
          <p:cNvGrpSpPr/>
          <p:nvPr/>
        </p:nvGrpSpPr>
        <p:grpSpPr>
          <a:xfrm>
            <a:off x="7068625" y="2593308"/>
            <a:ext cx="1448272" cy="1456853"/>
            <a:chOff x="1528250" y="1502175"/>
            <a:chExt cx="527450" cy="530575"/>
          </a:xfrm>
        </p:grpSpPr>
        <p:sp>
          <p:nvSpPr>
            <p:cNvPr id="17" name="Google Shape;2000;p59">
              <a:extLst>
                <a:ext uri="{FF2B5EF4-FFF2-40B4-BE49-F238E27FC236}">
                  <a16:creationId xmlns:a16="http://schemas.microsoft.com/office/drawing/2014/main" id="{3D7BDECA-A870-4368-9A06-C24FCB328F53}"/>
                </a:ext>
              </a:extLst>
            </p:cNvPr>
            <p:cNvSpPr/>
            <p:nvPr/>
          </p:nvSpPr>
          <p:spPr>
            <a:xfrm>
              <a:off x="1528250" y="1502175"/>
              <a:ext cx="406875" cy="530575"/>
            </a:xfrm>
            <a:custGeom>
              <a:avLst/>
              <a:gdLst/>
              <a:ahLst/>
              <a:cxnLst/>
              <a:rect l="l" t="t" r="r" b="b"/>
              <a:pathLst>
                <a:path w="16275" h="21223" extrusionOk="0">
                  <a:moveTo>
                    <a:pt x="10486" y="0"/>
                  </a:moveTo>
                  <a:cubicBezTo>
                    <a:pt x="7718" y="0"/>
                    <a:pt x="5065" y="1206"/>
                    <a:pt x="3010" y="3136"/>
                  </a:cubicBezTo>
                  <a:cubicBezTo>
                    <a:pt x="1081" y="5181"/>
                    <a:pt x="0" y="7833"/>
                    <a:pt x="0" y="10612"/>
                  </a:cubicBezTo>
                  <a:cubicBezTo>
                    <a:pt x="0" y="13506"/>
                    <a:pt x="1081" y="16158"/>
                    <a:pt x="3010" y="18088"/>
                  </a:cubicBezTo>
                  <a:cubicBezTo>
                    <a:pt x="5065" y="20133"/>
                    <a:pt x="7718" y="21223"/>
                    <a:pt x="10486" y="21223"/>
                  </a:cubicBezTo>
                  <a:cubicBezTo>
                    <a:pt x="11335" y="21223"/>
                    <a:pt x="12174" y="21097"/>
                    <a:pt x="13023" y="20856"/>
                  </a:cubicBezTo>
                  <a:cubicBezTo>
                    <a:pt x="13747" y="20740"/>
                    <a:pt x="14470" y="20499"/>
                    <a:pt x="15194" y="20133"/>
                  </a:cubicBezTo>
                  <a:lnTo>
                    <a:pt x="16274" y="19535"/>
                  </a:lnTo>
                  <a:lnTo>
                    <a:pt x="15194" y="19052"/>
                  </a:lnTo>
                  <a:cubicBezTo>
                    <a:pt x="11933" y="17364"/>
                    <a:pt x="10004" y="14229"/>
                    <a:pt x="10004" y="10612"/>
                  </a:cubicBezTo>
                  <a:cubicBezTo>
                    <a:pt x="10004" y="6994"/>
                    <a:pt x="11933" y="3859"/>
                    <a:pt x="15194" y="2287"/>
                  </a:cubicBezTo>
                  <a:lnTo>
                    <a:pt x="16274" y="1689"/>
                  </a:lnTo>
                  <a:lnTo>
                    <a:pt x="15194" y="1081"/>
                  </a:lnTo>
                  <a:cubicBezTo>
                    <a:pt x="14470" y="840"/>
                    <a:pt x="13747" y="483"/>
                    <a:pt x="13023" y="357"/>
                  </a:cubicBezTo>
                  <a:cubicBezTo>
                    <a:pt x="12174" y="116"/>
                    <a:pt x="11335" y="0"/>
                    <a:pt x="104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01;p59">
              <a:extLst>
                <a:ext uri="{FF2B5EF4-FFF2-40B4-BE49-F238E27FC236}">
                  <a16:creationId xmlns:a16="http://schemas.microsoft.com/office/drawing/2014/main" id="{FB83C12B-6CAB-7EA8-206C-0A27A95F87EF}"/>
                </a:ext>
              </a:extLst>
            </p:cNvPr>
            <p:cNvSpPr/>
            <p:nvPr/>
          </p:nvSpPr>
          <p:spPr>
            <a:xfrm>
              <a:off x="1648825" y="1511100"/>
              <a:ext cx="286300" cy="512500"/>
            </a:xfrm>
            <a:custGeom>
              <a:avLst/>
              <a:gdLst/>
              <a:ahLst/>
              <a:cxnLst/>
              <a:rect l="l" t="t" r="r" b="b"/>
              <a:pathLst>
                <a:path w="11452" h="20500" extrusionOk="0">
                  <a:moveTo>
                    <a:pt x="8200" y="0"/>
                  </a:moveTo>
                  <a:cubicBezTo>
                    <a:pt x="6271" y="483"/>
                    <a:pt x="4583" y="1447"/>
                    <a:pt x="3136" y="2779"/>
                  </a:cubicBezTo>
                  <a:cubicBezTo>
                    <a:pt x="1206" y="4824"/>
                    <a:pt x="1" y="7476"/>
                    <a:pt x="1" y="10255"/>
                  </a:cubicBezTo>
                  <a:cubicBezTo>
                    <a:pt x="1" y="13149"/>
                    <a:pt x="1206" y="15801"/>
                    <a:pt x="3136" y="17731"/>
                  </a:cubicBezTo>
                  <a:cubicBezTo>
                    <a:pt x="4583" y="19178"/>
                    <a:pt x="6271" y="20142"/>
                    <a:pt x="8200" y="20499"/>
                  </a:cubicBezTo>
                  <a:cubicBezTo>
                    <a:pt x="8924" y="20383"/>
                    <a:pt x="9647" y="20142"/>
                    <a:pt x="10371" y="19776"/>
                  </a:cubicBezTo>
                  <a:lnTo>
                    <a:pt x="11451" y="19178"/>
                  </a:lnTo>
                  <a:lnTo>
                    <a:pt x="10371" y="18695"/>
                  </a:lnTo>
                  <a:cubicBezTo>
                    <a:pt x="7110" y="17007"/>
                    <a:pt x="5181" y="13872"/>
                    <a:pt x="5181" y="10255"/>
                  </a:cubicBezTo>
                  <a:cubicBezTo>
                    <a:pt x="5181" y="6637"/>
                    <a:pt x="7110" y="3502"/>
                    <a:pt x="10371" y="1930"/>
                  </a:cubicBezTo>
                  <a:lnTo>
                    <a:pt x="11451" y="1332"/>
                  </a:lnTo>
                  <a:lnTo>
                    <a:pt x="10371" y="724"/>
                  </a:lnTo>
                  <a:cubicBezTo>
                    <a:pt x="9647" y="483"/>
                    <a:pt x="8924" y="126"/>
                    <a:pt x="82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02;p59">
              <a:extLst>
                <a:ext uri="{FF2B5EF4-FFF2-40B4-BE49-F238E27FC236}">
                  <a16:creationId xmlns:a16="http://schemas.microsoft.com/office/drawing/2014/main" id="{504F8B03-9649-12F4-55BF-5B30C26963BB}"/>
                </a:ext>
              </a:extLst>
            </p:cNvPr>
            <p:cNvSpPr/>
            <p:nvPr/>
          </p:nvSpPr>
          <p:spPr>
            <a:xfrm>
              <a:off x="1838625" y="1661825"/>
              <a:ext cx="217075" cy="205000"/>
            </a:xfrm>
            <a:custGeom>
              <a:avLst/>
              <a:gdLst/>
              <a:ahLst/>
              <a:cxnLst/>
              <a:rect l="l" t="t" r="r" b="b"/>
              <a:pathLst>
                <a:path w="8683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90"/>
                  </a:lnTo>
                  <a:lnTo>
                    <a:pt x="1689" y="8200"/>
                  </a:lnTo>
                  <a:lnTo>
                    <a:pt x="4341" y="6878"/>
                  </a:lnTo>
                  <a:lnTo>
                    <a:pt x="6994" y="8200"/>
                  </a:lnTo>
                  <a:lnTo>
                    <a:pt x="6512" y="5190"/>
                  </a:lnTo>
                  <a:lnTo>
                    <a:pt x="8682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03;p59">
              <a:extLst>
                <a:ext uri="{FF2B5EF4-FFF2-40B4-BE49-F238E27FC236}">
                  <a16:creationId xmlns:a16="http://schemas.microsoft.com/office/drawing/2014/main" id="{BCA6B3C6-662E-40A1-5E88-7A5679351319}"/>
                </a:ext>
              </a:extLst>
            </p:cNvPr>
            <p:cNvSpPr/>
            <p:nvPr/>
          </p:nvSpPr>
          <p:spPr>
            <a:xfrm>
              <a:off x="1947150" y="1661825"/>
              <a:ext cx="108550" cy="205000"/>
            </a:xfrm>
            <a:custGeom>
              <a:avLst/>
              <a:gdLst/>
              <a:ahLst/>
              <a:cxnLst/>
              <a:rect l="l" t="t" r="r" b="b"/>
              <a:pathLst>
                <a:path w="4342" h="8200" extrusionOk="0">
                  <a:moveTo>
                    <a:pt x="0" y="0"/>
                  </a:moveTo>
                  <a:lnTo>
                    <a:pt x="0" y="6878"/>
                  </a:lnTo>
                  <a:lnTo>
                    <a:pt x="2653" y="8200"/>
                  </a:lnTo>
                  <a:lnTo>
                    <a:pt x="2171" y="5190"/>
                  </a:lnTo>
                  <a:lnTo>
                    <a:pt x="4341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1971;p59">
            <a:extLst>
              <a:ext uri="{FF2B5EF4-FFF2-40B4-BE49-F238E27FC236}">
                <a16:creationId xmlns:a16="http://schemas.microsoft.com/office/drawing/2014/main" id="{4025A72A-87BD-FF46-ACFC-AB17B06C65BC}"/>
              </a:ext>
            </a:extLst>
          </p:cNvPr>
          <p:cNvSpPr txBox="1"/>
          <p:nvPr/>
        </p:nvSpPr>
        <p:spPr>
          <a:xfrm>
            <a:off x="1080805" y="4814340"/>
            <a:ext cx="7287063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sz="1200" dirty="0">
                <a:solidFill>
                  <a:schemeClr val="tx1"/>
                </a:solidFill>
                <a:latin typeface="Lexend Light"/>
                <a:ea typeface="Lexend Light"/>
                <a:cs typeface="Lexend Light"/>
                <a:sym typeface="Lexend Light"/>
              </a:rPr>
              <a:t>Literatura: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</a:rPr>
              <a:t>Espie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, C. (2017). 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</a:rPr>
              <a:t>An Introduction to Coping with Insomnia and Sleep Problems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. Hachette UK.</a:t>
            </a:r>
            <a:endParaRPr sz="1200" dirty="0">
              <a:solidFill>
                <a:schemeClr val="tx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oogle Shape;1049;p44"/>
          <p:cNvGrpSpPr/>
          <p:nvPr/>
        </p:nvGrpSpPr>
        <p:grpSpPr>
          <a:xfrm>
            <a:off x="152391" y="3926795"/>
            <a:ext cx="2890952" cy="1003498"/>
            <a:chOff x="8846279" y="879497"/>
            <a:chExt cx="1892603" cy="656911"/>
          </a:xfrm>
        </p:grpSpPr>
        <p:sp>
          <p:nvSpPr>
            <p:cNvPr id="1050" name="Google Shape;1050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3" name="Google Shape;1063;p44"/>
          <p:cNvGrpSpPr/>
          <p:nvPr/>
        </p:nvGrpSpPr>
        <p:grpSpPr>
          <a:xfrm rot="-2014602">
            <a:off x="363069" y="4014867"/>
            <a:ext cx="472345" cy="510138"/>
            <a:chOff x="3014300" y="2243750"/>
            <a:chExt cx="488375" cy="527450"/>
          </a:xfrm>
        </p:grpSpPr>
        <p:sp>
          <p:nvSpPr>
            <p:cNvPr id="1064" name="Google Shape;1064;p44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4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4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4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4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4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7" name="Google Shape;1037;p44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Što je nesanica?</a:t>
            </a:r>
            <a:endParaRPr dirty="0"/>
          </a:p>
        </p:txBody>
      </p:sp>
      <p:sp>
        <p:nvSpPr>
          <p:cNvPr id="1038" name="Google Shape;1038;p44"/>
          <p:cNvSpPr txBox="1">
            <a:spLocks noGrp="1"/>
          </p:cNvSpPr>
          <p:nvPr>
            <p:ph type="body" idx="1"/>
          </p:nvPr>
        </p:nvSpPr>
        <p:spPr>
          <a:xfrm>
            <a:off x="426233" y="1540175"/>
            <a:ext cx="4992798" cy="14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sz="1200" dirty="0"/>
              <a:t>Iskustvo kada osoba ne spava dobro noću, a loš san utječe na to kako se osjeća tijekom dana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sz="1200" dirty="0"/>
              <a:t>Nisu samo problemi sa spavanjem – posljedice povezane sa cijelim danom (umor, razdražljivost..)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sz="1200" dirty="0"/>
              <a:t>Javlja se i s drugim poremećajima spavanja (</a:t>
            </a:r>
            <a:r>
              <a:rPr lang="hr-HR" sz="1200" dirty="0" err="1"/>
              <a:t>narkolepsija</a:t>
            </a:r>
            <a:r>
              <a:rPr lang="hr-HR" sz="1200" dirty="0"/>
              <a:t>, apneja, motorički poremećaji tijekom spavanja, </a:t>
            </a:r>
            <a:r>
              <a:rPr lang="hr-HR" sz="1200" dirty="0" err="1"/>
              <a:t>parasomnije</a:t>
            </a:r>
            <a:r>
              <a:rPr lang="hr-HR" sz="1200" dirty="0"/>
              <a:t>, poremećaji </a:t>
            </a:r>
            <a:r>
              <a:rPr lang="hr-HR" sz="1200" dirty="0" err="1"/>
              <a:t>cirkadijurnog</a:t>
            </a:r>
            <a:r>
              <a:rPr lang="hr-HR" sz="1200" dirty="0"/>
              <a:t> ritma spavanja..)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sz="1200" dirty="0"/>
              <a:t>Povezanost nesanice i raspoloženja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sz="1200" dirty="0"/>
              <a:t>Vrlo visoka učestalost (od 30% do 10%, čak do 1:5 kod starijih osoba)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hr-HR" sz="1200" dirty="0"/>
          </a:p>
        </p:txBody>
      </p:sp>
      <p:grpSp>
        <p:nvGrpSpPr>
          <p:cNvPr id="1056" name="Google Shape;1056;p44"/>
          <p:cNvGrpSpPr/>
          <p:nvPr/>
        </p:nvGrpSpPr>
        <p:grpSpPr>
          <a:xfrm flipH="1">
            <a:off x="1658146" y="4462882"/>
            <a:ext cx="2180468" cy="756828"/>
            <a:chOff x="8846279" y="879497"/>
            <a:chExt cx="1892603" cy="656911"/>
          </a:xfrm>
        </p:grpSpPr>
        <p:sp>
          <p:nvSpPr>
            <p:cNvPr id="1057" name="Google Shape;1057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0" name="Google Shape;1070;p44"/>
          <p:cNvSpPr/>
          <p:nvPr/>
        </p:nvSpPr>
        <p:spPr>
          <a:xfrm rot="-685266">
            <a:off x="5736616" y="37303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44"/>
          <p:cNvSpPr/>
          <p:nvPr/>
        </p:nvSpPr>
        <p:spPr>
          <a:xfrm rot="-8099224">
            <a:off x="3870577" y="396578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44"/>
          <p:cNvSpPr/>
          <p:nvPr/>
        </p:nvSpPr>
        <p:spPr>
          <a:xfrm rot="-685266">
            <a:off x="6527679" y="18922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1231;p47">
            <a:extLst>
              <a:ext uri="{FF2B5EF4-FFF2-40B4-BE49-F238E27FC236}">
                <a16:creationId xmlns:a16="http://schemas.microsoft.com/office/drawing/2014/main" id="{7E7300B1-C406-47F6-B7DF-3B53A41B679E}"/>
              </a:ext>
            </a:extLst>
          </p:cNvPr>
          <p:cNvGrpSpPr/>
          <p:nvPr/>
        </p:nvGrpSpPr>
        <p:grpSpPr>
          <a:xfrm>
            <a:off x="5837380" y="826667"/>
            <a:ext cx="5915524" cy="4103626"/>
            <a:chOff x="1271675" y="378925"/>
            <a:chExt cx="7109150" cy="4931650"/>
          </a:xfrm>
        </p:grpSpPr>
        <p:sp>
          <p:nvSpPr>
            <p:cNvPr id="53" name="Google Shape;1232;p47">
              <a:extLst>
                <a:ext uri="{FF2B5EF4-FFF2-40B4-BE49-F238E27FC236}">
                  <a16:creationId xmlns:a16="http://schemas.microsoft.com/office/drawing/2014/main" id="{BC1EB7E9-1407-4951-A5DF-463C0E29265F}"/>
                </a:ext>
              </a:extLst>
            </p:cNvPr>
            <p:cNvSpPr/>
            <p:nvPr/>
          </p:nvSpPr>
          <p:spPr>
            <a:xfrm>
              <a:off x="1644900" y="4545525"/>
              <a:ext cx="310700" cy="765050"/>
            </a:xfrm>
            <a:custGeom>
              <a:avLst/>
              <a:gdLst/>
              <a:ahLst/>
              <a:cxnLst/>
              <a:rect l="l" t="t" r="r" b="b"/>
              <a:pathLst>
                <a:path w="12428" h="30602" extrusionOk="0">
                  <a:moveTo>
                    <a:pt x="5111" y="1"/>
                  </a:moveTo>
                  <a:cubicBezTo>
                    <a:pt x="4467" y="1"/>
                    <a:pt x="3817" y="141"/>
                    <a:pt x="3185" y="457"/>
                  </a:cubicBezTo>
                  <a:cubicBezTo>
                    <a:pt x="0" y="2248"/>
                    <a:pt x="0" y="6855"/>
                    <a:pt x="0" y="9699"/>
                  </a:cubicBezTo>
                  <a:cubicBezTo>
                    <a:pt x="342" y="15045"/>
                    <a:pt x="711" y="20363"/>
                    <a:pt x="1764" y="25339"/>
                  </a:cubicBezTo>
                  <a:cubicBezTo>
                    <a:pt x="2133" y="26761"/>
                    <a:pt x="2474" y="28183"/>
                    <a:pt x="3555" y="29263"/>
                  </a:cubicBezTo>
                  <a:cubicBezTo>
                    <a:pt x="4313" y="30021"/>
                    <a:pt x="5454" y="30602"/>
                    <a:pt x="6427" y="30602"/>
                  </a:cubicBezTo>
                  <a:cubicBezTo>
                    <a:pt x="6804" y="30602"/>
                    <a:pt x="7157" y="30514"/>
                    <a:pt x="7451" y="30315"/>
                  </a:cubicBezTo>
                  <a:cubicBezTo>
                    <a:pt x="8162" y="29974"/>
                    <a:pt x="8873" y="29263"/>
                    <a:pt x="8873" y="28183"/>
                  </a:cubicBezTo>
                  <a:cubicBezTo>
                    <a:pt x="9584" y="26761"/>
                    <a:pt x="9584" y="24998"/>
                    <a:pt x="9953" y="23917"/>
                  </a:cubicBezTo>
                  <a:cubicBezTo>
                    <a:pt x="10664" y="20732"/>
                    <a:pt x="11005" y="17889"/>
                    <a:pt x="11375" y="15045"/>
                  </a:cubicBezTo>
                  <a:cubicBezTo>
                    <a:pt x="12086" y="11121"/>
                    <a:pt x="12427" y="7225"/>
                    <a:pt x="10664" y="3670"/>
                  </a:cubicBezTo>
                  <a:cubicBezTo>
                    <a:pt x="9558" y="1724"/>
                    <a:pt x="7368" y="1"/>
                    <a:pt x="51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33;p47">
              <a:extLst>
                <a:ext uri="{FF2B5EF4-FFF2-40B4-BE49-F238E27FC236}">
                  <a16:creationId xmlns:a16="http://schemas.microsoft.com/office/drawing/2014/main" id="{105DA6FB-CBB1-4F26-B193-30A369290C9F}"/>
                </a:ext>
              </a:extLst>
            </p:cNvPr>
            <p:cNvSpPr/>
            <p:nvPr/>
          </p:nvSpPr>
          <p:spPr>
            <a:xfrm>
              <a:off x="2293250" y="4128225"/>
              <a:ext cx="311400" cy="765025"/>
            </a:xfrm>
            <a:custGeom>
              <a:avLst/>
              <a:gdLst/>
              <a:ahLst/>
              <a:cxnLst/>
              <a:rect l="l" t="t" r="r" b="b"/>
              <a:pathLst>
                <a:path w="12456" h="30601" extrusionOk="0">
                  <a:moveTo>
                    <a:pt x="4946" y="0"/>
                  </a:moveTo>
                  <a:cubicBezTo>
                    <a:pt x="4351" y="0"/>
                    <a:pt x="3764" y="140"/>
                    <a:pt x="3214" y="457"/>
                  </a:cubicBezTo>
                  <a:cubicBezTo>
                    <a:pt x="1" y="2220"/>
                    <a:pt x="1" y="6855"/>
                    <a:pt x="1" y="9699"/>
                  </a:cubicBezTo>
                  <a:cubicBezTo>
                    <a:pt x="370" y="15016"/>
                    <a:pt x="712" y="20362"/>
                    <a:pt x="1792" y="25339"/>
                  </a:cubicBezTo>
                  <a:cubicBezTo>
                    <a:pt x="2133" y="26761"/>
                    <a:pt x="2503" y="28182"/>
                    <a:pt x="3555" y="29235"/>
                  </a:cubicBezTo>
                  <a:cubicBezTo>
                    <a:pt x="4335" y="30014"/>
                    <a:pt x="5291" y="30601"/>
                    <a:pt x="6298" y="30601"/>
                  </a:cubicBezTo>
                  <a:cubicBezTo>
                    <a:pt x="6687" y="30601"/>
                    <a:pt x="7083" y="30513"/>
                    <a:pt x="7479" y="30315"/>
                  </a:cubicBezTo>
                  <a:cubicBezTo>
                    <a:pt x="8190" y="29945"/>
                    <a:pt x="8532" y="29235"/>
                    <a:pt x="8901" y="28182"/>
                  </a:cubicBezTo>
                  <a:cubicBezTo>
                    <a:pt x="9612" y="26761"/>
                    <a:pt x="9612" y="24969"/>
                    <a:pt x="9953" y="23917"/>
                  </a:cubicBezTo>
                  <a:cubicBezTo>
                    <a:pt x="10664" y="20704"/>
                    <a:pt x="11034" y="17860"/>
                    <a:pt x="11375" y="15016"/>
                  </a:cubicBezTo>
                  <a:cubicBezTo>
                    <a:pt x="11745" y="11120"/>
                    <a:pt x="12456" y="7196"/>
                    <a:pt x="10323" y="3641"/>
                  </a:cubicBezTo>
                  <a:cubicBezTo>
                    <a:pt x="9217" y="1718"/>
                    <a:pt x="7028" y="0"/>
                    <a:pt x="49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34;p47">
              <a:extLst>
                <a:ext uri="{FF2B5EF4-FFF2-40B4-BE49-F238E27FC236}">
                  <a16:creationId xmlns:a16="http://schemas.microsoft.com/office/drawing/2014/main" id="{7626B0B0-3F4C-4DC3-AA1B-AAE8433EDF8C}"/>
                </a:ext>
              </a:extLst>
            </p:cNvPr>
            <p:cNvSpPr/>
            <p:nvPr/>
          </p:nvSpPr>
          <p:spPr>
            <a:xfrm>
              <a:off x="1546800" y="3117325"/>
              <a:ext cx="6834025" cy="1564050"/>
            </a:xfrm>
            <a:custGeom>
              <a:avLst/>
              <a:gdLst/>
              <a:ahLst/>
              <a:cxnLst/>
              <a:rect l="l" t="t" r="r" b="b"/>
              <a:pathLst>
                <a:path w="273361" h="62562" extrusionOk="0">
                  <a:moveTo>
                    <a:pt x="0" y="1"/>
                  </a:moveTo>
                  <a:lnTo>
                    <a:pt x="0" y="62561"/>
                  </a:lnTo>
                  <a:lnTo>
                    <a:pt x="273361" y="62561"/>
                  </a:lnTo>
                  <a:lnTo>
                    <a:pt x="2733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35;p47">
              <a:extLst>
                <a:ext uri="{FF2B5EF4-FFF2-40B4-BE49-F238E27FC236}">
                  <a16:creationId xmlns:a16="http://schemas.microsoft.com/office/drawing/2014/main" id="{D15064BB-5617-487B-872D-568700AFE8DA}"/>
                </a:ext>
              </a:extLst>
            </p:cNvPr>
            <p:cNvSpPr/>
            <p:nvPr/>
          </p:nvSpPr>
          <p:spPr>
            <a:xfrm>
              <a:off x="1271675" y="1242650"/>
              <a:ext cx="2141300" cy="1636425"/>
            </a:xfrm>
            <a:custGeom>
              <a:avLst/>
              <a:gdLst/>
              <a:ahLst/>
              <a:cxnLst/>
              <a:rect l="l" t="t" r="r" b="b"/>
              <a:pathLst>
                <a:path w="85652" h="65457" extrusionOk="0">
                  <a:moveTo>
                    <a:pt x="43707" y="0"/>
                  </a:moveTo>
                  <a:cubicBezTo>
                    <a:pt x="35546" y="341"/>
                    <a:pt x="27726" y="2133"/>
                    <a:pt x="19906" y="4266"/>
                  </a:cubicBezTo>
                  <a:cubicBezTo>
                    <a:pt x="17668" y="4571"/>
                    <a:pt x="14885" y="5740"/>
                    <a:pt x="12532" y="5740"/>
                  </a:cubicBezTo>
                  <a:cubicBezTo>
                    <a:pt x="12253" y="5740"/>
                    <a:pt x="11981" y="5723"/>
                    <a:pt x="11716" y="5687"/>
                  </a:cubicBezTo>
                  <a:cubicBezTo>
                    <a:pt x="9500" y="5051"/>
                    <a:pt x="8129" y="3844"/>
                    <a:pt x="6069" y="3844"/>
                  </a:cubicBezTo>
                  <a:cubicBezTo>
                    <a:pt x="5829" y="3844"/>
                    <a:pt x="5579" y="3860"/>
                    <a:pt x="5318" y="3896"/>
                  </a:cubicBezTo>
                  <a:cubicBezTo>
                    <a:pt x="3185" y="3896"/>
                    <a:pt x="711" y="4976"/>
                    <a:pt x="341" y="7109"/>
                  </a:cubicBezTo>
                  <a:cubicBezTo>
                    <a:pt x="0" y="9242"/>
                    <a:pt x="1763" y="11005"/>
                    <a:pt x="2844" y="12427"/>
                  </a:cubicBezTo>
                  <a:cubicBezTo>
                    <a:pt x="4607" y="14560"/>
                    <a:pt x="4977" y="15981"/>
                    <a:pt x="4977" y="18484"/>
                  </a:cubicBezTo>
                  <a:cubicBezTo>
                    <a:pt x="4977" y="25593"/>
                    <a:pt x="6398" y="33043"/>
                    <a:pt x="9242" y="39811"/>
                  </a:cubicBezTo>
                  <a:cubicBezTo>
                    <a:pt x="11375" y="44077"/>
                    <a:pt x="13849" y="47973"/>
                    <a:pt x="17403" y="51186"/>
                  </a:cubicBezTo>
                  <a:cubicBezTo>
                    <a:pt x="18825" y="52608"/>
                    <a:pt x="21669" y="54030"/>
                    <a:pt x="23091" y="55793"/>
                  </a:cubicBezTo>
                  <a:cubicBezTo>
                    <a:pt x="24882" y="57584"/>
                    <a:pt x="23091" y="58637"/>
                    <a:pt x="22039" y="61139"/>
                  </a:cubicBezTo>
                  <a:cubicBezTo>
                    <a:pt x="21669" y="62902"/>
                    <a:pt x="22039" y="65035"/>
                    <a:pt x="23802" y="65404"/>
                  </a:cubicBezTo>
                  <a:cubicBezTo>
                    <a:pt x="23950" y="65440"/>
                    <a:pt x="24095" y="65456"/>
                    <a:pt x="24236" y="65456"/>
                  </a:cubicBezTo>
                  <a:cubicBezTo>
                    <a:pt x="25449" y="65456"/>
                    <a:pt x="26414" y="64250"/>
                    <a:pt x="27356" y="63613"/>
                  </a:cubicBezTo>
                  <a:cubicBezTo>
                    <a:pt x="29148" y="61480"/>
                    <a:pt x="30911" y="59717"/>
                    <a:pt x="33044" y="58637"/>
                  </a:cubicBezTo>
                  <a:cubicBezTo>
                    <a:pt x="36598" y="56873"/>
                    <a:pt x="40864" y="57215"/>
                    <a:pt x="44788" y="56873"/>
                  </a:cubicBezTo>
                  <a:cubicBezTo>
                    <a:pt x="49764" y="56504"/>
                    <a:pt x="54371" y="55452"/>
                    <a:pt x="59006" y="54741"/>
                  </a:cubicBezTo>
                  <a:cubicBezTo>
                    <a:pt x="65035" y="53319"/>
                    <a:pt x="71433" y="51897"/>
                    <a:pt x="76409" y="48342"/>
                  </a:cubicBezTo>
                  <a:cubicBezTo>
                    <a:pt x="80334" y="45499"/>
                    <a:pt x="85651" y="39442"/>
                    <a:pt x="84229" y="34465"/>
                  </a:cubicBezTo>
                  <a:lnTo>
                    <a:pt x="84229" y="33754"/>
                  </a:lnTo>
                  <a:cubicBezTo>
                    <a:pt x="83518" y="32333"/>
                    <a:pt x="82097" y="31280"/>
                    <a:pt x="81044" y="29489"/>
                  </a:cubicBezTo>
                  <a:cubicBezTo>
                    <a:pt x="79253" y="27015"/>
                    <a:pt x="78542" y="23802"/>
                    <a:pt x="77120" y="20958"/>
                  </a:cubicBezTo>
                  <a:cubicBezTo>
                    <a:pt x="73935" y="15981"/>
                    <a:pt x="70722" y="10664"/>
                    <a:pt x="66115" y="7109"/>
                  </a:cubicBezTo>
                  <a:cubicBezTo>
                    <a:pt x="60058" y="2133"/>
                    <a:pt x="51527" y="0"/>
                    <a:pt x="43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36;p47">
              <a:extLst>
                <a:ext uri="{FF2B5EF4-FFF2-40B4-BE49-F238E27FC236}">
                  <a16:creationId xmlns:a16="http://schemas.microsoft.com/office/drawing/2014/main" id="{4F1EA4A0-753E-42F6-B2EF-9D899E12BA14}"/>
                </a:ext>
              </a:extLst>
            </p:cNvPr>
            <p:cNvSpPr/>
            <p:nvPr/>
          </p:nvSpPr>
          <p:spPr>
            <a:xfrm>
              <a:off x="1386825" y="1461550"/>
              <a:ext cx="560225" cy="1063225"/>
            </a:xfrm>
            <a:custGeom>
              <a:avLst/>
              <a:gdLst/>
              <a:ahLst/>
              <a:cxnLst/>
              <a:rect l="l" t="t" r="r" b="b"/>
              <a:pathLst>
                <a:path w="22409" h="42529" extrusionOk="0">
                  <a:moveTo>
                    <a:pt x="2581" y="1"/>
                  </a:moveTo>
                  <a:cubicBezTo>
                    <a:pt x="2200" y="1"/>
                    <a:pt x="1813" y="38"/>
                    <a:pt x="1423" y="116"/>
                  </a:cubicBezTo>
                  <a:cubicBezTo>
                    <a:pt x="1082" y="116"/>
                    <a:pt x="712" y="116"/>
                    <a:pt x="712" y="486"/>
                  </a:cubicBezTo>
                  <a:cubicBezTo>
                    <a:pt x="1" y="827"/>
                    <a:pt x="712" y="1908"/>
                    <a:pt x="1082" y="2619"/>
                  </a:cubicBezTo>
                  <a:cubicBezTo>
                    <a:pt x="3214" y="5462"/>
                    <a:pt x="1423" y="9017"/>
                    <a:pt x="2503" y="12572"/>
                  </a:cubicBezTo>
                  <a:cubicBezTo>
                    <a:pt x="3556" y="18970"/>
                    <a:pt x="5688" y="25368"/>
                    <a:pt x="8191" y="31766"/>
                  </a:cubicBezTo>
                  <a:cubicBezTo>
                    <a:pt x="9613" y="35321"/>
                    <a:pt x="11745" y="39217"/>
                    <a:pt x="14930" y="41008"/>
                  </a:cubicBezTo>
                  <a:cubicBezTo>
                    <a:pt x="16268" y="41768"/>
                    <a:pt x="17906" y="42528"/>
                    <a:pt x="19302" y="42528"/>
                  </a:cubicBezTo>
                  <a:cubicBezTo>
                    <a:pt x="20518" y="42528"/>
                    <a:pt x="21550" y="41952"/>
                    <a:pt x="22039" y="40297"/>
                  </a:cubicBezTo>
                  <a:cubicBezTo>
                    <a:pt x="22409" y="39586"/>
                    <a:pt x="22409" y="38876"/>
                    <a:pt x="22409" y="38165"/>
                  </a:cubicBezTo>
                  <a:cubicBezTo>
                    <a:pt x="22409" y="34610"/>
                    <a:pt x="20987" y="30345"/>
                    <a:pt x="20276" y="27842"/>
                  </a:cubicBezTo>
                  <a:cubicBezTo>
                    <a:pt x="19565" y="23577"/>
                    <a:pt x="18144" y="19681"/>
                    <a:pt x="16352" y="15756"/>
                  </a:cubicBezTo>
                  <a:cubicBezTo>
                    <a:pt x="14336" y="11053"/>
                    <a:pt x="9146" y="1"/>
                    <a:pt x="258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37;p47">
              <a:extLst>
                <a:ext uri="{FF2B5EF4-FFF2-40B4-BE49-F238E27FC236}">
                  <a16:creationId xmlns:a16="http://schemas.microsoft.com/office/drawing/2014/main" id="{D0B7F062-76F5-4785-9B07-5D6152CBBAEE}"/>
                </a:ext>
              </a:extLst>
            </p:cNvPr>
            <p:cNvSpPr/>
            <p:nvPr/>
          </p:nvSpPr>
          <p:spPr>
            <a:xfrm>
              <a:off x="1431625" y="1769700"/>
              <a:ext cx="2496750" cy="1627925"/>
            </a:xfrm>
            <a:custGeom>
              <a:avLst/>
              <a:gdLst/>
              <a:ahLst/>
              <a:cxnLst/>
              <a:rect l="l" t="t" r="r" b="b"/>
              <a:pathLst>
                <a:path w="99870" h="65117" extrusionOk="0">
                  <a:moveTo>
                    <a:pt x="66219" y="1"/>
                  </a:moveTo>
                  <a:cubicBezTo>
                    <a:pt x="64879" y="1"/>
                    <a:pt x="63538" y="91"/>
                    <a:pt x="62191" y="246"/>
                  </a:cubicBezTo>
                  <a:cubicBezTo>
                    <a:pt x="56163" y="956"/>
                    <a:pt x="50817" y="3800"/>
                    <a:pt x="45840" y="6644"/>
                  </a:cubicBezTo>
                  <a:cubicBezTo>
                    <a:pt x="36968" y="11961"/>
                    <a:pt x="28778" y="18019"/>
                    <a:pt x="21328" y="25128"/>
                  </a:cubicBezTo>
                  <a:cubicBezTo>
                    <a:pt x="15982" y="30104"/>
                    <a:pt x="10664" y="35422"/>
                    <a:pt x="8531" y="42190"/>
                  </a:cubicBezTo>
                  <a:cubicBezTo>
                    <a:pt x="5318" y="43242"/>
                    <a:pt x="3555" y="44322"/>
                    <a:pt x="1764" y="47166"/>
                  </a:cubicBezTo>
                  <a:cubicBezTo>
                    <a:pt x="711" y="48929"/>
                    <a:pt x="0" y="51432"/>
                    <a:pt x="1764" y="52853"/>
                  </a:cubicBezTo>
                  <a:cubicBezTo>
                    <a:pt x="2551" y="53829"/>
                    <a:pt x="3669" y="54047"/>
                    <a:pt x="4809" y="54047"/>
                  </a:cubicBezTo>
                  <a:cubicBezTo>
                    <a:pt x="5729" y="54047"/>
                    <a:pt x="6664" y="53906"/>
                    <a:pt x="7451" y="53906"/>
                  </a:cubicBezTo>
                  <a:cubicBezTo>
                    <a:pt x="9953" y="53906"/>
                    <a:pt x="11716" y="54275"/>
                    <a:pt x="13849" y="55697"/>
                  </a:cubicBezTo>
                  <a:cubicBezTo>
                    <a:pt x="19536" y="59963"/>
                    <a:pt x="26304" y="63148"/>
                    <a:pt x="33413" y="64569"/>
                  </a:cubicBezTo>
                  <a:cubicBezTo>
                    <a:pt x="35823" y="64919"/>
                    <a:pt x="38235" y="65117"/>
                    <a:pt x="40624" y="65117"/>
                  </a:cubicBezTo>
                  <a:cubicBezTo>
                    <a:pt x="45623" y="65117"/>
                    <a:pt x="50522" y="64250"/>
                    <a:pt x="55082" y="62095"/>
                  </a:cubicBezTo>
                  <a:cubicBezTo>
                    <a:pt x="55452" y="62095"/>
                    <a:pt x="56163" y="61726"/>
                    <a:pt x="56504" y="61726"/>
                  </a:cubicBezTo>
                  <a:lnTo>
                    <a:pt x="57585" y="62806"/>
                  </a:lnTo>
                  <a:cubicBezTo>
                    <a:pt x="58550" y="63916"/>
                    <a:pt x="59736" y="64376"/>
                    <a:pt x="60950" y="64376"/>
                  </a:cubicBezTo>
                  <a:cubicBezTo>
                    <a:pt x="62848" y="64376"/>
                    <a:pt x="64815" y="63252"/>
                    <a:pt x="66115" y="61726"/>
                  </a:cubicBezTo>
                  <a:cubicBezTo>
                    <a:pt x="68248" y="59252"/>
                    <a:pt x="67537" y="56749"/>
                    <a:pt x="68959" y="53906"/>
                  </a:cubicBezTo>
                  <a:cubicBezTo>
                    <a:pt x="72144" y="46796"/>
                    <a:pt x="79964" y="40398"/>
                    <a:pt x="86021" y="36133"/>
                  </a:cubicBezTo>
                  <a:cubicBezTo>
                    <a:pt x="90287" y="32578"/>
                    <a:pt x="95263" y="29393"/>
                    <a:pt x="98107" y="24417"/>
                  </a:cubicBezTo>
                  <a:cubicBezTo>
                    <a:pt x="99159" y="22625"/>
                    <a:pt x="99870" y="20862"/>
                    <a:pt x="99528" y="19071"/>
                  </a:cubicBezTo>
                  <a:cubicBezTo>
                    <a:pt x="99528" y="17308"/>
                    <a:pt x="98818" y="15886"/>
                    <a:pt x="97737" y="14805"/>
                  </a:cubicBezTo>
                  <a:cubicBezTo>
                    <a:pt x="93471" y="8777"/>
                    <a:pt x="86732" y="5222"/>
                    <a:pt x="79964" y="3089"/>
                  </a:cubicBezTo>
                  <a:cubicBezTo>
                    <a:pt x="77120" y="2009"/>
                    <a:pt x="74646" y="1298"/>
                    <a:pt x="71803" y="587"/>
                  </a:cubicBezTo>
                  <a:cubicBezTo>
                    <a:pt x="69936" y="174"/>
                    <a:pt x="68078" y="1"/>
                    <a:pt x="662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38;p47">
              <a:extLst>
                <a:ext uri="{FF2B5EF4-FFF2-40B4-BE49-F238E27FC236}">
                  <a16:creationId xmlns:a16="http://schemas.microsoft.com/office/drawing/2014/main" id="{32F311C4-088B-4BE4-A806-6E1B405D8E73}"/>
                </a:ext>
              </a:extLst>
            </p:cNvPr>
            <p:cNvSpPr/>
            <p:nvPr/>
          </p:nvSpPr>
          <p:spPr>
            <a:xfrm>
              <a:off x="1591575" y="2861875"/>
              <a:ext cx="1181575" cy="451475"/>
            </a:xfrm>
            <a:custGeom>
              <a:avLst/>
              <a:gdLst/>
              <a:ahLst/>
              <a:cxnLst/>
              <a:rect l="l" t="t" r="r" b="b"/>
              <a:pathLst>
                <a:path w="47263" h="18059" extrusionOk="0">
                  <a:moveTo>
                    <a:pt x="10687" y="0"/>
                  </a:moveTo>
                  <a:cubicBezTo>
                    <a:pt x="6148" y="0"/>
                    <a:pt x="1831" y="1003"/>
                    <a:pt x="342" y="4531"/>
                  </a:cubicBezTo>
                  <a:cubicBezTo>
                    <a:pt x="1" y="4901"/>
                    <a:pt x="1" y="5242"/>
                    <a:pt x="1" y="5242"/>
                  </a:cubicBezTo>
                  <a:cubicBezTo>
                    <a:pt x="342" y="5953"/>
                    <a:pt x="1053" y="6323"/>
                    <a:pt x="2133" y="6323"/>
                  </a:cubicBezTo>
                  <a:cubicBezTo>
                    <a:pt x="5688" y="6323"/>
                    <a:pt x="7821" y="9508"/>
                    <a:pt x="11006" y="10930"/>
                  </a:cubicBezTo>
                  <a:cubicBezTo>
                    <a:pt x="17063" y="13432"/>
                    <a:pt x="23461" y="15565"/>
                    <a:pt x="29859" y="16987"/>
                  </a:cubicBezTo>
                  <a:cubicBezTo>
                    <a:pt x="32042" y="17576"/>
                    <a:pt x="34341" y="18059"/>
                    <a:pt x="36566" y="18059"/>
                  </a:cubicBezTo>
                  <a:cubicBezTo>
                    <a:pt x="38312" y="18059"/>
                    <a:pt x="40012" y="17762"/>
                    <a:pt x="41575" y="16987"/>
                  </a:cubicBezTo>
                  <a:cubicBezTo>
                    <a:pt x="44077" y="15906"/>
                    <a:pt x="47262" y="13432"/>
                    <a:pt x="45130" y="10930"/>
                  </a:cubicBezTo>
                  <a:cubicBezTo>
                    <a:pt x="44788" y="10219"/>
                    <a:pt x="44077" y="9508"/>
                    <a:pt x="43366" y="9166"/>
                  </a:cubicBezTo>
                  <a:cubicBezTo>
                    <a:pt x="40523" y="7375"/>
                    <a:pt x="36257" y="5953"/>
                    <a:pt x="33755" y="4901"/>
                  </a:cubicBezTo>
                  <a:cubicBezTo>
                    <a:pt x="29859" y="3479"/>
                    <a:pt x="25935" y="2057"/>
                    <a:pt x="21669" y="1346"/>
                  </a:cubicBezTo>
                  <a:cubicBezTo>
                    <a:pt x="19135" y="831"/>
                    <a:pt x="14819" y="0"/>
                    <a:pt x="10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39;p47">
              <a:extLst>
                <a:ext uri="{FF2B5EF4-FFF2-40B4-BE49-F238E27FC236}">
                  <a16:creationId xmlns:a16="http://schemas.microsoft.com/office/drawing/2014/main" id="{410691C9-3662-4329-84BB-0520657EABA4}"/>
                </a:ext>
              </a:extLst>
            </p:cNvPr>
            <p:cNvSpPr/>
            <p:nvPr/>
          </p:nvSpPr>
          <p:spPr>
            <a:xfrm>
              <a:off x="2186625" y="708525"/>
              <a:ext cx="2417125" cy="2360800"/>
            </a:xfrm>
            <a:custGeom>
              <a:avLst/>
              <a:gdLst/>
              <a:ahLst/>
              <a:cxnLst/>
              <a:rect l="l" t="t" r="r" b="b"/>
              <a:pathLst>
                <a:path w="96685" h="94432" extrusionOk="0">
                  <a:moveTo>
                    <a:pt x="42879" y="0"/>
                  </a:moveTo>
                  <a:cubicBezTo>
                    <a:pt x="42218" y="0"/>
                    <a:pt x="41577" y="2194"/>
                    <a:pt x="41233" y="2512"/>
                  </a:cubicBezTo>
                  <a:cubicBezTo>
                    <a:pt x="40522" y="3933"/>
                    <a:pt x="39470" y="5014"/>
                    <a:pt x="38389" y="5725"/>
                  </a:cubicBezTo>
                  <a:cubicBezTo>
                    <a:pt x="33783" y="8910"/>
                    <a:pt x="28806" y="11043"/>
                    <a:pt x="23460" y="12464"/>
                  </a:cubicBezTo>
                  <a:cubicBezTo>
                    <a:pt x="21697" y="13175"/>
                    <a:pt x="19906" y="13175"/>
                    <a:pt x="18484" y="13886"/>
                  </a:cubicBezTo>
                  <a:cubicBezTo>
                    <a:pt x="17062" y="14597"/>
                    <a:pt x="16010" y="15678"/>
                    <a:pt x="14588" y="15678"/>
                  </a:cubicBezTo>
                  <a:cubicBezTo>
                    <a:pt x="14398" y="15732"/>
                    <a:pt x="14206" y="15757"/>
                    <a:pt x="14012" y="15757"/>
                  </a:cubicBezTo>
                  <a:cubicBezTo>
                    <a:pt x="11658" y="15757"/>
                    <a:pt x="9080" y="12015"/>
                    <a:pt x="7109" y="10701"/>
                  </a:cubicBezTo>
                  <a:lnTo>
                    <a:pt x="6057" y="10701"/>
                  </a:lnTo>
                  <a:cubicBezTo>
                    <a:pt x="5687" y="10701"/>
                    <a:pt x="5687" y="11043"/>
                    <a:pt x="5687" y="11412"/>
                  </a:cubicBezTo>
                  <a:cubicBezTo>
                    <a:pt x="5346" y="12834"/>
                    <a:pt x="5346" y="14256"/>
                    <a:pt x="5687" y="15678"/>
                  </a:cubicBezTo>
                  <a:cubicBezTo>
                    <a:pt x="6398" y="20654"/>
                    <a:pt x="6768" y="24920"/>
                    <a:pt x="5346" y="29896"/>
                  </a:cubicBezTo>
                  <a:cubicBezTo>
                    <a:pt x="3924" y="33081"/>
                    <a:pt x="2503" y="36636"/>
                    <a:pt x="3213" y="40190"/>
                  </a:cubicBezTo>
                  <a:cubicBezTo>
                    <a:pt x="3924" y="44456"/>
                    <a:pt x="7820" y="48380"/>
                    <a:pt x="6768" y="52645"/>
                  </a:cubicBezTo>
                  <a:cubicBezTo>
                    <a:pt x="6398" y="54408"/>
                    <a:pt x="4977" y="55830"/>
                    <a:pt x="4266" y="57622"/>
                  </a:cubicBezTo>
                  <a:cubicBezTo>
                    <a:pt x="2133" y="60807"/>
                    <a:pt x="1792" y="65072"/>
                    <a:pt x="2844" y="68997"/>
                  </a:cubicBezTo>
                  <a:cubicBezTo>
                    <a:pt x="3213" y="70418"/>
                    <a:pt x="4266" y="72181"/>
                    <a:pt x="4266" y="73603"/>
                  </a:cubicBezTo>
                  <a:cubicBezTo>
                    <a:pt x="4635" y="77869"/>
                    <a:pt x="711" y="81082"/>
                    <a:pt x="370" y="84978"/>
                  </a:cubicBezTo>
                  <a:cubicBezTo>
                    <a:pt x="0" y="87480"/>
                    <a:pt x="1081" y="89954"/>
                    <a:pt x="2844" y="91746"/>
                  </a:cubicBezTo>
                  <a:cubicBezTo>
                    <a:pt x="5346" y="93509"/>
                    <a:pt x="9612" y="93509"/>
                    <a:pt x="12455" y="93879"/>
                  </a:cubicBezTo>
                  <a:cubicBezTo>
                    <a:pt x="14255" y="94290"/>
                    <a:pt x="16060" y="94432"/>
                    <a:pt x="17865" y="94432"/>
                  </a:cubicBezTo>
                  <a:cubicBezTo>
                    <a:pt x="20680" y="94432"/>
                    <a:pt x="23497" y="94087"/>
                    <a:pt x="26304" y="93879"/>
                  </a:cubicBezTo>
                  <a:cubicBezTo>
                    <a:pt x="26674" y="93509"/>
                    <a:pt x="27015" y="93509"/>
                    <a:pt x="27385" y="93509"/>
                  </a:cubicBezTo>
                  <a:cubicBezTo>
                    <a:pt x="28095" y="92798"/>
                    <a:pt x="28437" y="92087"/>
                    <a:pt x="28437" y="91376"/>
                  </a:cubicBezTo>
                  <a:cubicBezTo>
                    <a:pt x="29859" y="84978"/>
                    <a:pt x="34124" y="79291"/>
                    <a:pt x="39811" y="75395"/>
                  </a:cubicBezTo>
                  <a:cubicBezTo>
                    <a:pt x="45157" y="71840"/>
                    <a:pt x="49764" y="68627"/>
                    <a:pt x="54740" y="64361"/>
                  </a:cubicBezTo>
                  <a:cubicBezTo>
                    <a:pt x="57584" y="62229"/>
                    <a:pt x="59376" y="61176"/>
                    <a:pt x="62930" y="60807"/>
                  </a:cubicBezTo>
                  <a:cubicBezTo>
                    <a:pt x="65404" y="60466"/>
                    <a:pt x="67907" y="59755"/>
                    <a:pt x="70039" y="58674"/>
                  </a:cubicBezTo>
                  <a:cubicBezTo>
                    <a:pt x="72172" y="57963"/>
                    <a:pt x="73594" y="56200"/>
                    <a:pt x="75727" y="55489"/>
                  </a:cubicBezTo>
                  <a:cubicBezTo>
                    <a:pt x="77490" y="54408"/>
                    <a:pt x="80703" y="54408"/>
                    <a:pt x="82836" y="54067"/>
                  </a:cubicBezTo>
                  <a:cubicBezTo>
                    <a:pt x="84969" y="53356"/>
                    <a:pt x="87443" y="52645"/>
                    <a:pt x="89575" y="51934"/>
                  </a:cubicBezTo>
                  <a:cubicBezTo>
                    <a:pt x="91708" y="51224"/>
                    <a:pt x="93500" y="50143"/>
                    <a:pt x="94921" y="48721"/>
                  </a:cubicBezTo>
                  <a:cubicBezTo>
                    <a:pt x="96343" y="46958"/>
                    <a:pt x="96684" y="44456"/>
                    <a:pt x="95632" y="42693"/>
                  </a:cubicBezTo>
                  <a:cubicBezTo>
                    <a:pt x="94552" y="41612"/>
                    <a:pt x="93130" y="40901"/>
                    <a:pt x="91708" y="40560"/>
                  </a:cubicBezTo>
                  <a:lnTo>
                    <a:pt x="86390" y="39479"/>
                  </a:lnTo>
                  <a:cubicBezTo>
                    <a:pt x="85310" y="39479"/>
                    <a:pt x="83888" y="39479"/>
                    <a:pt x="82836" y="39138"/>
                  </a:cubicBezTo>
                  <a:cubicBezTo>
                    <a:pt x="81755" y="38427"/>
                    <a:pt x="81044" y="37346"/>
                    <a:pt x="79992" y="36294"/>
                  </a:cubicBezTo>
                  <a:cubicBezTo>
                    <a:pt x="78912" y="34162"/>
                    <a:pt x="77149" y="32370"/>
                    <a:pt x="75357" y="30948"/>
                  </a:cubicBezTo>
                  <a:cubicBezTo>
                    <a:pt x="71802" y="28474"/>
                    <a:pt x="66826" y="27394"/>
                    <a:pt x="63982" y="24209"/>
                  </a:cubicBezTo>
                  <a:lnTo>
                    <a:pt x="63271" y="23498"/>
                  </a:lnTo>
                  <a:cubicBezTo>
                    <a:pt x="62219" y="22417"/>
                    <a:pt x="61508" y="20995"/>
                    <a:pt x="60087" y="19943"/>
                  </a:cubicBezTo>
                  <a:cubicBezTo>
                    <a:pt x="56162" y="16389"/>
                    <a:pt x="51897" y="13886"/>
                    <a:pt x="48712" y="9279"/>
                  </a:cubicBezTo>
                  <a:cubicBezTo>
                    <a:pt x="46920" y="6436"/>
                    <a:pt x="45157" y="3222"/>
                    <a:pt x="43366" y="379"/>
                  </a:cubicBezTo>
                  <a:cubicBezTo>
                    <a:pt x="43366" y="38"/>
                    <a:pt x="43025" y="38"/>
                    <a:pt x="43025" y="38"/>
                  </a:cubicBezTo>
                  <a:cubicBezTo>
                    <a:pt x="42976" y="12"/>
                    <a:pt x="42927" y="0"/>
                    <a:pt x="428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0;p47">
              <a:extLst>
                <a:ext uri="{FF2B5EF4-FFF2-40B4-BE49-F238E27FC236}">
                  <a16:creationId xmlns:a16="http://schemas.microsoft.com/office/drawing/2014/main" id="{0833D1B5-A67D-4517-9738-0AC7D3BBC5D0}"/>
                </a:ext>
              </a:extLst>
            </p:cNvPr>
            <p:cNvSpPr/>
            <p:nvPr/>
          </p:nvSpPr>
          <p:spPr>
            <a:xfrm>
              <a:off x="2622400" y="1400275"/>
              <a:ext cx="1305975" cy="1823725"/>
            </a:xfrm>
            <a:custGeom>
              <a:avLst/>
              <a:gdLst/>
              <a:ahLst/>
              <a:cxnLst/>
              <a:rect l="l" t="t" r="r" b="b"/>
              <a:pathLst>
                <a:path w="52239" h="72949" extrusionOk="0">
                  <a:moveTo>
                    <a:pt x="19455" y="1"/>
                  </a:moveTo>
                  <a:cubicBezTo>
                    <a:pt x="17944" y="1"/>
                    <a:pt x="16522" y="264"/>
                    <a:pt x="15271" y="1145"/>
                  </a:cubicBezTo>
                  <a:cubicBezTo>
                    <a:pt x="12428" y="3278"/>
                    <a:pt x="10664" y="6122"/>
                    <a:pt x="8162" y="8255"/>
                  </a:cubicBezTo>
                  <a:cubicBezTo>
                    <a:pt x="4977" y="10757"/>
                    <a:pt x="5318" y="16444"/>
                    <a:pt x="4607" y="19999"/>
                  </a:cubicBezTo>
                  <a:cubicBezTo>
                    <a:pt x="3555" y="24606"/>
                    <a:pt x="2844" y="28871"/>
                    <a:pt x="1764" y="33506"/>
                  </a:cubicBezTo>
                  <a:cubicBezTo>
                    <a:pt x="1053" y="37402"/>
                    <a:pt x="1" y="42037"/>
                    <a:pt x="1423" y="45933"/>
                  </a:cubicBezTo>
                  <a:cubicBezTo>
                    <a:pt x="2475" y="48777"/>
                    <a:pt x="4266" y="51279"/>
                    <a:pt x="4607" y="54464"/>
                  </a:cubicBezTo>
                  <a:cubicBezTo>
                    <a:pt x="4977" y="56967"/>
                    <a:pt x="6399" y="60152"/>
                    <a:pt x="7451" y="62654"/>
                  </a:cubicBezTo>
                  <a:cubicBezTo>
                    <a:pt x="9243" y="66920"/>
                    <a:pt x="11717" y="72237"/>
                    <a:pt x="17063" y="72948"/>
                  </a:cubicBezTo>
                  <a:cubicBezTo>
                    <a:pt x="18826" y="72948"/>
                    <a:pt x="20617" y="72237"/>
                    <a:pt x="22380" y="71896"/>
                  </a:cubicBezTo>
                  <a:cubicBezTo>
                    <a:pt x="25224" y="71526"/>
                    <a:pt x="28437" y="71526"/>
                    <a:pt x="31281" y="71526"/>
                  </a:cubicBezTo>
                  <a:cubicBezTo>
                    <a:pt x="37679" y="70815"/>
                    <a:pt x="44077" y="69394"/>
                    <a:pt x="50106" y="67261"/>
                  </a:cubicBezTo>
                  <a:cubicBezTo>
                    <a:pt x="50817" y="66920"/>
                    <a:pt x="51528" y="66550"/>
                    <a:pt x="51897" y="65839"/>
                  </a:cubicBezTo>
                  <a:cubicBezTo>
                    <a:pt x="52239" y="65128"/>
                    <a:pt x="51897" y="63706"/>
                    <a:pt x="51187" y="62995"/>
                  </a:cubicBezTo>
                  <a:cubicBezTo>
                    <a:pt x="45130" y="53042"/>
                    <a:pt x="43708" y="41327"/>
                    <a:pt x="42656" y="29582"/>
                  </a:cubicBezTo>
                  <a:cubicBezTo>
                    <a:pt x="42286" y="23184"/>
                    <a:pt x="41945" y="16786"/>
                    <a:pt x="41234" y="10387"/>
                  </a:cubicBezTo>
                  <a:cubicBezTo>
                    <a:pt x="41234" y="7544"/>
                    <a:pt x="42997" y="3278"/>
                    <a:pt x="40523" y="1515"/>
                  </a:cubicBezTo>
                  <a:cubicBezTo>
                    <a:pt x="39146" y="601"/>
                    <a:pt x="37445" y="340"/>
                    <a:pt x="35700" y="340"/>
                  </a:cubicBezTo>
                  <a:cubicBezTo>
                    <a:pt x="33373" y="340"/>
                    <a:pt x="30968" y="804"/>
                    <a:pt x="29148" y="804"/>
                  </a:cubicBezTo>
                  <a:cubicBezTo>
                    <a:pt x="27357" y="804"/>
                    <a:pt x="25935" y="804"/>
                    <a:pt x="24172" y="435"/>
                  </a:cubicBezTo>
                  <a:cubicBezTo>
                    <a:pt x="22565" y="264"/>
                    <a:pt x="20966" y="1"/>
                    <a:pt x="19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1;p47">
              <a:extLst>
                <a:ext uri="{FF2B5EF4-FFF2-40B4-BE49-F238E27FC236}">
                  <a16:creationId xmlns:a16="http://schemas.microsoft.com/office/drawing/2014/main" id="{296C2494-DE7E-44CB-AD2A-66E0EADCA1B8}"/>
                </a:ext>
              </a:extLst>
            </p:cNvPr>
            <p:cNvSpPr/>
            <p:nvPr/>
          </p:nvSpPr>
          <p:spPr>
            <a:xfrm>
              <a:off x="2808675" y="1367050"/>
              <a:ext cx="533200" cy="633075"/>
            </a:xfrm>
            <a:custGeom>
              <a:avLst/>
              <a:gdLst/>
              <a:ahLst/>
              <a:cxnLst/>
              <a:rect l="l" t="t" r="r" b="b"/>
              <a:pathLst>
                <a:path w="21328" h="25323" extrusionOk="0">
                  <a:moveTo>
                    <a:pt x="13166" y="0"/>
                  </a:moveTo>
                  <a:cubicBezTo>
                    <a:pt x="13164" y="2"/>
                    <a:pt x="13162" y="4"/>
                    <a:pt x="13161" y="6"/>
                  </a:cubicBezTo>
                  <a:lnTo>
                    <a:pt x="13161" y="6"/>
                  </a:lnTo>
                  <a:cubicBezTo>
                    <a:pt x="13163" y="4"/>
                    <a:pt x="13164" y="2"/>
                    <a:pt x="13166" y="0"/>
                  </a:cubicBezTo>
                  <a:close/>
                  <a:moveTo>
                    <a:pt x="13161" y="6"/>
                  </a:moveTo>
                  <a:cubicBezTo>
                    <a:pt x="11743" y="1426"/>
                    <a:pt x="11373" y="2845"/>
                    <a:pt x="9953" y="3555"/>
                  </a:cubicBezTo>
                  <a:cubicBezTo>
                    <a:pt x="8531" y="4607"/>
                    <a:pt x="7479" y="5688"/>
                    <a:pt x="6057" y="6399"/>
                  </a:cubicBezTo>
                  <a:cubicBezTo>
                    <a:pt x="4635" y="7451"/>
                    <a:pt x="3555" y="8531"/>
                    <a:pt x="2503" y="9953"/>
                  </a:cubicBezTo>
                  <a:cubicBezTo>
                    <a:pt x="1422" y="11375"/>
                    <a:pt x="1081" y="12427"/>
                    <a:pt x="711" y="13849"/>
                  </a:cubicBezTo>
                  <a:cubicBezTo>
                    <a:pt x="370" y="15982"/>
                    <a:pt x="0" y="18484"/>
                    <a:pt x="370" y="20617"/>
                  </a:cubicBezTo>
                  <a:cubicBezTo>
                    <a:pt x="711" y="22750"/>
                    <a:pt x="2133" y="24883"/>
                    <a:pt x="4266" y="25224"/>
                  </a:cubicBezTo>
                  <a:cubicBezTo>
                    <a:pt x="4592" y="25291"/>
                    <a:pt x="4917" y="25323"/>
                    <a:pt x="5239" y="25323"/>
                  </a:cubicBezTo>
                  <a:cubicBezTo>
                    <a:pt x="6687" y="25323"/>
                    <a:pt x="8079" y="24686"/>
                    <a:pt x="9242" y="23802"/>
                  </a:cubicBezTo>
                  <a:cubicBezTo>
                    <a:pt x="12086" y="22039"/>
                    <a:pt x="13877" y="18826"/>
                    <a:pt x="15299" y="15982"/>
                  </a:cubicBezTo>
                  <a:cubicBezTo>
                    <a:pt x="16721" y="13138"/>
                    <a:pt x="18143" y="9953"/>
                    <a:pt x="19564" y="7110"/>
                  </a:cubicBezTo>
                  <a:cubicBezTo>
                    <a:pt x="20275" y="5318"/>
                    <a:pt x="20986" y="3896"/>
                    <a:pt x="21328" y="2133"/>
                  </a:cubicBezTo>
                  <a:cubicBezTo>
                    <a:pt x="19906" y="2133"/>
                    <a:pt x="18484" y="2133"/>
                    <a:pt x="17062" y="1764"/>
                  </a:cubicBezTo>
                  <a:cubicBezTo>
                    <a:pt x="16723" y="1764"/>
                    <a:pt x="12839" y="357"/>
                    <a:pt x="13161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42;p47">
              <a:extLst>
                <a:ext uri="{FF2B5EF4-FFF2-40B4-BE49-F238E27FC236}">
                  <a16:creationId xmlns:a16="http://schemas.microsoft.com/office/drawing/2014/main" id="{87CBBC45-1C1B-4A87-9268-9F8FB9867CE6}"/>
                </a:ext>
              </a:extLst>
            </p:cNvPr>
            <p:cNvSpPr/>
            <p:nvPr/>
          </p:nvSpPr>
          <p:spPr>
            <a:xfrm>
              <a:off x="2586850" y="1507100"/>
              <a:ext cx="5660325" cy="1850550"/>
            </a:xfrm>
            <a:custGeom>
              <a:avLst/>
              <a:gdLst/>
              <a:ahLst/>
              <a:cxnLst/>
              <a:rect l="l" t="t" r="r" b="b"/>
              <a:pathLst>
                <a:path w="226413" h="74022" extrusionOk="0">
                  <a:moveTo>
                    <a:pt x="44745" y="1"/>
                  </a:moveTo>
                  <a:cubicBezTo>
                    <a:pt x="44257" y="1"/>
                    <a:pt x="43999" y="126"/>
                    <a:pt x="44078" y="427"/>
                  </a:cubicBezTo>
                  <a:cubicBezTo>
                    <a:pt x="44419" y="4351"/>
                    <a:pt x="45499" y="8617"/>
                    <a:pt x="45841" y="12513"/>
                  </a:cubicBezTo>
                  <a:cubicBezTo>
                    <a:pt x="45841" y="15726"/>
                    <a:pt x="44419" y="17859"/>
                    <a:pt x="42997" y="21044"/>
                  </a:cubicBezTo>
                  <a:cubicBezTo>
                    <a:pt x="40864" y="25309"/>
                    <a:pt x="41234" y="29944"/>
                    <a:pt x="40523" y="34551"/>
                  </a:cubicBezTo>
                  <a:cubicBezTo>
                    <a:pt x="40153" y="38817"/>
                    <a:pt x="38390" y="43082"/>
                    <a:pt x="36258" y="47006"/>
                  </a:cubicBezTo>
                  <a:cubicBezTo>
                    <a:pt x="31622" y="54826"/>
                    <a:pt x="24513" y="60855"/>
                    <a:pt x="15982" y="62988"/>
                  </a:cubicBezTo>
                  <a:cubicBezTo>
                    <a:pt x="12428" y="64068"/>
                    <a:pt x="8873" y="64410"/>
                    <a:pt x="5688" y="66201"/>
                  </a:cubicBezTo>
                  <a:cubicBezTo>
                    <a:pt x="2845" y="67623"/>
                    <a:pt x="1" y="70808"/>
                    <a:pt x="1" y="74021"/>
                  </a:cubicBezTo>
                  <a:cubicBezTo>
                    <a:pt x="1" y="72512"/>
                    <a:pt x="8763" y="72025"/>
                    <a:pt x="20308" y="72025"/>
                  </a:cubicBezTo>
                  <a:cubicBezTo>
                    <a:pt x="41397" y="72025"/>
                    <a:pt x="71772" y="73652"/>
                    <a:pt x="74988" y="73652"/>
                  </a:cubicBezTo>
                  <a:cubicBezTo>
                    <a:pt x="92420" y="73652"/>
                    <a:pt x="109823" y="73310"/>
                    <a:pt x="127596" y="72230"/>
                  </a:cubicBezTo>
                  <a:cubicBezTo>
                    <a:pt x="137918" y="71888"/>
                    <a:pt x="148582" y="70097"/>
                    <a:pt x="158876" y="69756"/>
                  </a:cubicBezTo>
                  <a:cubicBezTo>
                    <a:pt x="170251" y="69756"/>
                    <a:pt x="180573" y="69386"/>
                    <a:pt x="191948" y="66542"/>
                  </a:cubicBezTo>
                  <a:cubicBezTo>
                    <a:pt x="199143" y="65052"/>
                    <a:pt x="208088" y="62005"/>
                    <a:pt x="216094" y="62005"/>
                  </a:cubicBezTo>
                  <a:cubicBezTo>
                    <a:pt x="219543" y="62005"/>
                    <a:pt x="222817" y="62570"/>
                    <a:pt x="225702" y="64068"/>
                  </a:cubicBezTo>
                  <a:cubicBezTo>
                    <a:pt x="226413" y="58381"/>
                    <a:pt x="222517" y="52324"/>
                    <a:pt x="218593" y="48769"/>
                  </a:cubicBezTo>
                  <a:cubicBezTo>
                    <a:pt x="214327" y="44874"/>
                    <a:pt x="208640" y="42371"/>
                    <a:pt x="203322" y="39897"/>
                  </a:cubicBezTo>
                  <a:cubicBezTo>
                    <a:pt x="194422" y="35632"/>
                    <a:pt x="187313" y="35632"/>
                    <a:pt x="178071" y="33840"/>
                  </a:cubicBezTo>
                  <a:cubicBezTo>
                    <a:pt x="171331" y="32077"/>
                    <a:pt x="164563" y="29944"/>
                    <a:pt x="158165" y="27442"/>
                  </a:cubicBezTo>
                  <a:cubicBezTo>
                    <a:pt x="152137" y="25679"/>
                    <a:pt x="145738" y="24968"/>
                    <a:pt x="140051" y="22465"/>
                  </a:cubicBezTo>
                  <a:cubicBezTo>
                    <a:pt x="129207" y="18248"/>
                    <a:pt x="118363" y="15828"/>
                    <a:pt x="106861" y="15828"/>
                  </a:cubicBezTo>
                  <a:cubicBezTo>
                    <a:pt x="104790" y="15828"/>
                    <a:pt x="102698" y="15907"/>
                    <a:pt x="100581" y="16067"/>
                  </a:cubicBezTo>
                  <a:cubicBezTo>
                    <a:pt x="96489" y="16614"/>
                    <a:pt x="92599" y="17380"/>
                    <a:pt x="88587" y="17380"/>
                  </a:cubicBezTo>
                  <a:cubicBezTo>
                    <a:pt x="87385" y="17380"/>
                    <a:pt x="86173" y="17312"/>
                    <a:pt x="84941" y="17148"/>
                  </a:cubicBezTo>
                  <a:cubicBezTo>
                    <a:pt x="80675" y="16778"/>
                    <a:pt x="76780" y="15015"/>
                    <a:pt x="72514" y="13593"/>
                  </a:cubicBezTo>
                  <a:cubicBezTo>
                    <a:pt x="68960" y="11802"/>
                    <a:pt x="64694" y="10380"/>
                    <a:pt x="61481" y="7536"/>
                  </a:cubicBezTo>
                  <a:cubicBezTo>
                    <a:pt x="59007" y="5403"/>
                    <a:pt x="57585" y="3640"/>
                    <a:pt x="54372" y="2560"/>
                  </a:cubicBezTo>
                  <a:cubicBezTo>
                    <a:pt x="51570" y="1731"/>
                    <a:pt x="46561" y="1"/>
                    <a:pt x="447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43;p47">
              <a:extLst>
                <a:ext uri="{FF2B5EF4-FFF2-40B4-BE49-F238E27FC236}">
                  <a16:creationId xmlns:a16="http://schemas.microsoft.com/office/drawing/2014/main" id="{AAB5D551-8A59-4785-97F1-43873A43E270}"/>
                </a:ext>
              </a:extLst>
            </p:cNvPr>
            <p:cNvSpPr/>
            <p:nvPr/>
          </p:nvSpPr>
          <p:spPr>
            <a:xfrm>
              <a:off x="2719800" y="1727525"/>
              <a:ext cx="470125" cy="1610075"/>
            </a:xfrm>
            <a:custGeom>
              <a:avLst/>
              <a:gdLst/>
              <a:ahLst/>
              <a:cxnLst/>
              <a:rect l="l" t="t" r="r" b="b"/>
              <a:pathLst>
                <a:path w="18805" h="64403" extrusionOk="0">
                  <a:moveTo>
                    <a:pt x="6888" y="0"/>
                  </a:moveTo>
                  <a:cubicBezTo>
                    <a:pt x="6373" y="0"/>
                    <a:pt x="5859" y="42"/>
                    <a:pt x="5347" y="141"/>
                  </a:cubicBezTo>
                  <a:cubicBezTo>
                    <a:pt x="3555" y="511"/>
                    <a:pt x="3555" y="1563"/>
                    <a:pt x="3214" y="2985"/>
                  </a:cubicBezTo>
                  <a:cubicBezTo>
                    <a:pt x="2503" y="7250"/>
                    <a:pt x="1792" y="11174"/>
                    <a:pt x="1422" y="15440"/>
                  </a:cubicBezTo>
                  <a:cubicBezTo>
                    <a:pt x="370" y="23601"/>
                    <a:pt x="1" y="32132"/>
                    <a:pt x="1" y="40663"/>
                  </a:cubicBezTo>
                  <a:cubicBezTo>
                    <a:pt x="370" y="44929"/>
                    <a:pt x="370" y="49564"/>
                    <a:pt x="2133" y="53830"/>
                  </a:cubicBezTo>
                  <a:cubicBezTo>
                    <a:pt x="3555" y="58095"/>
                    <a:pt x="6768" y="62361"/>
                    <a:pt x="11034" y="64124"/>
                  </a:cubicBezTo>
                  <a:cubicBezTo>
                    <a:pt x="11651" y="64314"/>
                    <a:pt x="12243" y="64403"/>
                    <a:pt x="12805" y="64403"/>
                  </a:cubicBezTo>
                  <a:cubicBezTo>
                    <a:pt x="16437" y="64403"/>
                    <a:pt x="18804" y="60708"/>
                    <a:pt x="18484" y="57014"/>
                  </a:cubicBezTo>
                  <a:cubicBezTo>
                    <a:pt x="18484" y="53119"/>
                    <a:pt x="18143" y="48853"/>
                    <a:pt x="17432" y="44588"/>
                  </a:cubicBezTo>
                  <a:cubicBezTo>
                    <a:pt x="17062" y="42455"/>
                    <a:pt x="16352" y="40322"/>
                    <a:pt x="15299" y="38189"/>
                  </a:cubicBezTo>
                  <a:cubicBezTo>
                    <a:pt x="14588" y="36398"/>
                    <a:pt x="14219" y="34635"/>
                    <a:pt x="13878" y="32843"/>
                  </a:cubicBezTo>
                  <a:cubicBezTo>
                    <a:pt x="13508" y="30711"/>
                    <a:pt x="12797" y="28947"/>
                    <a:pt x="12456" y="27156"/>
                  </a:cubicBezTo>
                  <a:lnTo>
                    <a:pt x="12456" y="25023"/>
                  </a:lnTo>
                  <a:cubicBezTo>
                    <a:pt x="11745" y="20416"/>
                    <a:pt x="11375" y="15781"/>
                    <a:pt x="11745" y="11174"/>
                  </a:cubicBezTo>
                  <a:cubicBezTo>
                    <a:pt x="11745" y="9042"/>
                    <a:pt x="12086" y="6539"/>
                    <a:pt x="12086" y="4407"/>
                  </a:cubicBezTo>
                  <a:cubicBezTo>
                    <a:pt x="12086" y="3696"/>
                    <a:pt x="12456" y="3354"/>
                    <a:pt x="12456" y="2643"/>
                  </a:cubicBezTo>
                  <a:cubicBezTo>
                    <a:pt x="12456" y="2274"/>
                    <a:pt x="12797" y="2274"/>
                    <a:pt x="12456" y="1933"/>
                  </a:cubicBezTo>
                  <a:cubicBezTo>
                    <a:pt x="12456" y="852"/>
                    <a:pt x="11375" y="511"/>
                    <a:pt x="10664" y="511"/>
                  </a:cubicBezTo>
                  <a:cubicBezTo>
                    <a:pt x="9413" y="248"/>
                    <a:pt x="8148" y="0"/>
                    <a:pt x="6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44;p47">
              <a:extLst>
                <a:ext uri="{FF2B5EF4-FFF2-40B4-BE49-F238E27FC236}">
                  <a16:creationId xmlns:a16="http://schemas.microsoft.com/office/drawing/2014/main" id="{D675BE5B-BC6B-471C-819C-294D8A6D9DC8}"/>
                </a:ext>
              </a:extLst>
            </p:cNvPr>
            <p:cNvSpPr/>
            <p:nvPr/>
          </p:nvSpPr>
          <p:spPr>
            <a:xfrm>
              <a:off x="2942325" y="1407850"/>
              <a:ext cx="826100" cy="1890875"/>
            </a:xfrm>
            <a:custGeom>
              <a:avLst/>
              <a:gdLst/>
              <a:ahLst/>
              <a:cxnLst/>
              <a:rect l="l" t="t" r="r" b="b"/>
              <a:pathLst>
                <a:path w="33044" h="75635" extrusionOk="0">
                  <a:moveTo>
                    <a:pt x="24741" y="0"/>
                  </a:moveTo>
                  <a:cubicBezTo>
                    <a:pt x="23563" y="0"/>
                    <a:pt x="22418" y="429"/>
                    <a:pt x="21669" y="1553"/>
                  </a:cubicBezTo>
                  <a:cubicBezTo>
                    <a:pt x="20958" y="2634"/>
                    <a:pt x="20958" y="3686"/>
                    <a:pt x="20617" y="4767"/>
                  </a:cubicBezTo>
                  <a:cubicBezTo>
                    <a:pt x="19536" y="9032"/>
                    <a:pt x="17773" y="12587"/>
                    <a:pt x="17062" y="16483"/>
                  </a:cubicBezTo>
                  <a:cubicBezTo>
                    <a:pt x="16351" y="20748"/>
                    <a:pt x="14929" y="24672"/>
                    <a:pt x="13508" y="28938"/>
                  </a:cubicBezTo>
                  <a:cubicBezTo>
                    <a:pt x="10664" y="36388"/>
                    <a:pt x="7109" y="44208"/>
                    <a:pt x="4266" y="51687"/>
                  </a:cubicBezTo>
                  <a:cubicBezTo>
                    <a:pt x="3185" y="55242"/>
                    <a:pt x="2133" y="58796"/>
                    <a:pt x="1763" y="62351"/>
                  </a:cubicBezTo>
                  <a:cubicBezTo>
                    <a:pt x="1763" y="66617"/>
                    <a:pt x="0" y="71934"/>
                    <a:pt x="3896" y="74778"/>
                  </a:cubicBezTo>
                  <a:cubicBezTo>
                    <a:pt x="4415" y="75297"/>
                    <a:pt x="5314" y="75634"/>
                    <a:pt x="6182" y="75634"/>
                  </a:cubicBezTo>
                  <a:cubicBezTo>
                    <a:pt x="6502" y="75634"/>
                    <a:pt x="6818" y="75588"/>
                    <a:pt x="7109" y="75489"/>
                  </a:cubicBezTo>
                  <a:cubicBezTo>
                    <a:pt x="7820" y="75489"/>
                    <a:pt x="8161" y="74778"/>
                    <a:pt x="8872" y="74437"/>
                  </a:cubicBezTo>
                  <a:cubicBezTo>
                    <a:pt x="14560" y="69801"/>
                    <a:pt x="15982" y="63062"/>
                    <a:pt x="19195" y="57005"/>
                  </a:cubicBezTo>
                  <a:cubicBezTo>
                    <a:pt x="24171" y="47422"/>
                    <a:pt x="28778" y="37469"/>
                    <a:pt x="30911" y="26805"/>
                  </a:cubicBezTo>
                  <a:cubicBezTo>
                    <a:pt x="31622" y="21829"/>
                    <a:pt x="32702" y="16483"/>
                    <a:pt x="33043" y="11876"/>
                  </a:cubicBezTo>
                  <a:cubicBezTo>
                    <a:pt x="33043" y="7610"/>
                    <a:pt x="31280" y="2975"/>
                    <a:pt x="27726" y="842"/>
                  </a:cubicBezTo>
                  <a:cubicBezTo>
                    <a:pt x="26879" y="345"/>
                    <a:pt x="25797" y="0"/>
                    <a:pt x="247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45;p47">
              <a:extLst>
                <a:ext uri="{FF2B5EF4-FFF2-40B4-BE49-F238E27FC236}">
                  <a16:creationId xmlns:a16="http://schemas.microsoft.com/office/drawing/2014/main" id="{3EECC9A4-6A8F-436F-82E6-5E015E5E1B18}"/>
                </a:ext>
              </a:extLst>
            </p:cNvPr>
            <p:cNvSpPr/>
            <p:nvPr/>
          </p:nvSpPr>
          <p:spPr>
            <a:xfrm>
              <a:off x="2311025" y="482850"/>
              <a:ext cx="915675" cy="1223200"/>
            </a:xfrm>
            <a:custGeom>
              <a:avLst/>
              <a:gdLst/>
              <a:ahLst/>
              <a:cxnLst/>
              <a:rect l="l" t="t" r="r" b="b"/>
              <a:pathLst>
                <a:path w="36627" h="48928" extrusionOk="0">
                  <a:moveTo>
                    <a:pt x="14404" y="0"/>
                  </a:moveTo>
                  <a:cubicBezTo>
                    <a:pt x="13693" y="0"/>
                    <a:pt x="12982" y="178"/>
                    <a:pt x="12086" y="534"/>
                  </a:cubicBezTo>
                  <a:cubicBezTo>
                    <a:pt x="7821" y="2666"/>
                    <a:pt x="4977" y="6221"/>
                    <a:pt x="3214" y="10486"/>
                  </a:cubicBezTo>
                  <a:cubicBezTo>
                    <a:pt x="1422" y="15463"/>
                    <a:pt x="1" y="21861"/>
                    <a:pt x="2133" y="26837"/>
                  </a:cubicBezTo>
                  <a:cubicBezTo>
                    <a:pt x="3214" y="29311"/>
                    <a:pt x="3555" y="31444"/>
                    <a:pt x="4636" y="33947"/>
                  </a:cubicBezTo>
                  <a:cubicBezTo>
                    <a:pt x="6768" y="38923"/>
                    <a:pt x="10664" y="43530"/>
                    <a:pt x="15299" y="46373"/>
                  </a:cubicBezTo>
                  <a:cubicBezTo>
                    <a:pt x="17215" y="47650"/>
                    <a:pt x="19978" y="48927"/>
                    <a:pt x="22334" y="48927"/>
                  </a:cubicBezTo>
                  <a:cubicBezTo>
                    <a:pt x="22602" y="48927"/>
                    <a:pt x="22864" y="48911"/>
                    <a:pt x="23119" y="48876"/>
                  </a:cubicBezTo>
                  <a:cubicBezTo>
                    <a:pt x="26304" y="48506"/>
                    <a:pt x="28807" y="46032"/>
                    <a:pt x="30570" y="43899"/>
                  </a:cubicBezTo>
                  <a:cubicBezTo>
                    <a:pt x="35546" y="37842"/>
                    <a:pt x="36627" y="30392"/>
                    <a:pt x="34835" y="23283"/>
                  </a:cubicBezTo>
                  <a:cubicBezTo>
                    <a:pt x="34835" y="22572"/>
                    <a:pt x="34494" y="22202"/>
                    <a:pt x="34494" y="21861"/>
                  </a:cubicBezTo>
                  <a:cubicBezTo>
                    <a:pt x="33413" y="17596"/>
                    <a:pt x="31650" y="12960"/>
                    <a:pt x="29148" y="9065"/>
                  </a:cubicBezTo>
                  <a:cubicBezTo>
                    <a:pt x="27726" y="6221"/>
                    <a:pt x="25963" y="3377"/>
                    <a:pt x="22750" y="2297"/>
                  </a:cubicBezTo>
                  <a:cubicBezTo>
                    <a:pt x="20987" y="1586"/>
                    <a:pt x="18854" y="1586"/>
                    <a:pt x="16721" y="534"/>
                  </a:cubicBezTo>
                  <a:cubicBezTo>
                    <a:pt x="15825" y="178"/>
                    <a:pt x="15115" y="0"/>
                    <a:pt x="14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46;p47">
              <a:extLst>
                <a:ext uri="{FF2B5EF4-FFF2-40B4-BE49-F238E27FC236}">
                  <a16:creationId xmlns:a16="http://schemas.microsoft.com/office/drawing/2014/main" id="{1887B4EE-553D-475A-935C-B3BA51167BF0}"/>
                </a:ext>
              </a:extLst>
            </p:cNvPr>
            <p:cNvSpPr/>
            <p:nvPr/>
          </p:nvSpPr>
          <p:spPr>
            <a:xfrm>
              <a:off x="2195850" y="378925"/>
              <a:ext cx="1119725" cy="881500"/>
            </a:xfrm>
            <a:custGeom>
              <a:avLst/>
              <a:gdLst/>
              <a:ahLst/>
              <a:cxnLst/>
              <a:rect l="l" t="t" r="r" b="b"/>
              <a:pathLst>
                <a:path w="44789" h="35260" extrusionOk="0">
                  <a:moveTo>
                    <a:pt x="19184" y="1"/>
                  </a:moveTo>
                  <a:cubicBezTo>
                    <a:pt x="14899" y="1"/>
                    <a:pt x="10485" y="3425"/>
                    <a:pt x="7821" y="6112"/>
                  </a:cubicBezTo>
                  <a:cubicBezTo>
                    <a:pt x="2844" y="10719"/>
                    <a:pt x="1" y="17487"/>
                    <a:pt x="712" y="24596"/>
                  </a:cubicBezTo>
                  <a:cubicBezTo>
                    <a:pt x="712" y="26359"/>
                    <a:pt x="1053" y="28151"/>
                    <a:pt x="2134" y="29914"/>
                  </a:cubicBezTo>
                  <a:cubicBezTo>
                    <a:pt x="3186" y="32047"/>
                    <a:pt x="4977" y="33838"/>
                    <a:pt x="6740" y="35260"/>
                  </a:cubicBezTo>
                  <a:cubicBezTo>
                    <a:pt x="6740" y="32758"/>
                    <a:pt x="6740" y="29914"/>
                    <a:pt x="8873" y="28151"/>
                  </a:cubicBezTo>
                  <a:cubicBezTo>
                    <a:pt x="10295" y="27070"/>
                    <a:pt x="11717" y="26359"/>
                    <a:pt x="13508" y="25648"/>
                  </a:cubicBezTo>
                  <a:cubicBezTo>
                    <a:pt x="13138" y="23885"/>
                    <a:pt x="12797" y="22463"/>
                    <a:pt x="12797" y="20672"/>
                  </a:cubicBezTo>
                  <a:lnTo>
                    <a:pt x="12797" y="20672"/>
                  </a:lnTo>
                  <a:cubicBezTo>
                    <a:pt x="13508" y="21383"/>
                    <a:pt x="14219" y="22094"/>
                    <a:pt x="14560" y="22805"/>
                  </a:cubicBezTo>
                  <a:cubicBezTo>
                    <a:pt x="14560" y="23174"/>
                    <a:pt x="15641" y="24937"/>
                    <a:pt x="15271" y="25307"/>
                  </a:cubicBezTo>
                  <a:cubicBezTo>
                    <a:pt x="15982" y="24937"/>
                    <a:pt x="16693" y="24596"/>
                    <a:pt x="17063" y="24227"/>
                  </a:cubicBezTo>
                  <a:cubicBezTo>
                    <a:pt x="17404" y="23885"/>
                    <a:pt x="17774" y="23885"/>
                    <a:pt x="18115" y="23516"/>
                  </a:cubicBezTo>
                  <a:cubicBezTo>
                    <a:pt x="18826" y="22805"/>
                    <a:pt x="19195" y="21753"/>
                    <a:pt x="19195" y="21042"/>
                  </a:cubicBezTo>
                  <a:cubicBezTo>
                    <a:pt x="19537" y="18909"/>
                    <a:pt x="19906" y="16776"/>
                    <a:pt x="20617" y="14985"/>
                  </a:cubicBezTo>
                  <a:cubicBezTo>
                    <a:pt x="20617" y="13932"/>
                    <a:pt x="20959" y="13222"/>
                    <a:pt x="21328" y="12511"/>
                  </a:cubicBezTo>
                  <a:cubicBezTo>
                    <a:pt x="22039" y="13222"/>
                    <a:pt x="22380" y="14274"/>
                    <a:pt x="22750" y="15354"/>
                  </a:cubicBezTo>
                  <a:cubicBezTo>
                    <a:pt x="23461" y="16406"/>
                    <a:pt x="24513" y="17117"/>
                    <a:pt x="25594" y="17828"/>
                  </a:cubicBezTo>
                  <a:cubicBezTo>
                    <a:pt x="26305" y="18198"/>
                    <a:pt x="26646" y="18539"/>
                    <a:pt x="27357" y="18909"/>
                  </a:cubicBezTo>
                  <a:cubicBezTo>
                    <a:pt x="29859" y="20331"/>
                    <a:pt x="32333" y="21383"/>
                    <a:pt x="33755" y="23885"/>
                  </a:cubicBezTo>
                  <a:cubicBezTo>
                    <a:pt x="34466" y="24596"/>
                    <a:pt x="34466" y="26018"/>
                    <a:pt x="35177" y="26729"/>
                  </a:cubicBezTo>
                  <a:cubicBezTo>
                    <a:pt x="35888" y="27440"/>
                    <a:pt x="36599" y="27781"/>
                    <a:pt x="37310" y="27781"/>
                  </a:cubicBezTo>
                  <a:lnTo>
                    <a:pt x="37679" y="27781"/>
                  </a:lnTo>
                  <a:cubicBezTo>
                    <a:pt x="38020" y="26729"/>
                    <a:pt x="38020" y="26018"/>
                    <a:pt x="38020" y="24937"/>
                  </a:cubicBezTo>
                  <a:cubicBezTo>
                    <a:pt x="38020" y="23885"/>
                    <a:pt x="38390" y="23174"/>
                    <a:pt x="38731" y="22094"/>
                  </a:cubicBezTo>
                  <a:cubicBezTo>
                    <a:pt x="39101" y="20331"/>
                    <a:pt x="39812" y="18539"/>
                    <a:pt x="41234" y="17487"/>
                  </a:cubicBezTo>
                  <a:cubicBezTo>
                    <a:pt x="42997" y="16406"/>
                    <a:pt x="44788" y="16406"/>
                    <a:pt x="43708" y="13932"/>
                  </a:cubicBezTo>
                  <a:cubicBezTo>
                    <a:pt x="41945" y="11089"/>
                    <a:pt x="39812" y="8586"/>
                    <a:pt x="37310" y="6454"/>
                  </a:cubicBezTo>
                  <a:cubicBezTo>
                    <a:pt x="35177" y="4691"/>
                    <a:pt x="32703" y="2899"/>
                    <a:pt x="30200" y="1847"/>
                  </a:cubicBezTo>
                  <a:lnTo>
                    <a:pt x="29490" y="1847"/>
                  </a:lnTo>
                  <a:cubicBezTo>
                    <a:pt x="29139" y="1724"/>
                    <a:pt x="28826" y="1683"/>
                    <a:pt x="28525" y="1683"/>
                  </a:cubicBezTo>
                  <a:cubicBezTo>
                    <a:pt x="27922" y="1683"/>
                    <a:pt x="27366" y="1847"/>
                    <a:pt x="26646" y="1847"/>
                  </a:cubicBezTo>
                  <a:cubicBezTo>
                    <a:pt x="26172" y="1847"/>
                    <a:pt x="25546" y="1999"/>
                    <a:pt x="24971" y="1999"/>
                  </a:cubicBezTo>
                  <a:cubicBezTo>
                    <a:pt x="24684" y="1999"/>
                    <a:pt x="24409" y="1961"/>
                    <a:pt x="24172" y="1847"/>
                  </a:cubicBezTo>
                  <a:cubicBezTo>
                    <a:pt x="23461" y="1477"/>
                    <a:pt x="22380" y="766"/>
                    <a:pt x="21669" y="425"/>
                  </a:cubicBezTo>
                  <a:cubicBezTo>
                    <a:pt x="20855" y="132"/>
                    <a:pt x="20022" y="1"/>
                    <a:pt x="191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47;p47">
              <a:extLst>
                <a:ext uri="{FF2B5EF4-FFF2-40B4-BE49-F238E27FC236}">
                  <a16:creationId xmlns:a16="http://schemas.microsoft.com/office/drawing/2014/main" id="{DC101E5A-D59D-4E70-AA71-D26AABBDA3A4}"/>
                </a:ext>
              </a:extLst>
            </p:cNvPr>
            <p:cNvSpPr/>
            <p:nvPr/>
          </p:nvSpPr>
          <p:spPr>
            <a:xfrm>
              <a:off x="3084500" y="835425"/>
              <a:ext cx="159975" cy="286000"/>
            </a:xfrm>
            <a:custGeom>
              <a:avLst/>
              <a:gdLst/>
              <a:ahLst/>
              <a:cxnLst/>
              <a:rect l="l" t="t" r="r" b="b"/>
              <a:pathLst>
                <a:path w="6399" h="11440" extrusionOk="0">
                  <a:moveTo>
                    <a:pt x="3344" y="0"/>
                  </a:moveTo>
                  <a:cubicBezTo>
                    <a:pt x="2474" y="0"/>
                    <a:pt x="1573" y="660"/>
                    <a:pt x="1053" y="1701"/>
                  </a:cubicBezTo>
                  <a:cubicBezTo>
                    <a:pt x="0" y="3123"/>
                    <a:pt x="342" y="5256"/>
                    <a:pt x="711" y="7047"/>
                  </a:cubicBezTo>
                  <a:cubicBezTo>
                    <a:pt x="1053" y="8469"/>
                    <a:pt x="1053" y="9891"/>
                    <a:pt x="2133" y="10602"/>
                  </a:cubicBezTo>
                  <a:lnTo>
                    <a:pt x="2133" y="10943"/>
                  </a:lnTo>
                  <a:cubicBezTo>
                    <a:pt x="2608" y="11264"/>
                    <a:pt x="3088" y="11440"/>
                    <a:pt x="3538" y="11440"/>
                  </a:cubicBezTo>
                  <a:cubicBezTo>
                    <a:pt x="4085" y="11440"/>
                    <a:pt x="4587" y="11179"/>
                    <a:pt x="4977" y="10602"/>
                  </a:cubicBezTo>
                  <a:cubicBezTo>
                    <a:pt x="6399" y="8810"/>
                    <a:pt x="6399" y="4914"/>
                    <a:pt x="5688" y="2782"/>
                  </a:cubicBezTo>
                  <a:cubicBezTo>
                    <a:pt x="5688" y="1701"/>
                    <a:pt x="4977" y="649"/>
                    <a:pt x="4266" y="279"/>
                  </a:cubicBezTo>
                  <a:cubicBezTo>
                    <a:pt x="3976" y="89"/>
                    <a:pt x="3662" y="0"/>
                    <a:pt x="33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8;p47">
              <a:extLst>
                <a:ext uri="{FF2B5EF4-FFF2-40B4-BE49-F238E27FC236}">
                  <a16:creationId xmlns:a16="http://schemas.microsoft.com/office/drawing/2014/main" id="{95C5FE31-BE89-4FDD-956D-4A01F2916A5C}"/>
                </a:ext>
              </a:extLst>
            </p:cNvPr>
            <p:cNvSpPr/>
            <p:nvPr/>
          </p:nvSpPr>
          <p:spPr>
            <a:xfrm>
              <a:off x="2702025" y="1286725"/>
              <a:ext cx="98125" cy="100325"/>
            </a:xfrm>
            <a:custGeom>
              <a:avLst/>
              <a:gdLst/>
              <a:ahLst/>
              <a:cxnLst/>
              <a:rect l="l" t="t" r="r" b="b"/>
              <a:pathLst>
                <a:path w="3925" h="4013" extrusionOk="0">
                  <a:moveTo>
                    <a:pt x="370" y="0"/>
                  </a:moveTo>
                  <a:lnTo>
                    <a:pt x="370" y="711"/>
                  </a:lnTo>
                  <a:cubicBezTo>
                    <a:pt x="1" y="1422"/>
                    <a:pt x="1" y="2133"/>
                    <a:pt x="370" y="2844"/>
                  </a:cubicBezTo>
                  <a:cubicBezTo>
                    <a:pt x="370" y="3213"/>
                    <a:pt x="712" y="3555"/>
                    <a:pt x="712" y="3924"/>
                  </a:cubicBezTo>
                  <a:cubicBezTo>
                    <a:pt x="904" y="3985"/>
                    <a:pt x="1107" y="4013"/>
                    <a:pt x="1315" y="4013"/>
                  </a:cubicBezTo>
                  <a:cubicBezTo>
                    <a:pt x="2276" y="4013"/>
                    <a:pt x="3340" y="3428"/>
                    <a:pt x="3925" y="2844"/>
                  </a:cubicBezTo>
                  <a:lnTo>
                    <a:pt x="3555" y="2844"/>
                  </a:lnTo>
                  <a:cubicBezTo>
                    <a:pt x="2844" y="2844"/>
                    <a:pt x="2133" y="2844"/>
                    <a:pt x="1422" y="2133"/>
                  </a:cubicBezTo>
                  <a:lnTo>
                    <a:pt x="1081" y="1792"/>
                  </a:lnTo>
                  <a:cubicBezTo>
                    <a:pt x="712" y="1422"/>
                    <a:pt x="712" y="711"/>
                    <a:pt x="3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49;p47">
              <a:extLst>
                <a:ext uri="{FF2B5EF4-FFF2-40B4-BE49-F238E27FC236}">
                  <a16:creationId xmlns:a16="http://schemas.microsoft.com/office/drawing/2014/main" id="{EF951E7C-A8D3-4489-AA75-084FDCDF32A4}"/>
                </a:ext>
              </a:extLst>
            </p:cNvPr>
            <p:cNvSpPr/>
            <p:nvPr/>
          </p:nvSpPr>
          <p:spPr>
            <a:xfrm>
              <a:off x="2737575" y="994550"/>
              <a:ext cx="190725" cy="47000"/>
            </a:xfrm>
            <a:custGeom>
              <a:avLst/>
              <a:gdLst/>
              <a:ahLst/>
              <a:cxnLst/>
              <a:rect l="l" t="t" r="r" b="b"/>
              <a:pathLst>
                <a:path w="7629" h="1880" extrusionOk="0">
                  <a:moveTo>
                    <a:pt x="4500" y="0"/>
                  </a:moveTo>
                  <a:cubicBezTo>
                    <a:pt x="3736" y="0"/>
                    <a:pt x="2937" y="159"/>
                    <a:pt x="2133" y="312"/>
                  </a:cubicBezTo>
                  <a:lnTo>
                    <a:pt x="711" y="312"/>
                  </a:lnTo>
                  <a:cubicBezTo>
                    <a:pt x="370" y="682"/>
                    <a:pt x="0" y="682"/>
                    <a:pt x="0" y="1023"/>
                  </a:cubicBezTo>
                  <a:cubicBezTo>
                    <a:pt x="0" y="1393"/>
                    <a:pt x="370" y="1734"/>
                    <a:pt x="711" y="1734"/>
                  </a:cubicBezTo>
                  <a:cubicBezTo>
                    <a:pt x="1176" y="1815"/>
                    <a:pt x="1625" y="1844"/>
                    <a:pt x="2064" y="1844"/>
                  </a:cubicBezTo>
                  <a:cubicBezTo>
                    <a:pt x="3229" y="1844"/>
                    <a:pt x="4329" y="1639"/>
                    <a:pt x="5496" y="1639"/>
                  </a:cubicBezTo>
                  <a:cubicBezTo>
                    <a:pt x="5910" y="1639"/>
                    <a:pt x="6332" y="1664"/>
                    <a:pt x="6768" y="1734"/>
                  </a:cubicBezTo>
                  <a:cubicBezTo>
                    <a:pt x="6860" y="1834"/>
                    <a:pt x="6979" y="1880"/>
                    <a:pt x="7090" y="1880"/>
                  </a:cubicBezTo>
                  <a:cubicBezTo>
                    <a:pt x="7390" y="1880"/>
                    <a:pt x="7629" y="1543"/>
                    <a:pt x="7110" y="1023"/>
                  </a:cubicBezTo>
                  <a:cubicBezTo>
                    <a:pt x="6326" y="240"/>
                    <a:pt x="5439" y="0"/>
                    <a:pt x="450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50;p47">
              <a:extLst>
                <a:ext uri="{FF2B5EF4-FFF2-40B4-BE49-F238E27FC236}">
                  <a16:creationId xmlns:a16="http://schemas.microsoft.com/office/drawing/2014/main" id="{789048C3-25B8-45D0-A5E2-3D63D134DFE0}"/>
                </a:ext>
              </a:extLst>
            </p:cNvPr>
            <p:cNvSpPr/>
            <p:nvPr/>
          </p:nvSpPr>
          <p:spPr>
            <a:xfrm>
              <a:off x="2435425" y="1082675"/>
              <a:ext cx="133675" cy="139900"/>
            </a:xfrm>
            <a:custGeom>
              <a:avLst/>
              <a:gdLst/>
              <a:ahLst/>
              <a:cxnLst/>
              <a:rect l="l" t="t" r="r" b="b"/>
              <a:pathLst>
                <a:path w="5347" h="5596" extrusionOk="0">
                  <a:moveTo>
                    <a:pt x="4636" y="1"/>
                  </a:moveTo>
                  <a:cubicBezTo>
                    <a:pt x="4266" y="1"/>
                    <a:pt x="4266" y="342"/>
                    <a:pt x="3925" y="342"/>
                  </a:cubicBezTo>
                  <a:cubicBezTo>
                    <a:pt x="2845" y="1423"/>
                    <a:pt x="1792" y="2475"/>
                    <a:pt x="1081" y="3555"/>
                  </a:cubicBezTo>
                  <a:cubicBezTo>
                    <a:pt x="712" y="3897"/>
                    <a:pt x="1" y="4977"/>
                    <a:pt x="371" y="5318"/>
                  </a:cubicBezTo>
                  <a:cubicBezTo>
                    <a:pt x="541" y="5503"/>
                    <a:pt x="719" y="5596"/>
                    <a:pt x="897" y="5596"/>
                  </a:cubicBezTo>
                  <a:cubicBezTo>
                    <a:pt x="1074" y="5596"/>
                    <a:pt x="1252" y="5503"/>
                    <a:pt x="1423" y="5318"/>
                  </a:cubicBezTo>
                  <a:cubicBezTo>
                    <a:pt x="2134" y="3897"/>
                    <a:pt x="3555" y="3186"/>
                    <a:pt x="4636" y="2134"/>
                  </a:cubicBezTo>
                  <a:cubicBezTo>
                    <a:pt x="4977" y="1764"/>
                    <a:pt x="4977" y="1423"/>
                    <a:pt x="5347" y="1053"/>
                  </a:cubicBezTo>
                  <a:lnTo>
                    <a:pt x="5347" y="712"/>
                  </a:lnTo>
                  <a:cubicBezTo>
                    <a:pt x="5347" y="342"/>
                    <a:pt x="4977" y="1"/>
                    <a:pt x="46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51;p47">
              <a:extLst>
                <a:ext uri="{FF2B5EF4-FFF2-40B4-BE49-F238E27FC236}">
                  <a16:creationId xmlns:a16="http://schemas.microsoft.com/office/drawing/2014/main" id="{2FCE84FE-7344-44D6-8851-998F198B21C5}"/>
                </a:ext>
              </a:extLst>
            </p:cNvPr>
            <p:cNvSpPr/>
            <p:nvPr/>
          </p:nvSpPr>
          <p:spPr>
            <a:xfrm>
              <a:off x="2746825" y="1436625"/>
              <a:ext cx="165025" cy="72625"/>
            </a:xfrm>
            <a:custGeom>
              <a:avLst/>
              <a:gdLst/>
              <a:ahLst/>
              <a:cxnLst/>
              <a:rect l="l" t="t" r="r" b="b"/>
              <a:pathLst>
                <a:path w="6601" h="2905" extrusionOk="0">
                  <a:moveTo>
                    <a:pt x="4987" y="0"/>
                  </a:moveTo>
                  <a:cubicBezTo>
                    <a:pt x="4423" y="0"/>
                    <a:pt x="3844" y="61"/>
                    <a:pt x="3555" y="61"/>
                  </a:cubicBezTo>
                  <a:cubicBezTo>
                    <a:pt x="2844" y="402"/>
                    <a:pt x="1763" y="772"/>
                    <a:pt x="1052" y="1113"/>
                  </a:cubicBezTo>
                  <a:cubicBezTo>
                    <a:pt x="711" y="1483"/>
                    <a:pt x="711" y="1824"/>
                    <a:pt x="341" y="1824"/>
                  </a:cubicBezTo>
                  <a:cubicBezTo>
                    <a:pt x="341" y="2194"/>
                    <a:pt x="0" y="2535"/>
                    <a:pt x="341" y="2905"/>
                  </a:cubicBezTo>
                  <a:cubicBezTo>
                    <a:pt x="711" y="2905"/>
                    <a:pt x="1052" y="2535"/>
                    <a:pt x="1422" y="2194"/>
                  </a:cubicBezTo>
                  <a:cubicBezTo>
                    <a:pt x="2133" y="2194"/>
                    <a:pt x="2474" y="1824"/>
                    <a:pt x="3185" y="1483"/>
                  </a:cubicBezTo>
                  <a:cubicBezTo>
                    <a:pt x="3896" y="1483"/>
                    <a:pt x="4607" y="1113"/>
                    <a:pt x="5318" y="1113"/>
                  </a:cubicBezTo>
                  <a:cubicBezTo>
                    <a:pt x="5687" y="1113"/>
                    <a:pt x="6398" y="1113"/>
                    <a:pt x="6398" y="772"/>
                  </a:cubicBezTo>
                  <a:cubicBezTo>
                    <a:pt x="6601" y="130"/>
                    <a:pt x="5811" y="0"/>
                    <a:pt x="49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52;p47">
              <a:extLst>
                <a:ext uri="{FF2B5EF4-FFF2-40B4-BE49-F238E27FC236}">
                  <a16:creationId xmlns:a16="http://schemas.microsoft.com/office/drawing/2014/main" id="{ECF8088B-3931-46C7-91B7-A3ECC1C2E65F}"/>
                </a:ext>
              </a:extLst>
            </p:cNvPr>
            <p:cNvSpPr/>
            <p:nvPr/>
          </p:nvSpPr>
          <p:spPr>
            <a:xfrm>
              <a:off x="2835675" y="1153775"/>
              <a:ext cx="124450" cy="97425"/>
            </a:xfrm>
            <a:custGeom>
              <a:avLst/>
              <a:gdLst/>
              <a:ahLst/>
              <a:cxnLst/>
              <a:rect l="l" t="t" r="r" b="b"/>
              <a:pathLst>
                <a:path w="4978" h="3897" extrusionOk="0">
                  <a:moveTo>
                    <a:pt x="4607" y="0"/>
                  </a:moveTo>
                  <a:lnTo>
                    <a:pt x="4607" y="0"/>
                  </a:lnTo>
                  <a:cubicBezTo>
                    <a:pt x="4266" y="1053"/>
                    <a:pt x="3555" y="2133"/>
                    <a:pt x="2475" y="2474"/>
                  </a:cubicBezTo>
                  <a:cubicBezTo>
                    <a:pt x="1423" y="2474"/>
                    <a:pt x="712" y="2133"/>
                    <a:pt x="1" y="1422"/>
                  </a:cubicBezTo>
                  <a:lnTo>
                    <a:pt x="1" y="1422"/>
                  </a:lnTo>
                  <a:cubicBezTo>
                    <a:pt x="1" y="1764"/>
                    <a:pt x="1" y="2133"/>
                    <a:pt x="342" y="2474"/>
                  </a:cubicBezTo>
                  <a:cubicBezTo>
                    <a:pt x="712" y="2844"/>
                    <a:pt x="1764" y="3555"/>
                    <a:pt x="2475" y="3896"/>
                  </a:cubicBezTo>
                  <a:cubicBezTo>
                    <a:pt x="3186" y="3896"/>
                    <a:pt x="3897" y="3185"/>
                    <a:pt x="4266" y="2474"/>
                  </a:cubicBezTo>
                  <a:cubicBezTo>
                    <a:pt x="4607" y="1764"/>
                    <a:pt x="4977" y="711"/>
                    <a:pt x="46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53;p47">
              <a:extLst>
                <a:ext uri="{FF2B5EF4-FFF2-40B4-BE49-F238E27FC236}">
                  <a16:creationId xmlns:a16="http://schemas.microsoft.com/office/drawing/2014/main" id="{785A80F0-32C8-406D-B45A-4A6B43464DBB}"/>
                </a:ext>
              </a:extLst>
            </p:cNvPr>
            <p:cNvSpPr/>
            <p:nvPr/>
          </p:nvSpPr>
          <p:spPr>
            <a:xfrm>
              <a:off x="2515775" y="1268950"/>
              <a:ext cx="115175" cy="106650"/>
            </a:xfrm>
            <a:custGeom>
              <a:avLst/>
              <a:gdLst/>
              <a:ahLst/>
              <a:cxnLst/>
              <a:rect l="l" t="t" r="r" b="b"/>
              <a:pathLst>
                <a:path w="4607" h="4266" extrusionOk="0">
                  <a:moveTo>
                    <a:pt x="3896" y="0"/>
                  </a:moveTo>
                  <a:cubicBezTo>
                    <a:pt x="3896" y="1081"/>
                    <a:pt x="3896" y="2133"/>
                    <a:pt x="2844" y="2503"/>
                  </a:cubicBezTo>
                  <a:cubicBezTo>
                    <a:pt x="2431" y="2916"/>
                    <a:pt x="1778" y="3089"/>
                    <a:pt x="1164" y="3089"/>
                  </a:cubicBezTo>
                  <a:cubicBezTo>
                    <a:pt x="721" y="3089"/>
                    <a:pt x="298" y="2999"/>
                    <a:pt x="0" y="2844"/>
                  </a:cubicBezTo>
                  <a:lnTo>
                    <a:pt x="0" y="2844"/>
                  </a:lnTo>
                  <a:cubicBezTo>
                    <a:pt x="341" y="3555"/>
                    <a:pt x="1052" y="3924"/>
                    <a:pt x="2133" y="4266"/>
                  </a:cubicBezTo>
                  <a:cubicBezTo>
                    <a:pt x="2844" y="4266"/>
                    <a:pt x="3555" y="4266"/>
                    <a:pt x="3896" y="3555"/>
                  </a:cubicBezTo>
                  <a:cubicBezTo>
                    <a:pt x="4607" y="2844"/>
                    <a:pt x="4607" y="1792"/>
                    <a:pt x="4266" y="711"/>
                  </a:cubicBezTo>
                  <a:cubicBezTo>
                    <a:pt x="4266" y="711"/>
                    <a:pt x="4266" y="370"/>
                    <a:pt x="38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54;p47">
              <a:extLst>
                <a:ext uri="{FF2B5EF4-FFF2-40B4-BE49-F238E27FC236}">
                  <a16:creationId xmlns:a16="http://schemas.microsoft.com/office/drawing/2014/main" id="{9239E92E-5391-434F-AF5A-35183D8D560C}"/>
                </a:ext>
              </a:extLst>
            </p:cNvPr>
            <p:cNvSpPr/>
            <p:nvPr/>
          </p:nvSpPr>
          <p:spPr>
            <a:xfrm>
              <a:off x="2827075" y="1100450"/>
              <a:ext cx="106025" cy="98350"/>
            </a:xfrm>
            <a:custGeom>
              <a:avLst/>
              <a:gdLst/>
              <a:ahLst/>
              <a:cxnLst/>
              <a:rect l="l" t="t" r="r" b="b"/>
              <a:pathLst>
                <a:path w="4241" h="3934" extrusionOk="0">
                  <a:moveTo>
                    <a:pt x="345" y="1"/>
                  </a:moveTo>
                  <a:lnTo>
                    <a:pt x="345" y="712"/>
                  </a:lnTo>
                  <a:cubicBezTo>
                    <a:pt x="0" y="1692"/>
                    <a:pt x="594" y="3933"/>
                    <a:pt x="2404" y="3933"/>
                  </a:cubicBezTo>
                  <a:cubicBezTo>
                    <a:pt x="2536" y="3933"/>
                    <a:pt x="2674" y="3922"/>
                    <a:pt x="2819" y="3897"/>
                  </a:cubicBezTo>
                  <a:cubicBezTo>
                    <a:pt x="4241" y="3186"/>
                    <a:pt x="4241" y="1423"/>
                    <a:pt x="3530" y="342"/>
                  </a:cubicBezTo>
                  <a:lnTo>
                    <a:pt x="1767" y="342"/>
                  </a:lnTo>
                  <a:cubicBezTo>
                    <a:pt x="1397" y="342"/>
                    <a:pt x="686" y="342"/>
                    <a:pt x="3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55;p47">
              <a:extLst>
                <a:ext uri="{FF2B5EF4-FFF2-40B4-BE49-F238E27FC236}">
                  <a16:creationId xmlns:a16="http://schemas.microsoft.com/office/drawing/2014/main" id="{D0565BAF-82D3-4D1A-9C6B-C0418CD7DD1C}"/>
                </a:ext>
              </a:extLst>
            </p:cNvPr>
            <p:cNvSpPr/>
            <p:nvPr/>
          </p:nvSpPr>
          <p:spPr>
            <a:xfrm>
              <a:off x="2506525" y="1197850"/>
              <a:ext cx="106675" cy="117525"/>
            </a:xfrm>
            <a:custGeom>
              <a:avLst/>
              <a:gdLst/>
              <a:ahLst/>
              <a:cxnLst/>
              <a:rect l="l" t="t" r="r" b="b"/>
              <a:pathLst>
                <a:path w="4267" h="4701" extrusionOk="0">
                  <a:moveTo>
                    <a:pt x="1422" y="1"/>
                  </a:moveTo>
                  <a:cubicBezTo>
                    <a:pt x="1081" y="711"/>
                    <a:pt x="1081" y="1081"/>
                    <a:pt x="711" y="1422"/>
                  </a:cubicBezTo>
                  <a:cubicBezTo>
                    <a:pt x="711" y="1792"/>
                    <a:pt x="370" y="2133"/>
                    <a:pt x="1" y="2503"/>
                  </a:cubicBezTo>
                  <a:cubicBezTo>
                    <a:pt x="323" y="3742"/>
                    <a:pt x="904" y="4700"/>
                    <a:pt x="1989" y="4700"/>
                  </a:cubicBezTo>
                  <a:cubicBezTo>
                    <a:pt x="2149" y="4700"/>
                    <a:pt x="2320" y="4680"/>
                    <a:pt x="2503" y="4636"/>
                  </a:cubicBezTo>
                  <a:cubicBezTo>
                    <a:pt x="4266" y="4266"/>
                    <a:pt x="3925" y="2133"/>
                    <a:pt x="3214" y="1081"/>
                  </a:cubicBezTo>
                  <a:cubicBezTo>
                    <a:pt x="3214" y="711"/>
                    <a:pt x="2844" y="370"/>
                    <a:pt x="2503" y="370"/>
                  </a:cubicBezTo>
                  <a:lnTo>
                    <a:pt x="2133" y="370"/>
                  </a:lnTo>
                  <a:cubicBezTo>
                    <a:pt x="1792" y="1"/>
                    <a:pt x="1792" y="1"/>
                    <a:pt x="14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56;p47">
              <a:extLst>
                <a:ext uri="{FF2B5EF4-FFF2-40B4-BE49-F238E27FC236}">
                  <a16:creationId xmlns:a16="http://schemas.microsoft.com/office/drawing/2014/main" id="{DA4F5120-E326-4F6B-B4F7-188B509FC52A}"/>
                </a:ext>
              </a:extLst>
            </p:cNvPr>
            <p:cNvSpPr/>
            <p:nvPr/>
          </p:nvSpPr>
          <p:spPr>
            <a:xfrm>
              <a:off x="2328800" y="1322250"/>
              <a:ext cx="400275" cy="487800"/>
            </a:xfrm>
            <a:custGeom>
              <a:avLst/>
              <a:gdLst/>
              <a:ahLst/>
              <a:cxnLst/>
              <a:rect l="l" t="t" r="r" b="b"/>
              <a:pathLst>
                <a:path w="16011" h="19512" extrusionOk="0">
                  <a:moveTo>
                    <a:pt x="5688" y="1"/>
                  </a:moveTo>
                  <a:cubicBezTo>
                    <a:pt x="4636" y="1"/>
                    <a:pt x="3925" y="371"/>
                    <a:pt x="3214" y="712"/>
                  </a:cubicBezTo>
                  <a:cubicBezTo>
                    <a:pt x="2844" y="1082"/>
                    <a:pt x="2503" y="1792"/>
                    <a:pt x="2133" y="2503"/>
                  </a:cubicBezTo>
                  <a:cubicBezTo>
                    <a:pt x="1422" y="3925"/>
                    <a:pt x="0" y="6399"/>
                    <a:pt x="370" y="8191"/>
                  </a:cubicBezTo>
                  <a:cubicBezTo>
                    <a:pt x="711" y="8902"/>
                    <a:pt x="1081" y="9613"/>
                    <a:pt x="1792" y="10323"/>
                  </a:cubicBezTo>
                  <a:lnTo>
                    <a:pt x="4977" y="14589"/>
                  </a:lnTo>
                  <a:cubicBezTo>
                    <a:pt x="5688" y="15641"/>
                    <a:pt x="6399" y="16352"/>
                    <a:pt x="6768" y="17774"/>
                  </a:cubicBezTo>
                  <a:lnTo>
                    <a:pt x="6768" y="18144"/>
                  </a:lnTo>
                  <a:cubicBezTo>
                    <a:pt x="6768" y="18144"/>
                    <a:pt x="7110" y="18144"/>
                    <a:pt x="7110" y="18485"/>
                  </a:cubicBezTo>
                  <a:cubicBezTo>
                    <a:pt x="8531" y="18854"/>
                    <a:pt x="10323" y="19196"/>
                    <a:pt x="12086" y="19196"/>
                  </a:cubicBezTo>
                  <a:cubicBezTo>
                    <a:pt x="12560" y="19196"/>
                    <a:pt x="13514" y="19512"/>
                    <a:pt x="14308" y="19512"/>
                  </a:cubicBezTo>
                  <a:cubicBezTo>
                    <a:pt x="14705" y="19512"/>
                    <a:pt x="15062" y="19433"/>
                    <a:pt x="15299" y="19196"/>
                  </a:cubicBezTo>
                  <a:cubicBezTo>
                    <a:pt x="16010" y="17774"/>
                    <a:pt x="15641" y="16011"/>
                    <a:pt x="15641" y="14589"/>
                  </a:cubicBezTo>
                  <a:cubicBezTo>
                    <a:pt x="15641" y="14219"/>
                    <a:pt x="15641" y="13878"/>
                    <a:pt x="15299" y="13167"/>
                  </a:cubicBezTo>
                  <a:cubicBezTo>
                    <a:pt x="14930" y="12456"/>
                    <a:pt x="14219" y="11745"/>
                    <a:pt x="13508" y="11034"/>
                  </a:cubicBezTo>
                  <a:cubicBezTo>
                    <a:pt x="12797" y="10323"/>
                    <a:pt x="12456" y="9613"/>
                    <a:pt x="12086" y="8532"/>
                  </a:cubicBezTo>
                  <a:lnTo>
                    <a:pt x="12086" y="8191"/>
                  </a:lnTo>
                  <a:cubicBezTo>
                    <a:pt x="12797" y="7480"/>
                    <a:pt x="14588" y="6769"/>
                    <a:pt x="14219" y="5688"/>
                  </a:cubicBezTo>
                  <a:cubicBezTo>
                    <a:pt x="14219" y="5347"/>
                    <a:pt x="13877" y="4636"/>
                    <a:pt x="13167" y="4636"/>
                  </a:cubicBezTo>
                  <a:lnTo>
                    <a:pt x="12797" y="4636"/>
                  </a:lnTo>
                  <a:cubicBezTo>
                    <a:pt x="12086" y="4636"/>
                    <a:pt x="12086" y="3556"/>
                    <a:pt x="11745" y="3214"/>
                  </a:cubicBezTo>
                  <a:cubicBezTo>
                    <a:pt x="11745" y="3214"/>
                    <a:pt x="10708" y="2426"/>
                    <a:pt x="10405" y="2426"/>
                  </a:cubicBezTo>
                  <a:cubicBezTo>
                    <a:pt x="10353" y="2426"/>
                    <a:pt x="10323" y="2449"/>
                    <a:pt x="10323" y="2503"/>
                  </a:cubicBezTo>
                  <a:cubicBezTo>
                    <a:pt x="10323" y="2134"/>
                    <a:pt x="10323" y="1423"/>
                    <a:pt x="9953" y="1423"/>
                  </a:cubicBezTo>
                  <a:cubicBezTo>
                    <a:pt x="9612" y="1082"/>
                    <a:pt x="9242" y="712"/>
                    <a:pt x="8531" y="712"/>
                  </a:cubicBezTo>
                  <a:cubicBezTo>
                    <a:pt x="8901" y="712"/>
                    <a:pt x="8531" y="371"/>
                    <a:pt x="8531" y="371"/>
                  </a:cubicBezTo>
                  <a:cubicBezTo>
                    <a:pt x="8190" y="1"/>
                    <a:pt x="8190" y="1"/>
                    <a:pt x="78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57;p47">
              <a:extLst>
                <a:ext uri="{FF2B5EF4-FFF2-40B4-BE49-F238E27FC236}">
                  <a16:creationId xmlns:a16="http://schemas.microsoft.com/office/drawing/2014/main" id="{CAEF481D-DF06-454C-9269-6E8E87623CB2}"/>
                </a:ext>
              </a:extLst>
            </p:cNvPr>
            <p:cNvSpPr/>
            <p:nvPr/>
          </p:nvSpPr>
          <p:spPr>
            <a:xfrm>
              <a:off x="2107000" y="1731050"/>
              <a:ext cx="604300" cy="1539725"/>
            </a:xfrm>
            <a:custGeom>
              <a:avLst/>
              <a:gdLst/>
              <a:ahLst/>
              <a:cxnLst/>
              <a:rect l="l" t="t" r="r" b="b"/>
              <a:pathLst>
                <a:path w="24172" h="61589" extrusionOk="0">
                  <a:moveTo>
                    <a:pt x="15982" y="0"/>
                  </a:moveTo>
                  <a:lnTo>
                    <a:pt x="15982" y="370"/>
                  </a:lnTo>
                  <a:lnTo>
                    <a:pt x="15640" y="370"/>
                  </a:lnTo>
                  <a:lnTo>
                    <a:pt x="15640" y="3555"/>
                  </a:lnTo>
                  <a:cubicBezTo>
                    <a:pt x="15271" y="4266"/>
                    <a:pt x="14929" y="5346"/>
                    <a:pt x="14560" y="6057"/>
                  </a:cubicBezTo>
                  <a:cubicBezTo>
                    <a:pt x="13849" y="7820"/>
                    <a:pt x="13138" y="9612"/>
                    <a:pt x="12086" y="11375"/>
                  </a:cubicBezTo>
                  <a:cubicBezTo>
                    <a:pt x="7109" y="21328"/>
                    <a:pt x="3185" y="31650"/>
                    <a:pt x="1422" y="42655"/>
                  </a:cubicBezTo>
                  <a:cubicBezTo>
                    <a:pt x="711" y="46921"/>
                    <a:pt x="0" y="51556"/>
                    <a:pt x="341" y="56163"/>
                  </a:cubicBezTo>
                  <a:cubicBezTo>
                    <a:pt x="341" y="56873"/>
                    <a:pt x="711" y="57584"/>
                    <a:pt x="1052" y="58665"/>
                  </a:cubicBezTo>
                  <a:cubicBezTo>
                    <a:pt x="1654" y="60758"/>
                    <a:pt x="3537" y="61589"/>
                    <a:pt x="5600" y="61589"/>
                  </a:cubicBezTo>
                  <a:cubicBezTo>
                    <a:pt x="5976" y="61589"/>
                    <a:pt x="6358" y="61561"/>
                    <a:pt x="6740" y="61509"/>
                  </a:cubicBezTo>
                  <a:cubicBezTo>
                    <a:pt x="9242" y="60798"/>
                    <a:pt x="11005" y="59006"/>
                    <a:pt x="12086" y="56873"/>
                  </a:cubicBezTo>
                  <a:cubicBezTo>
                    <a:pt x="14218" y="52978"/>
                    <a:pt x="15640" y="48712"/>
                    <a:pt x="16351" y="44447"/>
                  </a:cubicBezTo>
                  <a:cubicBezTo>
                    <a:pt x="17062" y="40181"/>
                    <a:pt x="18114" y="35916"/>
                    <a:pt x="18484" y="31650"/>
                  </a:cubicBezTo>
                  <a:cubicBezTo>
                    <a:pt x="19195" y="27726"/>
                    <a:pt x="19536" y="23830"/>
                    <a:pt x="20247" y="20275"/>
                  </a:cubicBezTo>
                  <a:cubicBezTo>
                    <a:pt x="20958" y="17062"/>
                    <a:pt x="21669" y="14218"/>
                    <a:pt x="22380" y="11033"/>
                  </a:cubicBezTo>
                  <a:cubicBezTo>
                    <a:pt x="22749" y="8190"/>
                    <a:pt x="23802" y="5346"/>
                    <a:pt x="24171" y="2502"/>
                  </a:cubicBezTo>
                  <a:cubicBezTo>
                    <a:pt x="24171" y="2133"/>
                    <a:pt x="24171" y="1792"/>
                    <a:pt x="23802" y="1422"/>
                  </a:cubicBezTo>
                  <a:cubicBezTo>
                    <a:pt x="23802" y="1081"/>
                    <a:pt x="23460" y="711"/>
                    <a:pt x="23091" y="711"/>
                  </a:cubicBezTo>
                  <a:cubicBezTo>
                    <a:pt x="21669" y="370"/>
                    <a:pt x="20247" y="370"/>
                    <a:pt x="188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58;p47">
              <a:extLst>
                <a:ext uri="{FF2B5EF4-FFF2-40B4-BE49-F238E27FC236}">
                  <a16:creationId xmlns:a16="http://schemas.microsoft.com/office/drawing/2014/main" id="{C8D31F4C-051B-4188-9162-C22FBFA7C26D}"/>
                </a:ext>
              </a:extLst>
            </p:cNvPr>
            <p:cNvSpPr/>
            <p:nvPr/>
          </p:nvSpPr>
          <p:spPr>
            <a:xfrm>
              <a:off x="1795600" y="2601025"/>
              <a:ext cx="6451575" cy="2411000"/>
            </a:xfrm>
            <a:custGeom>
              <a:avLst/>
              <a:gdLst/>
              <a:ahLst/>
              <a:cxnLst/>
              <a:rect l="l" t="t" r="r" b="b"/>
              <a:pathLst>
                <a:path w="258063" h="96440" extrusionOk="0">
                  <a:moveTo>
                    <a:pt x="258030" y="20640"/>
                  </a:moveTo>
                  <a:lnTo>
                    <a:pt x="258030" y="20640"/>
                  </a:lnTo>
                  <a:cubicBezTo>
                    <a:pt x="258041" y="20644"/>
                    <a:pt x="258052" y="20648"/>
                    <a:pt x="258063" y="20653"/>
                  </a:cubicBezTo>
                  <a:cubicBezTo>
                    <a:pt x="258053" y="20647"/>
                    <a:pt x="258042" y="20643"/>
                    <a:pt x="258030" y="20640"/>
                  </a:cubicBezTo>
                  <a:close/>
                  <a:moveTo>
                    <a:pt x="105793" y="0"/>
                  </a:moveTo>
                  <a:cubicBezTo>
                    <a:pt x="99722" y="0"/>
                    <a:pt x="94038" y="156"/>
                    <a:pt x="88524" y="1117"/>
                  </a:cubicBezTo>
                  <a:cubicBezTo>
                    <a:pt x="80704" y="2538"/>
                    <a:pt x="72884" y="5012"/>
                    <a:pt x="65064" y="9989"/>
                  </a:cubicBezTo>
                  <a:cubicBezTo>
                    <a:pt x="57955" y="14624"/>
                    <a:pt x="49765" y="17098"/>
                    <a:pt x="41604" y="17098"/>
                  </a:cubicBezTo>
                  <a:cubicBezTo>
                    <a:pt x="39095" y="17029"/>
                    <a:pt x="36732" y="16946"/>
                    <a:pt x="34488" y="16946"/>
                  </a:cubicBezTo>
                  <a:cubicBezTo>
                    <a:pt x="25589" y="16946"/>
                    <a:pt x="18558" y="18262"/>
                    <a:pt x="11745" y="27051"/>
                  </a:cubicBezTo>
                  <a:cubicBezTo>
                    <a:pt x="4977" y="35952"/>
                    <a:pt x="1082" y="46615"/>
                    <a:pt x="371" y="57620"/>
                  </a:cubicBezTo>
                  <a:cubicBezTo>
                    <a:pt x="1" y="59042"/>
                    <a:pt x="1" y="62597"/>
                    <a:pt x="1082" y="63677"/>
                  </a:cubicBezTo>
                  <a:cubicBezTo>
                    <a:pt x="1793" y="64729"/>
                    <a:pt x="3556" y="65099"/>
                    <a:pt x="4977" y="65440"/>
                  </a:cubicBezTo>
                  <a:cubicBezTo>
                    <a:pt x="24526" y="71083"/>
                    <a:pt x="32947" y="96439"/>
                    <a:pt x="55268" y="96439"/>
                  </a:cubicBezTo>
                  <a:cubicBezTo>
                    <a:pt x="56910" y="96439"/>
                    <a:pt x="58627" y="96302"/>
                    <a:pt x="60429" y="96010"/>
                  </a:cubicBezTo>
                  <a:cubicBezTo>
                    <a:pt x="67538" y="94588"/>
                    <a:pt x="73595" y="89981"/>
                    <a:pt x="78912" y="85346"/>
                  </a:cubicBezTo>
                  <a:cubicBezTo>
                    <a:pt x="86391" y="78237"/>
                    <a:pt x="93500" y="70787"/>
                    <a:pt x="101662" y="64729"/>
                  </a:cubicBezTo>
                  <a:cubicBezTo>
                    <a:pt x="107349" y="60464"/>
                    <a:pt x="113036" y="56198"/>
                    <a:pt x="119804" y="55146"/>
                  </a:cubicBezTo>
                  <a:cubicBezTo>
                    <a:pt x="128335" y="53355"/>
                    <a:pt x="136866" y="53014"/>
                    <a:pt x="145027" y="53014"/>
                  </a:cubicBezTo>
                  <a:cubicBezTo>
                    <a:pt x="162459" y="53355"/>
                    <a:pt x="179862" y="56909"/>
                    <a:pt x="195872" y="63677"/>
                  </a:cubicBezTo>
                  <a:cubicBezTo>
                    <a:pt x="201450" y="65854"/>
                    <a:pt x="207706" y="68708"/>
                    <a:pt x="213603" y="68708"/>
                  </a:cubicBezTo>
                  <a:cubicBezTo>
                    <a:pt x="216335" y="68708"/>
                    <a:pt x="218990" y="68096"/>
                    <a:pt x="221465" y="66521"/>
                  </a:cubicBezTo>
                  <a:cubicBezTo>
                    <a:pt x="224309" y="65099"/>
                    <a:pt x="226072" y="62256"/>
                    <a:pt x="228204" y="59753"/>
                  </a:cubicBezTo>
                  <a:cubicBezTo>
                    <a:pt x="233551" y="52644"/>
                    <a:pt x="238868" y="45535"/>
                    <a:pt x="244555" y="38426"/>
                  </a:cubicBezTo>
                  <a:cubicBezTo>
                    <a:pt x="245614" y="37033"/>
                    <a:pt x="256196" y="20631"/>
                    <a:pt x="257964" y="20631"/>
                  </a:cubicBezTo>
                  <a:cubicBezTo>
                    <a:pt x="257988" y="20631"/>
                    <a:pt x="258010" y="20634"/>
                    <a:pt x="258030" y="20640"/>
                  </a:cubicBezTo>
                  <a:lnTo>
                    <a:pt x="258030" y="20640"/>
                  </a:lnTo>
                  <a:cubicBezTo>
                    <a:pt x="249882" y="17455"/>
                    <a:pt x="242412" y="12827"/>
                    <a:pt x="234261" y="8937"/>
                  </a:cubicBezTo>
                  <a:cubicBezTo>
                    <a:pt x="227152" y="5382"/>
                    <a:pt x="218621" y="2169"/>
                    <a:pt x="210801" y="2169"/>
                  </a:cubicBezTo>
                  <a:cubicBezTo>
                    <a:pt x="210154" y="2144"/>
                    <a:pt x="209506" y="2132"/>
                    <a:pt x="208859" y="2132"/>
                  </a:cubicBezTo>
                  <a:cubicBezTo>
                    <a:pt x="200609" y="2132"/>
                    <a:pt x="192381" y="4037"/>
                    <a:pt x="184128" y="5012"/>
                  </a:cubicBezTo>
                  <a:cubicBezTo>
                    <a:pt x="179757" y="5597"/>
                    <a:pt x="175136" y="6181"/>
                    <a:pt x="170471" y="6181"/>
                  </a:cubicBezTo>
                  <a:cubicBezTo>
                    <a:pt x="169460" y="6181"/>
                    <a:pt x="168448" y="6154"/>
                    <a:pt x="167435" y="6093"/>
                  </a:cubicBezTo>
                  <a:cubicBezTo>
                    <a:pt x="162089" y="5723"/>
                    <a:pt x="157483" y="3591"/>
                    <a:pt x="152137" y="2538"/>
                  </a:cubicBezTo>
                  <a:cubicBezTo>
                    <a:pt x="139710" y="747"/>
                    <a:pt x="127255" y="36"/>
                    <a:pt x="114828" y="36"/>
                  </a:cubicBezTo>
                  <a:cubicBezTo>
                    <a:pt x="111711" y="36"/>
                    <a:pt x="108707" y="0"/>
                    <a:pt x="1057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259;p47">
              <a:extLst>
                <a:ext uri="{FF2B5EF4-FFF2-40B4-BE49-F238E27FC236}">
                  <a16:creationId xmlns:a16="http://schemas.microsoft.com/office/drawing/2014/main" id="{AED627A8-43D3-46D9-977B-ACEC31248CBB}"/>
                </a:ext>
              </a:extLst>
            </p:cNvPr>
            <p:cNvSpPr/>
            <p:nvPr/>
          </p:nvSpPr>
          <p:spPr>
            <a:xfrm>
              <a:off x="2399900" y="1340025"/>
              <a:ext cx="142200" cy="142225"/>
            </a:xfrm>
            <a:custGeom>
              <a:avLst/>
              <a:gdLst/>
              <a:ahLst/>
              <a:cxnLst/>
              <a:rect l="l" t="t" r="r" b="b"/>
              <a:pathLst>
                <a:path w="5688" h="5689" extrusionOk="0">
                  <a:moveTo>
                    <a:pt x="5687" y="1"/>
                  </a:moveTo>
                  <a:cubicBezTo>
                    <a:pt x="4635" y="371"/>
                    <a:pt x="3555" y="371"/>
                    <a:pt x="2133" y="712"/>
                  </a:cubicBezTo>
                  <a:cubicBezTo>
                    <a:pt x="2133" y="712"/>
                    <a:pt x="1792" y="712"/>
                    <a:pt x="1792" y="1081"/>
                  </a:cubicBezTo>
                  <a:lnTo>
                    <a:pt x="2502" y="1081"/>
                  </a:lnTo>
                  <a:cubicBezTo>
                    <a:pt x="3555" y="712"/>
                    <a:pt x="4635" y="371"/>
                    <a:pt x="5687" y="371"/>
                  </a:cubicBezTo>
                  <a:lnTo>
                    <a:pt x="5687" y="1"/>
                  </a:lnTo>
                  <a:close/>
                  <a:moveTo>
                    <a:pt x="1792" y="1081"/>
                  </a:moveTo>
                  <a:cubicBezTo>
                    <a:pt x="1422" y="1081"/>
                    <a:pt x="1422" y="1423"/>
                    <a:pt x="1422" y="1423"/>
                  </a:cubicBezTo>
                  <a:cubicBezTo>
                    <a:pt x="1792" y="1423"/>
                    <a:pt x="1792" y="1081"/>
                    <a:pt x="1792" y="1081"/>
                  </a:cubicBezTo>
                  <a:close/>
                  <a:moveTo>
                    <a:pt x="1422" y="1423"/>
                  </a:moveTo>
                  <a:cubicBezTo>
                    <a:pt x="711" y="2845"/>
                    <a:pt x="370" y="4266"/>
                    <a:pt x="0" y="5347"/>
                  </a:cubicBezTo>
                  <a:lnTo>
                    <a:pt x="0" y="5688"/>
                  </a:lnTo>
                  <a:cubicBezTo>
                    <a:pt x="0" y="5688"/>
                    <a:pt x="370" y="5688"/>
                    <a:pt x="370" y="5347"/>
                  </a:cubicBezTo>
                  <a:cubicBezTo>
                    <a:pt x="711" y="4266"/>
                    <a:pt x="1081" y="2845"/>
                    <a:pt x="1422" y="14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260;p47">
              <a:extLst>
                <a:ext uri="{FF2B5EF4-FFF2-40B4-BE49-F238E27FC236}">
                  <a16:creationId xmlns:a16="http://schemas.microsoft.com/office/drawing/2014/main" id="{95B9932B-0AC5-47B6-B09A-FCA88C2E41C9}"/>
                </a:ext>
              </a:extLst>
            </p:cNvPr>
            <p:cNvSpPr/>
            <p:nvPr/>
          </p:nvSpPr>
          <p:spPr>
            <a:xfrm>
              <a:off x="2453200" y="1375575"/>
              <a:ext cx="133675" cy="151450"/>
            </a:xfrm>
            <a:custGeom>
              <a:avLst/>
              <a:gdLst/>
              <a:ahLst/>
              <a:cxnLst/>
              <a:rect l="l" t="t" r="r" b="b"/>
              <a:pathLst>
                <a:path w="5347" h="6058" extrusionOk="0">
                  <a:moveTo>
                    <a:pt x="5347" y="1"/>
                  </a:moveTo>
                  <a:cubicBezTo>
                    <a:pt x="4636" y="370"/>
                    <a:pt x="3925" y="370"/>
                    <a:pt x="3214" y="712"/>
                  </a:cubicBezTo>
                  <a:cubicBezTo>
                    <a:pt x="3925" y="712"/>
                    <a:pt x="4636" y="370"/>
                    <a:pt x="5347" y="370"/>
                  </a:cubicBezTo>
                  <a:lnTo>
                    <a:pt x="5347" y="1"/>
                  </a:lnTo>
                  <a:close/>
                  <a:moveTo>
                    <a:pt x="3214" y="712"/>
                  </a:moveTo>
                  <a:cubicBezTo>
                    <a:pt x="2844" y="712"/>
                    <a:pt x="2503" y="1081"/>
                    <a:pt x="2134" y="1081"/>
                  </a:cubicBezTo>
                  <a:cubicBezTo>
                    <a:pt x="1792" y="1423"/>
                    <a:pt x="1792" y="1792"/>
                    <a:pt x="1423" y="2133"/>
                  </a:cubicBezTo>
                  <a:cubicBezTo>
                    <a:pt x="1081" y="3214"/>
                    <a:pt x="370" y="4636"/>
                    <a:pt x="1" y="5688"/>
                  </a:cubicBezTo>
                  <a:lnTo>
                    <a:pt x="1" y="6058"/>
                  </a:lnTo>
                  <a:lnTo>
                    <a:pt x="370" y="5688"/>
                  </a:lnTo>
                  <a:cubicBezTo>
                    <a:pt x="712" y="4636"/>
                    <a:pt x="1081" y="3214"/>
                    <a:pt x="1792" y="2133"/>
                  </a:cubicBezTo>
                  <a:cubicBezTo>
                    <a:pt x="1792" y="1792"/>
                    <a:pt x="2134" y="1423"/>
                    <a:pt x="2134" y="1423"/>
                  </a:cubicBezTo>
                  <a:cubicBezTo>
                    <a:pt x="2503" y="1081"/>
                    <a:pt x="2844" y="1081"/>
                    <a:pt x="3214" y="71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261;p47">
              <a:extLst>
                <a:ext uri="{FF2B5EF4-FFF2-40B4-BE49-F238E27FC236}">
                  <a16:creationId xmlns:a16="http://schemas.microsoft.com/office/drawing/2014/main" id="{6AF17A3C-F2C6-4F68-A5EB-11FB493FF344}"/>
                </a:ext>
              </a:extLst>
            </p:cNvPr>
            <p:cNvSpPr/>
            <p:nvPr/>
          </p:nvSpPr>
          <p:spPr>
            <a:xfrm>
              <a:off x="2524300" y="1438150"/>
              <a:ext cx="115900" cy="124425"/>
            </a:xfrm>
            <a:custGeom>
              <a:avLst/>
              <a:gdLst/>
              <a:ahLst/>
              <a:cxnLst/>
              <a:rect l="l" t="t" r="r" b="b"/>
              <a:pathLst>
                <a:path w="4636" h="4977" extrusionOk="0">
                  <a:moveTo>
                    <a:pt x="4636" y="0"/>
                  </a:moveTo>
                  <a:cubicBezTo>
                    <a:pt x="3925" y="341"/>
                    <a:pt x="3214" y="341"/>
                    <a:pt x="2503" y="711"/>
                  </a:cubicBezTo>
                  <a:cubicBezTo>
                    <a:pt x="3214" y="711"/>
                    <a:pt x="3925" y="341"/>
                    <a:pt x="4636" y="341"/>
                  </a:cubicBezTo>
                  <a:lnTo>
                    <a:pt x="4636" y="0"/>
                  </a:lnTo>
                  <a:close/>
                  <a:moveTo>
                    <a:pt x="2503" y="711"/>
                  </a:moveTo>
                  <a:cubicBezTo>
                    <a:pt x="2133" y="711"/>
                    <a:pt x="1792" y="1052"/>
                    <a:pt x="1422" y="1422"/>
                  </a:cubicBezTo>
                  <a:cubicBezTo>
                    <a:pt x="1792" y="1422"/>
                    <a:pt x="2133" y="1052"/>
                    <a:pt x="2503" y="711"/>
                  </a:cubicBezTo>
                  <a:close/>
                  <a:moveTo>
                    <a:pt x="1422" y="1422"/>
                  </a:moveTo>
                  <a:lnTo>
                    <a:pt x="1422" y="1422"/>
                  </a:lnTo>
                  <a:cubicBezTo>
                    <a:pt x="1081" y="1763"/>
                    <a:pt x="1081" y="2133"/>
                    <a:pt x="711" y="2474"/>
                  </a:cubicBezTo>
                  <a:cubicBezTo>
                    <a:pt x="370" y="3555"/>
                    <a:pt x="370" y="4266"/>
                    <a:pt x="0" y="4977"/>
                  </a:cubicBezTo>
                  <a:cubicBezTo>
                    <a:pt x="370" y="4266"/>
                    <a:pt x="711" y="3555"/>
                    <a:pt x="1081" y="2474"/>
                  </a:cubicBezTo>
                  <a:cubicBezTo>
                    <a:pt x="1081" y="2133"/>
                    <a:pt x="1422" y="1763"/>
                    <a:pt x="1422" y="14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262;p47">
              <a:extLst>
                <a:ext uri="{FF2B5EF4-FFF2-40B4-BE49-F238E27FC236}">
                  <a16:creationId xmlns:a16="http://schemas.microsoft.com/office/drawing/2014/main" id="{53A29A9A-669D-4C9F-A091-1A2250335AA0}"/>
                </a:ext>
              </a:extLst>
            </p:cNvPr>
            <p:cNvSpPr/>
            <p:nvPr/>
          </p:nvSpPr>
          <p:spPr>
            <a:xfrm>
              <a:off x="2417650" y="1322250"/>
              <a:ext cx="266625" cy="293650"/>
            </a:xfrm>
            <a:custGeom>
              <a:avLst/>
              <a:gdLst/>
              <a:ahLst/>
              <a:cxnLst/>
              <a:rect l="l" t="t" r="r" b="b"/>
              <a:pathLst>
                <a:path w="10665" h="11746" extrusionOk="0">
                  <a:moveTo>
                    <a:pt x="1792" y="1"/>
                  </a:moveTo>
                  <a:cubicBezTo>
                    <a:pt x="1082" y="1"/>
                    <a:pt x="371" y="371"/>
                    <a:pt x="1" y="712"/>
                  </a:cubicBezTo>
                  <a:cubicBezTo>
                    <a:pt x="371" y="371"/>
                    <a:pt x="1082" y="371"/>
                    <a:pt x="1792" y="371"/>
                  </a:cubicBezTo>
                  <a:cubicBezTo>
                    <a:pt x="2148" y="186"/>
                    <a:pt x="2503" y="186"/>
                    <a:pt x="2859" y="186"/>
                  </a:cubicBezTo>
                  <a:cubicBezTo>
                    <a:pt x="3214" y="186"/>
                    <a:pt x="3570" y="186"/>
                    <a:pt x="3925" y="1"/>
                  </a:cubicBezTo>
                  <a:close/>
                  <a:moveTo>
                    <a:pt x="4266" y="1"/>
                  </a:moveTo>
                  <a:cubicBezTo>
                    <a:pt x="4636" y="1"/>
                    <a:pt x="4636" y="1"/>
                    <a:pt x="4636" y="371"/>
                  </a:cubicBezTo>
                  <a:cubicBezTo>
                    <a:pt x="4977" y="371"/>
                    <a:pt x="4977" y="371"/>
                    <a:pt x="4977" y="712"/>
                  </a:cubicBezTo>
                  <a:lnTo>
                    <a:pt x="4977" y="1082"/>
                  </a:lnTo>
                  <a:lnTo>
                    <a:pt x="5347" y="1082"/>
                  </a:lnTo>
                  <a:cubicBezTo>
                    <a:pt x="5688" y="1082"/>
                    <a:pt x="6058" y="1082"/>
                    <a:pt x="6399" y="1423"/>
                  </a:cubicBezTo>
                  <a:cubicBezTo>
                    <a:pt x="6399" y="1792"/>
                    <a:pt x="6769" y="2134"/>
                    <a:pt x="6769" y="2503"/>
                  </a:cubicBezTo>
                  <a:lnTo>
                    <a:pt x="7110" y="2503"/>
                  </a:lnTo>
                  <a:cubicBezTo>
                    <a:pt x="7110" y="1792"/>
                    <a:pt x="6769" y="1423"/>
                    <a:pt x="6399" y="1082"/>
                  </a:cubicBezTo>
                  <a:cubicBezTo>
                    <a:pt x="6058" y="1082"/>
                    <a:pt x="5688" y="712"/>
                    <a:pt x="5347" y="712"/>
                  </a:cubicBezTo>
                  <a:cubicBezTo>
                    <a:pt x="5347" y="371"/>
                    <a:pt x="4977" y="1"/>
                    <a:pt x="4977" y="1"/>
                  </a:cubicBezTo>
                  <a:close/>
                  <a:moveTo>
                    <a:pt x="6769" y="2503"/>
                  </a:moveTo>
                  <a:cubicBezTo>
                    <a:pt x="7480" y="2503"/>
                    <a:pt x="7821" y="2845"/>
                    <a:pt x="8191" y="3214"/>
                  </a:cubicBezTo>
                  <a:cubicBezTo>
                    <a:pt x="8532" y="3556"/>
                    <a:pt x="8532" y="3925"/>
                    <a:pt x="8532" y="4266"/>
                  </a:cubicBezTo>
                  <a:lnTo>
                    <a:pt x="8532" y="4977"/>
                  </a:lnTo>
                  <a:lnTo>
                    <a:pt x="8902" y="4977"/>
                  </a:lnTo>
                  <a:cubicBezTo>
                    <a:pt x="8902" y="4977"/>
                    <a:pt x="9243" y="4636"/>
                    <a:pt x="9613" y="4636"/>
                  </a:cubicBezTo>
                  <a:lnTo>
                    <a:pt x="8902" y="4636"/>
                  </a:lnTo>
                  <a:lnTo>
                    <a:pt x="8902" y="4266"/>
                  </a:lnTo>
                  <a:cubicBezTo>
                    <a:pt x="8902" y="3925"/>
                    <a:pt x="8532" y="3556"/>
                    <a:pt x="8532" y="3214"/>
                  </a:cubicBezTo>
                  <a:cubicBezTo>
                    <a:pt x="8191" y="2845"/>
                    <a:pt x="7480" y="2503"/>
                    <a:pt x="6769" y="2503"/>
                  </a:cubicBezTo>
                  <a:close/>
                  <a:moveTo>
                    <a:pt x="9613" y="4636"/>
                  </a:moveTo>
                  <a:lnTo>
                    <a:pt x="9954" y="4977"/>
                  </a:lnTo>
                  <a:cubicBezTo>
                    <a:pt x="10323" y="4977"/>
                    <a:pt x="10323" y="5347"/>
                    <a:pt x="10665" y="5688"/>
                  </a:cubicBezTo>
                  <a:cubicBezTo>
                    <a:pt x="10665" y="4977"/>
                    <a:pt x="10323" y="4636"/>
                    <a:pt x="9954" y="4636"/>
                  </a:cubicBezTo>
                  <a:close/>
                  <a:moveTo>
                    <a:pt x="10665" y="6060"/>
                  </a:moveTo>
                  <a:lnTo>
                    <a:pt x="10665" y="6060"/>
                  </a:lnTo>
                  <a:cubicBezTo>
                    <a:pt x="10664" y="6400"/>
                    <a:pt x="10322" y="6769"/>
                    <a:pt x="9613" y="7110"/>
                  </a:cubicBezTo>
                  <a:cubicBezTo>
                    <a:pt x="9243" y="7480"/>
                    <a:pt x="8532" y="7821"/>
                    <a:pt x="8191" y="8191"/>
                  </a:cubicBezTo>
                  <a:cubicBezTo>
                    <a:pt x="7110" y="8902"/>
                    <a:pt x="6769" y="10323"/>
                    <a:pt x="6399" y="11376"/>
                  </a:cubicBezTo>
                  <a:lnTo>
                    <a:pt x="6399" y="11745"/>
                  </a:lnTo>
                  <a:lnTo>
                    <a:pt x="6769" y="11745"/>
                  </a:lnTo>
                  <a:cubicBezTo>
                    <a:pt x="7110" y="10323"/>
                    <a:pt x="7480" y="9243"/>
                    <a:pt x="8532" y="8191"/>
                  </a:cubicBezTo>
                  <a:cubicBezTo>
                    <a:pt x="8902" y="7821"/>
                    <a:pt x="9243" y="7821"/>
                    <a:pt x="9954" y="7480"/>
                  </a:cubicBezTo>
                  <a:cubicBezTo>
                    <a:pt x="10323" y="7111"/>
                    <a:pt x="10664" y="6402"/>
                    <a:pt x="10665" y="60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263;p47">
              <a:extLst>
                <a:ext uri="{FF2B5EF4-FFF2-40B4-BE49-F238E27FC236}">
                  <a16:creationId xmlns:a16="http://schemas.microsoft.com/office/drawing/2014/main" id="{11B82055-0CFA-4CE7-8EF9-416399B091AE}"/>
                </a:ext>
              </a:extLst>
            </p:cNvPr>
            <p:cNvSpPr/>
            <p:nvPr/>
          </p:nvSpPr>
          <p:spPr>
            <a:xfrm>
              <a:off x="2622400" y="1527000"/>
              <a:ext cx="97425" cy="132975"/>
            </a:xfrm>
            <a:custGeom>
              <a:avLst/>
              <a:gdLst/>
              <a:ahLst/>
              <a:cxnLst/>
              <a:rect l="l" t="t" r="r" b="b"/>
              <a:pathLst>
                <a:path w="3897" h="5319" extrusionOk="0">
                  <a:moveTo>
                    <a:pt x="1" y="1"/>
                  </a:moveTo>
                  <a:cubicBezTo>
                    <a:pt x="342" y="1053"/>
                    <a:pt x="1053" y="2133"/>
                    <a:pt x="1764" y="2844"/>
                  </a:cubicBezTo>
                  <a:cubicBezTo>
                    <a:pt x="2475" y="3555"/>
                    <a:pt x="3555" y="4266"/>
                    <a:pt x="3555" y="5318"/>
                  </a:cubicBezTo>
                  <a:lnTo>
                    <a:pt x="3897" y="5318"/>
                  </a:lnTo>
                  <a:cubicBezTo>
                    <a:pt x="3555" y="4266"/>
                    <a:pt x="2844" y="3555"/>
                    <a:pt x="2133" y="2475"/>
                  </a:cubicBezTo>
                  <a:cubicBezTo>
                    <a:pt x="1053" y="1764"/>
                    <a:pt x="342" y="1053"/>
                    <a:pt x="3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264;p47">
              <a:extLst>
                <a:ext uri="{FF2B5EF4-FFF2-40B4-BE49-F238E27FC236}">
                  <a16:creationId xmlns:a16="http://schemas.microsoft.com/office/drawing/2014/main" id="{2AAE5A30-5D09-4354-8F56-D58ED3B0ED37}"/>
                </a:ext>
              </a:extLst>
            </p:cNvPr>
            <p:cNvSpPr/>
            <p:nvPr/>
          </p:nvSpPr>
          <p:spPr>
            <a:xfrm>
              <a:off x="3137825" y="976050"/>
              <a:ext cx="35575" cy="88875"/>
            </a:xfrm>
            <a:custGeom>
              <a:avLst/>
              <a:gdLst/>
              <a:ahLst/>
              <a:cxnLst/>
              <a:rect l="l" t="t" r="r" b="b"/>
              <a:pathLst>
                <a:path w="1423" h="3555" extrusionOk="0">
                  <a:moveTo>
                    <a:pt x="1052" y="0"/>
                  </a:moveTo>
                  <a:cubicBezTo>
                    <a:pt x="711" y="0"/>
                    <a:pt x="341" y="342"/>
                    <a:pt x="341" y="711"/>
                  </a:cubicBezTo>
                  <a:cubicBezTo>
                    <a:pt x="341" y="1052"/>
                    <a:pt x="0" y="1422"/>
                    <a:pt x="0" y="1763"/>
                  </a:cubicBezTo>
                  <a:cubicBezTo>
                    <a:pt x="0" y="2474"/>
                    <a:pt x="711" y="3185"/>
                    <a:pt x="1422" y="3555"/>
                  </a:cubicBezTo>
                  <a:lnTo>
                    <a:pt x="1422" y="3185"/>
                  </a:lnTo>
                  <a:cubicBezTo>
                    <a:pt x="711" y="3185"/>
                    <a:pt x="341" y="2474"/>
                    <a:pt x="341" y="1763"/>
                  </a:cubicBezTo>
                  <a:cubicBezTo>
                    <a:pt x="341" y="1422"/>
                    <a:pt x="341" y="1052"/>
                    <a:pt x="711" y="711"/>
                  </a:cubicBezTo>
                  <a:cubicBezTo>
                    <a:pt x="711" y="711"/>
                    <a:pt x="711" y="342"/>
                    <a:pt x="10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265;p47">
              <a:extLst>
                <a:ext uri="{FF2B5EF4-FFF2-40B4-BE49-F238E27FC236}">
                  <a16:creationId xmlns:a16="http://schemas.microsoft.com/office/drawing/2014/main" id="{78B4708C-525B-4842-AFD9-395A90F4F32C}"/>
                </a:ext>
              </a:extLst>
            </p:cNvPr>
            <p:cNvSpPr/>
            <p:nvPr/>
          </p:nvSpPr>
          <p:spPr>
            <a:xfrm>
              <a:off x="3146350" y="1002350"/>
              <a:ext cx="62575" cy="35575"/>
            </a:xfrm>
            <a:custGeom>
              <a:avLst/>
              <a:gdLst/>
              <a:ahLst/>
              <a:cxnLst/>
              <a:rect l="l" t="t" r="r" b="b"/>
              <a:pathLst>
                <a:path w="2503" h="1423" extrusionOk="0">
                  <a:moveTo>
                    <a:pt x="1422" y="0"/>
                  </a:moveTo>
                  <a:cubicBezTo>
                    <a:pt x="1081" y="0"/>
                    <a:pt x="370" y="370"/>
                    <a:pt x="370" y="711"/>
                  </a:cubicBezTo>
                  <a:cubicBezTo>
                    <a:pt x="711" y="370"/>
                    <a:pt x="1081" y="370"/>
                    <a:pt x="1422" y="370"/>
                  </a:cubicBezTo>
                  <a:cubicBezTo>
                    <a:pt x="1792" y="370"/>
                    <a:pt x="2133" y="370"/>
                    <a:pt x="2133" y="1081"/>
                  </a:cubicBezTo>
                  <a:lnTo>
                    <a:pt x="2503" y="1081"/>
                  </a:lnTo>
                  <a:lnTo>
                    <a:pt x="2503" y="711"/>
                  </a:lnTo>
                  <a:cubicBezTo>
                    <a:pt x="2503" y="370"/>
                    <a:pt x="1792" y="0"/>
                    <a:pt x="1422" y="0"/>
                  </a:cubicBezTo>
                  <a:close/>
                  <a:moveTo>
                    <a:pt x="370" y="711"/>
                  </a:moveTo>
                  <a:cubicBezTo>
                    <a:pt x="0" y="711"/>
                    <a:pt x="0" y="1081"/>
                    <a:pt x="0" y="1422"/>
                  </a:cubicBezTo>
                  <a:lnTo>
                    <a:pt x="370" y="1422"/>
                  </a:lnTo>
                  <a:lnTo>
                    <a:pt x="370" y="7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266;p47">
              <a:extLst>
                <a:ext uri="{FF2B5EF4-FFF2-40B4-BE49-F238E27FC236}">
                  <a16:creationId xmlns:a16="http://schemas.microsoft.com/office/drawing/2014/main" id="{723064C2-F424-469D-B60A-2C1EA1B985B1}"/>
                </a:ext>
              </a:extLst>
            </p:cNvPr>
            <p:cNvSpPr/>
            <p:nvPr/>
          </p:nvSpPr>
          <p:spPr>
            <a:xfrm>
              <a:off x="3191125" y="1175025"/>
              <a:ext cx="541750" cy="1995650"/>
            </a:xfrm>
            <a:custGeom>
              <a:avLst/>
              <a:gdLst/>
              <a:ahLst/>
              <a:cxnLst/>
              <a:rect l="l" t="t" r="r" b="b"/>
              <a:pathLst>
                <a:path w="21670" h="79826" extrusionOk="0">
                  <a:moveTo>
                    <a:pt x="3483" y="1"/>
                  </a:moveTo>
                  <a:cubicBezTo>
                    <a:pt x="2210" y="1"/>
                    <a:pt x="1217" y="654"/>
                    <a:pt x="1053" y="2705"/>
                  </a:cubicBezTo>
                  <a:cubicBezTo>
                    <a:pt x="1053" y="9814"/>
                    <a:pt x="3897" y="16212"/>
                    <a:pt x="4266" y="22952"/>
                  </a:cubicBezTo>
                  <a:cubicBezTo>
                    <a:pt x="4266" y="30061"/>
                    <a:pt x="3186" y="36829"/>
                    <a:pt x="1764" y="43569"/>
                  </a:cubicBezTo>
                  <a:cubicBezTo>
                    <a:pt x="1053" y="46412"/>
                    <a:pt x="1" y="49256"/>
                    <a:pt x="342" y="52100"/>
                  </a:cubicBezTo>
                  <a:cubicBezTo>
                    <a:pt x="342" y="56735"/>
                    <a:pt x="2845" y="60631"/>
                    <a:pt x="3556" y="64896"/>
                  </a:cubicBezTo>
                  <a:cubicBezTo>
                    <a:pt x="3897" y="68820"/>
                    <a:pt x="3186" y="72716"/>
                    <a:pt x="2475" y="76640"/>
                  </a:cubicBezTo>
                  <a:cubicBezTo>
                    <a:pt x="2475" y="76982"/>
                    <a:pt x="2475" y="77351"/>
                    <a:pt x="2845" y="77693"/>
                  </a:cubicBezTo>
                  <a:cubicBezTo>
                    <a:pt x="2845" y="78062"/>
                    <a:pt x="3186" y="78062"/>
                    <a:pt x="3556" y="78062"/>
                  </a:cubicBezTo>
                  <a:cubicBezTo>
                    <a:pt x="5688" y="78773"/>
                    <a:pt x="7821" y="79114"/>
                    <a:pt x="10295" y="79825"/>
                  </a:cubicBezTo>
                  <a:cubicBezTo>
                    <a:pt x="9954" y="78062"/>
                    <a:pt x="9954" y="76271"/>
                    <a:pt x="10295" y="74849"/>
                  </a:cubicBezTo>
                  <a:cubicBezTo>
                    <a:pt x="11006" y="75930"/>
                    <a:pt x="11376" y="77351"/>
                    <a:pt x="11717" y="78404"/>
                  </a:cubicBezTo>
                  <a:lnTo>
                    <a:pt x="12087" y="78773"/>
                  </a:lnTo>
                  <a:cubicBezTo>
                    <a:pt x="12200" y="78887"/>
                    <a:pt x="12276" y="78925"/>
                    <a:pt x="12340" y="78925"/>
                  </a:cubicBezTo>
                  <a:cubicBezTo>
                    <a:pt x="12469" y="78925"/>
                    <a:pt x="12551" y="78773"/>
                    <a:pt x="12797" y="78773"/>
                  </a:cubicBezTo>
                  <a:cubicBezTo>
                    <a:pt x="14219" y="78773"/>
                    <a:pt x="15641" y="78404"/>
                    <a:pt x="17063" y="78062"/>
                  </a:cubicBezTo>
                  <a:cubicBezTo>
                    <a:pt x="20617" y="77693"/>
                    <a:pt x="21670" y="73086"/>
                    <a:pt x="21328" y="70242"/>
                  </a:cubicBezTo>
                  <a:cubicBezTo>
                    <a:pt x="20959" y="65266"/>
                    <a:pt x="19196" y="60631"/>
                    <a:pt x="17774" y="56024"/>
                  </a:cubicBezTo>
                  <a:cubicBezTo>
                    <a:pt x="16693" y="51389"/>
                    <a:pt x="16693" y="47493"/>
                    <a:pt x="17404" y="42858"/>
                  </a:cubicBezTo>
                  <a:cubicBezTo>
                    <a:pt x="18485" y="36118"/>
                    <a:pt x="18485" y="29350"/>
                    <a:pt x="18115" y="22611"/>
                  </a:cubicBezTo>
                  <a:cubicBezTo>
                    <a:pt x="17774" y="18686"/>
                    <a:pt x="17063" y="14791"/>
                    <a:pt x="15982" y="11236"/>
                  </a:cubicBezTo>
                  <a:cubicBezTo>
                    <a:pt x="15271" y="8734"/>
                    <a:pt x="14930" y="5890"/>
                    <a:pt x="13508" y="3416"/>
                  </a:cubicBezTo>
                  <a:cubicBezTo>
                    <a:pt x="12428" y="1283"/>
                    <a:pt x="10665" y="2335"/>
                    <a:pt x="8532" y="1624"/>
                  </a:cubicBezTo>
                  <a:cubicBezTo>
                    <a:pt x="7137" y="1038"/>
                    <a:pt x="5088" y="1"/>
                    <a:pt x="34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267;p47">
              <a:extLst>
                <a:ext uri="{FF2B5EF4-FFF2-40B4-BE49-F238E27FC236}">
                  <a16:creationId xmlns:a16="http://schemas.microsoft.com/office/drawing/2014/main" id="{43BEDF94-9455-4B37-86E8-5E59E14AD144}"/>
                </a:ext>
              </a:extLst>
            </p:cNvPr>
            <p:cNvSpPr/>
            <p:nvPr/>
          </p:nvSpPr>
          <p:spPr>
            <a:xfrm>
              <a:off x="3848725" y="2931075"/>
              <a:ext cx="1732525" cy="132950"/>
            </a:xfrm>
            <a:custGeom>
              <a:avLst/>
              <a:gdLst/>
              <a:ahLst/>
              <a:cxnLst/>
              <a:rect l="l" t="t" r="r" b="b"/>
              <a:pathLst>
                <a:path w="69301" h="5318" extrusionOk="0">
                  <a:moveTo>
                    <a:pt x="68959" y="0"/>
                  </a:moveTo>
                  <a:cubicBezTo>
                    <a:pt x="61850" y="2133"/>
                    <a:pt x="54030" y="2844"/>
                    <a:pt x="46551" y="2844"/>
                  </a:cubicBezTo>
                  <a:cubicBezTo>
                    <a:pt x="38390" y="2844"/>
                    <a:pt x="29859" y="2133"/>
                    <a:pt x="21669" y="2133"/>
                  </a:cubicBezTo>
                  <a:cubicBezTo>
                    <a:pt x="14560" y="2133"/>
                    <a:pt x="7110" y="2474"/>
                    <a:pt x="342" y="4607"/>
                  </a:cubicBezTo>
                  <a:cubicBezTo>
                    <a:pt x="1" y="4607"/>
                    <a:pt x="1" y="4977"/>
                    <a:pt x="1" y="4977"/>
                  </a:cubicBezTo>
                  <a:lnTo>
                    <a:pt x="342" y="5318"/>
                  </a:lnTo>
                  <a:cubicBezTo>
                    <a:pt x="7451" y="3185"/>
                    <a:pt x="14560" y="2844"/>
                    <a:pt x="21669" y="2844"/>
                  </a:cubicBezTo>
                  <a:cubicBezTo>
                    <a:pt x="29859" y="2844"/>
                    <a:pt x="38020" y="3185"/>
                    <a:pt x="46551" y="3185"/>
                  </a:cubicBezTo>
                  <a:cubicBezTo>
                    <a:pt x="54030" y="3185"/>
                    <a:pt x="61850" y="2844"/>
                    <a:pt x="69301" y="341"/>
                  </a:cubicBezTo>
                  <a:lnTo>
                    <a:pt x="693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268;p47">
              <a:extLst>
                <a:ext uri="{FF2B5EF4-FFF2-40B4-BE49-F238E27FC236}">
                  <a16:creationId xmlns:a16="http://schemas.microsoft.com/office/drawing/2014/main" id="{1E66081F-7F68-482D-92E1-494D0CD68A54}"/>
                </a:ext>
              </a:extLst>
            </p:cNvPr>
            <p:cNvSpPr/>
            <p:nvPr/>
          </p:nvSpPr>
          <p:spPr>
            <a:xfrm>
              <a:off x="2124775" y="3126575"/>
              <a:ext cx="1057150" cy="790550"/>
            </a:xfrm>
            <a:custGeom>
              <a:avLst/>
              <a:gdLst/>
              <a:ahLst/>
              <a:cxnLst/>
              <a:rect l="l" t="t" r="r" b="b"/>
              <a:pathLst>
                <a:path w="42286" h="31622" extrusionOk="0">
                  <a:moveTo>
                    <a:pt x="41944" y="0"/>
                  </a:moveTo>
                  <a:cubicBezTo>
                    <a:pt x="24882" y="4977"/>
                    <a:pt x="9583" y="15982"/>
                    <a:pt x="0" y="31281"/>
                  </a:cubicBezTo>
                  <a:lnTo>
                    <a:pt x="0" y="31622"/>
                  </a:lnTo>
                  <a:lnTo>
                    <a:pt x="341" y="31622"/>
                  </a:lnTo>
                  <a:cubicBezTo>
                    <a:pt x="9953" y="16693"/>
                    <a:pt x="25223" y="5318"/>
                    <a:pt x="42285" y="342"/>
                  </a:cubicBezTo>
                  <a:lnTo>
                    <a:pt x="42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269;p47">
              <a:extLst>
                <a:ext uri="{FF2B5EF4-FFF2-40B4-BE49-F238E27FC236}">
                  <a16:creationId xmlns:a16="http://schemas.microsoft.com/office/drawing/2014/main" id="{94F04C3B-C296-4D38-B839-9BF177F7FA42}"/>
                </a:ext>
              </a:extLst>
            </p:cNvPr>
            <p:cNvSpPr/>
            <p:nvPr/>
          </p:nvSpPr>
          <p:spPr>
            <a:xfrm>
              <a:off x="2790900" y="1322250"/>
              <a:ext cx="453575" cy="540150"/>
            </a:xfrm>
            <a:custGeom>
              <a:avLst/>
              <a:gdLst/>
              <a:ahLst/>
              <a:cxnLst/>
              <a:rect l="l" t="t" r="r" b="b"/>
              <a:pathLst>
                <a:path w="18143" h="21606" extrusionOk="0">
                  <a:moveTo>
                    <a:pt x="16721" y="1"/>
                  </a:moveTo>
                  <a:cubicBezTo>
                    <a:pt x="16351" y="1"/>
                    <a:pt x="16010" y="371"/>
                    <a:pt x="16010" y="371"/>
                  </a:cubicBezTo>
                  <a:cubicBezTo>
                    <a:pt x="15640" y="712"/>
                    <a:pt x="15640" y="1082"/>
                    <a:pt x="15299" y="1423"/>
                  </a:cubicBezTo>
                  <a:cubicBezTo>
                    <a:pt x="15299" y="1082"/>
                    <a:pt x="14929" y="1082"/>
                    <a:pt x="14929" y="1082"/>
                  </a:cubicBezTo>
                  <a:cubicBezTo>
                    <a:pt x="14588" y="712"/>
                    <a:pt x="14218" y="712"/>
                    <a:pt x="13877" y="712"/>
                  </a:cubicBezTo>
                  <a:cubicBezTo>
                    <a:pt x="13508" y="712"/>
                    <a:pt x="13508" y="1082"/>
                    <a:pt x="13166" y="1423"/>
                  </a:cubicBezTo>
                  <a:lnTo>
                    <a:pt x="13166" y="2134"/>
                  </a:lnTo>
                  <a:cubicBezTo>
                    <a:pt x="13166" y="1792"/>
                    <a:pt x="12797" y="1792"/>
                    <a:pt x="12455" y="1423"/>
                  </a:cubicBezTo>
                  <a:cubicBezTo>
                    <a:pt x="12343" y="1387"/>
                    <a:pt x="12242" y="1371"/>
                    <a:pt x="12151" y="1371"/>
                  </a:cubicBezTo>
                  <a:cubicBezTo>
                    <a:pt x="11375" y="1371"/>
                    <a:pt x="11375" y="2578"/>
                    <a:pt x="11375" y="3214"/>
                  </a:cubicBezTo>
                  <a:lnTo>
                    <a:pt x="10323" y="3214"/>
                  </a:lnTo>
                  <a:cubicBezTo>
                    <a:pt x="10323" y="3556"/>
                    <a:pt x="9953" y="3925"/>
                    <a:pt x="9953" y="3925"/>
                  </a:cubicBezTo>
                  <a:cubicBezTo>
                    <a:pt x="9953" y="4266"/>
                    <a:pt x="10323" y="4636"/>
                    <a:pt x="10323" y="4977"/>
                  </a:cubicBezTo>
                  <a:cubicBezTo>
                    <a:pt x="10323" y="5688"/>
                    <a:pt x="10664" y="6399"/>
                    <a:pt x="10664" y="7110"/>
                  </a:cubicBezTo>
                  <a:cubicBezTo>
                    <a:pt x="10664" y="9243"/>
                    <a:pt x="9242" y="9613"/>
                    <a:pt x="7479" y="9954"/>
                  </a:cubicBezTo>
                  <a:lnTo>
                    <a:pt x="5346" y="11034"/>
                  </a:lnTo>
                  <a:cubicBezTo>
                    <a:pt x="4635" y="11034"/>
                    <a:pt x="3924" y="11376"/>
                    <a:pt x="3214" y="12087"/>
                  </a:cubicBezTo>
                  <a:cubicBezTo>
                    <a:pt x="711" y="13878"/>
                    <a:pt x="0" y="19565"/>
                    <a:pt x="3214" y="21328"/>
                  </a:cubicBezTo>
                  <a:cubicBezTo>
                    <a:pt x="3740" y="21513"/>
                    <a:pt x="4273" y="21606"/>
                    <a:pt x="4806" y="21606"/>
                  </a:cubicBezTo>
                  <a:cubicBezTo>
                    <a:pt x="5339" y="21606"/>
                    <a:pt x="5872" y="21513"/>
                    <a:pt x="6398" y="21328"/>
                  </a:cubicBezTo>
                  <a:cubicBezTo>
                    <a:pt x="7109" y="21328"/>
                    <a:pt x="7479" y="21328"/>
                    <a:pt x="8190" y="20987"/>
                  </a:cubicBezTo>
                  <a:lnTo>
                    <a:pt x="9242" y="19907"/>
                  </a:lnTo>
                  <a:cubicBezTo>
                    <a:pt x="11375" y="17774"/>
                    <a:pt x="14588" y="16352"/>
                    <a:pt x="16351" y="13878"/>
                  </a:cubicBezTo>
                  <a:cubicBezTo>
                    <a:pt x="17432" y="12087"/>
                    <a:pt x="18143" y="9954"/>
                    <a:pt x="18143" y="7821"/>
                  </a:cubicBezTo>
                  <a:cubicBezTo>
                    <a:pt x="18143" y="5688"/>
                    <a:pt x="18143" y="3556"/>
                    <a:pt x="17773" y="1792"/>
                  </a:cubicBezTo>
                  <a:cubicBezTo>
                    <a:pt x="17773" y="1082"/>
                    <a:pt x="17432" y="371"/>
                    <a:pt x="16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270;p47">
              <a:extLst>
                <a:ext uri="{FF2B5EF4-FFF2-40B4-BE49-F238E27FC236}">
                  <a16:creationId xmlns:a16="http://schemas.microsoft.com/office/drawing/2014/main" id="{EF136914-4FAC-4EA0-B698-0B56FA0AD467}"/>
                </a:ext>
              </a:extLst>
            </p:cNvPr>
            <p:cNvSpPr/>
            <p:nvPr/>
          </p:nvSpPr>
          <p:spPr>
            <a:xfrm>
              <a:off x="2826450" y="1322250"/>
              <a:ext cx="382475" cy="382500"/>
            </a:xfrm>
            <a:custGeom>
              <a:avLst/>
              <a:gdLst/>
              <a:ahLst/>
              <a:cxnLst/>
              <a:rect l="l" t="t" r="r" b="b"/>
              <a:pathLst>
                <a:path w="15299" h="15300" extrusionOk="0">
                  <a:moveTo>
                    <a:pt x="15299" y="1"/>
                  </a:moveTo>
                  <a:cubicBezTo>
                    <a:pt x="14929" y="1"/>
                    <a:pt x="14588" y="1"/>
                    <a:pt x="14218" y="371"/>
                  </a:cubicBezTo>
                  <a:lnTo>
                    <a:pt x="14218" y="1082"/>
                  </a:lnTo>
                  <a:cubicBezTo>
                    <a:pt x="14218" y="712"/>
                    <a:pt x="14218" y="712"/>
                    <a:pt x="14588" y="712"/>
                  </a:cubicBezTo>
                  <a:cubicBezTo>
                    <a:pt x="14588" y="371"/>
                    <a:pt x="14929" y="371"/>
                    <a:pt x="15299" y="371"/>
                  </a:cubicBezTo>
                  <a:lnTo>
                    <a:pt x="15299" y="1"/>
                  </a:lnTo>
                  <a:close/>
                  <a:moveTo>
                    <a:pt x="12796" y="712"/>
                  </a:moveTo>
                  <a:cubicBezTo>
                    <a:pt x="12796" y="712"/>
                    <a:pt x="13166" y="712"/>
                    <a:pt x="13166" y="1082"/>
                  </a:cubicBezTo>
                  <a:cubicBezTo>
                    <a:pt x="13507" y="1082"/>
                    <a:pt x="13507" y="1423"/>
                    <a:pt x="13877" y="1423"/>
                  </a:cubicBezTo>
                  <a:cubicBezTo>
                    <a:pt x="13877" y="1082"/>
                    <a:pt x="13507" y="1082"/>
                    <a:pt x="13507" y="712"/>
                  </a:cubicBezTo>
                  <a:close/>
                  <a:moveTo>
                    <a:pt x="14218" y="1082"/>
                  </a:moveTo>
                  <a:cubicBezTo>
                    <a:pt x="13877" y="1082"/>
                    <a:pt x="13877" y="1423"/>
                    <a:pt x="13877" y="1423"/>
                  </a:cubicBezTo>
                  <a:cubicBezTo>
                    <a:pt x="14218" y="1423"/>
                    <a:pt x="14218" y="1082"/>
                    <a:pt x="14218" y="1082"/>
                  </a:cubicBezTo>
                  <a:close/>
                  <a:moveTo>
                    <a:pt x="12455" y="712"/>
                  </a:moveTo>
                  <a:cubicBezTo>
                    <a:pt x="12086" y="712"/>
                    <a:pt x="11744" y="1082"/>
                    <a:pt x="11744" y="1423"/>
                  </a:cubicBezTo>
                  <a:lnTo>
                    <a:pt x="11744" y="1792"/>
                  </a:lnTo>
                  <a:lnTo>
                    <a:pt x="11744" y="1884"/>
                  </a:lnTo>
                  <a:lnTo>
                    <a:pt x="11744" y="1884"/>
                  </a:lnTo>
                  <a:cubicBezTo>
                    <a:pt x="11506" y="1753"/>
                    <a:pt x="11263" y="1672"/>
                    <a:pt x="11033" y="1423"/>
                  </a:cubicBezTo>
                  <a:lnTo>
                    <a:pt x="10664" y="1423"/>
                  </a:lnTo>
                  <a:cubicBezTo>
                    <a:pt x="10664" y="1423"/>
                    <a:pt x="11033" y="1423"/>
                    <a:pt x="11033" y="1792"/>
                  </a:cubicBezTo>
                  <a:cubicBezTo>
                    <a:pt x="11375" y="1792"/>
                    <a:pt x="11744" y="2134"/>
                    <a:pt x="11744" y="2134"/>
                  </a:cubicBezTo>
                  <a:lnTo>
                    <a:pt x="12086" y="2134"/>
                  </a:lnTo>
                  <a:lnTo>
                    <a:pt x="12086" y="1792"/>
                  </a:lnTo>
                  <a:lnTo>
                    <a:pt x="12086" y="1423"/>
                  </a:lnTo>
                  <a:cubicBezTo>
                    <a:pt x="12086" y="1082"/>
                    <a:pt x="12086" y="1082"/>
                    <a:pt x="12455" y="712"/>
                  </a:cubicBezTo>
                  <a:close/>
                  <a:moveTo>
                    <a:pt x="10322" y="1423"/>
                  </a:moveTo>
                  <a:cubicBezTo>
                    <a:pt x="10012" y="1733"/>
                    <a:pt x="9722" y="2283"/>
                    <a:pt x="9637" y="2872"/>
                  </a:cubicBezTo>
                  <a:lnTo>
                    <a:pt x="9637" y="2872"/>
                  </a:lnTo>
                  <a:lnTo>
                    <a:pt x="9612" y="2845"/>
                  </a:lnTo>
                  <a:cubicBezTo>
                    <a:pt x="9242" y="2845"/>
                    <a:pt x="9242" y="3214"/>
                    <a:pt x="8901" y="3214"/>
                  </a:cubicBezTo>
                  <a:cubicBezTo>
                    <a:pt x="8531" y="3556"/>
                    <a:pt x="8531" y="3556"/>
                    <a:pt x="8531" y="3925"/>
                  </a:cubicBezTo>
                  <a:lnTo>
                    <a:pt x="8531" y="4266"/>
                  </a:lnTo>
                  <a:lnTo>
                    <a:pt x="8531" y="4977"/>
                  </a:lnTo>
                  <a:cubicBezTo>
                    <a:pt x="8901" y="5688"/>
                    <a:pt x="8901" y="6399"/>
                    <a:pt x="8901" y="7110"/>
                  </a:cubicBezTo>
                  <a:lnTo>
                    <a:pt x="8901" y="7480"/>
                  </a:lnTo>
                  <a:cubicBezTo>
                    <a:pt x="8901" y="8191"/>
                    <a:pt x="8531" y="8902"/>
                    <a:pt x="8190" y="9243"/>
                  </a:cubicBezTo>
                  <a:cubicBezTo>
                    <a:pt x="8901" y="8902"/>
                    <a:pt x="9242" y="8532"/>
                    <a:pt x="9242" y="7480"/>
                  </a:cubicBezTo>
                  <a:lnTo>
                    <a:pt x="9242" y="7110"/>
                  </a:lnTo>
                  <a:cubicBezTo>
                    <a:pt x="9242" y="6399"/>
                    <a:pt x="8901" y="5688"/>
                    <a:pt x="8901" y="4977"/>
                  </a:cubicBezTo>
                  <a:lnTo>
                    <a:pt x="8901" y="4266"/>
                  </a:lnTo>
                  <a:lnTo>
                    <a:pt x="8901" y="3925"/>
                  </a:lnTo>
                  <a:cubicBezTo>
                    <a:pt x="8901" y="3925"/>
                    <a:pt x="8901" y="3556"/>
                    <a:pt x="9242" y="3214"/>
                  </a:cubicBezTo>
                  <a:lnTo>
                    <a:pt x="9953" y="3214"/>
                  </a:lnTo>
                  <a:lnTo>
                    <a:pt x="9953" y="2134"/>
                  </a:lnTo>
                  <a:lnTo>
                    <a:pt x="10322" y="1792"/>
                  </a:lnTo>
                  <a:lnTo>
                    <a:pt x="10664" y="1423"/>
                  </a:lnTo>
                  <a:close/>
                  <a:moveTo>
                    <a:pt x="8190" y="9243"/>
                  </a:moveTo>
                  <a:lnTo>
                    <a:pt x="8190" y="9243"/>
                  </a:lnTo>
                  <a:cubicBezTo>
                    <a:pt x="7479" y="9613"/>
                    <a:pt x="6768" y="9954"/>
                    <a:pt x="6057" y="9954"/>
                  </a:cubicBezTo>
                  <a:cubicBezTo>
                    <a:pt x="5346" y="10323"/>
                    <a:pt x="4635" y="10323"/>
                    <a:pt x="3555" y="10665"/>
                  </a:cubicBezTo>
                  <a:cubicBezTo>
                    <a:pt x="3213" y="11034"/>
                    <a:pt x="2502" y="11376"/>
                    <a:pt x="1792" y="11745"/>
                  </a:cubicBezTo>
                  <a:cubicBezTo>
                    <a:pt x="1081" y="12456"/>
                    <a:pt x="370" y="13878"/>
                    <a:pt x="0" y="14930"/>
                  </a:cubicBezTo>
                  <a:lnTo>
                    <a:pt x="0" y="15300"/>
                  </a:lnTo>
                  <a:cubicBezTo>
                    <a:pt x="370" y="13878"/>
                    <a:pt x="1081" y="12797"/>
                    <a:pt x="1792" y="12087"/>
                  </a:cubicBezTo>
                  <a:lnTo>
                    <a:pt x="3924" y="11034"/>
                  </a:lnTo>
                  <a:cubicBezTo>
                    <a:pt x="4635" y="10665"/>
                    <a:pt x="5346" y="10323"/>
                    <a:pt x="6057" y="10323"/>
                  </a:cubicBezTo>
                  <a:cubicBezTo>
                    <a:pt x="6768" y="9954"/>
                    <a:pt x="7820" y="9613"/>
                    <a:pt x="8190" y="92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271;p47">
              <a:extLst>
                <a:ext uri="{FF2B5EF4-FFF2-40B4-BE49-F238E27FC236}">
                  <a16:creationId xmlns:a16="http://schemas.microsoft.com/office/drawing/2014/main" id="{CD5BC05A-E3BE-4C15-8C43-6B15B6DD7834}"/>
                </a:ext>
              </a:extLst>
            </p:cNvPr>
            <p:cNvSpPr/>
            <p:nvPr/>
          </p:nvSpPr>
          <p:spPr>
            <a:xfrm>
              <a:off x="2879750" y="1802125"/>
              <a:ext cx="142225" cy="27050"/>
            </a:xfrm>
            <a:custGeom>
              <a:avLst/>
              <a:gdLst/>
              <a:ahLst/>
              <a:cxnLst/>
              <a:rect l="l" t="t" r="r" b="b"/>
              <a:pathLst>
                <a:path w="5689" h="1082" extrusionOk="0">
                  <a:moveTo>
                    <a:pt x="1" y="1"/>
                  </a:moveTo>
                  <a:lnTo>
                    <a:pt x="1" y="370"/>
                  </a:lnTo>
                  <a:cubicBezTo>
                    <a:pt x="370" y="370"/>
                    <a:pt x="712" y="712"/>
                    <a:pt x="1081" y="712"/>
                  </a:cubicBezTo>
                  <a:cubicBezTo>
                    <a:pt x="712" y="712"/>
                    <a:pt x="712" y="370"/>
                    <a:pt x="370" y="1"/>
                  </a:cubicBezTo>
                  <a:close/>
                  <a:moveTo>
                    <a:pt x="1081" y="712"/>
                  </a:moveTo>
                  <a:cubicBezTo>
                    <a:pt x="1423" y="1081"/>
                    <a:pt x="1792" y="1081"/>
                    <a:pt x="1792" y="1081"/>
                  </a:cubicBezTo>
                  <a:lnTo>
                    <a:pt x="3555" y="1081"/>
                  </a:lnTo>
                  <a:cubicBezTo>
                    <a:pt x="4266" y="1081"/>
                    <a:pt x="4977" y="1081"/>
                    <a:pt x="5688" y="71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272;p47">
              <a:extLst>
                <a:ext uri="{FF2B5EF4-FFF2-40B4-BE49-F238E27FC236}">
                  <a16:creationId xmlns:a16="http://schemas.microsoft.com/office/drawing/2014/main" id="{2B246B7E-9314-448E-8048-C38A93CAA922}"/>
                </a:ext>
              </a:extLst>
            </p:cNvPr>
            <p:cNvSpPr/>
            <p:nvPr/>
          </p:nvSpPr>
          <p:spPr>
            <a:xfrm>
              <a:off x="3075250" y="1393350"/>
              <a:ext cx="27050" cy="151450"/>
            </a:xfrm>
            <a:custGeom>
              <a:avLst/>
              <a:gdLst/>
              <a:ahLst/>
              <a:cxnLst/>
              <a:rect l="l" t="t" r="r" b="b"/>
              <a:pathLst>
                <a:path w="1082" h="6058" extrusionOk="0">
                  <a:moveTo>
                    <a:pt x="1" y="1"/>
                  </a:moveTo>
                  <a:lnTo>
                    <a:pt x="1" y="370"/>
                  </a:lnTo>
                  <a:cubicBezTo>
                    <a:pt x="370" y="1081"/>
                    <a:pt x="370" y="2133"/>
                    <a:pt x="712" y="3214"/>
                  </a:cubicBezTo>
                  <a:cubicBezTo>
                    <a:pt x="712" y="3555"/>
                    <a:pt x="1081" y="3925"/>
                    <a:pt x="1081" y="4266"/>
                  </a:cubicBezTo>
                  <a:lnTo>
                    <a:pt x="1081" y="3214"/>
                  </a:lnTo>
                  <a:lnTo>
                    <a:pt x="1" y="1"/>
                  </a:lnTo>
                  <a:close/>
                  <a:moveTo>
                    <a:pt x="1081" y="4636"/>
                  </a:moveTo>
                  <a:cubicBezTo>
                    <a:pt x="1081" y="4977"/>
                    <a:pt x="1081" y="5347"/>
                    <a:pt x="712" y="5688"/>
                  </a:cubicBezTo>
                  <a:lnTo>
                    <a:pt x="712" y="6058"/>
                  </a:lnTo>
                  <a:lnTo>
                    <a:pt x="1081" y="6058"/>
                  </a:lnTo>
                  <a:lnTo>
                    <a:pt x="1081" y="4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273;p47">
              <a:extLst>
                <a:ext uri="{FF2B5EF4-FFF2-40B4-BE49-F238E27FC236}">
                  <a16:creationId xmlns:a16="http://schemas.microsoft.com/office/drawing/2014/main" id="{EFB808DF-6450-4CE6-89FB-09C512F1D702}"/>
                </a:ext>
              </a:extLst>
            </p:cNvPr>
            <p:cNvSpPr/>
            <p:nvPr/>
          </p:nvSpPr>
          <p:spPr>
            <a:xfrm>
              <a:off x="3120050" y="1367050"/>
              <a:ext cx="17800" cy="44100"/>
            </a:xfrm>
            <a:custGeom>
              <a:avLst/>
              <a:gdLst/>
              <a:ahLst/>
              <a:cxnLst/>
              <a:rect l="l" t="t" r="r" b="b"/>
              <a:pathLst>
                <a:path w="712" h="1764" extrusionOk="0">
                  <a:moveTo>
                    <a:pt x="0" y="1"/>
                  </a:moveTo>
                  <a:cubicBezTo>
                    <a:pt x="342" y="712"/>
                    <a:pt x="342" y="1422"/>
                    <a:pt x="711" y="1764"/>
                  </a:cubicBezTo>
                  <a:cubicBezTo>
                    <a:pt x="711" y="1053"/>
                    <a:pt x="342" y="71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274;p47">
              <a:extLst>
                <a:ext uri="{FF2B5EF4-FFF2-40B4-BE49-F238E27FC236}">
                  <a16:creationId xmlns:a16="http://schemas.microsoft.com/office/drawing/2014/main" id="{985B1FCF-AC90-4FCD-B959-676A695C2D4F}"/>
                </a:ext>
              </a:extLst>
            </p:cNvPr>
            <p:cNvSpPr/>
            <p:nvPr/>
          </p:nvSpPr>
          <p:spPr>
            <a:xfrm>
              <a:off x="3173375" y="1349275"/>
              <a:ext cx="35550" cy="177750"/>
            </a:xfrm>
            <a:custGeom>
              <a:avLst/>
              <a:gdLst/>
              <a:ahLst/>
              <a:cxnLst/>
              <a:rect l="l" t="t" r="r" b="b"/>
              <a:pathLst>
                <a:path w="1422" h="7110" extrusionOk="0">
                  <a:moveTo>
                    <a:pt x="0" y="1"/>
                  </a:moveTo>
                  <a:cubicBezTo>
                    <a:pt x="341" y="1053"/>
                    <a:pt x="711" y="2475"/>
                    <a:pt x="1052" y="3555"/>
                  </a:cubicBezTo>
                  <a:cubicBezTo>
                    <a:pt x="1052" y="2133"/>
                    <a:pt x="711" y="1053"/>
                    <a:pt x="341" y="1"/>
                  </a:cubicBezTo>
                  <a:close/>
                  <a:moveTo>
                    <a:pt x="1052" y="3555"/>
                  </a:moveTo>
                  <a:lnTo>
                    <a:pt x="1052" y="4977"/>
                  </a:lnTo>
                  <a:cubicBezTo>
                    <a:pt x="1052" y="5688"/>
                    <a:pt x="1052" y="6399"/>
                    <a:pt x="711" y="7110"/>
                  </a:cubicBezTo>
                  <a:lnTo>
                    <a:pt x="1052" y="7110"/>
                  </a:lnTo>
                  <a:cubicBezTo>
                    <a:pt x="1052" y="6399"/>
                    <a:pt x="1422" y="5688"/>
                    <a:pt x="1422" y="4977"/>
                  </a:cubicBezTo>
                  <a:cubicBezTo>
                    <a:pt x="1422" y="4607"/>
                    <a:pt x="1422" y="3896"/>
                    <a:pt x="1052" y="35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0700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2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Nesanica</a:t>
            </a:r>
            <a:endParaRPr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8EFFDB-A57F-4BAB-9EE1-E99F551ED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57026"/>
              </p:ext>
            </p:extLst>
          </p:nvPr>
        </p:nvGraphicFramePr>
        <p:xfrm>
          <a:off x="715200" y="1248400"/>
          <a:ext cx="7276518" cy="3374964"/>
        </p:xfrm>
        <a:graphic>
          <a:graphicData uri="http://schemas.openxmlformats.org/drawingml/2006/table">
            <a:tbl>
              <a:tblPr>
                <a:tableStyleId>{EC943B05-DEEE-4EEF-84F6-F5E148B02253}</a:tableStyleId>
              </a:tblPr>
              <a:tblGrid>
                <a:gridCol w="4097433">
                  <a:extLst>
                    <a:ext uri="{9D8B030D-6E8A-4147-A177-3AD203B41FA5}">
                      <a16:colId xmlns:a16="http://schemas.microsoft.com/office/drawing/2014/main" val="4076517767"/>
                    </a:ext>
                  </a:extLst>
                </a:gridCol>
                <a:gridCol w="626967">
                  <a:extLst>
                    <a:ext uri="{9D8B030D-6E8A-4147-A177-3AD203B41FA5}">
                      <a16:colId xmlns:a16="http://schemas.microsoft.com/office/drawing/2014/main" val="3927185853"/>
                    </a:ext>
                  </a:extLst>
                </a:gridCol>
                <a:gridCol w="2552118">
                  <a:extLst>
                    <a:ext uri="{9D8B030D-6E8A-4147-A177-3AD203B41FA5}">
                      <a16:colId xmlns:a16="http://schemas.microsoft.com/office/drawing/2014/main" val="486852588"/>
                    </a:ext>
                  </a:extLst>
                </a:gridCol>
              </a:tblGrid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Noću</a:t>
                      </a:r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 (Moj problem je da … ) Označite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Označite </a:t>
                      </a:r>
                    </a:p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(→)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428942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Ne mogu zaspati na početku noći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Poteškoće pri uspavljivanju (nesanica)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2158944669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Ne mogu ostati spavati tijekom noći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Poteškoće održavanja sna (nesanica)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1004914724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Ne mogu zaspati i ne mogu ostati spavati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Mješovita nesanica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747956942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Danju</a:t>
                      </a:r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 (Moje loše spavanje uzrokuje … 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 Označite (→)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235043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Umor ili niska energija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Nesanica s dnevnim posljedicama</a:t>
                      </a:r>
                    </a:p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537336094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Dnevna pospanost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999277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Mentalne smetnje (npr. pažnja, pamćenje)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714359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Promjene raspoloženja (npr. razdražljivost, osjećaj potištenosti)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257710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Loša izvedba (npr. posao, odgovornosti)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390260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Problemi s drugima (npr. obitelj, prijatelji)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1813455409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Ozbiljnost</a:t>
                      </a:r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 (To su problemi za mene … ) 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Označite (→)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725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Jednom ili dvaput tjedno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Blago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2958657495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3 ili više noći tjedno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Teško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1618252808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Manje od 3 mjeseca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Akutno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2940352134"/>
                  </a:ext>
                </a:extLst>
              </a:tr>
              <a:tr h="180944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Više od 3 mjeseca</a:t>
                      </a:r>
                      <a:endParaRPr lang="hr-HR" sz="1100" b="0" i="0" u="none" strike="noStrike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tx1"/>
                          </a:solidFill>
                          <a:effectLst/>
                          <a:latin typeface="Nunito" panose="020B0604020202020204" charset="0"/>
                        </a:rPr>
                        <a:t>Kronično</a:t>
                      </a:r>
                      <a:endParaRPr lang="hr-HR" sz="1100" b="1" i="0" u="none" strike="noStrike" dirty="0">
                        <a:solidFill>
                          <a:schemeClr val="tx1"/>
                        </a:solidFill>
                        <a:effectLst/>
                        <a:latin typeface="Nunito" panose="020B0604020202020204" charset="0"/>
                      </a:endParaRPr>
                    </a:p>
                  </a:txBody>
                  <a:tcPr marL="7539" marR="7539" marT="7539" marB="0" anchor="ctr"/>
                </a:tc>
                <a:extLst>
                  <a:ext uri="{0D108BD9-81ED-4DB2-BD59-A6C34878D82A}">
                    <a16:rowId xmlns:a16="http://schemas.microsoft.com/office/drawing/2014/main" val="574289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83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48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Uzroci nesanice</a:t>
            </a:r>
            <a:endParaRPr dirty="0"/>
          </a:p>
        </p:txBody>
      </p:sp>
      <p:sp>
        <p:nvSpPr>
          <p:cNvPr id="1292" name="Google Shape;1292;p48"/>
          <p:cNvSpPr txBox="1">
            <a:spLocks noGrp="1"/>
          </p:cNvSpPr>
          <p:nvPr>
            <p:ph type="subTitle" idx="4294967295"/>
          </p:nvPr>
        </p:nvSpPr>
        <p:spPr>
          <a:xfrm>
            <a:off x="2014336" y="1869329"/>
            <a:ext cx="2314445" cy="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Povećavanju vjerojatnost razvijanja nesanice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Obiteljska povijest lošeg spavanja, sklonost reagiranju na stres, općenita zabrinutost</a:t>
            </a:r>
          </a:p>
        </p:txBody>
      </p:sp>
      <p:sp>
        <p:nvSpPr>
          <p:cNvPr id="1293" name="Google Shape;1293;p48"/>
          <p:cNvSpPr txBox="1">
            <a:spLocks noGrp="1"/>
          </p:cNvSpPr>
          <p:nvPr>
            <p:ph type="title" idx="4294967295"/>
          </p:nvPr>
        </p:nvSpPr>
        <p:spPr>
          <a:xfrm>
            <a:off x="2014336" y="1485732"/>
            <a:ext cx="2314445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hr-HR" sz="2000" dirty="0"/>
              <a:t>Predisponirajući faktori</a:t>
            </a:r>
          </a:p>
        </p:txBody>
      </p:sp>
      <p:sp>
        <p:nvSpPr>
          <p:cNvPr id="1294" name="Google Shape;1294;p48"/>
          <p:cNvSpPr txBox="1">
            <a:spLocks noGrp="1"/>
          </p:cNvSpPr>
          <p:nvPr>
            <p:ph type="subTitle" idx="4294967295"/>
          </p:nvPr>
        </p:nvSpPr>
        <p:spPr>
          <a:xfrm>
            <a:off x="4386370" y="1869329"/>
            <a:ext cx="1959616" cy="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Događaji koji utječu na osobu i njezino spavanje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Stres zbog određenog razloga, poput bolesti, gubitka voljene osobe ili razdoblja nezaposlenosti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Svakodnevne stvari (buka, malo dijete)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200" dirty="0"/>
              <a:t>Akutna nesanica</a:t>
            </a:r>
          </a:p>
        </p:txBody>
      </p:sp>
      <p:sp>
        <p:nvSpPr>
          <p:cNvPr id="1295" name="Google Shape;1295;p48"/>
          <p:cNvSpPr txBox="1">
            <a:spLocks noGrp="1"/>
          </p:cNvSpPr>
          <p:nvPr>
            <p:ph type="title" idx="4294967295"/>
          </p:nvPr>
        </p:nvSpPr>
        <p:spPr>
          <a:xfrm>
            <a:off x="4304928" y="1485732"/>
            <a:ext cx="2041058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hr-HR" sz="2000" dirty="0"/>
              <a:t>Precipitirajući faktori</a:t>
            </a:r>
          </a:p>
        </p:txBody>
      </p:sp>
      <p:sp>
        <p:nvSpPr>
          <p:cNvPr id="1297" name="Google Shape;1297;p48"/>
          <p:cNvSpPr txBox="1">
            <a:spLocks noGrp="1"/>
          </p:cNvSpPr>
          <p:nvPr>
            <p:ph type="title" idx="4294967295"/>
          </p:nvPr>
        </p:nvSpPr>
        <p:spPr>
          <a:xfrm>
            <a:off x="6512898" y="1485732"/>
            <a:ext cx="2024162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hr-HR" sz="2000" dirty="0"/>
              <a:t>Održavajući faktori</a:t>
            </a:r>
          </a:p>
        </p:txBody>
      </p:sp>
      <p:cxnSp>
        <p:nvCxnSpPr>
          <p:cNvPr id="1404" name="Google Shape;1404;p48"/>
          <p:cNvCxnSpPr>
            <a:cxnSpLocks/>
          </p:cNvCxnSpPr>
          <p:nvPr/>
        </p:nvCxnSpPr>
        <p:spPr>
          <a:xfrm>
            <a:off x="1962491" y="1223900"/>
            <a:ext cx="0" cy="33846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05" name="Google Shape;1405;p48"/>
          <p:cNvCxnSpPr>
            <a:cxnSpLocks/>
          </p:cNvCxnSpPr>
          <p:nvPr/>
        </p:nvCxnSpPr>
        <p:spPr>
          <a:xfrm>
            <a:off x="4308613" y="1223900"/>
            <a:ext cx="0" cy="33846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06" name="Google Shape;1406;p48"/>
          <p:cNvCxnSpPr/>
          <p:nvPr/>
        </p:nvCxnSpPr>
        <p:spPr>
          <a:xfrm>
            <a:off x="6403575" y="1223900"/>
            <a:ext cx="0" cy="33846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3" name="Google Shape;1465;p49">
            <a:extLst>
              <a:ext uri="{FF2B5EF4-FFF2-40B4-BE49-F238E27FC236}">
                <a16:creationId xmlns:a16="http://schemas.microsoft.com/office/drawing/2014/main" id="{163768F0-8B0C-4DDA-ACB3-AF49C59C7E7D}"/>
              </a:ext>
            </a:extLst>
          </p:cNvPr>
          <p:cNvSpPr/>
          <p:nvPr/>
        </p:nvSpPr>
        <p:spPr>
          <a:xfrm>
            <a:off x="7147782" y="3080550"/>
            <a:ext cx="1089033" cy="6793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700" b="1" dirty="0">
                <a:solidFill>
                  <a:schemeClr val="dk1"/>
                </a:solidFill>
                <a:latin typeface="Nunito" panose="020B0604020202020204" charset="0"/>
                <a:ea typeface="Lexend SemiBold"/>
                <a:cs typeface="Lexend SemiBold"/>
                <a:sym typeface="Lexend SemiBold"/>
              </a:rPr>
              <a:t>Nemogućnost spavanja</a:t>
            </a:r>
            <a:endParaRPr sz="700" b="1" dirty="0">
              <a:solidFill>
                <a:schemeClr val="dk1"/>
              </a:solidFill>
              <a:latin typeface="Nunito" panose="020B0604020202020204" charset="0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64" name="Google Shape;1466;p49">
            <a:extLst>
              <a:ext uri="{FF2B5EF4-FFF2-40B4-BE49-F238E27FC236}">
                <a16:creationId xmlns:a16="http://schemas.microsoft.com/office/drawing/2014/main" id="{606E9B50-7CEB-4054-AF19-0057DDD6D915}"/>
              </a:ext>
            </a:extLst>
          </p:cNvPr>
          <p:cNvSpPr/>
          <p:nvPr/>
        </p:nvSpPr>
        <p:spPr>
          <a:xfrm>
            <a:off x="7933772" y="2677411"/>
            <a:ext cx="950910" cy="826927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700" b="1" dirty="0">
                <a:solidFill>
                  <a:schemeClr val="dk1"/>
                </a:solidFill>
                <a:latin typeface="Nunito" panose="020B0604020202020204" charset="0"/>
                <a:ea typeface="Lexend SemiBold"/>
                <a:cs typeface="Lexend SemiBold"/>
                <a:sym typeface="Lexend SemiBold"/>
              </a:rPr>
              <a:t>Neuspjeh rješavanja problema unatoč pokušajima</a:t>
            </a:r>
            <a:endParaRPr sz="700" b="1" dirty="0">
              <a:solidFill>
                <a:schemeClr val="dk1"/>
              </a:solidFill>
              <a:latin typeface="Nunito" panose="020B0604020202020204" charset="0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65" name="Google Shape;1464;p49">
            <a:extLst>
              <a:ext uri="{FF2B5EF4-FFF2-40B4-BE49-F238E27FC236}">
                <a16:creationId xmlns:a16="http://schemas.microsoft.com/office/drawing/2014/main" id="{8A83FC39-C9E8-40E0-8F79-8C41D6533993}"/>
              </a:ext>
            </a:extLst>
          </p:cNvPr>
          <p:cNvSpPr/>
          <p:nvPr/>
        </p:nvSpPr>
        <p:spPr>
          <a:xfrm>
            <a:off x="7147782" y="2342359"/>
            <a:ext cx="1089033" cy="7736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700" b="1" dirty="0">
                <a:solidFill>
                  <a:schemeClr val="dk1"/>
                </a:solidFill>
                <a:latin typeface="Nunito" panose="020B0604020202020204" charset="0"/>
                <a:ea typeface="Lexend SemiBold"/>
                <a:cs typeface="Lexend SemiBold"/>
                <a:sym typeface="Lexend SemiBold"/>
              </a:rPr>
              <a:t>Briga zbog učinka nedostatka sna na svakodnevne aktivnosti</a:t>
            </a:r>
            <a:r>
              <a:rPr lang="hr-HR" sz="1050" b="1" dirty="0">
                <a:solidFill>
                  <a:schemeClr val="dk1"/>
                </a:solidFill>
                <a:latin typeface="Nunito" panose="020B0604020202020204" charset="0"/>
                <a:ea typeface="Lexend SemiBold"/>
                <a:cs typeface="Lexend SemiBold"/>
                <a:sym typeface="Lexend SemiBold"/>
              </a:rPr>
              <a:t> </a:t>
            </a:r>
            <a:endParaRPr sz="1050" b="1" dirty="0">
              <a:solidFill>
                <a:schemeClr val="dk1"/>
              </a:solidFill>
              <a:latin typeface="Nunito" panose="020B0604020202020204" charset="0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66" name="Google Shape;1467;p49">
            <a:extLst>
              <a:ext uri="{FF2B5EF4-FFF2-40B4-BE49-F238E27FC236}">
                <a16:creationId xmlns:a16="http://schemas.microsoft.com/office/drawing/2014/main" id="{906AD0AA-7E04-4DB4-892A-00A6A77D4040}"/>
              </a:ext>
            </a:extLst>
          </p:cNvPr>
          <p:cNvSpPr/>
          <p:nvPr/>
        </p:nvSpPr>
        <p:spPr>
          <a:xfrm>
            <a:off x="6531138" y="2765681"/>
            <a:ext cx="950910" cy="7311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700" b="1" dirty="0">
                <a:solidFill>
                  <a:schemeClr val="dk1"/>
                </a:solidFill>
                <a:latin typeface="Nunito" panose="020B0604020202020204" charset="0"/>
                <a:ea typeface="Lexend SemiBold"/>
                <a:cs typeface="Lexend SemiBold"/>
                <a:sym typeface="Lexend SemiBold"/>
              </a:rPr>
              <a:t>Zabrinutost oko lošeg spavanja noću</a:t>
            </a:r>
            <a:endParaRPr sz="700" b="1" dirty="0">
              <a:solidFill>
                <a:schemeClr val="dk1"/>
              </a:solidFill>
              <a:latin typeface="Nunito" panose="020B0604020202020204" charset="0"/>
              <a:ea typeface="Lexend SemiBold"/>
              <a:cs typeface="Lexend SemiBold"/>
              <a:sym typeface="Lexend SemiBold"/>
            </a:endParaRPr>
          </a:p>
        </p:txBody>
      </p:sp>
      <p:sp>
        <p:nvSpPr>
          <p:cNvPr id="167" name="Arrow: Curved Up 166">
            <a:extLst>
              <a:ext uri="{FF2B5EF4-FFF2-40B4-BE49-F238E27FC236}">
                <a16:creationId xmlns:a16="http://schemas.microsoft.com/office/drawing/2014/main" id="{B92BAF36-2864-4B11-ADFE-CB13C6A29724}"/>
              </a:ext>
            </a:extLst>
          </p:cNvPr>
          <p:cNvSpPr/>
          <p:nvPr/>
        </p:nvSpPr>
        <p:spPr>
          <a:xfrm>
            <a:off x="7486475" y="3812923"/>
            <a:ext cx="453689" cy="193592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68" name="Arrow: Curved Up 167">
            <a:extLst>
              <a:ext uri="{FF2B5EF4-FFF2-40B4-BE49-F238E27FC236}">
                <a16:creationId xmlns:a16="http://schemas.microsoft.com/office/drawing/2014/main" id="{110627F0-D042-45B6-B82E-18B426772B61}"/>
              </a:ext>
            </a:extLst>
          </p:cNvPr>
          <p:cNvSpPr/>
          <p:nvPr/>
        </p:nvSpPr>
        <p:spPr>
          <a:xfrm rot="10800000">
            <a:off x="7465453" y="2090334"/>
            <a:ext cx="453689" cy="193592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grpSp>
        <p:nvGrpSpPr>
          <p:cNvPr id="169" name="Google Shape;476;p34">
            <a:extLst>
              <a:ext uri="{FF2B5EF4-FFF2-40B4-BE49-F238E27FC236}">
                <a16:creationId xmlns:a16="http://schemas.microsoft.com/office/drawing/2014/main" id="{33D0B4CD-AA0D-4BF9-AC1F-30C2CEAAE6D2}"/>
              </a:ext>
            </a:extLst>
          </p:cNvPr>
          <p:cNvGrpSpPr/>
          <p:nvPr/>
        </p:nvGrpSpPr>
        <p:grpSpPr>
          <a:xfrm>
            <a:off x="1338782" y="1918409"/>
            <a:ext cx="673712" cy="558212"/>
            <a:chOff x="2263800" y="1550400"/>
            <a:chExt cx="527450" cy="437025"/>
          </a:xfrm>
        </p:grpSpPr>
        <p:sp>
          <p:nvSpPr>
            <p:cNvPr id="170" name="Google Shape;477;p34">
              <a:extLst>
                <a:ext uri="{FF2B5EF4-FFF2-40B4-BE49-F238E27FC236}">
                  <a16:creationId xmlns:a16="http://schemas.microsoft.com/office/drawing/2014/main" id="{7454E80B-2BEE-43B8-9EFD-7BC0A5700317}"/>
                </a:ext>
              </a:extLst>
            </p:cNvPr>
            <p:cNvSpPr/>
            <p:nvPr/>
          </p:nvSpPr>
          <p:spPr>
            <a:xfrm>
              <a:off x="2263800" y="1550400"/>
              <a:ext cx="527450" cy="437025"/>
            </a:xfrm>
            <a:custGeom>
              <a:avLst/>
              <a:gdLst/>
              <a:ahLst/>
              <a:cxnLst/>
              <a:rect l="l" t="t" r="r" b="b"/>
              <a:pathLst>
                <a:path w="21098" h="17481" extrusionOk="0">
                  <a:moveTo>
                    <a:pt x="10486" y="1"/>
                  </a:moveTo>
                  <a:cubicBezTo>
                    <a:pt x="7718" y="1"/>
                    <a:pt x="5065" y="840"/>
                    <a:pt x="3135" y="2171"/>
                  </a:cubicBezTo>
                  <a:cubicBezTo>
                    <a:pt x="1081" y="3618"/>
                    <a:pt x="0" y="5547"/>
                    <a:pt x="0" y="7593"/>
                  </a:cubicBezTo>
                  <a:cubicBezTo>
                    <a:pt x="0" y="10004"/>
                    <a:pt x="1563" y="12300"/>
                    <a:pt x="4216" y="13747"/>
                  </a:cubicBezTo>
                  <a:lnTo>
                    <a:pt x="4216" y="17480"/>
                  </a:lnTo>
                  <a:lnTo>
                    <a:pt x="8557" y="14953"/>
                  </a:lnTo>
                  <a:cubicBezTo>
                    <a:pt x="9165" y="15069"/>
                    <a:pt x="9888" y="15194"/>
                    <a:pt x="10486" y="15194"/>
                  </a:cubicBezTo>
                  <a:cubicBezTo>
                    <a:pt x="13264" y="15194"/>
                    <a:pt x="15917" y="14345"/>
                    <a:pt x="17846" y="13024"/>
                  </a:cubicBezTo>
                  <a:cubicBezTo>
                    <a:pt x="19892" y="11577"/>
                    <a:pt x="21097" y="9647"/>
                    <a:pt x="21097" y="7593"/>
                  </a:cubicBezTo>
                  <a:cubicBezTo>
                    <a:pt x="21097" y="5547"/>
                    <a:pt x="19892" y="3618"/>
                    <a:pt x="17846" y="2171"/>
                  </a:cubicBezTo>
                  <a:cubicBezTo>
                    <a:pt x="15917" y="840"/>
                    <a:pt x="13264" y="1"/>
                    <a:pt x="104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78;p34">
              <a:extLst>
                <a:ext uri="{FF2B5EF4-FFF2-40B4-BE49-F238E27FC236}">
                  <a16:creationId xmlns:a16="http://schemas.microsoft.com/office/drawing/2014/main" id="{6ABF84E7-5DC9-44B8-B0BE-84401B257FE1}"/>
                </a:ext>
              </a:extLst>
            </p:cNvPr>
            <p:cNvSpPr/>
            <p:nvPr/>
          </p:nvSpPr>
          <p:spPr>
            <a:xfrm>
              <a:off x="2525950" y="1550400"/>
              <a:ext cx="265300" cy="379850"/>
            </a:xfrm>
            <a:custGeom>
              <a:avLst/>
              <a:gdLst/>
              <a:ahLst/>
              <a:cxnLst/>
              <a:rect l="l" t="t" r="r" b="b"/>
              <a:pathLst>
                <a:path w="10612" h="15194" extrusionOk="0">
                  <a:moveTo>
                    <a:pt x="0" y="1"/>
                  </a:moveTo>
                  <a:lnTo>
                    <a:pt x="0" y="15194"/>
                  </a:lnTo>
                  <a:cubicBezTo>
                    <a:pt x="2778" y="15194"/>
                    <a:pt x="5431" y="14345"/>
                    <a:pt x="7360" y="13024"/>
                  </a:cubicBezTo>
                  <a:cubicBezTo>
                    <a:pt x="9406" y="11577"/>
                    <a:pt x="10611" y="9647"/>
                    <a:pt x="10611" y="7593"/>
                  </a:cubicBezTo>
                  <a:cubicBezTo>
                    <a:pt x="10611" y="5547"/>
                    <a:pt x="9406" y="3618"/>
                    <a:pt x="7360" y="2171"/>
                  </a:cubicBezTo>
                  <a:cubicBezTo>
                    <a:pt x="5431" y="840"/>
                    <a:pt x="2778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79;p34">
              <a:extLst>
                <a:ext uri="{FF2B5EF4-FFF2-40B4-BE49-F238E27FC236}">
                  <a16:creationId xmlns:a16="http://schemas.microsoft.com/office/drawing/2014/main" id="{EAEA6D5E-AE30-4F4A-9831-E69CEBC35703}"/>
                </a:ext>
              </a:extLst>
            </p:cNvPr>
            <p:cNvSpPr/>
            <p:nvPr/>
          </p:nvSpPr>
          <p:spPr>
            <a:xfrm>
              <a:off x="2405350" y="1691975"/>
              <a:ext cx="120625" cy="150750"/>
            </a:xfrm>
            <a:custGeom>
              <a:avLst/>
              <a:gdLst/>
              <a:ahLst/>
              <a:cxnLst/>
              <a:rect l="l" t="t" r="r" b="b"/>
              <a:pathLst>
                <a:path w="4825" h="6030" extrusionOk="0">
                  <a:moveTo>
                    <a:pt x="367" y="0"/>
                  </a:moveTo>
                  <a:lnTo>
                    <a:pt x="367" y="1206"/>
                  </a:lnTo>
                  <a:lnTo>
                    <a:pt x="2779" y="1206"/>
                  </a:lnTo>
                  <a:lnTo>
                    <a:pt x="1" y="6029"/>
                  </a:lnTo>
                  <a:lnTo>
                    <a:pt x="4583" y="6029"/>
                  </a:lnTo>
                  <a:lnTo>
                    <a:pt x="4583" y="4823"/>
                  </a:lnTo>
                  <a:lnTo>
                    <a:pt x="2171" y="4823"/>
                  </a:lnTo>
                  <a:lnTo>
                    <a:pt x="48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80;p34">
              <a:extLst>
                <a:ext uri="{FF2B5EF4-FFF2-40B4-BE49-F238E27FC236}">
                  <a16:creationId xmlns:a16="http://schemas.microsoft.com/office/drawing/2014/main" id="{97B70DBF-BD74-4B27-A913-3AD40664C398}"/>
                </a:ext>
              </a:extLst>
            </p:cNvPr>
            <p:cNvSpPr/>
            <p:nvPr/>
          </p:nvSpPr>
          <p:spPr>
            <a:xfrm>
              <a:off x="2535100" y="1625650"/>
              <a:ext cx="108550" cy="126625"/>
            </a:xfrm>
            <a:custGeom>
              <a:avLst/>
              <a:gdLst/>
              <a:ahLst/>
              <a:cxnLst/>
              <a:rect l="l" t="t" r="r" b="b"/>
              <a:pathLst>
                <a:path w="4342" h="5065" extrusionOk="0">
                  <a:moveTo>
                    <a:pt x="483" y="0"/>
                  </a:moveTo>
                  <a:lnTo>
                    <a:pt x="483" y="1206"/>
                  </a:lnTo>
                  <a:lnTo>
                    <a:pt x="2171" y="1206"/>
                  </a:lnTo>
                  <a:lnTo>
                    <a:pt x="1" y="5065"/>
                  </a:lnTo>
                  <a:lnTo>
                    <a:pt x="3859" y="5065"/>
                  </a:lnTo>
                  <a:lnTo>
                    <a:pt x="3859" y="3859"/>
                  </a:lnTo>
                  <a:lnTo>
                    <a:pt x="2171" y="3859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" name="Google Shape;482;p34">
            <a:extLst>
              <a:ext uri="{FF2B5EF4-FFF2-40B4-BE49-F238E27FC236}">
                <a16:creationId xmlns:a16="http://schemas.microsoft.com/office/drawing/2014/main" id="{A685BA45-6692-449F-A29B-2E3DBEF8538B}"/>
              </a:ext>
            </a:extLst>
          </p:cNvPr>
          <p:cNvGrpSpPr/>
          <p:nvPr/>
        </p:nvGrpSpPr>
        <p:grpSpPr>
          <a:xfrm>
            <a:off x="-122762" y="2168005"/>
            <a:ext cx="1913026" cy="3111562"/>
            <a:chOff x="311350" y="2202355"/>
            <a:chExt cx="1913026" cy="3111562"/>
          </a:xfrm>
        </p:grpSpPr>
        <p:sp>
          <p:nvSpPr>
            <p:cNvPr id="175" name="Google Shape;483;p34">
              <a:extLst>
                <a:ext uri="{FF2B5EF4-FFF2-40B4-BE49-F238E27FC236}">
                  <a16:creationId xmlns:a16="http://schemas.microsoft.com/office/drawing/2014/main" id="{617E0709-C101-4F93-ACCF-0BCEAFE7231B}"/>
                </a:ext>
              </a:extLst>
            </p:cNvPr>
            <p:cNvSpPr/>
            <p:nvPr/>
          </p:nvSpPr>
          <p:spPr>
            <a:xfrm>
              <a:off x="1782417" y="4099918"/>
              <a:ext cx="392307" cy="1176849"/>
            </a:xfrm>
            <a:custGeom>
              <a:avLst/>
              <a:gdLst/>
              <a:ahLst/>
              <a:cxnLst/>
              <a:rect l="l" t="t" r="r" b="b"/>
              <a:pathLst>
                <a:path w="10999" h="32995" extrusionOk="0">
                  <a:moveTo>
                    <a:pt x="10082" y="0"/>
                  </a:moveTo>
                  <a:lnTo>
                    <a:pt x="1" y="4143"/>
                  </a:lnTo>
                  <a:cubicBezTo>
                    <a:pt x="1834" y="12831"/>
                    <a:pt x="2310" y="24306"/>
                    <a:pt x="2310" y="32994"/>
                  </a:cubicBezTo>
                  <a:lnTo>
                    <a:pt x="9166" y="32994"/>
                  </a:lnTo>
                  <a:cubicBezTo>
                    <a:pt x="9642" y="24306"/>
                    <a:pt x="10999" y="10082"/>
                    <a:pt x="100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84;p34">
              <a:extLst>
                <a:ext uri="{FF2B5EF4-FFF2-40B4-BE49-F238E27FC236}">
                  <a16:creationId xmlns:a16="http://schemas.microsoft.com/office/drawing/2014/main" id="{BA8811C6-F019-411D-A5D7-F698C2CC17D7}"/>
                </a:ext>
              </a:extLst>
            </p:cNvPr>
            <p:cNvSpPr/>
            <p:nvPr/>
          </p:nvSpPr>
          <p:spPr>
            <a:xfrm>
              <a:off x="361036" y="4067210"/>
              <a:ext cx="392307" cy="1242228"/>
            </a:xfrm>
            <a:custGeom>
              <a:avLst/>
              <a:gdLst/>
              <a:ahLst/>
              <a:cxnLst/>
              <a:rect l="l" t="t" r="r" b="b"/>
              <a:pathLst>
                <a:path w="10999" h="34828" extrusionOk="0">
                  <a:moveTo>
                    <a:pt x="441" y="1"/>
                  </a:moveTo>
                  <a:cubicBezTo>
                    <a:pt x="1" y="10082"/>
                    <a:pt x="1357" y="26139"/>
                    <a:pt x="1834" y="34828"/>
                  </a:cubicBezTo>
                  <a:lnTo>
                    <a:pt x="8689" y="34828"/>
                  </a:lnTo>
                  <a:cubicBezTo>
                    <a:pt x="8689" y="26139"/>
                    <a:pt x="9166" y="14665"/>
                    <a:pt x="10999" y="5976"/>
                  </a:cubicBezTo>
                  <a:lnTo>
                    <a:pt x="44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85;p34">
              <a:extLst>
                <a:ext uri="{FF2B5EF4-FFF2-40B4-BE49-F238E27FC236}">
                  <a16:creationId xmlns:a16="http://schemas.microsoft.com/office/drawing/2014/main" id="{85B28CEA-F517-46AB-8FA5-826CFB9B3158}"/>
                </a:ext>
              </a:extLst>
            </p:cNvPr>
            <p:cNvSpPr/>
            <p:nvPr/>
          </p:nvSpPr>
          <p:spPr>
            <a:xfrm>
              <a:off x="311350" y="3537711"/>
              <a:ext cx="1913026" cy="1776206"/>
            </a:xfrm>
            <a:custGeom>
              <a:avLst/>
              <a:gdLst/>
              <a:ahLst/>
              <a:cxnLst/>
              <a:rect l="l" t="t" r="r" b="b"/>
              <a:pathLst>
                <a:path w="53635" h="49799" extrusionOk="0">
                  <a:moveTo>
                    <a:pt x="32162" y="0"/>
                  </a:moveTo>
                  <a:cubicBezTo>
                    <a:pt x="31055" y="0"/>
                    <a:pt x="29954" y="54"/>
                    <a:pt x="28889" y="182"/>
                  </a:cubicBezTo>
                  <a:lnTo>
                    <a:pt x="15141" y="182"/>
                  </a:lnTo>
                  <a:cubicBezTo>
                    <a:pt x="10999" y="1098"/>
                    <a:pt x="7333" y="4324"/>
                    <a:pt x="5060" y="7514"/>
                  </a:cubicBezTo>
                  <a:cubicBezTo>
                    <a:pt x="3227" y="9823"/>
                    <a:pt x="2310" y="12573"/>
                    <a:pt x="917" y="14846"/>
                  </a:cubicBezTo>
                  <a:lnTo>
                    <a:pt x="1" y="27237"/>
                  </a:lnTo>
                  <a:lnTo>
                    <a:pt x="5976" y="28153"/>
                  </a:lnTo>
                  <a:cubicBezTo>
                    <a:pt x="8249" y="35485"/>
                    <a:pt x="8249" y="37758"/>
                    <a:pt x="8726" y="40984"/>
                  </a:cubicBezTo>
                  <a:cubicBezTo>
                    <a:pt x="9499" y="48312"/>
                    <a:pt x="13192" y="49799"/>
                    <a:pt x="22028" y="49799"/>
                  </a:cubicBezTo>
                  <a:cubicBezTo>
                    <a:pt x="23669" y="49799"/>
                    <a:pt x="25486" y="49748"/>
                    <a:pt x="27496" y="49673"/>
                  </a:cubicBezTo>
                  <a:cubicBezTo>
                    <a:pt x="35305" y="49233"/>
                    <a:pt x="43553" y="47400"/>
                    <a:pt x="43553" y="45567"/>
                  </a:cubicBezTo>
                  <a:cubicBezTo>
                    <a:pt x="43553" y="45567"/>
                    <a:pt x="44470" y="41424"/>
                    <a:pt x="44910" y="39151"/>
                  </a:cubicBezTo>
                  <a:cubicBezTo>
                    <a:pt x="45826" y="34569"/>
                    <a:pt x="47659" y="28593"/>
                    <a:pt x="49052" y="24487"/>
                  </a:cubicBezTo>
                  <a:lnTo>
                    <a:pt x="53635" y="24011"/>
                  </a:lnTo>
                  <a:cubicBezTo>
                    <a:pt x="51802" y="17595"/>
                    <a:pt x="50409" y="9823"/>
                    <a:pt x="48136" y="7074"/>
                  </a:cubicBezTo>
                  <a:cubicBezTo>
                    <a:pt x="45826" y="3408"/>
                    <a:pt x="43993" y="1575"/>
                    <a:pt x="39887" y="658"/>
                  </a:cubicBezTo>
                  <a:cubicBezTo>
                    <a:pt x="37598" y="320"/>
                    <a:pt x="34866" y="0"/>
                    <a:pt x="321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86;p34">
              <a:extLst>
                <a:ext uri="{FF2B5EF4-FFF2-40B4-BE49-F238E27FC236}">
                  <a16:creationId xmlns:a16="http://schemas.microsoft.com/office/drawing/2014/main" id="{F1C136F8-BCCC-4AB7-A433-E6C54BD3647A}"/>
                </a:ext>
              </a:extLst>
            </p:cNvPr>
            <p:cNvSpPr/>
            <p:nvPr/>
          </p:nvSpPr>
          <p:spPr>
            <a:xfrm>
              <a:off x="769010" y="3332332"/>
              <a:ext cx="997727" cy="406431"/>
            </a:xfrm>
            <a:custGeom>
              <a:avLst/>
              <a:gdLst/>
              <a:ahLst/>
              <a:cxnLst/>
              <a:rect l="l" t="t" r="r" b="b"/>
              <a:pathLst>
                <a:path w="27973" h="11395" extrusionOk="0">
                  <a:moveTo>
                    <a:pt x="10082" y="1"/>
                  </a:moveTo>
                  <a:cubicBezTo>
                    <a:pt x="9642" y="1357"/>
                    <a:pt x="9166" y="3667"/>
                    <a:pt x="8726" y="5940"/>
                  </a:cubicBezTo>
                  <a:lnTo>
                    <a:pt x="2310" y="5940"/>
                  </a:lnTo>
                  <a:lnTo>
                    <a:pt x="1" y="6856"/>
                  </a:lnTo>
                  <a:cubicBezTo>
                    <a:pt x="4081" y="9851"/>
                    <a:pt x="9112" y="11394"/>
                    <a:pt x="14158" y="11394"/>
                  </a:cubicBezTo>
                  <a:cubicBezTo>
                    <a:pt x="17636" y="11394"/>
                    <a:pt x="21121" y="10661"/>
                    <a:pt x="24307" y="9166"/>
                  </a:cubicBezTo>
                  <a:cubicBezTo>
                    <a:pt x="25663" y="8689"/>
                    <a:pt x="26580" y="7773"/>
                    <a:pt x="27973" y="6856"/>
                  </a:cubicBezTo>
                  <a:cubicBezTo>
                    <a:pt x="27973" y="6856"/>
                    <a:pt x="26140" y="5940"/>
                    <a:pt x="20164" y="5940"/>
                  </a:cubicBezTo>
                  <a:cubicBezTo>
                    <a:pt x="19724" y="5500"/>
                    <a:pt x="19247" y="5500"/>
                    <a:pt x="19247" y="5500"/>
                  </a:cubicBezTo>
                  <a:cubicBezTo>
                    <a:pt x="18331" y="3667"/>
                    <a:pt x="17891" y="1357"/>
                    <a:pt x="178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87;p34">
              <a:extLst>
                <a:ext uri="{FF2B5EF4-FFF2-40B4-BE49-F238E27FC236}">
                  <a16:creationId xmlns:a16="http://schemas.microsoft.com/office/drawing/2014/main" id="{435492F8-D9CB-4677-A810-44EA0DC27698}"/>
                </a:ext>
              </a:extLst>
            </p:cNvPr>
            <p:cNvSpPr/>
            <p:nvPr/>
          </p:nvSpPr>
          <p:spPr>
            <a:xfrm>
              <a:off x="769010" y="2268163"/>
              <a:ext cx="980714" cy="1135368"/>
            </a:xfrm>
            <a:custGeom>
              <a:avLst/>
              <a:gdLst/>
              <a:ahLst/>
              <a:cxnLst/>
              <a:rect l="l" t="t" r="r" b="b"/>
              <a:pathLst>
                <a:path w="27496" h="31832" extrusionOk="0">
                  <a:moveTo>
                    <a:pt x="11541" y="1"/>
                  </a:moveTo>
                  <a:cubicBezTo>
                    <a:pt x="9144" y="1"/>
                    <a:pt x="2417" y="614"/>
                    <a:pt x="917" y="7363"/>
                  </a:cubicBezTo>
                  <a:cubicBezTo>
                    <a:pt x="1" y="11945"/>
                    <a:pt x="917" y="19277"/>
                    <a:pt x="2310" y="22943"/>
                  </a:cubicBezTo>
                  <a:cubicBezTo>
                    <a:pt x="2750" y="24777"/>
                    <a:pt x="3227" y="26170"/>
                    <a:pt x="4143" y="27526"/>
                  </a:cubicBezTo>
                  <a:cubicBezTo>
                    <a:pt x="6979" y="30834"/>
                    <a:pt x="10301" y="31832"/>
                    <a:pt x="13231" y="31832"/>
                  </a:cubicBezTo>
                  <a:cubicBezTo>
                    <a:pt x="15985" y="31832"/>
                    <a:pt x="18392" y="30950"/>
                    <a:pt x="19724" y="30276"/>
                  </a:cubicBezTo>
                  <a:cubicBezTo>
                    <a:pt x="21557" y="29359"/>
                    <a:pt x="22913" y="28003"/>
                    <a:pt x="23830" y="26170"/>
                  </a:cubicBezTo>
                  <a:cubicBezTo>
                    <a:pt x="26140" y="21110"/>
                    <a:pt x="27056" y="16088"/>
                    <a:pt x="26140" y="10589"/>
                  </a:cubicBezTo>
                  <a:cubicBezTo>
                    <a:pt x="26140" y="10589"/>
                    <a:pt x="27496" y="31"/>
                    <a:pt x="12392" y="31"/>
                  </a:cubicBezTo>
                  <a:cubicBezTo>
                    <a:pt x="12392" y="31"/>
                    <a:pt x="12073" y="1"/>
                    <a:pt x="115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88;p34">
              <a:extLst>
                <a:ext uri="{FF2B5EF4-FFF2-40B4-BE49-F238E27FC236}">
                  <a16:creationId xmlns:a16="http://schemas.microsoft.com/office/drawing/2014/main" id="{3CBF01D2-2B9F-4254-A28C-028CF677214D}"/>
                </a:ext>
              </a:extLst>
            </p:cNvPr>
            <p:cNvSpPr/>
            <p:nvPr/>
          </p:nvSpPr>
          <p:spPr>
            <a:xfrm>
              <a:off x="1684365" y="2743909"/>
              <a:ext cx="98086" cy="179158"/>
            </a:xfrm>
            <a:custGeom>
              <a:avLst/>
              <a:gdLst/>
              <a:ahLst/>
              <a:cxnLst/>
              <a:rect l="l" t="t" r="r" b="b"/>
              <a:pathLst>
                <a:path w="2750" h="5023" extrusionOk="0">
                  <a:moveTo>
                    <a:pt x="1393" y="1"/>
                  </a:moveTo>
                  <a:lnTo>
                    <a:pt x="477" y="917"/>
                  </a:lnTo>
                  <a:lnTo>
                    <a:pt x="0" y="4583"/>
                  </a:lnTo>
                  <a:cubicBezTo>
                    <a:pt x="477" y="5023"/>
                    <a:pt x="1393" y="5023"/>
                    <a:pt x="1833" y="5023"/>
                  </a:cubicBezTo>
                  <a:cubicBezTo>
                    <a:pt x="2310" y="4583"/>
                    <a:pt x="2310" y="4106"/>
                    <a:pt x="2310" y="3190"/>
                  </a:cubicBezTo>
                  <a:cubicBezTo>
                    <a:pt x="2750" y="2750"/>
                    <a:pt x="2750" y="2273"/>
                    <a:pt x="2750" y="1834"/>
                  </a:cubicBezTo>
                  <a:cubicBezTo>
                    <a:pt x="2750" y="1357"/>
                    <a:pt x="2750" y="917"/>
                    <a:pt x="2310" y="440"/>
                  </a:cubicBezTo>
                  <a:cubicBezTo>
                    <a:pt x="1833" y="440"/>
                    <a:pt x="1393" y="1"/>
                    <a:pt x="1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89;p34">
              <a:extLst>
                <a:ext uri="{FF2B5EF4-FFF2-40B4-BE49-F238E27FC236}">
                  <a16:creationId xmlns:a16="http://schemas.microsoft.com/office/drawing/2014/main" id="{A34B89E3-FB66-404C-B68B-DE542B6784F9}"/>
                </a:ext>
              </a:extLst>
            </p:cNvPr>
            <p:cNvSpPr/>
            <p:nvPr/>
          </p:nvSpPr>
          <p:spPr>
            <a:xfrm>
              <a:off x="736338" y="2743909"/>
              <a:ext cx="98086" cy="179158"/>
            </a:xfrm>
            <a:custGeom>
              <a:avLst/>
              <a:gdLst/>
              <a:ahLst/>
              <a:cxnLst/>
              <a:rect l="l" t="t" r="r" b="b"/>
              <a:pathLst>
                <a:path w="2750" h="5023" extrusionOk="0">
                  <a:moveTo>
                    <a:pt x="1393" y="1"/>
                  </a:moveTo>
                  <a:cubicBezTo>
                    <a:pt x="917" y="1"/>
                    <a:pt x="477" y="440"/>
                    <a:pt x="0" y="440"/>
                  </a:cubicBezTo>
                  <a:lnTo>
                    <a:pt x="0" y="1834"/>
                  </a:lnTo>
                  <a:lnTo>
                    <a:pt x="0" y="3190"/>
                  </a:lnTo>
                  <a:cubicBezTo>
                    <a:pt x="0" y="4106"/>
                    <a:pt x="477" y="4583"/>
                    <a:pt x="917" y="5023"/>
                  </a:cubicBezTo>
                  <a:cubicBezTo>
                    <a:pt x="1393" y="5023"/>
                    <a:pt x="1833" y="5023"/>
                    <a:pt x="2310" y="4583"/>
                  </a:cubicBezTo>
                  <a:cubicBezTo>
                    <a:pt x="2310" y="4583"/>
                    <a:pt x="2750" y="2750"/>
                    <a:pt x="1833" y="917"/>
                  </a:cubicBezTo>
                  <a:cubicBezTo>
                    <a:pt x="1833" y="917"/>
                    <a:pt x="1833" y="440"/>
                    <a:pt x="1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90;p34">
              <a:extLst>
                <a:ext uri="{FF2B5EF4-FFF2-40B4-BE49-F238E27FC236}">
                  <a16:creationId xmlns:a16="http://schemas.microsoft.com/office/drawing/2014/main" id="{B0D3B43A-BFC8-46AC-A252-40B6DF154697}"/>
                </a:ext>
              </a:extLst>
            </p:cNvPr>
            <p:cNvSpPr/>
            <p:nvPr/>
          </p:nvSpPr>
          <p:spPr>
            <a:xfrm>
              <a:off x="661327" y="2202355"/>
              <a:ext cx="1088394" cy="574282"/>
            </a:xfrm>
            <a:custGeom>
              <a:avLst/>
              <a:gdLst/>
              <a:ahLst/>
              <a:cxnLst/>
              <a:rect l="l" t="t" r="r" b="b"/>
              <a:pathLst>
                <a:path w="30515" h="16101" extrusionOk="0">
                  <a:moveTo>
                    <a:pt x="16510" y="0"/>
                  </a:moveTo>
                  <a:cubicBezTo>
                    <a:pt x="0" y="0"/>
                    <a:pt x="2622" y="13436"/>
                    <a:pt x="3936" y="16100"/>
                  </a:cubicBezTo>
                  <a:cubicBezTo>
                    <a:pt x="6246" y="15184"/>
                    <a:pt x="6686" y="12874"/>
                    <a:pt x="8519" y="11517"/>
                  </a:cubicBezTo>
                  <a:lnTo>
                    <a:pt x="8519" y="11517"/>
                  </a:lnTo>
                  <a:cubicBezTo>
                    <a:pt x="8079" y="12434"/>
                    <a:pt x="8079" y="13350"/>
                    <a:pt x="7602" y="13790"/>
                  </a:cubicBezTo>
                  <a:cubicBezTo>
                    <a:pt x="10352" y="13790"/>
                    <a:pt x="13578" y="12874"/>
                    <a:pt x="15851" y="11517"/>
                  </a:cubicBezTo>
                  <a:cubicBezTo>
                    <a:pt x="18161" y="9684"/>
                    <a:pt x="19994" y="7375"/>
                    <a:pt x="20433" y="5102"/>
                  </a:cubicBezTo>
                  <a:cubicBezTo>
                    <a:pt x="21350" y="7375"/>
                    <a:pt x="22266" y="10124"/>
                    <a:pt x="24099" y="12434"/>
                  </a:cubicBezTo>
                  <a:cubicBezTo>
                    <a:pt x="25016" y="13350"/>
                    <a:pt x="26409" y="14707"/>
                    <a:pt x="27765" y="15623"/>
                  </a:cubicBezTo>
                  <a:cubicBezTo>
                    <a:pt x="28242" y="15623"/>
                    <a:pt x="29159" y="16100"/>
                    <a:pt x="29599" y="16100"/>
                  </a:cubicBezTo>
                  <a:cubicBezTo>
                    <a:pt x="30515" y="15623"/>
                    <a:pt x="30515" y="14267"/>
                    <a:pt x="30515" y="13790"/>
                  </a:cubicBezTo>
                  <a:cubicBezTo>
                    <a:pt x="30515" y="3269"/>
                    <a:pt x="24576" y="43"/>
                    <a:pt x="18161" y="43"/>
                  </a:cubicBezTo>
                  <a:cubicBezTo>
                    <a:pt x="17590" y="14"/>
                    <a:pt x="17040" y="0"/>
                    <a:pt x="165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91;p34">
              <a:extLst>
                <a:ext uri="{FF2B5EF4-FFF2-40B4-BE49-F238E27FC236}">
                  <a16:creationId xmlns:a16="http://schemas.microsoft.com/office/drawing/2014/main" id="{3398E4C3-90A8-4056-AD5F-645F1580779D}"/>
                </a:ext>
              </a:extLst>
            </p:cNvPr>
            <p:cNvSpPr/>
            <p:nvPr/>
          </p:nvSpPr>
          <p:spPr>
            <a:xfrm>
              <a:off x="769010" y="2776617"/>
              <a:ext cx="32743" cy="113779"/>
            </a:xfrm>
            <a:custGeom>
              <a:avLst/>
              <a:gdLst/>
              <a:ahLst/>
              <a:cxnLst/>
              <a:rect l="l" t="t" r="r" b="b"/>
              <a:pathLst>
                <a:path w="918" h="3190" extrusionOk="0">
                  <a:moveTo>
                    <a:pt x="1" y="0"/>
                  </a:moveTo>
                  <a:lnTo>
                    <a:pt x="1" y="0"/>
                  </a:lnTo>
                  <a:cubicBezTo>
                    <a:pt x="477" y="917"/>
                    <a:pt x="917" y="2273"/>
                    <a:pt x="477" y="3189"/>
                  </a:cubicBezTo>
                  <a:lnTo>
                    <a:pt x="917" y="3189"/>
                  </a:lnTo>
                  <a:cubicBezTo>
                    <a:pt x="917" y="2273"/>
                    <a:pt x="917" y="917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92;p34">
              <a:extLst>
                <a:ext uri="{FF2B5EF4-FFF2-40B4-BE49-F238E27FC236}">
                  <a16:creationId xmlns:a16="http://schemas.microsoft.com/office/drawing/2014/main" id="{FE7A7944-CB25-4A7B-988E-942EF94D195F}"/>
                </a:ext>
              </a:extLst>
            </p:cNvPr>
            <p:cNvSpPr/>
            <p:nvPr/>
          </p:nvSpPr>
          <p:spPr>
            <a:xfrm>
              <a:off x="769010" y="2824984"/>
              <a:ext cx="32743" cy="49720"/>
            </a:xfrm>
            <a:custGeom>
              <a:avLst/>
              <a:gdLst/>
              <a:ahLst/>
              <a:cxnLst/>
              <a:rect l="l" t="t" r="r" b="b"/>
              <a:pathLst>
                <a:path w="918" h="1394" extrusionOk="0">
                  <a:moveTo>
                    <a:pt x="477" y="0"/>
                  </a:moveTo>
                  <a:cubicBezTo>
                    <a:pt x="1" y="477"/>
                    <a:pt x="1" y="917"/>
                    <a:pt x="1" y="1394"/>
                  </a:cubicBezTo>
                  <a:cubicBezTo>
                    <a:pt x="1" y="917"/>
                    <a:pt x="477" y="477"/>
                    <a:pt x="917" y="477"/>
                  </a:cubicBezTo>
                  <a:cubicBezTo>
                    <a:pt x="917" y="477"/>
                    <a:pt x="917" y="0"/>
                    <a:pt x="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93;p34">
              <a:extLst>
                <a:ext uri="{FF2B5EF4-FFF2-40B4-BE49-F238E27FC236}">
                  <a16:creationId xmlns:a16="http://schemas.microsoft.com/office/drawing/2014/main" id="{494DD32A-144A-468C-99DA-13B934582368}"/>
                </a:ext>
              </a:extLst>
            </p:cNvPr>
            <p:cNvSpPr/>
            <p:nvPr/>
          </p:nvSpPr>
          <p:spPr>
            <a:xfrm>
              <a:off x="1701343" y="2776617"/>
              <a:ext cx="48401" cy="113779"/>
            </a:xfrm>
            <a:custGeom>
              <a:avLst/>
              <a:gdLst/>
              <a:ahLst/>
              <a:cxnLst/>
              <a:rect l="l" t="t" r="r" b="b"/>
              <a:pathLst>
                <a:path w="1357" h="3190" extrusionOk="0">
                  <a:moveTo>
                    <a:pt x="917" y="0"/>
                  </a:moveTo>
                  <a:cubicBezTo>
                    <a:pt x="441" y="917"/>
                    <a:pt x="1" y="2273"/>
                    <a:pt x="441" y="3189"/>
                  </a:cubicBezTo>
                  <a:cubicBezTo>
                    <a:pt x="441" y="2273"/>
                    <a:pt x="441" y="1356"/>
                    <a:pt x="917" y="440"/>
                  </a:cubicBezTo>
                  <a:cubicBezTo>
                    <a:pt x="1357" y="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94;p34">
              <a:extLst>
                <a:ext uri="{FF2B5EF4-FFF2-40B4-BE49-F238E27FC236}">
                  <a16:creationId xmlns:a16="http://schemas.microsoft.com/office/drawing/2014/main" id="{72D03611-CC79-474C-B6DF-4E94B74C0A53}"/>
                </a:ext>
              </a:extLst>
            </p:cNvPr>
            <p:cNvSpPr/>
            <p:nvPr/>
          </p:nvSpPr>
          <p:spPr>
            <a:xfrm>
              <a:off x="1701343" y="2841997"/>
              <a:ext cx="48401" cy="32707"/>
            </a:xfrm>
            <a:custGeom>
              <a:avLst/>
              <a:gdLst/>
              <a:ahLst/>
              <a:cxnLst/>
              <a:rect l="l" t="t" r="r" b="b"/>
              <a:pathLst>
                <a:path w="1357" h="917" extrusionOk="0">
                  <a:moveTo>
                    <a:pt x="441" y="0"/>
                  </a:moveTo>
                  <a:cubicBezTo>
                    <a:pt x="1" y="0"/>
                    <a:pt x="917" y="440"/>
                    <a:pt x="917" y="440"/>
                  </a:cubicBezTo>
                  <a:cubicBezTo>
                    <a:pt x="917" y="440"/>
                    <a:pt x="917" y="917"/>
                    <a:pt x="1357" y="917"/>
                  </a:cubicBezTo>
                  <a:cubicBezTo>
                    <a:pt x="1357" y="440"/>
                    <a:pt x="917" y="0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95;p34">
              <a:extLst>
                <a:ext uri="{FF2B5EF4-FFF2-40B4-BE49-F238E27FC236}">
                  <a16:creationId xmlns:a16="http://schemas.microsoft.com/office/drawing/2014/main" id="{231FD72F-58B1-40E2-87BC-BAF4061C58B2}"/>
                </a:ext>
              </a:extLst>
            </p:cNvPr>
            <p:cNvSpPr/>
            <p:nvPr/>
          </p:nvSpPr>
          <p:spPr>
            <a:xfrm>
              <a:off x="1226670" y="2874670"/>
              <a:ext cx="49720" cy="186256"/>
            </a:xfrm>
            <a:custGeom>
              <a:avLst/>
              <a:gdLst/>
              <a:ahLst/>
              <a:cxnLst/>
              <a:rect l="l" t="t" r="r" b="b"/>
              <a:pathLst>
                <a:path w="1394" h="5222" extrusionOk="0">
                  <a:moveTo>
                    <a:pt x="478" y="1"/>
                  </a:moveTo>
                  <a:lnTo>
                    <a:pt x="478" y="1357"/>
                  </a:lnTo>
                  <a:cubicBezTo>
                    <a:pt x="478" y="1834"/>
                    <a:pt x="917" y="3190"/>
                    <a:pt x="917" y="3667"/>
                  </a:cubicBezTo>
                  <a:lnTo>
                    <a:pt x="917" y="4583"/>
                  </a:lnTo>
                  <a:cubicBezTo>
                    <a:pt x="917" y="4583"/>
                    <a:pt x="478" y="4583"/>
                    <a:pt x="1" y="5023"/>
                  </a:cubicBezTo>
                  <a:cubicBezTo>
                    <a:pt x="142" y="5164"/>
                    <a:pt x="321" y="5221"/>
                    <a:pt x="503" y="5221"/>
                  </a:cubicBezTo>
                  <a:cubicBezTo>
                    <a:pt x="939" y="5221"/>
                    <a:pt x="1394" y="4893"/>
                    <a:pt x="1394" y="4583"/>
                  </a:cubicBezTo>
                  <a:cubicBezTo>
                    <a:pt x="1394" y="2750"/>
                    <a:pt x="917" y="1357"/>
                    <a:pt x="9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96;p34">
              <a:extLst>
                <a:ext uri="{FF2B5EF4-FFF2-40B4-BE49-F238E27FC236}">
                  <a16:creationId xmlns:a16="http://schemas.microsoft.com/office/drawing/2014/main" id="{C5ADA71B-3E20-44E0-9825-A92B0ACB102C}"/>
                </a:ext>
              </a:extLst>
            </p:cNvPr>
            <p:cNvSpPr/>
            <p:nvPr/>
          </p:nvSpPr>
          <p:spPr>
            <a:xfrm>
              <a:off x="1472531" y="2841997"/>
              <a:ext cx="130793" cy="65414"/>
            </a:xfrm>
            <a:custGeom>
              <a:avLst/>
              <a:gdLst/>
              <a:ahLst/>
              <a:cxnLst/>
              <a:rect l="l" t="t" r="r" b="b"/>
              <a:pathLst>
                <a:path w="3667" h="1834" extrusionOk="0">
                  <a:moveTo>
                    <a:pt x="440" y="0"/>
                  </a:moveTo>
                  <a:cubicBezTo>
                    <a:pt x="0" y="0"/>
                    <a:pt x="0" y="440"/>
                    <a:pt x="0" y="440"/>
                  </a:cubicBezTo>
                  <a:cubicBezTo>
                    <a:pt x="440" y="1356"/>
                    <a:pt x="1356" y="1833"/>
                    <a:pt x="2273" y="1833"/>
                  </a:cubicBezTo>
                  <a:cubicBezTo>
                    <a:pt x="3666" y="917"/>
                    <a:pt x="917" y="0"/>
                    <a:pt x="4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97;p34">
              <a:extLst>
                <a:ext uri="{FF2B5EF4-FFF2-40B4-BE49-F238E27FC236}">
                  <a16:creationId xmlns:a16="http://schemas.microsoft.com/office/drawing/2014/main" id="{959EFEF4-DA3D-4905-AFC9-B498D089B77B}"/>
                </a:ext>
              </a:extLst>
            </p:cNvPr>
            <p:cNvSpPr/>
            <p:nvPr/>
          </p:nvSpPr>
          <p:spPr>
            <a:xfrm>
              <a:off x="1422809" y="2955744"/>
              <a:ext cx="147806" cy="45298"/>
            </a:xfrm>
            <a:custGeom>
              <a:avLst/>
              <a:gdLst/>
              <a:ahLst/>
              <a:cxnLst/>
              <a:rect l="l" t="t" r="r" b="b"/>
              <a:pathLst>
                <a:path w="4144" h="1270" extrusionOk="0">
                  <a:moveTo>
                    <a:pt x="1" y="0"/>
                  </a:moveTo>
                  <a:cubicBezTo>
                    <a:pt x="462" y="923"/>
                    <a:pt x="1156" y="1270"/>
                    <a:pt x="1909" y="1270"/>
                  </a:cubicBezTo>
                  <a:cubicBezTo>
                    <a:pt x="2651" y="1270"/>
                    <a:pt x="3452" y="932"/>
                    <a:pt x="4144" y="477"/>
                  </a:cubicBezTo>
                  <a:cubicBezTo>
                    <a:pt x="4144" y="0"/>
                    <a:pt x="3667" y="0"/>
                    <a:pt x="3667" y="0"/>
                  </a:cubicBezTo>
                  <a:cubicBezTo>
                    <a:pt x="3209" y="459"/>
                    <a:pt x="2640" y="688"/>
                    <a:pt x="2072" y="688"/>
                  </a:cubicBezTo>
                  <a:cubicBezTo>
                    <a:pt x="1504" y="688"/>
                    <a:pt x="936" y="459"/>
                    <a:pt x="4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98;p34">
              <a:extLst>
                <a:ext uri="{FF2B5EF4-FFF2-40B4-BE49-F238E27FC236}">
                  <a16:creationId xmlns:a16="http://schemas.microsoft.com/office/drawing/2014/main" id="{CFAFAA1E-2265-4F85-84A8-46F5598E3E2A}"/>
                </a:ext>
              </a:extLst>
            </p:cNvPr>
            <p:cNvSpPr/>
            <p:nvPr/>
          </p:nvSpPr>
          <p:spPr>
            <a:xfrm>
              <a:off x="949456" y="2841997"/>
              <a:ext cx="113815" cy="65414"/>
            </a:xfrm>
            <a:custGeom>
              <a:avLst/>
              <a:gdLst/>
              <a:ahLst/>
              <a:cxnLst/>
              <a:rect l="l" t="t" r="r" b="b"/>
              <a:pathLst>
                <a:path w="3191" h="1834" extrusionOk="0">
                  <a:moveTo>
                    <a:pt x="2274" y="0"/>
                  </a:moveTo>
                  <a:cubicBezTo>
                    <a:pt x="1834" y="0"/>
                    <a:pt x="1834" y="440"/>
                    <a:pt x="1357" y="440"/>
                  </a:cubicBezTo>
                  <a:cubicBezTo>
                    <a:pt x="917" y="440"/>
                    <a:pt x="1" y="917"/>
                    <a:pt x="1" y="1356"/>
                  </a:cubicBezTo>
                  <a:cubicBezTo>
                    <a:pt x="1" y="1356"/>
                    <a:pt x="1" y="1833"/>
                    <a:pt x="441" y="1833"/>
                  </a:cubicBezTo>
                  <a:cubicBezTo>
                    <a:pt x="1357" y="1833"/>
                    <a:pt x="2274" y="1356"/>
                    <a:pt x="2750" y="917"/>
                  </a:cubicBezTo>
                  <a:cubicBezTo>
                    <a:pt x="3190" y="440"/>
                    <a:pt x="2750" y="0"/>
                    <a:pt x="22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99;p34">
              <a:extLst>
                <a:ext uri="{FF2B5EF4-FFF2-40B4-BE49-F238E27FC236}">
                  <a16:creationId xmlns:a16="http://schemas.microsoft.com/office/drawing/2014/main" id="{9679039F-BE87-49F7-ACFB-FAB311CBC9BF}"/>
                </a:ext>
              </a:extLst>
            </p:cNvPr>
            <p:cNvSpPr/>
            <p:nvPr/>
          </p:nvSpPr>
          <p:spPr>
            <a:xfrm>
              <a:off x="954699" y="2955744"/>
              <a:ext cx="141243" cy="47723"/>
            </a:xfrm>
            <a:custGeom>
              <a:avLst/>
              <a:gdLst/>
              <a:ahLst/>
              <a:cxnLst/>
              <a:rect l="l" t="t" r="r" b="b"/>
              <a:pathLst>
                <a:path w="3960" h="1338" extrusionOk="0">
                  <a:moveTo>
                    <a:pt x="196" y="265"/>
                  </a:moveTo>
                  <a:cubicBezTo>
                    <a:pt x="98" y="265"/>
                    <a:pt x="1" y="477"/>
                    <a:pt x="294" y="477"/>
                  </a:cubicBezTo>
                  <a:cubicBezTo>
                    <a:pt x="294" y="318"/>
                    <a:pt x="245" y="265"/>
                    <a:pt x="196" y="265"/>
                  </a:cubicBezTo>
                  <a:close/>
                  <a:moveTo>
                    <a:pt x="3520" y="0"/>
                  </a:moveTo>
                  <a:cubicBezTo>
                    <a:pt x="3282" y="697"/>
                    <a:pt x="2704" y="926"/>
                    <a:pt x="2072" y="926"/>
                  </a:cubicBezTo>
                  <a:cubicBezTo>
                    <a:pt x="1440" y="926"/>
                    <a:pt x="752" y="697"/>
                    <a:pt x="294" y="477"/>
                  </a:cubicBezTo>
                  <a:lnTo>
                    <a:pt x="294" y="477"/>
                  </a:lnTo>
                  <a:cubicBezTo>
                    <a:pt x="795" y="978"/>
                    <a:pt x="1571" y="1337"/>
                    <a:pt x="2321" y="1337"/>
                  </a:cubicBezTo>
                  <a:cubicBezTo>
                    <a:pt x="2942" y="1337"/>
                    <a:pt x="3545" y="1091"/>
                    <a:pt x="3960" y="477"/>
                  </a:cubicBezTo>
                  <a:cubicBezTo>
                    <a:pt x="3960" y="0"/>
                    <a:pt x="3960" y="0"/>
                    <a:pt x="35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00;p34">
              <a:extLst>
                <a:ext uri="{FF2B5EF4-FFF2-40B4-BE49-F238E27FC236}">
                  <a16:creationId xmlns:a16="http://schemas.microsoft.com/office/drawing/2014/main" id="{D8E6163E-F257-486E-8D47-E2C407E6D22A}"/>
                </a:ext>
              </a:extLst>
            </p:cNvPr>
            <p:cNvSpPr/>
            <p:nvPr/>
          </p:nvSpPr>
          <p:spPr>
            <a:xfrm>
              <a:off x="1226670" y="3103519"/>
              <a:ext cx="82428" cy="113779"/>
            </a:xfrm>
            <a:custGeom>
              <a:avLst/>
              <a:gdLst/>
              <a:ahLst/>
              <a:cxnLst/>
              <a:rect l="l" t="t" r="r" b="b"/>
              <a:pathLst>
                <a:path w="2311" h="3190" extrusionOk="0">
                  <a:moveTo>
                    <a:pt x="1834" y="0"/>
                  </a:moveTo>
                  <a:cubicBezTo>
                    <a:pt x="917" y="0"/>
                    <a:pt x="478" y="440"/>
                    <a:pt x="478" y="440"/>
                  </a:cubicBezTo>
                  <a:cubicBezTo>
                    <a:pt x="1" y="917"/>
                    <a:pt x="478" y="1357"/>
                    <a:pt x="478" y="1833"/>
                  </a:cubicBezTo>
                  <a:cubicBezTo>
                    <a:pt x="478" y="2273"/>
                    <a:pt x="478" y="2750"/>
                    <a:pt x="917" y="3190"/>
                  </a:cubicBezTo>
                  <a:cubicBezTo>
                    <a:pt x="1834" y="3190"/>
                    <a:pt x="2311" y="2273"/>
                    <a:pt x="2311" y="1833"/>
                  </a:cubicBezTo>
                  <a:cubicBezTo>
                    <a:pt x="2311" y="1357"/>
                    <a:pt x="2311" y="440"/>
                    <a:pt x="18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Google Shape;600;p37">
            <a:extLst>
              <a:ext uri="{FF2B5EF4-FFF2-40B4-BE49-F238E27FC236}">
                <a16:creationId xmlns:a16="http://schemas.microsoft.com/office/drawing/2014/main" id="{2A8F9AC0-071C-42B1-AECD-344C5A3A2C0E}"/>
              </a:ext>
            </a:extLst>
          </p:cNvPr>
          <p:cNvSpPr/>
          <p:nvPr/>
        </p:nvSpPr>
        <p:spPr>
          <a:xfrm>
            <a:off x="2702623" y="3490057"/>
            <a:ext cx="842700" cy="842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6" name="Google Shape;601;p37">
            <a:extLst>
              <a:ext uri="{FF2B5EF4-FFF2-40B4-BE49-F238E27FC236}">
                <a16:creationId xmlns:a16="http://schemas.microsoft.com/office/drawing/2014/main" id="{F92F0E74-02CF-4ECA-B5D3-4CA74415D383}"/>
              </a:ext>
            </a:extLst>
          </p:cNvPr>
          <p:cNvGrpSpPr/>
          <p:nvPr/>
        </p:nvGrpSpPr>
        <p:grpSpPr>
          <a:xfrm>
            <a:off x="2823830" y="3611452"/>
            <a:ext cx="600287" cy="600321"/>
            <a:chOff x="5740198" y="587300"/>
            <a:chExt cx="1772850" cy="1772950"/>
          </a:xfrm>
        </p:grpSpPr>
        <p:grpSp>
          <p:nvGrpSpPr>
            <p:cNvPr id="197" name="Google Shape;602;p37">
              <a:extLst>
                <a:ext uri="{FF2B5EF4-FFF2-40B4-BE49-F238E27FC236}">
                  <a16:creationId xmlns:a16="http://schemas.microsoft.com/office/drawing/2014/main" id="{F0B2325C-1DEF-4A13-9A7F-CEA259ABF7D3}"/>
                </a:ext>
              </a:extLst>
            </p:cNvPr>
            <p:cNvGrpSpPr/>
            <p:nvPr/>
          </p:nvGrpSpPr>
          <p:grpSpPr>
            <a:xfrm>
              <a:off x="6507907" y="1282100"/>
              <a:ext cx="282010" cy="220380"/>
              <a:chOff x="5626763" y="2013829"/>
              <a:chExt cx="351722" cy="274788"/>
            </a:xfrm>
          </p:grpSpPr>
          <p:sp>
            <p:nvSpPr>
              <p:cNvPr id="226" name="Google Shape;603;p37">
                <a:extLst>
                  <a:ext uri="{FF2B5EF4-FFF2-40B4-BE49-F238E27FC236}">
                    <a16:creationId xmlns:a16="http://schemas.microsoft.com/office/drawing/2014/main" id="{5259CBF4-423B-40E7-8D0B-2F8224FFEF01}"/>
                  </a:ext>
                </a:extLst>
              </p:cNvPr>
              <p:cNvSpPr/>
              <p:nvPr/>
            </p:nvSpPr>
            <p:spPr>
              <a:xfrm>
                <a:off x="5626763" y="2013829"/>
                <a:ext cx="351722" cy="274788"/>
              </a:xfrm>
              <a:custGeom>
                <a:avLst/>
                <a:gdLst/>
                <a:ahLst/>
                <a:cxnLst/>
                <a:rect l="l" t="t" r="r" b="b"/>
                <a:pathLst>
                  <a:path w="11050" h="8633" extrusionOk="0">
                    <a:moveTo>
                      <a:pt x="10657" y="345"/>
                    </a:moveTo>
                    <a:lnTo>
                      <a:pt x="10681" y="714"/>
                    </a:lnTo>
                    <a:lnTo>
                      <a:pt x="9395" y="714"/>
                    </a:lnTo>
                    <a:cubicBezTo>
                      <a:pt x="9312" y="714"/>
                      <a:pt x="9216" y="786"/>
                      <a:pt x="9216" y="893"/>
                    </a:cubicBezTo>
                    <a:cubicBezTo>
                      <a:pt x="9216" y="1000"/>
                      <a:pt x="9288" y="1072"/>
                      <a:pt x="9395" y="1072"/>
                    </a:cubicBezTo>
                    <a:lnTo>
                      <a:pt x="10383" y="1072"/>
                    </a:lnTo>
                    <a:lnTo>
                      <a:pt x="10383" y="6191"/>
                    </a:lnTo>
                    <a:lnTo>
                      <a:pt x="4466" y="6191"/>
                    </a:lnTo>
                    <a:lnTo>
                      <a:pt x="4466" y="6025"/>
                    </a:lnTo>
                    <a:cubicBezTo>
                      <a:pt x="4466" y="5929"/>
                      <a:pt x="4394" y="5846"/>
                      <a:pt x="4287" y="5846"/>
                    </a:cubicBezTo>
                    <a:lnTo>
                      <a:pt x="4001" y="5846"/>
                    </a:lnTo>
                    <a:cubicBezTo>
                      <a:pt x="3978" y="5739"/>
                      <a:pt x="3930" y="5644"/>
                      <a:pt x="3871" y="5536"/>
                    </a:cubicBezTo>
                    <a:lnTo>
                      <a:pt x="4085" y="5322"/>
                    </a:lnTo>
                    <a:cubicBezTo>
                      <a:pt x="4156" y="5251"/>
                      <a:pt x="4156" y="5144"/>
                      <a:pt x="4085" y="5072"/>
                    </a:cubicBezTo>
                    <a:lnTo>
                      <a:pt x="3549" y="4536"/>
                    </a:lnTo>
                    <a:cubicBezTo>
                      <a:pt x="3513" y="4512"/>
                      <a:pt x="3478" y="4489"/>
                      <a:pt x="3430" y="4489"/>
                    </a:cubicBezTo>
                    <a:cubicBezTo>
                      <a:pt x="3382" y="4489"/>
                      <a:pt x="3335" y="4512"/>
                      <a:pt x="3311" y="4536"/>
                    </a:cubicBezTo>
                    <a:lnTo>
                      <a:pt x="3097" y="4739"/>
                    </a:lnTo>
                    <a:cubicBezTo>
                      <a:pt x="2989" y="4679"/>
                      <a:pt x="2894" y="4643"/>
                      <a:pt x="2787" y="4608"/>
                    </a:cubicBezTo>
                    <a:lnTo>
                      <a:pt x="2787" y="4334"/>
                    </a:lnTo>
                    <a:cubicBezTo>
                      <a:pt x="2787" y="4239"/>
                      <a:pt x="2716" y="4155"/>
                      <a:pt x="2608" y="4155"/>
                    </a:cubicBezTo>
                    <a:lnTo>
                      <a:pt x="2180" y="4155"/>
                    </a:lnTo>
                    <a:lnTo>
                      <a:pt x="2180" y="1060"/>
                    </a:lnTo>
                    <a:lnTo>
                      <a:pt x="8788" y="1060"/>
                    </a:lnTo>
                    <a:cubicBezTo>
                      <a:pt x="8871" y="1060"/>
                      <a:pt x="8966" y="976"/>
                      <a:pt x="8966" y="881"/>
                    </a:cubicBezTo>
                    <a:cubicBezTo>
                      <a:pt x="8966" y="786"/>
                      <a:pt x="8895" y="702"/>
                      <a:pt x="8788" y="702"/>
                    </a:cubicBezTo>
                    <a:lnTo>
                      <a:pt x="1894" y="702"/>
                    </a:lnTo>
                    <a:lnTo>
                      <a:pt x="1894" y="345"/>
                    </a:lnTo>
                    <a:close/>
                    <a:moveTo>
                      <a:pt x="10681" y="6537"/>
                    </a:moveTo>
                    <a:lnTo>
                      <a:pt x="10681" y="6870"/>
                    </a:lnTo>
                    <a:lnTo>
                      <a:pt x="4430" y="6870"/>
                    </a:lnTo>
                    <a:cubicBezTo>
                      <a:pt x="4454" y="6846"/>
                      <a:pt x="4466" y="6798"/>
                      <a:pt x="4466" y="6751"/>
                    </a:cubicBezTo>
                    <a:lnTo>
                      <a:pt x="4466" y="6560"/>
                    </a:lnTo>
                    <a:lnTo>
                      <a:pt x="10562" y="6560"/>
                    </a:lnTo>
                    <a:cubicBezTo>
                      <a:pt x="10598" y="6560"/>
                      <a:pt x="10633" y="6548"/>
                      <a:pt x="10657" y="6537"/>
                    </a:cubicBezTo>
                    <a:close/>
                    <a:moveTo>
                      <a:pt x="2477" y="4524"/>
                    </a:moveTo>
                    <a:lnTo>
                      <a:pt x="2477" y="4763"/>
                    </a:lnTo>
                    <a:cubicBezTo>
                      <a:pt x="2477" y="4834"/>
                      <a:pt x="2537" y="4905"/>
                      <a:pt x="2608" y="4929"/>
                    </a:cubicBezTo>
                    <a:cubicBezTo>
                      <a:pt x="2775" y="4965"/>
                      <a:pt x="2942" y="5024"/>
                      <a:pt x="3073" y="5120"/>
                    </a:cubicBezTo>
                    <a:cubicBezTo>
                      <a:pt x="3099" y="5137"/>
                      <a:pt x="3128" y="5145"/>
                      <a:pt x="3157" y="5145"/>
                    </a:cubicBezTo>
                    <a:cubicBezTo>
                      <a:pt x="3206" y="5145"/>
                      <a:pt x="3253" y="5122"/>
                      <a:pt x="3275" y="5084"/>
                    </a:cubicBezTo>
                    <a:lnTo>
                      <a:pt x="3454" y="4905"/>
                    </a:lnTo>
                    <a:lnTo>
                      <a:pt x="3740" y="5191"/>
                    </a:lnTo>
                    <a:lnTo>
                      <a:pt x="3561" y="5370"/>
                    </a:lnTo>
                    <a:cubicBezTo>
                      <a:pt x="3501" y="5429"/>
                      <a:pt x="3490" y="5525"/>
                      <a:pt x="3537" y="5584"/>
                    </a:cubicBezTo>
                    <a:cubicBezTo>
                      <a:pt x="3620" y="5727"/>
                      <a:pt x="3680" y="5882"/>
                      <a:pt x="3728" y="6036"/>
                    </a:cubicBezTo>
                    <a:cubicBezTo>
                      <a:pt x="3740" y="6120"/>
                      <a:pt x="3811" y="6179"/>
                      <a:pt x="3894" y="6179"/>
                    </a:cubicBezTo>
                    <a:lnTo>
                      <a:pt x="4132" y="6179"/>
                    </a:lnTo>
                    <a:lnTo>
                      <a:pt x="4132" y="6572"/>
                    </a:lnTo>
                    <a:lnTo>
                      <a:pt x="3894" y="6572"/>
                    </a:lnTo>
                    <a:cubicBezTo>
                      <a:pt x="3811" y="6572"/>
                      <a:pt x="3740" y="6632"/>
                      <a:pt x="3728" y="6715"/>
                    </a:cubicBezTo>
                    <a:cubicBezTo>
                      <a:pt x="3680" y="6870"/>
                      <a:pt x="3620" y="7037"/>
                      <a:pt x="3537" y="7168"/>
                    </a:cubicBezTo>
                    <a:cubicBezTo>
                      <a:pt x="3490" y="7251"/>
                      <a:pt x="3501" y="7334"/>
                      <a:pt x="3561" y="7382"/>
                    </a:cubicBezTo>
                    <a:lnTo>
                      <a:pt x="3740" y="7560"/>
                    </a:lnTo>
                    <a:lnTo>
                      <a:pt x="3454" y="7834"/>
                    </a:lnTo>
                    <a:lnTo>
                      <a:pt x="3275" y="7656"/>
                    </a:lnTo>
                    <a:cubicBezTo>
                      <a:pt x="3238" y="7626"/>
                      <a:pt x="3193" y="7606"/>
                      <a:pt x="3149" y="7606"/>
                    </a:cubicBezTo>
                    <a:cubicBezTo>
                      <a:pt x="3122" y="7606"/>
                      <a:pt x="3096" y="7614"/>
                      <a:pt x="3073" y="7632"/>
                    </a:cubicBezTo>
                    <a:cubicBezTo>
                      <a:pt x="2918" y="7727"/>
                      <a:pt x="2775" y="7787"/>
                      <a:pt x="2608" y="7822"/>
                    </a:cubicBezTo>
                    <a:cubicBezTo>
                      <a:pt x="2537" y="7846"/>
                      <a:pt x="2477" y="7918"/>
                      <a:pt x="2477" y="7989"/>
                    </a:cubicBezTo>
                    <a:lnTo>
                      <a:pt x="2477" y="8227"/>
                    </a:lnTo>
                    <a:lnTo>
                      <a:pt x="2073" y="8227"/>
                    </a:lnTo>
                    <a:lnTo>
                      <a:pt x="2073" y="7989"/>
                    </a:lnTo>
                    <a:cubicBezTo>
                      <a:pt x="2073" y="7918"/>
                      <a:pt x="2013" y="7846"/>
                      <a:pt x="1942" y="7822"/>
                    </a:cubicBezTo>
                    <a:cubicBezTo>
                      <a:pt x="1775" y="7787"/>
                      <a:pt x="1608" y="7727"/>
                      <a:pt x="1477" y="7632"/>
                    </a:cubicBezTo>
                    <a:cubicBezTo>
                      <a:pt x="1450" y="7614"/>
                      <a:pt x="1419" y="7606"/>
                      <a:pt x="1390" y="7606"/>
                    </a:cubicBezTo>
                    <a:cubicBezTo>
                      <a:pt x="1342" y="7606"/>
                      <a:pt x="1297" y="7626"/>
                      <a:pt x="1275" y="7656"/>
                    </a:cubicBezTo>
                    <a:lnTo>
                      <a:pt x="1096" y="7834"/>
                    </a:lnTo>
                    <a:lnTo>
                      <a:pt x="811" y="7560"/>
                    </a:lnTo>
                    <a:lnTo>
                      <a:pt x="989" y="7382"/>
                    </a:lnTo>
                    <a:cubicBezTo>
                      <a:pt x="1049" y="7322"/>
                      <a:pt x="1061" y="7227"/>
                      <a:pt x="1013" y="7168"/>
                    </a:cubicBezTo>
                    <a:cubicBezTo>
                      <a:pt x="930" y="7025"/>
                      <a:pt x="870" y="6870"/>
                      <a:pt x="823" y="6715"/>
                    </a:cubicBezTo>
                    <a:cubicBezTo>
                      <a:pt x="811" y="6632"/>
                      <a:pt x="739" y="6572"/>
                      <a:pt x="656" y="6572"/>
                    </a:cubicBezTo>
                    <a:lnTo>
                      <a:pt x="418" y="6572"/>
                    </a:lnTo>
                    <a:lnTo>
                      <a:pt x="418" y="6179"/>
                    </a:lnTo>
                    <a:lnTo>
                      <a:pt x="656" y="6179"/>
                    </a:lnTo>
                    <a:cubicBezTo>
                      <a:pt x="739" y="6179"/>
                      <a:pt x="811" y="6120"/>
                      <a:pt x="823" y="6036"/>
                    </a:cubicBezTo>
                    <a:cubicBezTo>
                      <a:pt x="870" y="5882"/>
                      <a:pt x="930" y="5715"/>
                      <a:pt x="1013" y="5584"/>
                    </a:cubicBezTo>
                    <a:cubicBezTo>
                      <a:pt x="1061" y="5501"/>
                      <a:pt x="1049" y="5417"/>
                      <a:pt x="989" y="5370"/>
                    </a:cubicBezTo>
                    <a:lnTo>
                      <a:pt x="811" y="5191"/>
                    </a:lnTo>
                    <a:lnTo>
                      <a:pt x="1096" y="4905"/>
                    </a:lnTo>
                    <a:lnTo>
                      <a:pt x="1275" y="5084"/>
                    </a:lnTo>
                    <a:cubicBezTo>
                      <a:pt x="1313" y="5122"/>
                      <a:pt x="1360" y="5145"/>
                      <a:pt x="1405" y="5145"/>
                    </a:cubicBezTo>
                    <a:cubicBezTo>
                      <a:pt x="1430" y="5145"/>
                      <a:pt x="1456" y="5137"/>
                      <a:pt x="1477" y="5120"/>
                    </a:cubicBezTo>
                    <a:cubicBezTo>
                      <a:pt x="1632" y="5024"/>
                      <a:pt x="1775" y="4965"/>
                      <a:pt x="1942" y="4929"/>
                    </a:cubicBezTo>
                    <a:cubicBezTo>
                      <a:pt x="2013" y="4905"/>
                      <a:pt x="2073" y="4834"/>
                      <a:pt x="2073" y="4763"/>
                    </a:cubicBezTo>
                    <a:lnTo>
                      <a:pt x="2073" y="4524"/>
                    </a:lnTo>
                    <a:close/>
                    <a:moveTo>
                      <a:pt x="1715" y="0"/>
                    </a:moveTo>
                    <a:cubicBezTo>
                      <a:pt x="1632" y="0"/>
                      <a:pt x="1537" y="71"/>
                      <a:pt x="1537" y="179"/>
                    </a:cubicBezTo>
                    <a:lnTo>
                      <a:pt x="1537" y="881"/>
                    </a:lnTo>
                    <a:cubicBezTo>
                      <a:pt x="1537" y="964"/>
                      <a:pt x="1608" y="1060"/>
                      <a:pt x="1715" y="1060"/>
                    </a:cubicBezTo>
                    <a:lnTo>
                      <a:pt x="1835" y="1060"/>
                    </a:lnTo>
                    <a:lnTo>
                      <a:pt x="1835" y="4155"/>
                    </a:lnTo>
                    <a:cubicBezTo>
                      <a:pt x="1751" y="4167"/>
                      <a:pt x="1692" y="4239"/>
                      <a:pt x="1692" y="4310"/>
                    </a:cubicBezTo>
                    <a:lnTo>
                      <a:pt x="1692" y="4596"/>
                    </a:lnTo>
                    <a:cubicBezTo>
                      <a:pt x="1585" y="4632"/>
                      <a:pt x="1477" y="4667"/>
                      <a:pt x="1370" y="4727"/>
                    </a:cubicBezTo>
                    <a:lnTo>
                      <a:pt x="1168" y="4524"/>
                    </a:lnTo>
                    <a:cubicBezTo>
                      <a:pt x="1132" y="4489"/>
                      <a:pt x="1096" y="4477"/>
                      <a:pt x="1049" y="4477"/>
                    </a:cubicBezTo>
                    <a:cubicBezTo>
                      <a:pt x="1001" y="4477"/>
                      <a:pt x="953" y="4489"/>
                      <a:pt x="930" y="4524"/>
                    </a:cubicBezTo>
                    <a:lnTo>
                      <a:pt x="394" y="5060"/>
                    </a:lnTo>
                    <a:cubicBezTo>
                      <a:pt x="322" y="5132"/>
                      <a:pt x="322" y="5239"/>
                      <a:pt x="394" y="5310"/>
                    </a:cubicBezTo>
                    <a:lnTo>
                      <a:pt x="596" y="5525"/>
                    </a:lnTo>
                    <a:cubicBezTo>
                      <a:pt x="537" y="5620"/>
                      <a:pt x="501" y="5727"/>
                      <a:pt x="465" y="5834"/>
                    </a:cubicBezTo>
                    <a:lnTo>
                      <a:pt x="180" y="5834"/>
                    </a:lnTo>
                    <a:cubicBezTo>
                      <a:pt x="96" y="5834"/>
                      <a:pt x="1" y="5906"/>
                      <a:pt x="1" y="6013"/>
                    </a:cubicBezTo>
                    <a:lnTo>
                      <a:pt x="1" y="6751"/>
                    </a:lnTo>
                    <a:cubicBezTo>
                      <a:pt x="1" y="6846"/>
                      <a:pt x="84" y="6929"/>
                      <a:pt x="180" y="6929"/>
                    </a:cubicBezTo>
                    <a:lnTo>
                      <a:pt x="465" y="6929"/>
                    </a:lnTo>
                    <a:cubicBezTo>
                      <a:pt x="501" y="7037"/>
                      <a:pt x="537" y="7144"/>
                      <a:pt x="596" y="7251"/>
                    </a:cubicBezTo>
                    <a:lnTo>
                      <a:pt x="394" y="7453"/>
                    </a:lnTo>
                    <a:cubicBezTo>
                      <a:pt x="322" y="7525"/>
                      <a:pt x="322" y="7632"/>
                      <a:pt x="394" y="7703"/>
                    </a:cubicBezTo>
                    <a:lnTo>
                      <a:pt x="930" y="8239"/>
                    </a:lnTo>
                    <a:cubicBezTo>
                      <a:pt x="965" y="8281"/>
                      <a:pt x="1010" y="8302"/>
                      <a:pt x="1055" y="8302"/>
                    </a:cubicBezTo>
                    <a:cubicBezTo>
                      <a:pt x="1099" y="8302"/>
                      <a:pt x="1144" y="8281"/>
                      <a:pt x="1180" y="8239"/>
                    </a:cubicBezTo>
                    <a:lnTo>
                      <a:pt x="1394" y="8037"/>
                    </a:lnTo>
                    <a:cubicBezTo>
                      <a:pt x="1489" y="8096"/>
                      <a:pt x="1596" y="8144"/>
                      <a:pt x="1704" y="8168"/>
                    </a:cubicBezTo>
                    <a:lnTo>
                      <a:pt x="1704" y="8453"/>
                    </a:lnTo>
                    <a:cubicBezTo>
                      <a:pt x="1704" y="8537"/>
                      <a:pt x="1775" y="8632"/>
                      <a:pt x="1882" y="8632"/>
                    </a:cubicBezTo>
                    <a:lnTo>
                      <a:pt x="2620" y="8632"/>
                    </a:lnTo>
                    <a:cubicBezTo>
                      <a:pt x="2716" y="8632"/>
                      <a:pt x="2799" y="8549"/>
                      <a:pt x="2799" y="8453"/>
                    </a:cubicBezTo>
                    <a:lnTo>
                      <a:pt x="2799" y="8168"/>
                    </a:lnTo>
                    <a:cubicBezTo>
                      <a:pt x="2906" y="8144"/>
                      <a:pt x="3013" y="8096"/>
                      <a:pt x="3120" y="8037"/>
                    </a:cubicBezTo>
                    <a:lnTo>
                      <a:pt x="3323" y="8239"/>
                    </a:lnTo>
                    <a:cubicBezTo>
                      <a:pt x="3359" y="8281"/>
                      <a:pt x="3403" y="8302"/>
                      <a:pt x="3448" y="8302"/>
                    </a:cubicBezTo>
                    <a:cubicBezTo>
                      <a:pt x="3492" y="8302"/>
                      <a:pt x="3537" y="8281"/>
                      <a:pt x="3573" y="8239"/>
                    </a:cubicBezTo>
                    <a:lnTo>
                      <a:pt x="4109" y="7703"/>
                    </a:lnTo>
                    <a:cubicBezTo>
                      <a:pt x="4192" y="7632"/>
                      <a:pt x="4192" y="7525"/>
                      <a:pt x="4109" y="7453"/>
                    </a:cubicBezTo>
                    <a:lnTo>
                      <a:pt x="3906" y="7251"/>
                    </a:lnTo>
                    <a:cubicBezTo>
                      <a:pt x="3906" y="7227"/>
                      <a:pt x="3918" y="7227"/>
                      <a:pt x="3918" y="7215"/>
                    </a:cubicBezTo>
                    <a:lnTo>
                      <a:pt x="10871" y="7215"/>
                    </a:lnTo>
                    <a:cubicBezTo>
                      <a:pt x="10955" y="7215"/>
                      <a:pt x="11050" y="7144"/>
                      <a:pt x="11050" y="7037"/>
                    </a:cubicBezTo>
                    <a:lnTo>
                      <a:pt x="11050" y="6358"/>
                    </a:lnTo>
                    <a:cubicBezTo>
                      <a:pt x="11050" y="6263"/>
                      <a:pt x="10979" y="6179"/>
                      <a:pt x="10871" y="6179"/>
                    </a:cubicBezTo>
                    <a:lnTo>
                      <a:pt x="10752" y="6179"/>
                    </a:lnTo>
                    <a:lnTo>
                      <a:pt x="10752" y="1060"/>
                    </a:lnTo>
                    <a:lnTo>
                      <a:pt x="10836" y="1060"/>
                    </a:lnTo>
                    <a:cubicBezTo>
                      <a:pt x="10931" y="1060"/>
                      <a:pt x="11014" y="976"/>
                      <a:pt x="11014" y="881"/>
                    </a:cubicBezTo>
                    <a:lnTo>
                      <a:pt x="11014" y="179"/>
                    </a:lnTo>
                    <a:cubicBezTo>
                      <a:pt x="11014" y="83"/>
                      <a:pt x="10943" y="0"/>
                      <a:pt x="108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604;p37">
                <a:extLst>
                  <a:ext uri="{FF2B5EF4-FFF2-40B4-BE49-F238E27FC236}">
                    <a16:creationId xmlns:a16="http://schemas.microsoft.com/office/drawing/2014/main" id="{FF9F71E2-5C06-44F9-A823-45AD463D15DA}"/>
                  </a:ext>
                </a:extLst>
              </p:cNvPr>
              <p:cNvSpPr/>
              <p:nvPr/>
            </p:nvSpPr>
            <p:spPr>
              <a:xfrm>
                <a:off x="5784799" y="2125234"/>
                <a:ext cx="33390" cy="70503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2215" extrusionOk="0">
                    <a:moveTo>
                      <a:pt x="691" y="334"/>
                    </a:moveTo>
                    <a:lnTo>
                      <a:pt x="691" y="1858"/>
                    </a:lnTo>
                    <a:lnTo>
                      <a:pt x="334" y="1858"/>
                    </a:lnTo>
                    <a:lnTo>
                      <a:pt x="334" y="334"/>
                    </a:lnTo>
                    <a:close/>
                    <a:moveTo>
                      <a:pt x="179" y="0"/>
                    </a:moveTo>
                    <a:cubicBezTo>
                      <a:pt x="84" y="0"/>
                      <a:pt x="1" y="72"/>
                      <a:pt x="1" y="179"/>
                    </a:cubicBezTo>
                    <a:lnTo>
                      <a:pt x="1" y="2036"/>
                    </a:lnTo>
                    <a:cubicBezTo>
                      <a:pt x="1" y="2120"/>
                      <a:pt x="72" y="2215"/>
                      <a:pt x="179" y="2215"/>
                    </a:cubicBezTo>
                    <a:lnTo>
                      <a:pt x="870" y="2215"/>
                    </a:lnTo>
                    <a:cubicBezTo>
                      <a:pt x="965" y="2215"/>
                      <a:pt x="1049" y="2144"/>
                      <a:pt x="1049" y="2036"/>
                    </a:cubicBezTo>
                    <a:lnTo>
                      <a:pt x="1049" y="179"/>
                    </a:lnTo>
                    <a:cubicBezTo>
                      <a:pt x="1049" y="72"/>
                      <a:pt x="965" y="0"/>
                      <a:pt x="8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605;p37">
                <a:extLst>
                  <a:ext uri="{FF2B5EF4-FFF2-40B4-BE49-F238E27FC236}">
                    <a16:creationId xmlns:a16="http://schemas.microsoft.com/office/drawing/2014/main" id="{31FAC4F9-DA52-4199-9F83-5F825E882593}"/>
                  </a:ext>
                </a:extLst>
              </p:cNvPr>
              <p:cNvSpPr/>
              <p:nvPr/>
            </p:nvSpPr>
            <p:spPr>
              <a:xfrm>
                <a:off x="5824236" y="2097956"/>
                <a:ext cx="33740" cy="97782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3072" extrusionOk="0">
                    <a:moveTo>
                      <a:pt x="703" y="345"/>
                    </a:moveTo>
                    <a:lnTo>
                      <a:pt x="703" y="2715"/>
                    </a:lnTo>
                    <a:lnTo>
                      <a:pt x="345" y="2715"/>
                    </a:lnTo>
                    <a:lnTo>
                      <a:pt x="345" y="345"/>
                    </a:lnTo>
                    <a:close/>
                    <a:moveTo>
                      <a:pt x="179" y="0"/>
                    </a:moveTo>
                    <a:cubicBezTo>
                      <a:pt x="95" y="0"/>
                      <a:pt x="0" y="84"/>
                      <a:pt x="0" y="179"/>
                    </a:cubicBezTo>
                    <a:lnTo>
                      <a:pt x="0" y="2893"/>
                    </a:lnTo>
                    <a:cubicBezTo>
                      <a:pt x="0" y="2977"/>
                      <a:pt x="83" y="3072"/>
                      <a:pt x="179" y="3072"/>
                    </a:cubicBezTo>
                    <a:lnTo>
                      <a:pt x="881" y="3072"/>
                    </a:lnTo>
                    <a:cubicBezTo>
                      <a:pt x="976" y="3072"/>
                      <a:pt x="1060" y="3001"/>
                      <a:pt x="1060" y="2893"/>
                    </a:cubicBezTo>
                    <a:lnTo>
                      <a:pt x="1060" y="179"/>
                    </a:lnTo>
                    <a:cubicBezTo>
                      <a:pt x="1048" y="84"/>
                      <a:pt x="976" y="0"/>
                      <a:pt x="8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606;p37">
                <a:extLst>
                  <a:ext uri="{FF2B5EF4-FFF2-40B4-BE49-F238E27FC236}">
                    <a16:creationId xmlns:a16="http://schemas.microsoft.com/office/drawing/2014/main" id="{0C2EFBA4-DD10-408B-84DA-06464591D035}"/>
                  </a:ext>
                </a:extLst>
              </p:cNvPr>
              <p:cNvSpPr/>
              <p:nvPr/>
            </p:nvSpPr>
            <p:spPr>
              <a:xfrm>
                <a:off x="5864024" y="2111961"/>
                <a:ext cx="33740" cy="83426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2621" extrusionOk="0">
                    <a:moveTo>
                      <a:pt x="703" y="358"/>
                    </a:moveTo>
                    <a:lnTo>
                      <a:pt x="703" y="2275"/>
                    </a:lnTo>
                    <a:lnTo>
                      <a:pt x="346" y="2275"/>
                    </a:lnTo>
                    <a:lnTo>
                      <a:pt x="346" y="358"/>
                    </a:lnTo>
                    <a:close/>
                    <a:moveTo>
                      <a:pt x="191" y="1"/>
                    </a:moveTo>
                    <a:cubicBezTo>
                      <a:pt x="96" y="1"/>
                      <a:pt x="0" y="72"/>
                      <a:pt x="0" y="179"/>
                    </a:cubicBezTo>
                    <a:lnTo>
                      <a:pt x="0" y="2442"/>
                    </a:lnTo>
                    <a:cubicBezTo>
                      <a:pt x="0" y="2525"/>
                      <a:pt x="84" y="2620"/>
                      <a:pt x="191" y="2620"/>
                    </a:cubicBezTo>
                    <a:lnTo>
                      <a:pt x="881" y="2620"/>
                    </a:lnTo>
                    <a:cubicBezTo>
                      <a:pt x="977" y="2620"/>
                      <a:pt x="1060" y="2537"/>
                      <a:pt x="1060" y="2442"/>
                    </a:cubicBezTo>
                    <a:lnTo>
                      <a:pt x="1060" y="179"/>
                    </a:lnTo>
                    <a:cubicBezTo>
                      <a:pt x="1048" y="84"/>
                      <a:pt x="977" y="1"/>
                      <a:pt x="88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607;p37">
                <a:extLst>
                  <a:ext uri="{FF2B5EF4-FFF2-40B4-BE49-F238E27FC236}">
                    <a16:creationId xmlns:a16="http://schemas.microsoft.com/office/drawing/2014/main" id="{29D99371-417E-40CF-87D9-3B2F3AFB9DE3}"/>
                  </a:ext>
                </a:extLst>
              </p:cNvPr>
              <p:cNvSpPr/>
              <p:nvPr/>
            </p:nvSpPr>
            <p:spPr>
              <a:xfrm>
                <a:off x="5904193" y="2065744"/>
                <a:ext cx="33390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4073" extrusionOk="0">
                    <a:moveTo>
                      <a:pt x="691" y="357"/>
                    </a:moveTo>
                    <a:lnTo>
                      <a:pt x="691" y="3727"/>
                    </a:lnTo>
                    <a:lnTo>
                      <a:pt x="334" y="3727"/>
                    </a:lnTo>
                    <a:lnTo>
                      <a:pt x="334" y="357"/>
                    </a:lnTo>
                    <a:close/>
                    <a:moveTo>
                      <a:pt x="179" y="0"/>
                    </a:moveTo>
                    <a:cubicBezTo>
                      <a:pt x="72" y="24"/>
                      <a:pt x="0" y="95"/>
                      <a:pt x="0" y="179"/>
                    </a:cubicBezTo>
                    <a:lnTo>
                      <a:pt x="0" y="3894"/>
                    </a:lnTo>
                    <a:cubicBezTo>
                      <a:pt x="0" y="3977"/>
                      <a:pt x="72" y="4072"/>
                      <a:pt x="179" y="4072"/>
                    </a:cubicBezTo>
                    <a:lnTo>
                      <a:pt x="870" y="4072"/>
                    </a:lnTo>
                    <a:cubicBezTo>
                      <a:pt x="965" y="4072"/>
                      <a:pt x="1048" y="3989"/>
                      <a:pt x="1048" y="3894"/>
                    </a:cubicBezTo>
                    <a:lnTo>
                      <a:pt x="1048" y="179"/>
                    </a:lnTo>
                    <a:cubicBezTo>
                      <a:pt x="1048" y="95"/>
                      <a:pt x="977" y="0"/>
                      <a:pt x="8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608;p37">
                <a:extLst>
                  <a:ext uri="{FF2B5EF4-FFF2-40B4-BE49-F238E27FC236}">
                    <a16:creationId xmlns:a16="http://schemas.microsoft.com/office/drawing/2014/main" id="{CB6A6D0A-F783-4757-8665-BF00C573A8D7}"/>
                  </a:ext>
                </a:extLst>
              </p:cNvPr>
              <p:cNvSpPr/>
              <p:nvPr/>
            </p:nvSpPr>
            <p:spPr>
              <a:xfrm>
                <a:off x="5713563" y="2080131"/>
                <a:ext cx="40965" cy="11395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358" extrusionOk="0">
                    <a:moveTo>
                      <a:pt x="179" y="1"/>
                    </a:moveTo>
                    <a:cubicBezTo>
                      <a:pt x="96" y="1"/>
                      <a:pt x="1" y="72"/>
                      <a:pt x="1" y="179"/>
                    </a:cubicBezTo>
                    <a:cubicBezTo>
                      <a:pt x="12" y="263"/>
                      <a:pt x="96" y="358"/>
                      <a:pt x="179" y="358"/>
                    </a:cubicBezTo>
                    <a:lnTo>
                      <a:pt x="1108" y="358"/>
                    </a:lnTo>
                    <a:cubicBezTo>
                      <a:pt x="1191" y="358"/>
                      <a:pt x="1286" y="286"/>
                      <a:pt x="1286" y="179"/>
                    </a:cubicBezTo>
                    <a:cubicBezTo>
                      <a:pt x="1286" y="72"/>
                      <a:pt x="1203" y="1"/>
                      <a:pt x="11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609;p37">
                <a:extLst>
                  <a:ext uri="{FF2B5EF4-FFF2-40B4-BE49-F238E27FC236}">
                    <a16:creationId xmlns:a16="http://schemas.microsoft.com/office/drawing/2014/main" id="{1930D7FC-9A09-41FC-ABE3-C7579A9EC320}"/>
                  </a:ext>
                </a:extLst>
              </p:cNvPr>
              <p:cNvSpPr/>
              <p:nvPr/>
            </p:nvSpPr>
            <p:spPr>
              <a:xfrm>
                <a:off x="5713945" y="2097574"/>
                <a:ext cx="56880" cy="11395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58" extrusionOk="0">
                    <a:moveTo>
                      <a:pt x="179" y="0"/>
                    </a:moveTo>
                    <a:cubicBezTo>
                      <a:pt x="96" y="0"/>
                      <a:pt x="0" y="72"/>
                      <a:pt x="0" y="179"/>
                    </a:cubicBezTo>
                    <a:cubicBezTo>
                      <a:pt x="0" y="274"/>
                      <a:pt x="84" y="357"/>
                      <a:pt x="179" y="357"/>
                    </a:cubicBezTo>
                    <a:lnTo>
                      <a:pt x="1608" y="357"/>
                    </a:lnTo>
                    <a:cubicBezTo>
                      <a:pt x="1703" y="357"/>
                      <a:pt x="1786" y="286"/>
                      <a:pt x="1786" y="179"/>
                    </a:cubicBezTo>
                    <a:cubicBezTo>
                      <a:pt x="1774" y="72"/>
                      <a:pt x="1703" y="0"/>
                      <a:pt x="160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610;p37">
                <a:extLst>
                  <a:ext uri="{FF2B5EF4-FFF2-40B4-BE49-F238E27FC236}">
                    <a16:creationId xmlns:a16="http://schemas.microsoft.com/office/drawing/2014/main" id="{B720CBAA-BF88-448A-AACD-256C6338C17E}"/>
                  </a:ext>
                </a:extLst>
              </p:cNvPr>
              <p:cNvSpPr/>
              <p:nvPr/>
            </p:nvSpPr>
            <p:spPr>
              <a:xfrm>
                <a:off x="5713945" y="2114985"/>
                <a:ext cx="56880" cy="11427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59" extrusionOk="0">
                    <a:moveTo>
                      <a:pt x="179" y="1"/>
                    </a:moveTo>
                    <a:cubicBezTo>
                      <a:pt x="96" y="1"/>
                      <a:pt x="0" y="84"/>
                      <a:pt x="0" y="180"/>
                    </a:cubicBezTo>
                    <a:cubicBezTo>
                      <a:pt x="0" y="275"/>
                      <a:pt x="84" y="358"/>
                      <a:pt x="179" y="358"/>
                    </a:cubicBezTo>
                    <a:lnTo>
                      <a:pt x="1608" y="358"/>
                    </a:lnTo>
                    <a:cubicBezTo>
                      <a:pt x="1703" y="358"/>
                      <a:pt x="1786" y="287"/>
                      <a:pt x="1786" y="180"/>
                    </a:cubicBezTo>
                    <a:cubicBezTo>
                      <a:pt x="1774" y="84"/>
                      <a:pt x="1703" y="1"/>
                      <a:pt x="16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611;p37">
                <a:extLst>
                  <a:ext uri="{FF2B5EF4-FFF2-40B4-BE49-F238E27FC236}">
                    <a16:creationId xmlns:a16="http://schemas.microsoft.com/office/drawing/2014/main" id="{AAFA969E-F802-4477-86ED-0132DF01183D}"/>
                  </a:ext>
                </a:extLst>
              </p:cNvPr>
              <p:cNvSpPr/>
              <p:nvPr/>
            </p:nvSpPr>
            <p:spPr>
              <a:xfrm>
                <a:off x="5713945" y="2132810"/>
                <a:ext cx="56880" cy="11013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346" extrusionOk="0">
                    <a:moveTo>
                      <a:pt x="179" y="1"/>
                    </a:moveTo>
                    <a:cubicBezTo>
                      <a:pt x="96" y="1"/>
                      <a:pt x="0" y="72"/>
                      <a:pt x="0" y="179"/>
                    </a:cubicBezTo>
                    <a:cubicBezTo>
                      <a:pt x="0" y="263"/>
                      <a:pt x="84" y="346"/>
                      <a:pt x="179" y="346"/>
                    </a:cubicBezTo>
                    <a:lnTo>
                      <a:pt x="1608" y="346"/>
                    </a:lnTo>
                    <a:cubicBezTo>
                      <a:pt x="1703" y="346"/>
                      <a:pt x="1786" y="274"/>
                      <a:pt x="1786" y="179"/>
                    </a:cubicBezTo>
                    <a:cubicBezTo>
                      <a:pt x="1774" y="72"/>
                      <a:pt x="1703" y="1"/>
                      <a:pt x="16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612;p37">
                <a:extLst>
                  <a:ext uri="{FF2B5EF4-FFF2-40B4-BE49-F238E27FC236}">
                    <a16:creationId xmlns:a16="http://schemas.microsoft.com/office/drawing/2014/main" id="{FDF65366-F02A-46F3-A4D0-C1E8112D77F0}"/>
                  </a:ext>
                </a:extLst>
              </p:cNvPr>
              <p:cNvSpPr/>
              <p:nvPr/>
            </p:nvSpPr>
            <p:spPr>
              <a:xfrm>
                <a:off x="5663526" y="2182464"/>
                <a:ext cx="69389" cy="68625"/>
              </a:xfrm>
              <a:custGeom>
                <a:avLst/>
                <a:gdLst/>
                <a:ahLst/>
                <a:cxnLst/>
                <a:rect l="l" t="t" r="r" b="b"/>
                <a:pathLst>
                  <a:path w="2180" h="2156" extrusionOk="0">
                    <a:moveTo>
                      <a:pt x="1084" y="0"/>
                    </a:moveTo>
                    <a:cubicBezTo>
                      <a:pt x="489" y="0"/>
                      <a:pt x="1" y="488"/>
                      <a:pt x="1" y="1084"/>
                    </a:cubicBezTo>
                    <a:cubicBezTo>
                      <a:pt x="1" y="1322"/>
                      <a:pt x="72" y="1548"/>
                      <a:pt x="215" y="1739"/>
                    </a:cubicBezTo>
                    <a:cubicBezTo>
                      <a:pt x="250" y="1780"/>
                      <a:pt x="300" y="1806"/>
                      <a:pt x="351" y="1806"/>
                    </a:cubicBezTo>
                    <a:cubicBezTo>
                      <a:pt x="387" y="1806"/>
                      <a:pt x="423" y="1792"/>
                      <a:pt x="453" y="1762"/>
                    </a:cubicBezTo>
                    <a:cubicBezTo>
                      <a:pt x="537" y="1715"/>
                      <a:pt x="549" y="1608"/>
                      <a:pt x="489" y="1524"/>
                    </a:cubicBezTo>
                    <a:cubicBezTo>
                      <a:pt x="382" y="1393"/>
                      <a:pt x="334" y="1250"/>
                      <a:pt x="334" y="1084"/>
                    </a:cubicBezTo>
                    <a:cubicBezTo>
                      <a:pt x="334" y="679"/>
                      <a:pt x="668" y="334"/>
                      <a:pt x="1084" y="334"/>
                    </a:cubicBezTo>
                    <a:cubicBezTo>
                      <a:pt x="1489" y="334"/>
                      <a:pt x="1823" y="667"/>
                      <a:pt x="1823" y="1084"/>
                    </a:cubicBezTo>
                    <a:cubicBezTo>
                      <a:pt x="1823" y="1334"/>
                      <a:pt x="1703" y="1560"/>
                      <a:pt x="1501" y="1691"/>
                    </a:cubicBezTo>
                    <a:cubicBezTo>
                      <a:pt x="1489" y="1691"/>
                      <a:pt x="1489" y="1715"/>
                      <a:pt x="1465" y="1715"/>
                    </a:cubicBezTo>
                    <a:lnTo>
                      <a:pt x="1453" y="1715"/>
                    </a:lnTo>
                    <a:lnTo>
                      <a:pt x="1442" y="1727"/>
                    </a:lnTo>
                    <a:lnTo>
                      <a:pt x="1430" y="1727"/>
                    </a:lnTo>
                    <a:cubicBezTo>
                      <a:pt x="1406" y="1727"/>
                      <a:pt x="1406" y="1739"/>
                      <a:pt x="1394" y="1739"/>
                    </a:cubicBezTo>
                    <a:cubicBezTo>
                      <a:pt x="1382" y="1739"/>
                      <a:pt x="1382" y="1751"/>
                      <a:pt x="1370" y="1751"/>
                    </a:cubicBezTo>
                    <a:lnTo>
                      <a:pt x="1346" y="1751"/>
                    </a:lnTo>
                    <a:cubicBezTo>
                      <a:pt x="1346" y="1751"/>
                      <a:pt x="1334" y="1751"/>
                      <a:pt x="1334" y="1774"/>
                    </a:cubicBezTo>
                    <a:lnTo>
                      <a:pt x="1322" y="1774"/>
                    </a:lnTo>
                    <a:cubicBezTo>
                      <a:pt x="1311" y="1774"/>
                      <a:pt x="1311" y="1774"/>
                      <a:pt x="1287" y="1786"/>
                    </a:cubicBezTo>
                    <a:cubicBezTo>
                      <a:pt x="1275" y="1786"/>
                      <a:pt x="1275" y="1786"/>
                      <a:pt x="1263" y="1798"/>
                    </a:cubicBezTo>
                    <a:lnTo>
                      <a:pt x="834" y="1798"/>
                    </a:lnTo>
                    <a:cubicBezTo>
                      <a:pt x="811" y="1798"/>
                      <a:pt x="811" y="1798"/>
                      <a:pt x="799" y="1786"/>
                    </a:cubicBezTo>
                    <a:cubicBezTo>
                      <a:pt x="787" y="1786"/>
                      <a:pt x="787" y="1786"/>
                      <a:pt x="775" y="1774"/>
                    </a:cubicBezTo>
                    <a:lnTo>
                      <a:pt x="751" y="1774"/>
                    </a:lnTo>
                    <a:cubicBezTo>
                      <a:pt x="732" y="1766"/>
                      <a:pt x="712" y="1762"/>
                      <a:pt x="691" y="1762"/>
                    </a:cubicBezTo>
                    <a:cubicBezTo>
                      <a:pt x="623" y="1762"/>
                      <a:pt x="555" y="1805"/>
                      <a:pt x="537" y="1870"/>
                    </a:cubicBezTo>
                    <a:cubicBezTo>
                      <a:pt x="501" y="1965"/>
                      <a:pt x="549" y="2072"/>
                      <a:pt x="632" y="2096"/>
                    </a:cubicBezTo>
                    <a:lnTo>
                      <a:pt x="656" y="2096"/>
                    </a:lnTo>
                    <a:cubicBezTo>
                      <a:pt x="668" y="2096"/>
                      <a:pt x="680" y="2108"/>
                      <a:pt x="691" y="2108"/>
                    </a:cubicBezTo>
                    <a:cubicBezTo>
                      <a:pt x="715" y="2108"/>
                      <a:pt x="727" y="2132"/>
                      <a:pt x="739" y="2132"/>
                    </a:cubicBezTo>
                    <a:lnTo>
                      <a:pt x="751" y="2132"/>
                    </a:lnTo>
                    <a:cubicBezTo>
                      <a:pt x="775" y="2132"/>
                      <a:pt x="787" y="2132"/>
                      <a:pt x="787" y="2143"/>
                    </a:cubicBezTo>
                    <a:lnTo>
                      <a:pt x="799" y="2143"/>
                    </a:lnTo>
                    <a:cubicBezTo>
                      <a:pt x="811" y="2143"/>
                      <a:pt x="834" y="2143"/>
                      <a:pt x="846" y="2155"/>
                    </a:cubicBezTo>
                    <a:lnTo>
                      <a:pt x="1156" y="2155"/>
                    </a:lnTo>
                    <a:cubicBezTo>
                      <a:pt x="1168" y="2155"/>
                      <a:pt x="1180" y="2155"/>
                      <a:pt x="1203" y="2143"/>
                    </a:cubicBezTo>
                    <a:lnTo>
                      <a:pt x="1215" y="2143"/>
                    </a:lnTo>
                    <a:cubicBezTo>
                      <a:pt x="1227" y="2143"/>
                      <a:pt x="1239" y="2143"/>
                      <a:pt x="1239" y="2132"/>
                    </a:cubicBezTo>
                    <a:lnTo>
                      <a:pt x="1263" y="2132"/>
                    </a:lnTo>
                    <a:cubicBezTo>
                      <a:pt x="1275" y="2132"/>
                      <a:pt x="1287" y="2108"/>
                      <a:pt x="1299" y="2108"/>
                    </a:cubicBezTo>
                    <a:cubicBezTo>
                      <a:pt x="1322" y="2108"/>
                      <a:pt x="1334" y="2096"/>
                      <a:pt x="1346" y="2096"/>
                    </a:cubicBezTo>
                    <a:lnTo>
                      <a:pt x="1358" y="2096"/>
                    </a:lnTo>
                    <a:cubicBezTo>
                      <a:pt x="1382" y="2096"/>
                      <a:pt x="1382" y="2084"/>
                      <a:pt x="1394" y="2084"/>
                    </a:cubicBezTo>
                    <a:lnTo>
                      <a:pt x="1406" y="2084"/>
                    </a:lnTo>
                    <a:cubicBezTo>
                      <a:pt x="1418" y="2084"/>
                      <a:pt x="1442" y="2072"/>
                      <a:pt x="1453" y="2072"/>
                    </a:cubicBezTo>
                    <a:cubicBezTo>
                      <a:pt x="1465" y="2072"/>
                      <a:pt x="1477" y="2048"/>
                      <a:pt x="1501" y="2048"/>
                    </a:cubicBezTo>
                    <a:lnTo>
                      <a:pt x="1513" y="2048"/>
                    </a:lnTo>
                    <a:cubicBezTo>
                      <a:pt x="1525" y="2048"/>
                      <a:pt x="1525" y="2036"/>
                      <a:pt x="1537" y="2036"/>
                    </a:cubicBezTo>
                    <a:lnTo>
                      <a:pt x="1561" y="2036"/>
                    </a:lnTo>
                    <a:cubicBezTo>
                      <a:pt x="1573" y="2024"/>
                      <a:pt x="1584" y="2024"/>
                      <a:pt x="1596" y="2012"/>
                    </a:cubicBezTo>
                    <a:cubicBezTo>
                      <a:pt x="1894" y="1798"/>
                      <a:pt x="2073" y="1465"/>
                      <a:pt x="2073" y="1096"/>
                    </a:cubicBezTo>
                    <a:cubicBezTo>
                      <a:pt x="2180" y="488"/>
                      <a:pt x="1692" y="0"/>
                      <a:pt x="10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8" name="Google Shape;613;p37">
              <a:extLst>
                <a:ext uri="{FF2B5EF4-FFF2-40B4-BE49-F238E27FC236}">
                  <a16:creationId xmlns:a16="http://schemas.microsoft.com/office/drawing/2014/main" id="{1C81C79F-C456-4ED1-8282-9565FED3A485}"/>
                </a:ext>
              </a:extLst>
            </p:cNvPr>
            <p:cNvSpPr/>
            <p:nvPr/>
          </p:nvSpPr>
          <p:spPr>
            <a:xfrm>
              <a:off x="6035645" y="1521909"/>
              <a:ext cx="551692" cy="542908"/>
            </a:xfrm>
            <a:custGeom>
              <a:avLst/>
              <a:gdLst/>
              <a:ahLst/>
              <a:cxnLst/>
              <a:rect l="l" t="t" r="r" b="b"/>
              <a:pathLst>
                <a:path w="3335" h="3282" extrusionOk="0">
                  <a:moveTo>
                    <a:pt x="2989" y="1"/>
                  </a:moveTo>
                  <a:cubicBezTo>
                    <a:pt x="2906" y="1"/>
                    <a:pt x="2823" y="31"/>
                    <a:pt x="2763" y="90"/>
                  </a:cubicBezTo>
                  <a:lnTo>
                    <a:pt x="120" y="2734"/>
                  </a:lnTo>
                  <a:cubicBezTo>
                    <a:pt x="1" y="2853"/>
                    <a:pt x="1" y="3067"/>
                    <a:pt x="120" y="3186"/>
                  </a:cubicBezTo>
                  <a:cubicBezTo>
                    <a:pt x="167" y="3234"/>
                    <a:pt x="239" y="3281"/>
                    <a:pt x="310" y="3281"/>
                  </a:cubicBezTo>
                  <a:cubicBezTo>
                    <a:pt x="382" y="3281"/>
                    <a:pt x="477" y="3234"/>
                    <a:pt x="572" y="3186"/>
                  </a:cubicBezTo>
                  <a:lnTo>
                    <a:pt x="3215" y="543"/>
                  </a:lnTo>
                  <a:cubicBezTo>
                    <a:pt x="3335" y="400"/>
                    <a:pt x="3335" y="209"/>
                    <a:pt x="3215" y="90"/>
                  </a:cubicBezTo>
                  <a:cubicBezTo>
                    <a:pt x="3156" y="31"/>
                    <a:pt x="3073" y="1"/>
                    <a:pt x="29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614;p37">
              <a:extLst>
                <a:ext uri="{FF2B5EF4-FFF2-40B4-BE49-F238E27FC236}">
                  <a16:creationId xmlns:a16="http://schemas.microsoft.com/office/drawing/2014/main" id="{A5846FC9-7F03-496F-A620-45A7CEB96A3E}"/>
                </a:ext>
              </a:extLst>
            </p:cNvPr>
            <p:cNvSpPr/>
            <p:nvPr/>
          </p:nvSpPr>
          <p:spPr>
            <a:xfrm>
              <a:off x="6981043" y="1756802"/>
              <a:ext cx="331181" cy="158307"/>
            </a:xfrm>
            <a:custGeom>
              <a:avLst/>
              <a:gdLst/>
              <a:ahLst/>
              <a:cxnLst/>
              <a:rect l="l" t="t" r="r" b="b"/>
              <a:pathLst>
                <a:path w="2002" h="957" extrusionOk="0">
                  <a:moveTo>
                    <a:pt x="354" y="0"/>
                  </a:moveTo>
                  <a:cubicBezTo>
                    <a:pt x="202" y="0"/>
                    <a:pt x="46" y="92"/>
                    <a:pt x="25" y="242"/>
                  </a:cubicBezTo>
                  <a:cubicBezTo>
                    <a:pt x="1" y="432"/>
                    <a:pt x="96" y="599"/>
                    <a:pt x="263" y="623"/>
                  </a:cubicBezTo>
                  <a:lnTo>
                    <a:pt x="1573" y="956"/>
                  </a:lnTo>
                  <a:lnTo>
                    <a:pt x="1668" y="956"/>
                  </a:lnTo>
                  <a:cubicBezTo>
                    <a:pt x="1787" y="956"/>
                    <a:pt x="1930" y="861"/>
                    <a:pt x="1954" y="718"/>
                  </a:cubicBezTo>
                  <a:cubicBezTo>
                    <a:pt x="2001" y="528"/>
                    <a:pt x="1906" y="361"/>
                    <a:pt x="1716" y="337"/>
                  </a:cubicBezTo>
                  <a:lnTo>
                    <a:pt x="406" y="4"/>
                  </a:lnTo>
                  <a:cubicBezTo>
                    <a:pt x="389" y="1"/>
                    <a:pt x="372" y="0"/>
                    <a:pt x="3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615;p37">
              <a:extLst>
                <a:ext uri="{FF2B5EF4-FFF2-40B4-BE49-F238E27FC236}">
                  <a16:creationId xmlns:a16="http://schemas.microsoft.com/office/drawing/2014/main" id="{2FCFA4A0-FEF8-4407-B261-B8A794C06B19}"/>
                </a:ext>
              </a:extLst>
            </p:cNvPr>
            <p:cNvSpPr/>
            <p:nvPr/>
          </p:nvSpPr>
          <p:spPr>
            <a:xfrm>
              <a:off x="6910241" y="1831406"/>
              <a:ext cx="169561" cy="320088"/>
            </a:xfrm>
            <a:custGeom>
              <a:avLst/>
              <a:gdLst/>
              <a:ahLst/>
              <a:cxnLst/>
              <a:rect l="l" t="t" r="r" b="b"/>
              <a:pathLst>
                <a:path w="1025" h="1935" extrusionOk="0">
                  <a:moveTo>
                    <a:pt x="346" y="1"/>
                  </a:moveTo>
                  <a:cubicBezTo>
                    <a:pt x="327" y="1"/>
                    <a:pt x="307" y="2"/>
                    <a:pt x="286" y="5"/>
                  </a:cubicBezTo>
                  <a:cubicBezTo>
                    <a:pt x="96" y="53"/>
                    <a:pt x="0" y="220"/>
                    <a:pt x="48" y="386"/>
                  </a:cubicBezTo>
                  <a:lnTo>
                    <a:pt x="358" y="1696"/>
                  </a:lnTo>
                  <a:cubicBezTo>
                    <a:pt x="405" y="1839"/>
                    <a:pt x="524" y="1934"/>
                    <a:pt x="667" y="1934"/>
                  </a:cubicBezTo>
                  <a:lnTo>
                    <a:pt x="762" y="1934"/>
                  </a:lnTo>
                  <a:cubicBezTo>
                    <a:pt x="929" y="1887"/>
                    <a:pt x="1024" y="1720"/>
                    <a:pt x="1001" y="1553"/>
                  </a:cubicBezTo>
                  <a:lnTo>
                    <a:pt x="667" y="243"/>
                  </a:lnTo>
                  <a:cubicBezTo>
                    <a:pt x="604" y="76"/>
                    <a:pt x="487" y="1"/>
                    <a:pt x="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616;p37">
              <a:extLst>
                <a:ext uri="{FF2B5EF4-FFF2-40B4-BE49-F238E27FC236}">
                  <a16:creationId xmlns:a16="http://schemas.microsoft.com/office/drawing/2014/main" id="{F59B7B12-1D3C-43E5-978B-6B645FEB4A76}"/>
                </a:ext>
              </a:extLst>
            </p:cNvPr>
            <p:cNvSpPr/>
            <p:nvPr/>
          </p:nvSpPr>
          <p:spPr>
            <a:xfrm>
              <a:off x="6177413" y="786298"/>
              <a:ext cx="169561" cy="321246"/>
            </a:xfrm>
            <a:custGeom>
              <a:avLst/>
              <a:gdLst/>
              <a:ahLst/>
              <a:cxnLst/>
              <a:rect l="l" t="t" r="r" b="b"/>
              <a:pathLst>
                <a:path w="1025" h="1942" extrusionOk="0">
                  <a:moveTo>
                    <a:pt x="356" y="0"/>
                  </a:moveTo>
                  <a:cubicBezTo>
                    <a:pt x="327" y="0"/>
                    <a:pt x="295" y="4"/>
                    <a:pt x="263" y="12"/>
                  </a:cubicBezTo>
                  <a:cubicBezTo>
                    <a:pt x="96" y="60"/>
                    <a:pt x="1" y="227"/>
                    <a:pt x="25" y="393"/>
                  </a:cubicBezTo>
                  <a:lnTo>
                    <a:pt x="358" y="1703"/>
                  </a:lnTo>
                  <a:cubicBezTo>
                    <a:pt x="382" y="1846"/>
                    <a:pt x="501" y="1941"/>
                    <a:pt x="644" y="1941"/>
                  </a:cubicBezTo>
                  <a:lnTo>
                    <a:pt x="739" y="1941"/>
                  </a:lnTo>
                  <a:cubicBezTo>
                    <a:pt x="930" y="1870"/>
                    <a:pt x="1025" y="1727"/>
                    <a:pt x="977" y="1560"/>
                  </a:cubicBezTo>
                  <a:lnTo>
                    <a:pt x="644" y="251"/>
                  </a:lnTo>
                  <a:cubicBezTo>
                    <a:pt x="604" y="93"/>
                    <a:pt x="500" y="0"/>
                    <a:pt x="3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617;p37">
              <a:extLst>
                <a:ext uri="{FF2B5EF4-FFF2-40B4-BE49-F238E27FC236}">
                  <a16:creationId xmlns:a16="http://schemas.microsoft.com/office/drawing/2014/main" id="{52F99245-AB99-46EF-AF6C-8E5C4FB6CE0A}"/>
                </a:ext>
              </a:extLst>
            </p:cNvPr>
            <p:cNvSpPr/>
            <p:nvPr/>
          </p:nvSpPr>
          <p:spPr>
            <a:xfrm>
              <a:off x="5937218" y="1027973"/>
              <a:ext cx="327045" cy="158307"/>
            </a:xfrm>
            <a:custGeom>
              <a:avLst/>
              <a:gdLst/>
              <a:ahLst/>
              <a:cxnLst/>
              <a:rect l="l" t="t" r="r" b="b"/>
              <a:pathLst>
                <a:path w="1977" h="957" extrusionOk="0">
                  <a:moveTo>
                    <a:pt x="353" y="0"/>
                  </a:moveTo>
                  <a:cubicBezTo>
                    <a:pt x="201" y="0"/>
                    <a:pt x="45" y="93"/>
                    <a:pt x="24" y="242"/>
                  </a:cubicBezTo>
                  <a:cubicBezTo>
                    <a:pt x="0" y="433"/>
                    <a:pt x="72" y="599"/>
                    <a:pt x="262" y="623"/>
                  </a:cubicBezTo>
                  <a:lnTo>
                    <a:pt x="1572" y="957"/>
                  </a:lnTo>
                  <a:lnTo>
                    <a:pt x="1667" y="957"/>
                  </a:lnTo>
                  <a:cubicBezTo>
                    <a:pt x="1786" y="957"/>
                    <a:pt x="1929" y="838"/>
                    <a:pt x="1953" y="718"/>
                  </a:cubicBezTo>
                  <a:cubicBezTo>
                    <a:pt x="1977" y="528"/>
                    <a:pt x="1905" y="361"/>
                    <a:pt x="1715" y="337"/>
                  </a:cubicBezTo>
                  <a:lnTo>
                    <a:pt x="405" y="4"/>
                  </a:lnTo>
                  <a:cubicBezTo>
                    <a:pt x="388" y="2"/>
                    <a:pt x="371" y="0"/>
                    <a:pt x="3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618;p37">
              <a:extLst>
                <a:ext uri="{FF2B5EF4-FFF2-40B4-BE49-F238E27FC236}">
                  <a16:creationId xmlns:a16="http://schemas.microsoft.com/office/drawing/2014/main" id="{D068569F-06D7-43B8-A07B-5B3B08A26184}"/>
                </a:ext>
              </a:extLst>
            </p:cNvPr>
            <p:cNvSpPr/>
            <p:nvPr/>
          </p:nvSpPr>
          <p:spPr>
            <a:xfrm>
              <a:off x="6701476" y="1257407"/>
              <a:ext cx="583123" cy="228280"/>
            </a:xfrm>
            <a:custGeom>
              <a:avLst/>
              <a:gdLst/>
              <a:ahLst/>
              <a:cxnLst/>
              <a:rect l="l" t="t" r="r" b="b"/>
              <a:pathLst>
                <a:path w="3525" h="1380" extrusionOk="0">
                  <a:moveTo>
                    <a:pt x="3196" y="1"/>
                  </a:moveTo>
                  <a:cubicBezTo>
                    <a:pt x="3164" y="1"/>
                    <a:pt x="3130" y="7"/>
                    <a:pt x="3096" y="22"/>
                  </a:cubicBezTo>
                  <a:lnTo>
                    <a:pt x="262" y="760"/>
                  </a:lnTo>
                  <a:cubicBezTo>
                    <a:pt x="119" y="832"/>
                    <a:pt x="0" y="975"/>
                    <a:pt x="48" y="1141"/>
                  </a:cubicBezTo>
                  <a:cubicBezTo>
                    <a:pt x="72" y="1308"/>
                    <a:pt x="191" y="1380"/>
                    <a:pt x="357" y="1380"/>
                  </a:cubicBezTo>
                  <a:cubicBezTo>
                    <a:pt x="381" y="1380"/>
                    <a:pt x="405" y="1380"/>
                    <a:pt x="429" y="1356"/>
                  </a:cubicBezTo>
                  <a:lnTo>
                    <a:pt x="3263" y="617"/>
                  </a:lnTo>
                  <a:cubicBezTo>
                    <a:pt x="3406" y="546"/>
                    <a:pt x="3525" y="403"/>
                    <a:pt x="3477" y="213"/>
                  </a:cubicBezTo>
                  <a:cubicBezTo>
                    <a:pt x="3420" y="99"/>
                    <a:pt x="3319" y="1"/>
                    <a:pt x="31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619;p37">
              <a:extLst>
                <a:ext uri="{FF2B5EF4-FFF2-40B4-BE49-F238E27FC236}">
                  <a16:creationId xmlns:a16="http://schemas.microsoft.com/office/drawing/2014/main" id="{34686BAF-2AF6-4C9B-BAA0-6973A8DF5210}"/>
                </a:ext>
              </a:extLst>
            </p:cNvPr>
            <p:cNvSpPr/>
            <p:nvPr/>
          </p:nvSpPr>
          <p:spPr>
            <a:xfrm>
              <a:off x="5964678" y="1454419"/>
              <a:ext cx="587259" cy="228280"/>
            </a:xfrm>
            <a:custGeom>
              <a:avLst/>
              <a:gdLst/>
              <a:ahLst/>
              <a:cxnLst/>
              <a:rect l="l" t="t" r="r" b="b"/>
              <a:pathLst>
                <a:path w="3550" h="1380" extrusionOk="0">
                  <a:moveTo>
                    <a:pt x="3208" y="0"/>
                  </a:moveTo>
                  <a:cubicBezTo>
                    <a:pt x="3173" y="0"/>
                    <a:pt x="3136" y="7"/>
                    <a:pt x="3097" y="22"/>
                  </a:cubicBezTo>
                  <a:lnTo>
                    <a:pt x="287" y="760"/>
                  </a:lnTo>
                  <a:cubicBezTo>
                    <a:pt x="120" y="832"/>
                    <a:pt x="1" y="974"/>
                    <a:pt x="72" y="1141"/>
                  </a:cubicBezTo>
                  <a:cubicBezTo>
                    <a:pt x="96" y="1308"/>
                    <a:pt x="215" y="1379"/>
                    <a:pt x="358" y="1379"/>
                  </a:cubicBezTo>
                  <a:cubicBezTo>
                    <a:pt x="406" y="1379"/>
                    <a:pt x="430" y="1379"/>
                    <a:pt x="453" y="1355"/>
                  </a:cubicBezTo>
                  <a:lnTo>
                    <a:pt x="3287" y="617"/>
                  </a:lnTo>
                  <a:cubicBezTo>
                    <a:pt x="3430" y="546"/>
                    <a:pt x="3549" y="403"/>
                    <a:pt x="3502" y="212"/>
                  </a:cubicBezTo>
                  <a:cubicBezTo>
                    <a:pt x="3445" y="99"/>
                    <a:pt x="3343" y="0"/>
                    <a:pt x="3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620;p37">
              <a:extLst>
                <a:ext uri="{FF2B5EF4-FFF2-40B4-BE49-F238E27FC236}">
                  <a16:creationId xmlns:a16="http://schemas.microsoft.com/office/drawing/2014/main" id="{CD91ED66-FCD8-44F1-8483-5DB80960551A}"/>
                </a:ext>
              </a:extLst>
            </p:cNvPr>
            <p:cNvSpPr/>
            <p:nvPr/>
          </p:nvSpPr>
          <p:spPr>
            <a:xfrm>
              <a:off x="6602884" y="823682"/>
              <a:ext cx="240528" cy="571361"/>
            </a:xfrm>
            <a:custGeom>
              <a:avLst/>
              <a:gdLst/>
              <a:ahLst/>
              <a:cxnLst/>
              <a:rect l="l" t="t" r="r" b="b"/>
              <a:pathLst>
                <a:path w="1454" h="3454" extrusionOk="0">
                  <a:moveTo>
                    <a:pt x="1070" y="1"/>
                  </a:moveTo>
                  <a:cubicBezTo>
                    <a:pt x="940" y="1"/>
                    <a:pt x="842" y="91"/>
                    <a:pt x="787" y="239"/>
                  </a:cubicBezTo>
                  <a:lnTo>
                    <a:pt x="48" y="3049"/>
                  </a:lnTo>
                  <a:cubicBezTo>
                    <a:pt x="1" y="3239"/>
                    <a:pt x="72" y="3382"/>
                    <a:pt x="263" y="3454"/>
                  </a:cubicBezTo>
                  <a:lnTo>
                    <a:pt x="358" y="3454"/>
                  </a:lnTo>
                  <a:cubicBezTo>
                    <a:pt x="501" y="3454"/>
                    <a:pt x="620" y="3335"/>
                    <a:pt x="644" y="3239"/>
                  </a:cubicBezTo>
                  <a:lnTo>
                    <a:pt x="1382" y="406"/>
                  </a:lnTo>
                  <a:cubicBezTo>
                    <a:pt x="1453" y="239"/>
                    <a:pt x="1358" y="72"/>
                    <a:pt x="1192" y="25"/>
                  </a:cubicBezTo>
                  <a:cubicBezTo>
                    <a:pt x="1149" y="8"/>
                    <a:pt x="1108" y="1"/>
                    <a:pt x="10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621;p37">
              <a:extLst>
                <a:ext uri="{FF2B5EF4-FFF2-40B4-BE49-F238E27FC236}">
                  <a16:creationId xmlns:a16="http://schemas.microsoft.com/office/drawing/2014/main" id="{1487EA8B-B27B-4F69-9341-1FF71056E76B}"/>
                </a:ext>
              </a:extLst>
            </p:cNvPr>
            <p:cNvSpPr/>
            <p:nvPr/>
          </p:nvSpPr>
          <p:spPr>
            <a:xfrm>
              <a:off x="6406029" y="1557971"/>
              <a:ext cx="240363" cy="569872"/>
            </a:xfrm>
            <a:custGeom>
              <a:avLst/>
              <a:gdLst/>
              <a:ahLst/>
              <a:cxnLst/>
              <a:rect l="l" t="t" r="r" b="b"/>
              <a:pathLst>
                <a:path w="1453" h="3445" extrusionOk="0">
                  <a:moveTo>
                    <a:pt x="1082" y="1"/>
                  </a:moveTo>
                  <a:cubicBezTo>
                    <a:pt x="946" y="1"/>
                    <a:pt x="843" y="77"/>
                    <a:pt x="786" y="229"/>
                  </a:cubicBezTo>
                  <a:lnTo>
                    <a:pt x="48" y="3063"/>
                  </a:lnTo>
                  <a:cubicBezTo>
                    <a:pt x="0" y="3230"/>
                    <a:pt x="72" y="3373"/>
                    <a:pt x="262" y="3444"/>
                  </a:cubicBezTo>
                  <a:lnTo>
                    <a:pt x="357" y="3444"/>
                  </a:lnTo>
                  <a:cubicBezTo>
                    <a:pt x="500" y="3444"/>
                    <a:pt x="619" y="3349"/>
                    <a:pt x="643" y="3230"/>
                  </a:cubicBezTo>
                  <a:lnTo>
                    <a:pt x="1381" y="396"/>
                  </a:lnTo>
                  <a:cubicBezTo>
                    <a:pt x="1453" y="229"/>
                    <a:pt x="1357" y="86"/>
                    <a:pt x="1191" y="15"/>
                  </a:cubicBezTo>
                  <a:cubicBezTo>
                    <a:pt x="1153" y="5"/>
                    <a:pt x="1116" y="1"/>
                    <a:pt x="10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622;p37">
              <a:extLst>
                <a:ext uri="{FF2B5EF4-FFF2-40B4-BE49-F238E27FC236}">
                  <a16:creationId xmlns:a16="http://schemas.microsoft.com/office/drawing/2014/main" id="{AB194E44-1DCC-46AC-A875-7C7D6468E30D}"/>
                </a:ext>
              </a:extLst>
            </p:cNvPr>
            <p:cNvSpPr/>
            <p:nvPr/>
          </p:nvSpPr>
          <p:spPr>
            <a:xfrm>
              <a:off x="6669880" y="1521909"/>
              <a:ext cx="256243" cy="247468"/>
            </a:xfrm>
            <a:custGeom>
              <a:avLst/>
              <a:gdLst/>
              <a:ahLst/>
              <a:cxnLst/>
              <a:rect l="l" t="t" r="r" b="b"/>
              <a:pathLst>
                <a:path w="1549" h="1496" extrusionOk="0">
                  <a:moveTo>
                    <a:pt x="346" y="1"/>
                  </a:moveTo>
                  <a:cubicBezTo>
                    <a:pt x="263" y="1"/>
                    <a:pt x="179" y="31"/>
                    <a:pt x="120" y="90"/>
                  </a:cubicBezTo>
                  <a:cubicBezTo>
                    <a:pt x="1" y="209"/>
                    <a:pt x="1" y="400"/>
                    <a:pt x="120" y="543"/>
                  </a:cubicBezTo>
                  <a:lnTo>
                    <a:pt x="977" y="1400"/>
                  </a:lnTo>
                  <a:cubicBezTo>
                    <a:pt x="1048" y="1448"/>
                    <a:pt x="1096" y="1495"/>
                    <a:pt x="1191" y="1495"/>
                  </a:cubicBezTo>
                  <a:cubicBezTo>
                    <a:pt x="1239" y="1495"/>
                    <a:pt x="1334" y="1448"/>
                    <a:pt x="1430" y="1400"/>
                  </a:cubicBezTo>
                  <a:cubicBezTo>
                    <a:pt x="1549" y="1281"/>
                    <a:pt x="1549" y="1066"/>
                    <a:pt x="1430" y="947"/>
                  </a:cubicBezTo>
                  <a:lnTo>
                    <a:pt x="572" y="90"/>
                  </a:lnTo>
                  <a:cubicBezTo>
                    <a:pt x="513" y="31"/>
                    <a:pt x="429" y="1"/>
                    <a:pt x="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623;p37">
              <a:extLst>
                <a:ext uri="{FF2B5EF4-FFF2-40B4-BE49-F238E27FC236}">
                  <a16:creationId xmlns:a16="http://schemas.microsoft.com/office/drawing/2014/main" id="{49D89CB9-DECC-48A8-A442-90F904A7A9CF}"/>
                </a:ext>
              </a:extLst>
            </p:cNvPr>
            <p:cNvSpPr/>
            <p:nvPr/>
          </p:nvSpPr>
          <p:spPr>
            <a:xfrm>
              <a:off x="6331092" y="1179164"/>
              <a:ext cx="256243" cy="247468"/>
            </a:xfrm>
            <a:custGeom>
              <a:avLst/>
              <a:gdLst/>
              <a:ahLst/>
              <a:cxnLst/>
              <a:rect l="l" t="t" r="r" b="b"/>
              <a:pathLst>
                <a:path w="1549" h="1496" extrusionOk="0">
                  <a:moveTo>
                    <a:pt x="346" y="1"/>
                  </a:moveTo>
                  <a:cubicBezTo>
                    <a:pt x="263" y="1"/>
                    <a:pt x="179" y="31"/>
                    <a:pt x="120" y="90"/>
                  </a:cubicBezTo>
                  <a:cubicBezTo>
                    <a:pt x="1" y="233"/>
                    <a:pt x="1" y="424"/>
                    <a:pt x="120" y="543"/>
                  </a:cubicBezTo>
                  <a:lnTo>
                    <a:pt x="977" y="1424"/>
                  </a:lnTo>
                  <a:cubicBezTo>
                    <a:pt x="1048" y="1471"/>
                    <a:pt x="1096" y="1495"/>
                    <a:pt x="1191" y="1495"/>
                  </a:cubicBezTo>
                  <a:cubicBezTo>
                    <a:pt x="1287" y="1495"/>
                    <a:pt x="1334" y="1471"/>
                    <a:pt x="1429" y="1424"/>
                  </a:cubicBezTo>
                  <a:cubicBezTo>
                    <a:pt x="1549" y="1281"/>
                    <a:pt x="1549" y="1090"/>
                    <a:pt x="1429" y="971"/>
                  </a:cubicBezTo>
                  <a:lnTo>
                    <a:pt x="572" y="90"/>
                  </a:lnTo>
                  <a:cubicBezTo>
                    <a:pt x="513" y="31"/>
                    <a:pt x="429" y="1"/>
                    <a:pt x="3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624;p37">
              <a:extLst>
                <a:ext uri="{FF2B5EF4-FFF2-40B4-BE49-F238E27FC236}">
                  <a16:creationId xmlns:a16="http://schemas.microsoft.com/office/drawing/2014/main" id="{BF85A85E-9375-4BBA-9176-BB372D7ED7BE}"/>
                </a:ext>
              </a:extLst>
            </p:cNvPr>
            <p:cNvSpPr/>
            <p:nvPr/>
          </p:nvSpPr>
          <p:spPr>
            <a:xfrm>
              <a:off x="6669880" y="883729"/>
              <a:ext cx="551692" cy="542908"/>
            </a:xfrm>
            <a:custGeom>
              <a:avLst/>
              <a:gdLst/>
              <a:ahLst/>
              <a:cxnLst/>
              <a:rect l="l" t="t" r="r" b="b"/>
              <a:pathLst>
                <a:path w="3335" h="3282" extrusionOk="0">
                  <a:moveTo>
                    <a:pt x="2989" y="1"/>
                  </a:moveTo>
                  <a:cubicBezTo>
                    <a:pt x="2906" y="1"/>
                    <a:pt x="2823" y="31"/>
                    <a:pt x="2763" y="90"/>
                  </a:cubicBezTo>
                  <a:lnTo>
                    <a:pt x="120" y="2757"/>
                  </a:lnTo>
                  <a:cubicBezTo>
                    <a:pt x="1" y="2876"/>
                    <a:pt x="1" y="3067"/>
                    <a:pt x="120" y="3210"/>
                  </a:cubicBezTo>
                  <a:cubicBezTo>
                    <a:pt x="191" y="3257"/>
                    <a:pt x="239" y="3281"/>
                    <a:pt x="334" y="3281"/>
                  </a:cubicBezTo>
                  <a:cubicBezTo>
                    <a:pt x="382" y="3281"/>
                    <a:pt x="477" y="3257"/>
                    <a:pt x="572" y="3210"/>
                  </a:cubicBezTo>
                  <a:lnTo>
                    <a:pt x="3216" y="543"/>
                  </a:lnTo>
                  <a:cubicBezTo>
                    <a:pt x="3335" y="424"/>
                    <a:pt x="3335" y="233"/>
                    <a:pt x="3216" y="90"/>
                  </a:cubicBezTo>
                  <a:cubicBezTo>
                    <a:pt x="3156" y="31"/>
                    <a:pt x="3073" y="1"/>
                    <a:pt x="29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625;p37">
              <a:extLst>
                <a:ext uri="{FF2B5EF4-FFF2-40B4-BE49-F238E27FC236}">
                  <a16:creationId xmlns:a16="http://schemas.microsoft.com/office/drawing/2014/main" id="{0FE0AB1A-4124-4450-9F88-DCA1B935350E}"/>
                </a:ext>
              </a:extLst>
            </p:cNvPr>
            <p:cNvSpPr/>
            <p:nvPr/>
          </p:nvSpPr>
          <p:spPr>
            <a:xfrm>
              <a:off x="5744168" y="1506526"/>
              <a:ext cx="334986" cy="309997"/>
            </a:xfrm>
            <a:custGeom>
              <a:avLst/>
              <a:gdLst/>
              <a:ahLst/>
              <a:cxnLst/>
              <a:rect l="l" t="t" r="r" b="b"/>
              <a:pathLst>
                <a:path w="2025" h="1874" extrusionOk="0">
                  <a:moveTo>
                    <a:pt x="1084" y="0"/>
                  </a:moveTo>
                  <a:cubicBezTo>
                    <a:pt x="992" y="0"/>
                    <a:pt x="899" y="13"/>
                    <a:pt x="810" y="40"/>
                  </a:cubicBezTo>
                  <a:cubicBezTo>
                    <a:pt x="334" y="183"/>
                    <a:pt x="0" y="683"/>
                    <a:pt x="143" y="1183"/>
                  </a:cubicBezTo>
                  <a:cubicBezTo>
                    <a:pt x="215" y="1421"/>
                    <a:pt x="381" y="1636"/>
                    <a:pt x="596" y="1755"/>
                  </a:cubicBezTo>
                  <a:cubicBezTo>
                    <a:pt x="738" y="1850"/>
                    <a:pt x="929" y="1874"/>
                    <a:pt x="1072" y="1874"/>
                  </a:cubicBezTo>
                  <a:cubicBezTo>
                    <a:pt x="1167" y="1874"/>
                    <a:pt x="1262" y="1874"/>
                    <a:pt x="1310" y="1850"/>
                  </a:cubicBezTo>
                  <a:cubicBezTo>
                    <a:pt x="1548" y="1779"/>
                    <a:pt x="1763" y="1612"/>
                    <a:pt x="1882" y="1398"/>
                  </a:cubicBezTo>
                  <a:cubicBezTo>
                    <a:pt x="2001" y="1183"/>
                    <a:pt x="2024" y="921"/>
                    <a:pt x="1953" y="683"/>
                  </a:cubicBezTo>
                  <a:cubicBezTo>
                    <a:pt x="1905" y="445"/>
                    <a:pt x="1715" y="231"/>
                    <a:pt x="1524" y="112"/>
                  </a:cubicBezTo>
                  <a:cubicBezTo>
                    <a:pt x="1390" y="37"/>
                    <a:pt x="1238" y="0"/>
                    <a:pt x="1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626;p37">
              <a:extLst>
                <a:ext uri="{FF2B5EF4-FFF2-40B4-BE49-F238E27FC236}">
                  <a16:creationId xmlns:a16="http://schemas.microsoft.com/office/drawing/2014/main" id="{3EA2390D-8403-462F-9762-A44DB02016DA}"/>
                </a:ext>
              </a:extLst>
            </p:cNvPr>
            <p:cNvSpPr/>
            <p:nvPr/>
          </p:nvSpPr>
          <p:spPr>
            <a:xfrm>
              <a:off x="6433490" y="1280731"/>
              <a:ext cx="386267" cy="382286"/>
            </a:xfrm>
            <a:custGeom>
              <a:avLst/>
              <a:gdLst/>
              <a:ahLst/>
              <a:cxnLst/>
              <a:rect l="l" t="t" r="r" b="b"/>
              <a:pathLst>
                <a:path w="2335" h="2311" extrusionOk="0">
                  <a:moveTo>
                    <a:pt x="1168" y="0"/>
                  </a:moveTo>
                  <a:cubicBezTo>
                    <a:pt x="501" y="0"/>
                    <a:pt x="1" y="500"/>
                    <a:pt x="1" y="1167"/>
                  </a:cubicBezTo>
                  <a:cubicBezTo>
                    <a:pt x="1" y="1810"/>
                    <a:pt x="549" y="2310"/>
                    <a:pt x="1168" y="2310"/>
                  </a:cubicBezTo>
                  <a:cubicBezTo>
                    <a:pt x="1787" y="2310"/>
                    <a:pt x="2335" y="1810"/>
                    <a:pt x="2335" y="1167"/>
                  </a:cubicBezTo>
                  <a:cubicBezTo>
                    <a:pt x="2335" y="500"/>
                    <a:pt x="1787" y="0"/>
                    <a:pt x="11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627;p37">
              <a:extLst>
                <a:ext uri="{FF2B5EF4-FFF2-40B4-BE49-F238E27FC236}">
                  <a16:creationId xmlns:a16="http://schemas.microsoft.com/office/drawing/2014/main" id="{A921E98B-79C5-4A40-A0CB-980AD1E927BB}"/>
                </a:ext>
              </a:extLst>
            </p:cNvPr>
            <p:cNvSpPr/>
            <p:nvPr/>
          </p:nvSpPr>
          <p:spPr>
            <a:xfrm>
              <a:off x="6492546" y="1339785"/>
              <a:ext cx="327211" cy="323231"/>
            </a:xfrm>
            <a:custGeom>
              <a:avLst/>
              <a:gdLst/>
              <a:ahLst/>
              <a:cxnLst/>
              <a:rect l="l" t="t" r="r" b="b"/>
              <a:pathLst>
                <a:path w="1978" h="1954" extrusionOk="0">
                  <a:moveTo>
                    <a:pt x="1644" y="0"/>
                  </a:moveTo>
                  <a:lnTo>
                    <a:pt x="1" y="1644"/>
                  </a:lnTo>
                  <a:cubicBezTo>
                    <a:pt x="192" y="1810"/>
                    <a:pt x="477" y="1953"/>
                    <a:pt x="811" y="1953"/>
                  </a:cubicBezTo>
                  <a:cubicBezTo>
                    <a:pt x="1430" y="1953"/>
                    <a:pt x="1978" y="1453"/>
                    <a:pt x="1978" y="810"/>
                  </a:cubicBezTo>
                  <a:cubicBezTo>
                    <a:pt x="1978" y="477"/>
                    <a:pt x="1859" y="215"/>
                    <a:pt x="16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628;p37">
              <a:extLst>
                <a:ext uri="{FF2B5EF4-FFF2-40B4-BE49-F238E27FC236}">
                  <a16:creationId xmlns:a16="http://schemas.microsoft.com/office/drawing/2014/main" id="{1557654E-B0F4-43DB-A6C6-82008228F7BC}"/>
                </a:ext>
              </a:extLst>
            </p:cNvPr>
            <p:cNvSpPr/>
            <p:nvPr/>
          </p:nvSpPr>
          <p:spPr>
            <a:xfrm>
              <a:off x="6784188" y="163125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5" y="1"/>
                    <a:pt x="0" y="405"/>
                    <a:pt x="0" y="953"/>
                  </a:cubicBezTo>
                  <a:cubicBezTo>
                    <a:pt x="0" y="1477"/>
                    <a:pt x="453" y="1906"/>
                    <a:pt x="953" y="1906"/>
                  </a:cubicBezTo>
                  <a:cubicBezTo>
                    <a:pt x="1453" y="1906"/>
                    <a:pt x="1905" y="1477"/>
                    <a:pt x="1905" y="953"/>
                  </a:cubicBezTo>
                  <a:cubicBezTo>
                    <a:pt x="1905" y="405"/>
                    <a:pt x="1453" y="1"/>
                    <a:pt x="9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629;p37">
              <a:extLst>
                <a:ext uri="{FF2B5EF4-FFF2-40B4-BE49-F238E27FC236}">
                  <a16:creationId xmlns:a16="http://schemas.microsoft.com/office/drawing/2014/main" id="{AF9350C8-C727-4275-BDEF-BE392AE473A0}"/>
                </a:ext>
              </a:extLst>
            </p:cNvPr>
            <p:cNvSpPr/>
            <p:nvPr/>
          </p:nvSpPr>
          <p:spPr>
            <a:xfrm>
              <a:off x="5862281" y="1934626"/>
              <a:ext cx="303555" cy="307350"/>
            </a:xfrm>
            <a:custGeom>
              <a:avLst/>
              <a:gdLst/>
              <a:ahLst/>
              <a:cxnLst/>
              <a:rect l="l" t="t" r="r" b="b"/>
              <a:pathLst>
                <a:path w="1835" h="1858" extrusionOk="0">
                  <a:moveTo>
                    <a:pt x="929" y="0"/>
                  </a:moveTo>
                  <a:cubicBezTo>
                    <a:pt x="691" y="0"/>
                    <a:pt x="453" y="96"/>
                    <a:pt x="263" y="262"/>
                  </a:cubicBezTo>
                  <a:cubicBezTo>
                    <a:pt x="96" y="453"/>
                    <a:pt x="1" y="691"/>
                    <a:pt x="1" y="929"/>
                  </a:cubicBezTo>
                  <a:cubicBezTo>
                    <a:pt x="1" y="1167"/>
                    <a:pt x="96" y="1405"/>
                    <a:pt x="263" y="1572"/>
                  </a:cubicBezTo>
                  <a:cubicBezTo>
                    <a:pt x="453" y="1763"/>
                    <a:pt x="691" y="1858"/>
                    <a:pt x="929" y="1858"/>
                  </a:cubicBezTo>
                  <a:cubicBezTo>
                    <a:pt x="1168" y="1858"/>
                    <a:pt x="1406" y="1763"/>
                    <a:pt x="1572" y="1572"/>
                  </a:cubicBezTo>
                  <a:cubicBezTo>
                    <a:pt x="1763" y="1405"/>
                    <a:pt x="1834" y="1167"/>
                    <a:pt x="1834" y="929"/>
                  </a:cubicBezTo>
                  <a:cubicBezTo>
                    <a:pt x="1834" y="691"/>
                    <a:pt x="1763" y="453"/>
                    <a:pt x="1572" y="262"/>
                  </a:cubicBezTo>
                  <a:cubicBezTo>
                    <a:pt x="1406" y="96"/>
                    <a:pt x="1168" y="0"/>
                    <a:pt x="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630;p37">
              <a:extLst>
                <a:ext uri="{FF2B5EF4-FFF2-40B4-BE49-F238E27FC236}">
                  <a16:creationId xmlns:a16="http://schemas.microsoft.com/office/drawing/2014/main" id="{9CA042DB-DDB2-4282-B634-D973CAE50926}"/>
                </a:ext>
              </a:extLst>
            </p:cNvPr>
            <p:cNvSpPr/>
            <p:nvPr/>
          </p:nvSpPr>
          <p:spPr>
            <a:xfrm>
              <a:off x="5901652" y="1977966"/>
              <a:ext cx="264184" cy="264010"/>
            </a:xfrm>
            <a:custGeom>
              <a:avLst/>
              <a:gdLst/>
              <a:ahLst/>
              <a:cxnLst/>
              <a:rect l="l" t="t" r="r" b="b"/>
              <a:pathLst>
                <a:path w="1597" h="1596" extrusionOk="0">
                  <a:moveTo>
                    <a:pt x="1334" y="0"/>
                  </a:moveTo>
                  <a:lnTo>
                    <a:pt x="1" y="1358"/>
                  </a:lnTo>
                  <a:cubicBezTo>
                    <a:pt x="191" y="1501"/>
                    <a:pt x="429" y="1596"/>
                    <a:pt x="691" y="1596"/>
                  </a:cubicBezTo>
                  <a:cubicBezTo>
                    <a:pt x="930" y="1596"/>
                    <a:pt x="1168" y="1501"/>
                    <a:pt x="1334" y="1310"/>
                  </a:cubicBezTo>
                  <a:cubicBezTo>
                    <a:pt x="1525" y="1143"/>
                    <a:pt x="1596" y="905"/>
                    <a:pt x="1596" y="667"/>
                  </a:cubicBezTo>
                  <a:cubicBezTo>
                    <a:pt x="1596" y="429"/>
                    <a:pt x="1525" y="191"/>
                    <a:pt x="1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631;p37">
              <a:extLst>
                <a:ext uri="{FF2B5EF4-FFF2-40B4-BE49-F238E27FC236}">
                  <a16:creationId xmlns:a16="http://schemas.microsoft.com/office/drawing/2014/main" id="{B8F69665-0E0A-4982-9879-F2BAFDC06585}"/>
                </a:ext>
              </a:extLst>
            </p:cNvPr>
            <p:cNvSpPr/>
            <p:nvPr/>
          </p:nvSpPr>
          <p:spPr>
            <a:xfrm>
              <a:off x="6279976" y="2018493"/>
              <a:ext cx="319105" cy="310163"/>
            </a:xfrm>
            <a:custGeom>
              <a:avLst/>
              <a:gdLst/>
              <a:ahLst/>
              <a:cxnLst/>
              <a:rect l="l" t="t" r="r" b="b"/>
              <a:pathLst>
                <a:path w="1929" h="1875" extrusionOk="0">
                  <a:moveTo>
                    <a:pt x="952" y="1"/>
                  </a:moveTo>
                  <a:cubicBezTo>
                    <a:pt x="799" y="1"/>
                    <a:pt x="643" y="38"/>
                    <a:pt x="524" y="113"/>
                  </a:cubicBezTo>
                  <a:cubicBezTo>
                    <a:pt x="286" y="232"/>
                    <a:pt x="119" y="446"/>
                    <a:pt x="71" y="684"/>
                  </a:cubicBezTo>
                  <a:cubicBezTo>
                    <a:pt x="0" y="922"/>
                    <a:pt x="48" y="1184"/>
                    <a:pt x="167" y="1399"/>
                  </a:cubicBezTo>
                  <a:cubicBezTo>
                    <a:pt x="286" y="1637"/>
                    <a:pt x="476" y="1780"/>
                    <a:pt x="714" y="1851"/>
                  </a:cubicBezTo>
                  <a:cubicBezTo>
                    <a:pt x="810" y="1875"/>
                    <a:pt x="881" y="1875"/>
                    <a:pt x="953" y="1875"/>
                  </a:cubicBezTo>
                  <a:cubicBezTo>
                    <a:pt x="1381" y="1875"/>
                    <a:pt x="1738" y="1613"/>
                    <a:pt x="1881" y="1184"/>
                  </a:cubicBezTo>
                  <a:cubicBezTo>
                    <a:pt x="1929" y="946"/>
                    <a:pt x="1905" y="684"/>
                    <a:pt x="1786" y="470"/>
                  </a:cubicBezTo>
                  <a:cubicBezTo>
                    <a:pt x="1667" y="232"/>
                    <a:pt x="1477" y="89"/>
                    <a:pt x="1215" y="41"/>
                  </a:cubicBezTo>
                  <a:cubicBezTo>
                    <a:pt x="1134" y="14"/>
                    <a:pt x="1044" y="1"/>
                    <a:pt x="9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632;p37">
              <a:extLst>
                <a:ext uri="{FF2B5EF4-FFF2-40B4-BE49-F238E27FC236}">
                  <a16:creationId xmlns:a16="http://schemas.microsoft.com/office/drawing/2014/main" id="{540BE7B0-5EAD-454A-B0BE-B3B94DE44741}"/>
                </a:ext>
              </a:extLst>
            </p:cNvPr>
            <p:cNvSpPr/>
            <p:nvPr/>
          </p:nvSpPr>
          <p:spPr>
            <a:xfrm>
              <a:off x="6886586" y="204496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0"/>
                  </a:moveTo>
                  <a:cubicBezTo>
                    <a:pt x="429" y="0"/>
                    <a:pt x="0" y="405"/>
                    <a:pt x="0" y="953"/>
                  </a:cubicBezTo>
                  <a:cubicBezTo>
                    <a:pt x="0" y="1477"/>
                    <a:pt x="453" y="1905"/>
                    <a:pt x="953" y="1905"/>
                  </a:cubicBezTo>
                  <a:cubicBezTo>
                    <a:pt x="1453" y="1905"/>
                    <a:pt x="1906" y="1477"/>
                    <a:pt x="1906" y="953"/>
                  </a:cubicBezTo>
                  <a:cubicBezTo>
                    <a:pt x="1906" y="405"/>
                    <a:pt x="1453" y="0"/>
                    <a:pt x="9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633;p37">
              <a:extLst>
                <a:ext uri="{FF2B5EF4-FFF2-40B4-BE49-F238E27FC236}">
                  <a16:creationId xmlns:a16="http://schemas.microsoft.com/office/drawing/2014/main" id="{DED7A4C3-25D2-454B-804D-EE9A4ACAB7E5}"/>
                </a:ext>
              </a:extLst>
            </p:cNvPr>
            <p:cNvSpPr/>
            <p:nvPr/>
          </p:nvSpPr>
          <p:spPr>
            <a:xfrm>
              <a:off x="7197748" y="1733644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6" y="1"/>
                    <a:pt x="1" y="406"/>
                    <a:pt x="1" y="953"/>
                  </a:cubicBezTo>
                  <a:cubicBezTo>
                    <a:pt x="1" y="1477"/>
                    <a:pt x="453" y="1906"/>
                    <a:pt x="953" y="1906"/>
                  </a:cubicBezTo>
                  <a:cubicBezTo>
                    <a:pt x="1453" y="1906"/>
                    <a:pt x="1906" y="1477"/>
                    <a:pt x="1906" y="953"/>
                  </a:cubicBezTo>
                  <a:cubicBezTo>
                    <a:pt x="1906" y="406"/>
                    <a:pt x="1477" y="1"/>
                    <a:pt x="9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634;p37">
              <a:extLst>
                <a:ext uri="{FF2B5EF4-FFF2-40B4-BE49-F238E27FC236}">
                  <a16:creationId xmlns:a16="http://schemas.microsoft.com/office/drawing/2014/main" id="{8832FB70-F8A2-4F4E-A3C4-8A8606A78F3A}"/>
                </a:ext>
              </a:extLst>
            </p:cNvPr>
            <p:cNvSpPr/>
            <p:nvPr/>
          </p:nvSpPr>
          <p:spPr>
            <a:xfrm>
              <a:off x="7162347" y="1132186"/>
              <a:ext cx="334986" cy="310163"/>
            </a:xfrm>
            <a:custGeom>
              <a:avLst/>
              <a:gdLst/>
              <a:ahLst/>
              <a:cxnLst/>
              <a:rect l="l" t="t" r="r" b="b"/>
              <a:pathLst>
                <a:path w="2025" h="1875" extrusionOk="0">
                  <a:moveTo>
                    <a:pt x="989" y="1"/>
                  </a:moveTo>
                  <a:cubicBezTo>
                    <a:pt x="897" y="1"/>
                    <a:pt x="804" y="14"/>
                    <a:pt x="715" y="41"/>
                  </a:cubicBezTo>
                  <a:cubicBezTo>
                    <a:pt x="477" y="88"/>
                    <a:pt x="262" y="279"/>
                    <a:pt x="143" y="470"/>
                  </a:cubicBezTo>
                  <a:cubicBezTo>
                    <a:pt x="24" y="684"/>
                    <a:pt x="0" y="946"/>
                    <a:pt x="48" y="1184"/>
                  </a:cubicBezTo>
                  <a:cubicBezTo>
                    <a:pt x="191" y="1613"/>
                    <a:pt x="572" y="1875"/>
                    <a:pt x="977" y="1875"/>
                  </a:cubicBezTo>
                  <a:cubicBezTo>
                    <a:pt x="1072" y="1875"/>
                    <a:pt x="1167" y="1851"/>
                    <a:pt x="1215" y="1851"/>
                  </a:cubicBezTo>
                  <a:cubicBezTo>
                    <a:pt x="1691" y="1708"/>
                    <a:pt x="2025" y="1184"/>
                    <a:pt x="1882" y="684"/>
                  </a:cubicBezTo>
                  <a:cubicBezTo>
                    <a:pt x="1810" y="446"/>
                    <a:pt x="1644" y="231"/>
                    <a:pt x="1429" y="112"/>
                  </a:cubicBezTo>
                  <a:cubicBezTo>
                    <a:pt x="1295" y="38"/>
                    <a:pt x="1143" y="1"/>
                    <a:pt x="9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635;p37">
              <a:extLst>
                <a:ext uri="{FF2B5EF4-FFF2-40B4-BE49-F238E27FC236}">
                  <a16:creationId xmlns:a16="http://schemas.microsoft.com/office/drawing/2014/main" id="{2A41A0F0-06A9-4271-9238-FFD74AE18275}"/>
                </a:ext>
              </a:extLst>
            </p:cNvPr>
            <p:cNvSpPr/>
            <p:nvPr/>
          </p:nvSpPr>
          <p:spPr>
            <a:xfrm>
              <a:off x="7083605" y="712356"/>
              <a:ext cx="311330" cy="308508"/>
            </a:xfrm>
            <a:custGeom>
              <a:avLst/>
              <a:gdLst/>
              <a:ahLst/>
              <a:cxnLst/>
              <a:rect l="l" t="t" r="r" b="b"/>
              <a:pathLst>
                <a:path w="1882" h="1865" extrusionOk="0">
                  <a:moveTo>
                    <a:pt x="923" y="1"/>
                  </a:moveTo>
                  <a:cubicBezTo>
                    <a:pt x="679" y="1"/>
                    <a:pt x="441" y="90"/>
                    <a:pt x="262" y="269"/>
                  </a:cubicBezTo>
                  <a:cubicBezTo>
                    <a:pt x="95" y="459"/>
                    <a:pt x="0" y="698"/>
                    <a:pt x="0" y="936"/>
                  </a:cubicBezTo>
                  <a:cubicBezTo>
                    <a:pt x="0" y="1174"/>
                    <a:pt x="95" y="1412"/>
                    <a:pt x="262" y="1579"/>
                  </a:cubicBezTo>
                  <a:cubicBezTo>
                    <a:pt x="453" y="1769"/>
                    <a:pt x="691" y="1864"/>
                    <a:pt x="929" y="1864"/>
                  </a:cubicBezTo>
                  <a:cubicBezTo>
                    <a:pt x="1167" y="1864"/>
                    <a:pt x="1405" y="1745"/>
                    <a:pt x="1620" y="1579"/>
                  </a:cubicBezTo>
                  <a:cubicBezTo>
                    <a:pt x="1786" y="1412"/>
                    <a:pt x="1882" y="1174"/>
                    <a:pt x="1882" y="936"/>
                  </a:cubicBezTo>
                  <a:cubicBezTo>
                    <a:pt x="1882" y="698"/>
                    <a:pt x="1786" y="459"/>
                    <a:pt x="1620" y="269"/>
                  </a:cubicBezTo>
                  <a:cubicBezTo>
                    <a:pt x="1417" y="90"/>
                    <a:pt x="1167" y="1"/>
                    <a:pt x="9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636;p37">
              <a:extLst>
                <a:ext uri="{FF2B5EF4-FFF2-40B4-BE49-F238E27FC236}">
                  <a16:creationId xmlns:a16="http://schemas.microsoft.com/office/drawing/2014/main" id="{F33F11A2-E4E5-4625-A00A-0DED92D35DED}"/>
                </a:ext>
              </a:extLst>
            </p:cNvPr>
            <p:cNvSpPr/>
            <p:nvPr/>
          </p:nvSpPr>
          <p:spPr>
            <a:xfrm>
              <a:off x="7122976" y="756688"/>
              <a:ext cx="264018" cy="264176"/>
            </a:xfrm>
            <a:custGeom>
              <a:avLst/>
              <a:gdLst/>
              <a:ahLst/>
              <a:cxnLst/>
              <a:rect l="l" t="t" r="r" b="b"/>
              <a:pathLst>
                <a:path w="1596" h="1597" extrusionOk="0">
                  <a:moveTo>
                    <a:pt x="1334" y="1"/>
                  </a:moveTo>
                  <a:lnTo>
                    <a:pt x="0" y="1358"/>
                  </a:lnTo>
                  <a:cubicBezTo>
                    <a:pt x="215" y="1477"/>
                    <a:pt x="453" y="1596"/>
                    <a:pt x="691" y="1596"/>
                  </a:cubicBezTo>
                  <a:cubicBezTo>
                    <a:pt x="929" y="1596"/>
                    <a:pt x="1167" y="1501"/>
                    <a:pt x="1334" y="1311"/>
                  </a:cubicBezTo>
                  <a:cubicBezTo>
                    <a:pt x="1524" y="1144"/>
                    <a:pt x="1596" y="906"/>
                    <a:pt x="1596" y="668"/>
                  </a:cubicBezTo>
                  <a:cubicBezTo>
                    <a:pt x="1596" y="430"/>
                    <a:pt x="1524" y="19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637;p37">
              <a:extLst>
                <a:ext uri="{FF2B5EF4-FFF2-40B4-BE49-F238E27FC236}">
                  <a16:creationId xmlns:a16="http://schemas.microsoft.com/office/drawing/2014/main" id="{93270FCF-5DBB-4741-8790-BE572F4B7E1E}"/>
                </a:ext>
              </a:extLst>
            </p:cNvPr>
            <p:cNvSpPr/>
            <p:nvPr/>
          </p:nvSpPr>
          <p:spPr>
            <a:xfrm>
              <a:off x="6654165" y="615090"/>
              <a:ext cx="319270" cy="311155"/>
            </a:xfrm>
            <a:custGeom>
              <a:avLst/>
              <a:gdLst/>
              <a:ahLst/>
              <a:cxnLst/>
              <a:rect l="l" t="t" r="r" b="b"/>
              <a:pathLst>
                <a:path w="1930" h="1881" extrusionOk="0">
                  <a:moveTo>
                    <a:pt x="1003" y="0"/>
                  </a:moveTo>
                  <a:cubicBezTo>
                    <a:pt x="829" y="0"/>
                    <a:pt x="654" y="37"/>
                    <a:pt x="524" y="119"/>
                  </a:cubicBezTo>
                  <a:cubicBezTo>
                    <a:pt x="286" y="238"/>
                    <a:pt x="119" y="452"/>
                    <a:pt x="72" y="690"/>
                  </a:cubicBezTo>
                  <a:cubicBezTo>
                    <a:pt x="0" y="928"/>
                    <a:pt x="48" y="1190"/>
                    <a:pt x="167" y="1405"/>
                  </a:cubicBezTo>
                  <a:cubicBezTo>
                    <a:pt x="286" y="1643"/>
                    <a:pt x="477" y="1786"/>
                    <a:pt x="715" y="1857"/>
                  </a:cubicBezTo>
                  <a:cubicBezTo>
                    <a:pt x="786" y="1881"/>
                    <a:pt x="882" y="1881"/>
                    <a:pt x="953" y="1881"/>
                  </a:cubicBezTo>
                  <a:cubicBezTo>
                    <a:pt x="1120" y="1881"/>
                    <a:pt x="1286" y="1857"/>
                    <a:pt x="1429" y="1762"/>
                  </a:cubicBezTo>
                  <a:cubicBezTo>
                    <a:pt x="1667" y="1643"/>
                    <a:pt x="1834" y="1428"/>
                    <a:pt x="1882" y="1190"/>
                  </a:cubicBezTo>
                  <a:cubicBezTo>
                    <a:pt x="1929" y="952"/>
                    <a:pt x="1906" y="690"/>
                    <a:pt x="1786" y="476"/>
                  </a:cubicBezTo>
                  <a:cubicBezTo>
                    <a:pt x="1667" y="238"/>
                    <a:pt x="1477" y="95"/>
                    <a:pt x="1239" y="23"/>
                  </a:cubicBezTo>
                  <a:cubicBezTo>
                    <a:pt x="1163" y="8"/>
                    <a:pt x="1083" y="0"/>
                    <a:pt x="1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638;p37">
              <a:extLst>
                <a:ext uri="{FF2B5EF4-FFF2-40B4-BE49-F238E27FC236}">
                  <a16:creationId xmlns:a16="http://schemas.microsoft.com/office/drawing/2014/main" id="{482700FC-CDF3-45B8-8419-E1E76176F461}"/>
                </a:ext>
              </a:extLst>
            </p:cNvPr>
            <p:cNvSpPr/>
            <p:nvPr/>
          </p:nvSpPr>
          <p:spPr>
            <a:xfrm>
              <a:off x="6051360" y="587300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1"/>
                  </a:moveTo>
                  <a:cubicBezTo>
                    <a:pt x="406" y="1"/>
                    <a:pt x="1" y="406"/>
                    <a:pt x="1" y="953"/>
                  </a:cubicBezTo>
                  <a:cubicBezTo>
                    <a:pt x="1" y="1477"/>
                    <a:pt x="429" y="1906"/>
                    <a:pt x="953" y="1906"/>
                  </a:cubicBezTo>
                  <a:cubicBezTo>
                    <a:pt x="1453" y="1906"/>
                    <a:pt x="1906" y="1477"/>
                    <a:pt x="1906" y="953"/>
                  </a:cubicBezTo>
                  <a:cubicBezTo>
                    <a:pt x="1906" y="406"/>
                    <a:pt x="1477" y="1"/>
                    <a:pt x="9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639;p37">
              <a:extLst>
                <a:ext uri="{FF2B5EF4-FFF2-40B4-BE49-F238E27FC236}">
                  <a16:creationId xmlns:a16="http://schemas.microsoft.com/office/drawing/2014/main" id="{61108C60-843C-42C8-A92E-5A1A5A395336}"/>
                </a:ext>
              </a:extLst>
            </p:cNvPr>
            <p:cNvSpPr/>
            <p:nvPr/>
          </p:nvSpPr>
          <p:spPr>
            <a:xfrm>
              <a:off x="6153758" y="1001010"/>
              <a:ext cx="315465" cy="315291"/>
            </a:xfrm>
            <a:custGeom>
              <a:avLst/>
              <a:gdLst/>
              <a:ahLst/>
              <a:cxnLst/>
              <a:rect l="l" t="t" r="r" b="b"/>
              <a:pathLst>
                <a:path w="1907" h="1906" extrusionOk="0">
                  <a:moveTo>
                    <a:pt x="954" y="0"/>
                  </a:moveTo>
                  <a:cubicBezTo>
                    <a:pt x="406" y="0"/>
                    <a:pt x="1" y="429"/>
                    <a:pt x="1" y="953"/>
                  </a:cubicBezTo>
                  <a:cubicBezTo>
                    <a:pt x="1" y="1477"/>
                    <a:pt x="453" y="1906"/>
                    <a:pt x="954" y="1906"/>
                  </a:cubicBezTo>
                  <a:cubicBezTo>
                    <a:pt x="1454" y="1906"/>
                    <a:pt x="1882" y="1477"/>
                    <a:pt x="1906" y="953"/>
                  </a:cubicBezTo>
                  <a:cubicBezTo>
                    <a:pt x="1906" y="405"/>
                    <a:pt x="1477" y="0"/>
                    <a:pt x="9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640;p37">
              <a:extLst>
                <a:ext uri="{FF2B5EF4-FFF2-40B4-BE49-F238E27FC236}">
                  <a16:creationId xmlns:a16="http://schemas.microsoft.com/office/drawing/2014/main" id="{4A7C69D4-055E-4F6A-96FF-CCC178DE0D66}"/>
                </a:ext>
              </a:extLst>
            </p:cNvPr>
            <p:cNvSpPr/>
            <p:nvPr/>
          </p:nvSpPr>
          <p:spPr>
            <a:xfrm>
              <a:off x="5740198" y="894646"/>
              <a:ext cx="315300" cy="315291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953" y="0"/>
                  </a:moveTo>
                  <a:cubicBezTo>
                    <a:pt x="405" y="0"/>
                    <a:pt x="0" y="453"/>
                    <a:pt x="0" y="953"/>
                  </a:cubicBezTo>
                  <a:cubicBezTo>
                    <a:pt x="0" y="1501"/>
                    <a:pt x="453" y="1906"/>
                    <a:pt x="953" y="1906"/>
                  </a:cubicBezTo>
                  <a:cubicBezTo>
                    <a:pt x="1453" y="1906"/>
                    <a:pt x="1882" y="1501"/>
                    <a:pt x="1906" y="953"/>
                  </a:cubicBezTo>
                  <a:cubicBezTo>
                    <a:pt x="1906" y="429"/>
                    <a:pt x="1453" y="0"/>
                    <a:pt x="9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37"/>
          <p:cNvSpPr txBox="1">
            <a:spLocks noGrp="1"/>
          </p:cNvSpPr>
          <p:nvPr>
            <p:ph type="subTitle" idx="1"/>
          </p:nvPr>
        </p:nvSpPr>
        <p:spPr>
          <a:xfrm>
            <a:off x="720000" y="2515325"/>
            <a:ext cx="23364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hr-HR" dirty="0"/>
              <a:t>Lijekovi</a:t>
            </a:r>
            <a:endParaRPr dirty="0"/>
          </a:p>
        </p:txBody>
      </p:sp>
      <p:sp>
        <p:nvSpPr>
          <p:cNvPr id="581" name="Google Shape;581;p37"/>
          <p:cNvSpPr txBox="1">
            <a:spLocks noGrp="1"/>
          </p:cNvSpPr>
          <p:nvPr>
            <p:ph type="subTitle" idx="6"/>
          </p:nvPr>
        </p:nvSpPr>
        <p:spPr>
          <a:xfrm>
            <a:off x="6087600" y="2515325"/>
            <a:ext cx="23364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Drugi tretmani </a:t>
            </a:r>
            <a:endParaRPr dirty="0"/>
          </a:p>
        </p:txBody>
      </p:sp>
      <p:sp>
        <p:nvSpPr>
          <p:cNvPr id="582" name="Google Shape;582;p37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/>
              <a:t>Tretmani nesanice</a:t>
            </a:r>
            <a:endParaRPr dirty="0"/>
          </a:p>
        </p:txBody>
      </p:sp>
      <p:sp>
        <p:nvSpPr>
          <p:cNvPr id="583" name="Google Shape;583;p37"/>
          <p:cNvSpPr txBox="1">
            <a:spLocks noGrp="1"/>
          </p:cNvSpPr>
          <p:nvPr>
            <p:ph type="subTitle" idx="2"/>
          </p:nvPr>
        </p:nvSpPr>
        <p:spPr>
          <a:xfrm>
            <a:off x="720000" y="2877156"/>
            <a:ext cx="2336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hr-HR" dirty="0" err="1"/>
              <a:t>Benzodijazepini</a:t>
            </a:r>
            <a:r>
              <a:rPr lang="hr-HR" dirty="0"/>
              <a:t>, antidepresivi, </a:t>
            </a:r>
            <a:r>
              <a:rPr lang="hr-HR" dirty="0" err="1"/>
              <a:t>melatonin</a:t>
            </a:r>
            <a:endParaRPr lang="hr-HR" dirty="0"/>
          </a:p>
          <a:p>
            <a:pPr marL="0" lvl="0" indent="0">
              <a:spcAft>
                <a:spcPts val="1600"/>
              </a:spcAft>
            </a:pPr>
            <a:r>
              <a:rPr lang="hr-HR" dirty="0"/>
              <a:t>Pitanje dugoročne  primjene</a:t>
            </a:r>
          </a:p>
        </p:txBody>
      </p:sp>
      <p:sp>
        <p:nvSpPr>
          <p:cNvPr id="584" name="Google Shape;584;p37"/>
          <p:cNvSpPr txBox="1">
            <a:spLocks noGrp="1"/>
          </p:cNvSpPr>
          <p:nvPr>
            <p:ph type="subTitle" idx="3"/>
          </p:nvPr>
        </p:nvSpPr>
        <p:spPr>
          <a:xfrm>
            <a:off x="3500724" y="3286372"/>
            <a:ext cx="214038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hr-HR" dirty="0"/>
              <a:t>BKT kao terapija izbora</a:t>
            </a:r>
          </a:p>
          <a:p>
            <a:pPr marL="0" lvl="0" indent="0">
              <a:spcAft>
                <a:spcPts val="1600"/>
              </a:spcAft>
            </a:pPr>
            <a:r>
              <a:rPr lang="hr-HR" dirty="0"/>
              <a:t>Fototerapija (terapija svjetlom)</a:t>
            </a:r>
          </a:p>
        </p:txBody>
      </p:sp>
      <p:sp>
        <p:nvSpPr>
          <p:cNvPr id="585" name="Google Shape;585;p37"/>
          <p:cNvSpPr txBox="1">
            <a:spLocks noGrp="1"/>
          </p:cNvSpPr>
          <p:nvPr>
            <p:ph type="subTitle" idx="4"/>
          </p:nvPr>
        </p:nvSpPr>
        <p:spPr>
          <a:xfrm>
            <a:off x="6155746" y="3013289"/>
            <a:ext cx="2336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hr-HR" dirty="0"/>
              <a:t>Čaj od </a:t>
            </a:r>
            <a:r>
              <a:rPr lang="hr-HR" dirty="0" err="1"/>
              <a:t>kamillice</a:t>
            </a:r>
            <a:r>
              <a:rPr lang="hr-HR" dirty="0"/>
              <a:t>, homeopatski lijekovi, biljni pripravci </a:t>
            </a:r>
            <a:r>
              <a:rPr lang="hr-HR" dirty="0">
                <a:sym typeface="Wingdings" panose="05000000000000000000" pitchFamily="2" charset="2"/>
              </a:rPr>
              <a:t> u</a:t>
            </a:r>
            <a:r>
              <a:rPr lang="hr-HR" dirty="0"/>
              <a:t>pitna djelotvornost</a:t>
            </a:r>
          </a:p>
        </p:txBody>
      </p:sp>
      <p:sp>
        <p:nvSpPr>
          <p:cNvPr id="586" name="Google Shape;586;p37"/>
          <p:cNvSpPr txBox="1">
            <a:spLocks noGrp="1"/>
          </p:cNvSpPr>
          <p:nvPr>
            <p:ph type="subTitle" idx="5"/>
          </p:nvPr>
        </p:nvSpPr>
        <p:spPr>
          <a:xfrm>
            <a:off x="3152426" y="2772535"/>
            <a:ext cx="2788571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hr-HR" dirty="0"/>
              <a:t>Psihološki</a:t>
            </a:r>
          </a:p>
          <a:p>
            <a:pPr marL="0" lvl="0" indent="0"/>
            <a:r>
              <a:rPr lang="hr-HR" dirty="0"/>
              <a:t> tretmani</a:t>
            </a:r>
          </a:p>
        </p:txBody>
      </p:sp>
      <p:sp>
        <p:nvSpPr>
          <p:cNvPr id="587" name="Google Shape;587;p37"/>
          <p:cNvSpPr/>
          <p:nvPr/>
        </p:nvSpPr>
        <p:spPr>
          <a:xfrm>
            <a:off x="1466850" y="1526088"/>
            <a:ext cx="842700" cy="842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37"/>
          <p:cNvSpPr/>
          <p:nvPr/>
        </p:nvSpPr>
        <p:spPr>
          <a:xfrm>
            <a:off x="4150650" y="1526075"/>
            <a:ext cx="842700" cy="842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37"/>
          <p:cNvSpPr/>
          <p:nvPr/>
        </p:nvSpPr>
        <p:spPr>
          <a:xfrm>
            <a:off x="6834450" y="1526075"/>
            <a:ext cx="842700" cy="842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2" name="Google Shape;642;p37"/>
          <p:cNvGrpSpPr/>
          <p:nvPr/>
        </p:nvGrpSpPr>
        <p:grpSpPr>
          <a:xfrm>
            <a:off x="4339740" y="1652160"/>
            <a:ext cx="467918" cy="556355"/>
            <a:chOff x="3294911" y="1930329"/>
            <a:chExt cx="293586" cy="349074"/>
          </a:xfrm>
        </p:grpSpPr>
        <p:sp>
          <p:nvSpPr>
            <p:cNvPr id="643" name="Google Shape;643;p37"/>
            <p:cNvSpPr/>
            <p:nvPr/>
          </p:nvSpPr>
          <p:spPr>
            <a:xfrm>
              <a:off x="3296432" y="2136815"/>
              <a:ext cx="290516" cy="142588"/>
            </a:xfrm>
            <a:custGeom>
              <a:avLst/>
              <a:gdLst/>
              <a:ahLst/>
              <a:cxnLst/>
              <a:rect l="l" t="t" r="r" b="b"/>
              <a:pathLst>
                <a:path w="8979" h="4407" extrusionOk="0">
                  <a:moveTo>
                    <a:pt x="4502" y="0"/>
                  </a:moveTo>
                  <a:lnTo>
                    <a:pt x="2906" y="643"/>
                  </a:lnTo>
                  <a:lnTo>
                    <a:pt x="1596" y="1048"/>
                  </a:lnTo>
                  <a:cubicBezTo>
                    <a:pt x="1120" y="1191"/>
                    <a:pt x="715" y="1453"/>
                    <a:pt x="406" y="1882"/>
                  </a:cubicBezTo>
                  <a:cubicBezTo>
                    <a:pt x="144" y="2263"/>
                    <a:pt x="1" y="2715"/>
                    <a:pt x="1" y="3192"/>
                  </a:cubicBezTo>
                  <a:lnTo>
                    <a:pt x="1" y="4073"/>
                  </a:lnTo>
                  <a:cubicBezTo>
                    <a:pt x="1" y="4263"/>
                    <a:pt x="144" y="4406"/>
                    <a:pt x="334" y="4406"/>
                  </a:cubicBezTo>
                  <a:lnTo>
                    <a:pt x="8669" y="4406"/>
                  </a:lnTo>
                  <a:cubicBezTo>
                    <a:pt x="8836" y="4406"/>
                    <a:pt x="8979" y="4263"/>
                    <a:pt x="8979" y="4073"/>
                  </a:cubicBezTo>
                  <a:lnTo>
                    <a:pt x="8979" y="3144"/>
                  </a:lnTo>
                  <a:cubicBezTo>
                    <a:pt x="8979" y="2644"/>
                    <a:pt x="8836" y="2191"/>
                    <a:pt x="8550" y="1810"/>
                  </a:cubicBezTo>
                  <a:cubicBezTo>
                    <a:pt x="8241" y="1429"/>
                    <a:pt x="7860" y="1167"/>
                    <a:pt x="7383" y="1048"/>
                  </a:cubicBezTo>
                  <a:lnTo>
                    <a:pt x="6074" y="643"/>
                  </a:lnTo>
                  <a:lnTo>
                    <a:pt x="45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7"/>
            <p:cNvSpPr/>
            <p:nvPr/>
          </p:nvSpPr>
          <p:spPr>
            <a:xfrm>
              <a:off x="3442060" y="2155322"/>
              <a:ext cx="144886" cy="123305"/>
            </a:xfrm>
            <a:custGeom>
              <a:avLst/>
              <a:gdLst/>
              <a:ahLst/>
              <a:cxnLst/>
              <a:rect l="l" t="t" r="r" b="b"/>
              <a:pathLst>
                <a:path w="4478" h="3811" extrusionOk="0">
                  <a:moveTo>
                    <a:pt x="1" y="0"/>
                  </a:moveTo>
                  <a:lnTo>
                    <a:pt x="1" y="3810"/>
                  </a:lnTo>
                  <a:lnTo>
                    <a:pt x="4168" y="3810"/>
                  </a:lnTo>
                  <a:cubicBezTo>
                    <a:pt x="4335" y="3810"/>
                    <a:pt x="4478" y="3644"/>
                    <a:pt x="4478" y="3477"/>
                  </a:cubicBezTo>
                  <a:lnTo>
                    <a:pt x="4478" y="2548"/>
                  </a:lnTo>
                  <a:cubicBezTo>
                    <a:pt x="4478" y="2072"/>
                    <a:pt x="4335" y="1619"/>
                    <a:pt x="4049" y="1238"/>
                  </a:cubicBezTo>
                  <a:cubicBezTo>
                    <a:pt x="3740" y="857"/>
                    <a:pt x="3359" y="595"/>
                    <a:pt x="2882" y="476"/>
                  </a:cubicBezTo>
                  <a:lnTo>
                    <a:pt x="1573" y="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7"/>
            <p:cNvSpPr/>
            <p:nvPr/>
          </p:nvSpPr>
          <p:spPr>
            <a:xfrm>
              <a:off x="3399676" y="2195376"/>
              <a:ext cx="85579" cy="83249"/>
            </a:xfrm>
            <a:custGeom>
              <a:avLst/>
              <a:gdLst/>
              <a:ahLst/>
              <a:cxnLst/>
              <a:rect l="l" t="t" r="r" b="b"/>
              <a:pathLst>
                <a:path w="2645" h="2573" extrusionOk="0">
                  <a:moveTo>
                    <a:pt x="549" y="0"/>
                  </a:moveTo>
                  <a:lnTo>
                    <a:pt x="1" y="2572"/>
                  </a:lnTo>
                  <a:lnTo>
                    <a:pt x="2644" y="2572"/>
                  </a:lnTo>
                  <a:lnTo>
                    <a:pt x="20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7"/>
            <p:cNvSpPr/>
            <p:nvPr/>
          </p:nvSpPr>
          <p:spPr>
            <a:xfrm>
              <a:off x="3442060" y="2195376"/>
              <a:ext cx="43194" cy="83249"/>
            </a:xfrm>
            <a:custGeom>
              <a:avLst/>
              <a:gdLst/>
              <a:ahLst/>
              <a:cxnLst/>
              <a:rect l="l" t="t" r="r" b="b"/>
              <a:pathLst>
                <a:path w="1335" h="2573" extrusionOk="0">
                  <a:moveTo>
                    <a:pt x="1" y="0"/>
                  </a:moveTo>
                  <a:lnTo>
                    <a:pt x="1" y="2572"/>
                  </a:lnTo>
                  <a:lnTo>
                    <a:pt x="1334" y="2572"/>
                  </a:lnTo>
                  <a:lnTo>
                    <a:pt x="7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7"/>
            <p:cNvSpPr/>
            <p:nvPr/>
          </p:nvSpPr>
          <p:spPr>
            <a:xfrm>
              <a:off x="3390455" y="2156842"/>
              <a:ext cx="103277" cy="49341"/>
            </a:xfrm>
            <a:custGeom>
              <a:avLst/>
              <a:gdLst/>
              <a:ahLst/>
              <a:cxnLst/>
              <a:rect l="l" t="t" r="r" b="b"/>
              <a:pathLst>
                <a:path w="3192" h="1525" extrusionOk="0">
                  <a:moveTo>
                    <a:pt x="0" y="1"/>
                  </a:moveTo>
                  <a:lnTo>
                    <a:pt x="762" y="1525"/>
                  </a:lnTo>
                  <a:lnTo>
                    <a:pt x="2453" y="1525"/>
                  </a:lnTo>
                  <a:lnTo>
                    <a:pt x="319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7"/>
            <p:cNvSpPr/>
            <p:nvPr/>
          </p:nvSpPr>
          <p:spPr>
            <a:xfrm>
              <a:off x="3442060" y="2155322"/>
              <a:ext cx="50894" cy="50862"/>
            </a:xfrm>
            <a:custGeom>
              <a:avLst/>
              <a:gdLst/>
              <a:ahLst/>
              <a:cxnLst/>
              <a:rect l="l" t="t" r="r" b="b"/>
              <a:pathLst>
                <a:path w="1573" h="1572" extrusionOk="0">
                  <a:moveTo>
                    <a:pt x="1" y="0"/>
                  </a:moveTo>
                  <a:lnTo>
                    <a:pt x="1" y="1572"/>
                  </a:lnTo>
                  <a:lnTo>
                    <a:pt x="834" y="1572"/>
                  </a:lnTo>
                  <a:lnTo>
                    <a:pt x="1573" y="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7"/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rgbClr val="BDC8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7"/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rgbClr val="BDC8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7"/>
            <p:cNvSpPr/>
            <p:nvPr/>
          </p:nvSpPr>
          <p:spPr>
            <a:xfrm>
              <a:off x="3354217" y="1992838"/>
              <a:ext cx="171093" cy="164816"/>
            </a:xfrm>
            <a:custGeom>
              <a:avLst/>
              <a:gdLst/>
              <a:ahLst/>
              <a:cxnLst/>
              <a:rect l="l" t="t" r="r" b="b"/>
              <a:pathLst>
                <a:path w="5288" h="5094" extrusionOk="0">
                  <a:moveTo>
                    <a:pt x="2703" y="0"/>
                  </a:moveTo>
                  <a:cubicBezTo>
                    <a:pt x="2597" y="0"/>
                    <a:pt x="2489" y="7"/>
                    <a:pt x="2382" y="21"/>
                  </a:cubicBezTo>
                  <a:cubicBezTo>
                    <a:pt x="1192" y="140"/>
                    <a:pt x="215" y="1116"/>
                    <a:pt x="96" y="2307"/>
                  </a:cubicBezTo>
                  <a:cubicBezTo>
                    <a:pt x="1" y="3045"/>
                    <a:pt x="239" y="3760"/>
                    <a:pt x="715" y="4331"/>
                  </a:cubicBezTo>
                  <a:cubicBezTo>
                    <a:pt x="930" y="4570"/>
                    <a:pt x="1049" y="4808"/>
                    <a:pt x="1096" y="5093"/>
                  </a:cubicBezTo>
                  <a:lnTo>
                    <a:pt x="4288" y="5070"/>
                  </a:lnTo>
                  <a:cubicBezTo>
                    <a:pt x="4311" y="4808"/>
                    <a:pt x="4454" y="4546"/>
                    <a:pt x="4645" y="4331"/>
                  </a:cubicBezTo>
                  <a:cubicBezTo>
                    <a:pt x="5050" y="3855"/>
                    <a:pt x="5288" y="3236"/>
                    <a:pt x="5288" y="2593"/>
                  </a:cubicBezTo>
                  <a:cubicBezTo>
                    <a:pt x="5288" y="1855"/>
                    <a:pt x="4978" y="1140"/>
                    <a:pt x="4430" y="664"/>
                  </a:cubicBezTo>
                  <a:cubicBezTo>
                    <a:pt x="3942" y="236"/>
                    <a:pt x="3331" y="0"/>
                    <a:pt x="27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7"/>
            <p:cNvSpPr/>
            <p:nvPr/>
          </p:nvSpPr>
          <p:spPr>
            <a:xfrm>
              <a:off x="3442060" y="1991964"/>
              <a:ext cx="84802" cy="164913"/>
            </a:xfrm>
            <a:custGeom>
              <a:avLst/>
              <a:gdLst/>
              <a:ahLst/>
              <a:cxnLst/>
              <a:rect l="l" t="t" r="r" b="b"/>
              <a:pathLst>
                <a:path w="2621" h="5097" extrusionOk="0">
                  <a:moveTo>
                    <a:pt x="1" y="0"/>
                  </a:moveTo>
                  <a:lnTo>
                    <a:pt x="1" y="5097"/>
                  </a:lnTo>
                  <a:lnTo>
                    <a:pt x="1573" y="5097"/>
                  </a:lnTo>
                  <a:cubicBezTo>
                    <a:pt x="1596" y="4835"/>
                    <a:pt x="1739" y="4573"/>
                    <a:pt x="1930" y="4358"/>
                  </a:cubicBezTo>
                  <a:cubicBezTo>
                    <a:pt x="2335" y="3882"/>
                    <a:pt x="2573" y="3263"/>
                    <a:pt x="2573" y="2620"/>
                  </a:cubicBezTo>
                  <a:cubicBezTo>
                    <a:pt x="2620" y="1882"/>
                    <a:pt x="2287" y="1167"/>
                    <a:pt x="1739" y="667"/>
                  </a:cubicBezTo>
                  <a:cubicBezTo>
                    <a:pt x="1263" y="239"/>
                    <a:pt x="644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7"/>
            <p:cNvSpPr/>
            <p:nvPr/>
          </p:nvSpPr>
          <p:spPr>
            <a:xfrm>
              <a:off x="3409706" y="2066121"/>
              <a:ext cx="63222" cy="90756"/>
            </a:xfrm>
            <a:custGeom>
              <a:avLst/>
              <a:gdLst/>
              <a:ahLst/>
              <a:cxnLst/>
              <a:rect l="l" t="t" r="r" b="b"/>
              <a:pathLst>
                <a:path w="1954" h="2805" extrusionOk="0">
                  <a:moveTo>
                    <a:pt x="1620" y="1"/>
                  </a:moveTo>
                  <a:cubicBezTo>
                    <a:pt x="1543" y="1"/>
                    <a:pt x="1465" y="30"/>
                    <a:pt x="1406" y="90"/>
                  </a:cubicBezTo>
                  <a:lnTo>
                    <a:pt x="1001" y="518"/>
                  </a:lnTo>
                  <a:lnTo>
                    <a:pt x="572" y="90"/>
                  </a:lnTo>
                  <a:cubicBezTo>
                    <a:pt x="518" y="35"/>
                    <a:pt x="438" y="6"/>
                    <a:pt x="356" y="6"/>
                  </a:cubicBezTo>
                  <a:cubicBezTo>
                    <a:pt x="260" y="6"/>
                    <a:pt x="160" y="47"/>
                    <a:pt x="96" y="137"/>
                  </a:cubicBezTo>
                  <a:cubicBezTo>
                    <a:pt x="1" y="257"/>
                    <a:pt x="1" y="423"/>
                    <a:pt x="120" y="542"/>
                  </a:cubicBezTo>
                  <a:lnTo>
                    <a:pt x="667" y="1090"/>
                  </a:lnTo>
                  <a:lnTo>
                    <a:pt x="667" y="2805"/>
                  </a:lnTo>
                  <a:lnTo>
                    <a:pt x="1287" y="2805"/>
                  </a:lnTo>
                  <a:lnTo>
                    <a:pt x="1287" y="1090"/>
                  </a:lnTo>
                  <a:lnTo>
                    <a:pt x="1834" y="542"/>
                  </a:lnTo>
                  <a:cubicBezTo>
                    <a:pt x="1953" y="423"/>
                    <a:pt x="1953" y="209"/>
                    <a:pt x="1834" y="90"/>
                  </a:cubicBezTo>
                  <a:cubicBezTo>
                    <a:pt x="1775" y="30"/>
                    <a:pt x="1697" y="1"/>
                    <a:pt x="1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7"/>
            <p:cNvSpPr/>
            <p:nvPr/>
          </p:nvSpPr>
          <p:spPr>
            <a:xfrm>
              <a:off x="3442060" y="2066218"/>
              <a:ext cx="31643" cy="90659"/>
            </a:xfrm>
            <a:custGeom>
              <a:avLst/>
              <a:gdLst/>
              <a:ahLst/>
              <a:cxnLst/>
              <a:rect l="l" t="t" r="r" b="b"/>
              <a:pathLst>
                <a:path w="978" h="2802" extrusionOk="0">
                  <a:moveTo>
                    <a:pt x="641" y="0"/>
                  </a:moveTo>
                  <a:cubicBezTo>
                    <a:pt x="558" y="0"/>
                    <a:pt x="474" y="30"/>
                    <a:pt x="406" y="87"/>
                  </a:cubicBezTo>
                  <a:lnTo>
                    <a:pt x="1" y="515"/>
                  </a:lnTo>
                  <a:lnTo>
                    <a:pt x="1" y="2802"/>
                  </a:lnTo>
                  <a:lnTo>
                    <a:pt x="310" y="2802"/>
                  </a:lnTo>
                  <a:lnTo>
                    <a:pt x="310" y="1087"/>
                  </a:lnTo>
                  <a:lnTo>
                    <a:pt x="858" y="539"/>
                  </a:lnTo>
                  <a:cubicBezTo>
                    <a:pt x="977" y="420"/>
                    <a:pt x="977" y="254"/>
                    <a:pt x="882" y="111"/>
                  </a:cubicBezTo>
                  <a:cubicBezTo>
                    <a:pt x="820" y="36"/>
                    <a:pt x="731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7"/>
            <p:cNvSpPr/>
            <p:nvPr/>
          </p:nvSpPr>
          <p:spPr>
            <a:xfrm>
              <a:off x="3431286" y="1930329"/>
              <a:ext cx="20837" cy="41641"/>
            </a:xfrm>
            <a:custGeom>
              <a:avLst/>
              <a:gdLst/>
              <a:ahLst/>
              <a:cxnLst/>
              <a:rect l="l" t="t" r="r" b="b"/>
              <a:pathLst>
                <a:path w="644" h="1287" extrusionOk="0">
                  <a:moveTo>
                    <a:pt x="334" y="0"/>
                  </a:moveTo>
                  <a:cubicBezTo>
                    <a:pt x="143" y="0"/>
                    <a:pt x="0" y="167"/>
                    <a:pt x="0" y="334"/>
                  </a:cubicBezTo>
                  <a:lnTo>
                    <a:pt x="0" y="953"/>
                  </a:lnTo>
                  <a:cubicBezTo>
                    <a:pt x="0" y="1143"/>
                    <a:pt x="143" y="1286"/>
                    <a:pt x="334" y="1286"/>
                  </a:cubicBezTo>
                  <a:cubicBezTo>
                    <a:pt x="500" y="1286"/>
                    <a:pt x="643" y="1167"/>
                    <a:pt x="643" y="953"/>
                  </a:cubicBezTo>
                  <a:lnTo>
                    <a:pt x="643" y="334"/>
                  </a:lnTo>
                  <a:cubicBezTo>
                    <a:pt x="643" y="167"/>
                    <a:pt x="500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7"/>
            <p:cNvSpPr/>
            <p:nvPr/>
          </p:nvSpPr>
          <p:spPr>
            <a:xfrm>
              <a:off x="3545304" y="2067480"/>
              <a:ext cx="43194" cy="20060"/>
            </a:xfrm>
            <a:custGeom>
              <a:avLst/>
              <a:gdLst/>
              <a:ahLst/>
              <a:cxnLst/>
              <a:rect l="l" t="t" r="r" b="b"/>
              <a:pathLst>
                <a:path w="1335" h="620" extrusionOk="0">
                  <a:moveTo>
                    <a:pt x="334" y="0"/>
                  </a:moveTo>
                  <a:cubicBezTo>
                    <a:pt x="168" y="0"/>
                    <a:pt x="1" y="167"/>
                    <a:pt x="49" y="357"/>
                  </a:cubicBezTo>
                  <a:cubicBezTo>
                    <a:pt x="72" y="500"/>
                    <a:pt x="215" y="619"/>
                    <a:pt x="382" y="619"/>
                  </a:cubicBezTo>
                  <a:lnTo>
                    <a:pt x="977" y="619"/>
                  </a:lnTo>
                  <a:cubicBezTo>
                    <a:pt x="1168" y="619"/>
                    <a:pt x="1335" y="476"/>
                    <a:pt x="1287" y="262"/>
                  </a:cubicBezTo>
                  <a:cubicBezTo>
                    <a:pt x="1263" y="119"/>
                    <a:pt x="1120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7"/>
            <p:cNvSpPr/>
            <p:nvPr/>
          </p:nvSpPr>
          <p:spPr>
            <a:xfrm>
              <a:off x="3294911" y="2067480"/>
              <a:ext cx="43162" cy="20060"/>
            </a:xfrm>
            <a:custGeom>
              <a:avLst/>
              <a:gdLst/>
              <a:ahLst/>
              <a:cxnLst/>
              <a:rect l="l" t="t" r="r" b="b"/>
              <a:pathLst>
                <a:path w="1334" h="620" extrusionOk="0">
                  <a:moveTo>
                    <a:pt x="334" y="0"/>
                  </a:moveTo>
                  <a:cubicBezTo>
                    <a:pt x="167" y="0"/>
                    <a:pt x="0" y="167"/>
                    <a:pt x="48" y="357"/>
                  </a:cubicBezTo>
                  <a:cubicBezTo>
                    <a:pt x="72" y="500"/>
                    <a:pt x="215" y="619"/>
                    <a:pt x="381" y="619"/>
                  </a:cubicBezTo>
                  <a:lnTo>
                    <a:pt x="1000" y="619"/>
                  </a:lnTo>
                  <a:cubicBezTo>
                    <a:pt x="1167" y="619"/>
                    <a:pt x="1334" y="476"/>
                    <a:pt x="1286" y="262"/>
                  </a:cubicBezTo>
                  <a:cubicBezTo>
                    <a:pt x="1262" y="119"/>
                    <a:pt x="1119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7"/>
            <p:cNvSpPr/>
            <p:nvPr/>
          </p:nvSpPr>
          <p:spPr>
            <a:xfrm>
              <a:off x="3529126" y="1999632"/>
              <a:ext cx="40864" cy="30123"/>
            </a:xfrm>
            <a:custGeom>
              <a:avLst/>
              <a:gdLst/>
              <a:ahLst/>
              <a:cxnLst/>
              <a:rect l="l" t="t" r="r" b="b"/>
              <a:pathLst>
                <a:path w="1263" h="931" extrusionOk="0">
                  <a:moveTo>
                    <a:pt x="915" y="1"/>
                  </a:moveTo>
                  <a:cubicBezTo>
                    <a:pt x="864" y="1"/>
                    <a:pt x="812" y="16"/>
                    <a:pt x="763" y="49"/>
                  </a:cubicBezTo>
                  <a:lnTo>
                    <a:pt x="215" y="359"/>
                  </a:lnTo>
                  <a:cubicBezTo>
                    <a:pt x="72" y="454"/>
                    <a:pt x="1" y="645"/>
                    <a:pt x="96" y="787"/>
                  </a:cubicBezTo>
                  <a:cubicBezTo>
                    <a:pt x="168" y="883"/>
                    <a:pt x="239" y="930"/>
                    <a:pt x="358" y="930"/>
                  </a:cubicBezTo>
                  <a:cubicBezTo>
                    <a:pt x="429" y="930"/>
                    <a:pt x="477" y="930"/>
                    <a:pt x="525" y="906"/>
                  </a:cubicBezTo>
                  <a:lnTo>
                    <a:pt x="1049" y="573"/>
                  </a:lnTo>
                  <a:cubicBezTo>
                    <a:pt x="1192" y="478"/>
                    <a:pt x="1263" y="311"/>
                    <a:pt x="1168" y="168"/>
                  </a:cubicBezTo>
                  <a:cubicBezTo>
                    <a:pt x="1105" y="59"/>
                    <a:pt x="1012" y="1"/>
                    <a:pt x="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7"/>
            <p:cNvSpPr/>
            <p:nvPr/>
          </p:nvSpPr>
          <p:spPr>
            <a:xfrm>
              <a:off x="3488295" y="1950486"/>
              <a:ext cx="33164" cy="36885"/>
            </a:xfrm>
            <a:custGeom>
              <a:avLst/>
              <a:gdLst/>
              <a:ahLst/>
              <a:cxnLst/>
              <a:rect l="l" t="t" r="r" b="b"/>
              <a:pathLst>
                <a:path w="1025" h="1140" extrusionOk="0">
                  <a:moveTo>
                    <a:pt x="679" y="1"/>
                  </a:moveTo>
                  <a:cubicBezTo>
                    <a:pt x="570" y="1"/>
                    <a:pt x="471" y="65"/>
                    <a:pt x="405" y="163"/>
                  </a:cubicBezTo>
                  <a:lnTo>
                    <a:pt x="72" y="687"/>
                  </a:lnTo>
                  <a:cubicBezTo>
                    <a:pt x="1" y="854"/>
                    <a:pt x="48" y="1020"/>
                    <a:pt x="191" y="1116"/>
                  </a:cubicBezTo>
                  <a:cubicBezTo>
                    <a:pt x="239" y="1139"/>
                    <a:pt x="286" y="1139"/>
                    <a:pt x="358" y="1139"/>
                  </a:cubicBezTo>
                  <a:cubicBezTo>
                    <a:pt x="429" y="1139"/>
                    <a:pt x="548" y="1092"/>
                    <a:pt x="620" y="997"/>
                  </a:cubicBezTo>
                  <a:lnTo>
                    <a:pt x="953" y="449"/>
                  </a:lnTo>
                  <a:cubicBezTo>
                    <a:pt x="1025" y="306"/>
                    <a:pt x="977" y="139"/>
                    <a:pt x="834" y="44"/>
                  </a:cubicBezTo>
                  <a:cubicBezTo>
                    <a:pt x="782" y="14"/>
                    <a:pt x="730" y="1"/>
                    <a:pt x="6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7"/>
            <p:cNvSpPr/>
            <p:nvPr/>
          </p:nvSpPr>
          <p:spPr>
            <a:xfrm>
              <a:off x="3361950" y="1950486"/>
              <a:ext cx="33908" cy="36885"/>
            </a:xfrm>
            <a:custGeom>
              <a:avLst/>
              <a:gdLst/>
              <a:ahLst/>
              <a:cxnLst/>
              <a:rect l="l" t="t" r="r" b="b"/>
              <a:pathLst>
                <a:path w="1048" h="1140" extrusionOk="0">
                  <a:moveTo>
                    <a:pt x="353" y="1"/>
                  </a:moveTo>
                  <a:cubicBezTo>
                    <a:pt x="306" y="1"/>
                    <a:pt x="259" y="14"/>
                    <a:pt x="214" y="44"/>
                  </a:cubicBezTo>
                  <a:cubicBezTo>
                    <a:pt x="48" y="139"/>
                    <a:pt x="0" y="306"/>
                    <a:pt x="95" y="449"/>
                  </a:cubicBezTo>
                  <a:lnTo>
                    <a:pt x="405" y="997"/>
                  </a:lnTo>
                  <a:cubicBezTo>
                    <a:pt x="476" y="1092"/>
                    <a:pt x="572" y="1139"/>
                    <a:pt x="691" y="1139"/>
                  </a:cubicBezTo>
                  <a:cubicBezTo>
                    <a:pt x="738" y="1139"/>
                    <a:pt x="810" y="1139"/>
                    <a:pt x="834" y="1116"/>
                  </a:cubicBezTo>
                  <a:cubicBezTo>
                    <a:pt x="976" y="1020"/>
                    <a:pt x="1048" y="854"/>
                    <a:pt x="953" y="687"/>
                  </a:cubicBezTo>
                  <a:lnTo>
                    <a:pt x="619" y="163"/>
                  </a:lnTo>
                  <a:cubicBezTo>
                    <a:pt x="554" y="65"/>
                    <a:pt x="455" y="1"/>
                    <a:pt x="3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7"/>
            <p:cNvSpPr/>
            <p:nvPr/>
          </p:nvSpPr>
          <p:spPr>
            <a:xfrm>
              <a:off x="3313386" y="1999632"/>
              <a:ext cx="40864" cy="30123"/>
            </a:xfrm>
            <a:custGeom>
              <a:avLst/>
              <a:gdLst/>
              <a:ahLst/>
              <a:cxnLst/>
              <a:rect l="l" t="t" r="r" b="b"/>
              <a:pathLst>
                <a:path w="1263" h="931" extrusionOk="0">
                  <a:moveTo>
                    <a:pt x="356" y="1"/>
                  </a:moveTo>
                  <a:cubicBezTo>
                    <a:pt x="252" y="1"/>
                    <a:pt x="159" y="59"/>
                    <a:pt x="96" y="168"/>
                  </a:cubicBezTo>
                  <a:cubicBezTo>
                    <a:pt x="1" y="311"/>
                    <a:pt x="72" y="478"/>
                    <a:pt x="215" y="573"/>
                  </a:cubicBezTo>
                  <a:lnTo>
                    <a:pt x="763" y="906"/>
                  </a:lnTo>
                  <a:cubicBezTo>
                    <a:pt x="787" y="930"/>
                    <a:pt x="834" y="930"/>
                    <a:pt x="906" y="930"/>
                  </a:cubicBezTo>
                  <a:cubicBezTo>
                    <a:pt x="1001" y="930"/>
                    <a:pt x="1120" y="883"/>
                    <a:pt x="1168" y="787"/>
                  </a:cubicBezTo>
                  <a:cubicBezTo>
                    <a:pt x="1263" y="645"/>
                    <a:pt x="1191" y="454"/>
                    <a:pt x="1049" y="359"/>
                  </a:cubicBezTo>
                  <a:lnTo>
                    <a:pt x="525" y="49"/>
                  </a:lnTo>
                  <a:cubicBezTo>
                    <a:pt x="467" y="16"/>
                    <a:pt x="410" y="1"/>
                    <a:pt x="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7"/>
            <p:cNvSpPr/>
            <p:nvPr/>
          </p:nvSpPr>
          <p:spPr>
            <a:xfrm>
              <a:off x="3442060" y="1931850"/>
              <a:ext cx="10062" cy="40120"/>
            </a:xfrm>
            <a:custGeom>
              <a:avLst/>
              <a:gdLst/>
              <a:ahLst/>
              <a:cxnLst/>
              <a:rect l="l" t="t" r="r" b="b"/>
              <a:pathLst>
                <a:path w="311" h="1240" extrusionOk="0">
                  <a:moveTo>
                    <a:pt x="1" y="1"/>
                  </a:moveTo>
                  <a:lnTo>
                    <a:pt x="1" y="1239"/>
                  </a:lnTo>
                  <a:cubicBezTo>
                    <a:pt x="167" y="1239"/>
                    <a:pt x="310" y="1120"/>
                    <a:pt x="310" y="953"/>
                  </a:cubicBezTo>
                  <a:lnTo>
                    <a:pt x="310" y="310"/>
                  </a:lnTo>
                  <a:cubicBezTo>
                    <a:pt x="310" y="144"/>
                    <a:pt x="167" y="1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3" name="Google Shape;663;p37"/>
          <p:cNvSpPr/>
          <p:nvPr/>
        </p:nvSpPr>
        <p:spPr>
          <a:xfrm rot="1387922">
            <a:off x="5631037" y="760508"/>
            <a:ext cx="237980" cy="21927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37"/>
          <p:cNvSpPr/>
          <p:nvPr/>
        </p:nvSpPr>
        <p:spPr>
          <a:xfrm rot="-1904894">
            <a:off x="303716" y="696468"/>
            <a:ext cx="160373" cy="147766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37"/>
          <p:cNvSpPr/>
          <p:nvPr/>
        </p:nvSpPr>
        <p:spPr>
          <a:xfrm rot="-685266">
            <a:off x="8018641" y="4029160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7"/>
          <p:cNvSpPr/>
          <p:nvPr/>
        </p:nvSpPr>
        <p:spPr>
          <a:xfrm rot="-8099224">
            <a:off x="3140989" y="216558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" name="Google Shape;1160;p46">
            <a:extLst>
              <a:ext uri="{FF2B5EF4-FFF2-40B4-BE49-F238E27FC236}">
                <a16:creationId xmlns:a16="http://schemas.microsoft.com/office/drawing/2014/main" id="{F50D579E-19AF-4E65-B00A-B24595C0A925}"/>
              </a:ext>
            </a:extLst>
          </p:cNvPr>
          <p:cNvGrpSpPr/>
          <p:nvPr/>
        </p:nvGrpSpPr>
        <p:grpSpPr>
          <a:xfrm>
            <a:off x="1622900" y="1698399"/>
            <a:ext cx="530600" cy="491525"/>
            <a:chOff x="4461275" y="1517125"/>
            <a:chExt cx="530600" cy="491525"/>
          </a:xfrm>
        </p:grpSpPr>
        <p:sp>
          <p:nvSpPr>
            <p:cNvPr id="90" name="Google Shape;1161;p46">
              <a:extLst>
                <a:ext uri="{FF2B5EF4-FFF2-40B4-BE49-F238E27FC236}">
                  <a16:creationId xmlns:a16="http://schemas.microsoft.com/office/drawing/2014/main" id="{9B1DF3EB-76A7-4034-8D32-2C781DEA55BC}"/>
                </a:ext>
              </a:extLst>
            </p:cNvPr>
            <p:cNvSpPr/>
            <p:nvPr/>
          </p:nvSpPr>
          <p:spPr>
            <a:xfrm>
              <a:off x="4660250" y="1583450"/>
              <a:ext cx="120600" cy="150750"/>
            </a:xfrm>
            <a:custGeom>
              <a:avLst/>
              <a:gdLst/>
              <a:ahLst/>
              <a:cxnLst/>
              <a:rect l="l" t="t" r="r" b="b"/>
              <a:pathLst>
                <a:path w="4824" h="6030" extrusionOk="0">
                  <a:moveTo>
                    <a:pt x="367" y="0"/>
                  </a:moveTo>
                  <a:lnTo>
                    <a:pt x="367" y="1206"/>
                  </a:lnTo>
                  <a:lnTo>
                    <a:pt x="2778" y="1206"/>
                  </a:lnTo>
                  <a:lnTo>
                    <a:pt x="2653" y="1332"/>
                  </a:lnTo>
                  <a:lnTo>
                    <a:pt x="0" y="6029"/>
                  </a:lnTo>
                  <a:lnTo>
                    <a:pt x="4582" y="6029"/>
                  </a:lnTo>
                  <a:lnTo>
                    <a:pt x="4582" y="4824"/>
                  </a:lnTo>
                  <a:lnTo>
                    <a:pt x="2171" y="4824"/>
                  </a:lnTo>
                  <a:lnTo>
                    <a:pt x="2653" y="3859"/>
                  </a:lnTo>
                  <a:lnTo>
                    <a:pt x="48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162;p46">
              <a:extLst>
                <a:ext uri="{FF2B5EF4-FFF2-40B4-BE49-F238E27FC236}">
                  <a16:creationId xmlns:a16="http://schemas.microsoft.com/office/drawing/2014/main" id="{1872B974-1027-47B5-ADC5-F711171AE398}"/>
                </a:ext>
              </a:extLst>
            </p:cNvPr>
            <p:cNvSpPr/>
            <p:nvPr/>
          </p:nvSpPr>
          <p:spPr>
            <a:xfrm>
              <a:off x="4774800" y="1517125"/>
              <a:ext cx="108550" cy="126625"/>
            </a:xfrm>
            <a:custGeom>
              <a:avLst/>
              <a:gdLst/>
              <a:ahLst/>
              <a:cxnLst/>
              <a:rect l="l" t="t" r="r" b="b"/>
              <a:pathLst>
                <a:path w="4342" h="5065" extrusionOk="0">
                  <a:moveTo>
                    <a:pt x="483" y="0"/>
                  </a:moveTo>
                  <a:lnTo>
                    <a:pt x="483" y="1206"/>
                  </a:lnTo>
                  <a:lnTo>
                    <a:pt x="2171" y="1206"/>
                  </a:lnTo>
                  <a:lnTo>
                    <a:pt x="0" y="5065"/>
                  </a:lnTo>
                  <a:lnTo>
                    <a:pt x="3859" y="5065"/>
                  </a:lnTo>
                  <a:lnTo>
                    <a:pt x="3859" y="3859"/>
                  </a:lnTo>
                  <a:lnTo>
                    <a:pt x="2171" y="3859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163;p46">
              <a:extLst>
                <a:ext uri="{FF2B5EF4-FFF2-40B4-BE49-F238E27FC236}">
                  <a16:creationId xmlns:a16="http://schemas.microsoft.com/office/drawing/2014/main" id="{3B80DDF4-C75F-4767-9615-EBCD3F8B65E9}"/>
                </a:ext>
              </a:extLst>
            </p:cNvPr>
            <p:cNvSpPr/>
            <p:nvPr/>
          </p:nvSpPr>
          <p:spPr>
            <a:xfrm>
              <a:off x="4461275" y="1764325"/>
              <a:ext cx="530600" cy="244325"/>
            </a:xfrm>
            <a:custGeom>
              <a:avLst/>
              <a:gdLst/>
              <a:ahLst/>
              <a:cxnLst/>
              <a:rect l="l" t="t" r="r" b="b"/>
              <a:pathLst>
                <a:path w="21224" h="9773" extrusionOk="0">
                  <a:moveTo>
                    <a:pt x="4949" y="0"/>
                  </a:moveTo>
                  <a:cubicBezTo>
                    <a:pt x="2297" y="0"/>
                    <a:pt x="1" y="2171"/>
                    <a:pt x="1" y="4823"/>
                  </a:cubicBezTo>
                  <a:cubicBezTo>
                    <a:pt x="1" y="7602"/>
                    <a:pt x="2297" y="9772"/>
                    <a:pt x="4949" y="9772"/>
                  </a:cubicBezTo>
                  <a:lnTo>
                    <a:pt x="16284" y="9772"/>
                  </a:lnTo>
                  <a:cubicBezTo>
                    <a:pt x="18937" y="9772"/>
                    <a:pt x="21223" y="7602"/>
                    <a:pt x="21223" y="4823"/>
                  </a:cubicBezTo>
                  <a:cubicBezTo>
                    <a:pt x="21223" y="2171"/>
                    <a:pt x="18937" y="0"/>
                    <a:pt x="162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164;p46">
              <a:extLst>
                <a:ext uri="{FF2B5EF4-FFF2-40B4-BE49-F238E27FC236}">
                  <a16:creationId xmlns:a16="http://schemas.microsoft.com/office/drawing/2014/main" id="{E7264D98-11E8-4A4C-848B-AB8E65827655}"/>
                </a:ext>
              </a:extLst>
            </p:cNvPr>
            <p:cNvSpPr/>
            <p:nvPr/>
          </p:nvSpPr>
          <p:spPr>
            <a:xfrm>
              <a:off x="4726550" y="1764325"/>
              <a:ext cx="265325" cy="244325"/>
            </a:xfrm>
            <a:custGeom>
              <a:avLst/>
              <a:gdLst/>
              <a:ahLst/>
              <a:cxnLst/>
              <a:rect l="l" t="t" r="r" b="b"/>
              <a:pathLst>
                <a:path w="10613" h="9773" extrusionOk="0">
                  <a:moveTo>
                    <a:pt x="1" y="0"/>
                  </a:moveTo>
                  <a:lnTo>
                    <a:pt x="1" y="9772"/>
                  </a:lnTo>
                  <a:lnTo>
                    <a:pt x="5673" y="9772"/>
                  </a:lnTo>
                  <a:cubicBezTo>
                    <a:pt x="8326" y="9772"/>
                    <a:pt x="10612" y="7602"/>
                    <a:pt x="10612" y="4823"/>
                  </a:cubicBezTo>
                  <a:cubicBezTo>
                    <a:pt x="10612" y="2171"/>
                    <a:pt x="8326" y="0"/>
                    <a:pt x="56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165;p46">
              <a:extLst>
                <a:ext uri="{FF2B5EF4-FFF2-40B4-BE49-F238E27FC236}">
                  <a16:creationId xmlns:a16="http://schemas.microsoft.com/office/drawing/2014/main" id="{28B8D6C3-8F77-4D34-871D-3C93904F9117}"/>
                </a:ext>
              </a:extLst>
            </p:cNvPr>
            <p:cNvSpPr/>
            <p:nvPr/>
          </p:nvSpPr>
          <p:spPr>
            <a:xfrm>
              <a:off x="4726550" y="1704025"/>
              <a:ext cx="48275" cy="30175"/>
            </a:xfrm>
            <a:custGeom>
              <a:avLst/>
              <a:gdLst/>
              <a:ahLst/>
              <a:cxnLst/>
              <a:rect l="l" t="t" r="r" b="b"/>
              <a:pathLst>
                <a:path w="1931" h="1207" extrusionOk="0">
                  <a:moveTo>
                    <a:pt x="1" y="1"/>
                  </a:moveTo>
                  <a:lnTo>
                    <a:pt x="1" y="1206"/>
                  </a:lnTo>
                  <a:lnTo>
                    <a:pt x="1930" y="1206"/>
                  </a:lnTo>
                  <a:lnTo>
                    <a:pt x="19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166;p46">
              <a:extLst>
                <a:ext uri="{FF2B5EF4-FFF2-40B4-BE49-F238E27FC236}">
                  <a16:creationId xmlns:a16="http://schemas.microsoft.com/office/drawing/2014/main" id="{CD4404A6-D6B3-4B44-9F01-D916C74FB544}"/>
                </a:ext>
              </a:extLst>
            </p:cNvPr>
            <p:cNvSpPr/>
            <p:nvPr/>
          </p:nvSpPr>
          <p:spPr>
            <a:xfrm>
              <a:off x="4726550" y="1583450"/>
              <a:ext cx="54300" cy="96475"/>
            </a:xfrm>
            <a:custGeom>
              <a:avLst/>
              <a:gdLst/>
              <a:ahLst/>
              <a:cxnLst/>
              <a:rect l="l" t="t" r="r" b="b"/>
              <a:pathLst>
                <a:path w="2172" h="3859" extrusionOk="0">
                  <a:moveTo>
                    <a:pt x="1" y="0"/>
                  </a:moveTo>
                  <a:lnTo>
                    <a:pt x="1" y="1206"/>
                  </a:lnTo>
                  <a:lnTo>
                    <a:pt x="126" y="1206"/>
                  </a:lnTo>
                  <a:lnTo>
                    <a:pt x="1" y="1332"/>
                  </a:lnTo>
                  <a:lnTo>
                    <a:pt x="1" y="3859"/>
                  </a:lnTo>
                  <a:lnTo>
                    <a:pt x="21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" name="Google Shape;1207;p46">
            <a:extLst>
              <a:ext uri="{FF2B5EF4-FFF2-40B4-BE49-F238E27FC236}">
                <a16:creationId xmlns:a16="http://schemas.microsoft.com/office/drawing/2014/main" id="{9355C72D-328C-48A9-8D47-870E8F3CA536}"/>
              </a:ext>
            </a:extLst>
          </p:cNvPr>
          <p:cNvGrpSpPr/>
          <p:nvPr/>
        </p:nvGrpSpPr>
        <p:grpSpPr>
          <a:xfrm>
            <a:off x="7035725" y="1636661"/>
            <a:ext cx="440150" cy="527450"/>
            <a:chOff x="5254225" y="2249775"/>
            <a:chExt cx="440150" cy="527450"/>
          </a:xfrm>
        </p:grpSpPr>
        <p:sp>
          <p:nvSpPr>
            <p:cNvPr id="97" name="Google Shape;1208;p46">
              <a:extLst>
                <a:ext uri="{FF2B5EF4-FFF2-40B4-BE49-F238E27FC236}">
                  <a16:creationId xmlns:a16="http://schemas.microsoft.com/office/drawing/2014/main" id="{BFBD4785-51BE-4282-B2C7-F4DABF08DD1F}"/>
                </a:ext>
              </a:extLst>
            </p:cNvPr>
            <p:cNvSpPr/>
            <p:nvPr/>
          </p:nvSpPr>
          <p:spPr>
            <a:xfrm>
              <a:off x="5597875" y="2484900"/>
              <a:ext cx="96500" cy="153650"/>
            </a:xfrm>
            <a:custGeom>
              <a:avLst/>
              <a:gdLst/>
              <a:ahLst/>
              <a:cxnLst/>
              <a:rect l="l" t="t" r="r" b="b"/>
              <a:pathLst>
                <a:path w="3860" h="6146" extrusionOk="0">
                  <a:moveTo>
                    <a:pt x="1" y="1"/>
                  </a:moveTo>
                  <a:lnTo>
                    <a:pt x="1" y="1207"/>
                  </a:lnTo>
                  <a:lnTo>
                    <a:pt x="2654" y="1207"/>
                  </a:lnTo>
                  <a:lnTo>
                    <a:pt x="2654" y="2287"/>
                  </a:lnTo>
                  <a:cubicBezTo>
                    <a:pt x="2654" y="3734"/>
                    <a:pt x="1448" y="4940"/>
                    <a:pt x="1" y="4940"/>
                  </a:cubicBezTo>
                  <a:lnTo>
                    <a:pt x="1" y="6146"/>
                  </a:lnTo>
                  <a:cubicBezTo>
                    <a:pt x="2171" y="6146"/>
                    <a:pt x="3859" y="4458"/>
                    <a:pt x="3859" y="2287"/>
                  </a:cubicBezTo>
                  <a:lnTo>
                    <a:pt x="38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209;p46">
              <a:extLst>
                <a:ext uri="{FF2B5EF4-FFF2-40B4-BE49-F238E27FC236}">
                  <a16:creationId xmlns:a16="http://schemas.microsoft.com/office/drawing/2014/main" id="{168822BC-C7C6-4B4F-AF7C-9722F2E565D5}"/>
                </a:ext>
              </a:extLst>
            </p:cNvPr>
            <p:cNvSpPr/>
            <p:nvPr/>
          </p:nvSpPr>
          <p:spPr>
            <a:xfrm>
              <a:off x="5314525" y="2454775"/>
              <a:ext cx="298325" cy="322450"/>
            </a:xfrm>
            <a:custGeom>
              <a:avLst/>
              <a:gdLst/>
              <a:ahLst/>
              <a:cxnLst/>
              <a:rect l="l" t="t" r="r" b="b"/>
              <a:pathLst>
                <a:path w="11933" h="12898" extrusionOk="0">
                  <a:moveTo>
                    <a:pt x="0" y="0"/>
                  </a:moveTo>
                  <a:lnTo>
                    <a:pt x="0" y="6868"/>
                  </a:lnTo>
                  <a:cubicBezTo>
                    <a:pt x="0" y="10245"/>
                    <a:pt x="2653" y="12898"/>
                    <a:pt x="5904" y="12898"/>
                  </a:cubicBezTo>
                  <a:lnTo>
                    <a:pt x="6029" y="12898"/>
                  </a:lnTo>
                  <a:cubicBezTo>
                    <a:pt x="9280" y="12898"/>
                    <a:pt x="11933" y="10245"/>
                    <a:pt x="11933" y="6868"/>
                  </a:cubicBezTo>
                  <a:lnTo>
                    <a:pt x="1193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210;p46">
              <a:extLst>
                <a:ext uri="{FF2B5EF4-FFF2-40B4-BE49-F238E27FC236}">
                  <a16:creationId xmlns:a16="http://schemas.microsoft.com/office/drawing/2014/main" id="{F2331E14-3FF4-421E-96CA-E32F8712B29F}"/>
                </a:ext>
              </a:extLst>
            </p:cNvPr>
            <p:cNvSpPr/>
            <p:nvPr/>
          </p:nvSpPr>
          <p:spPr>
            <a:xfrm>
              <a:off x="5254225" y="2747050"/>
              <a:ext cx="418925" cy="30175"/>
            </a:xfrm>
            <a:custGeom>
              <a:avLst/>
              <a:gdLst/>
              <a:ahLst/>
              <a:cxnLst/>
              <a:rect l="l" t="t" r="r" b="b"/>
              <a:pathLst>
                <a:path w="16757" h="1207" extrusionOk="0">
                  <a:moveTo>
                    <a:pt x="1" y="1"/>
                  </a:moveTo>
                  <a:lnTo>
                    <a:pt x="1" y="1207"/>
                  </a:lnTo>
                  <a:lnTo>
                    <a:pt x="16757" y="1207"/>
                  </a:lnTo>
                  <a:lnTo>
                    <a:pt x="1675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211;p46">
              <a:extLst>
                <a:ext uri="{FF2B5EF4-FFF2-40B4-BE49-F238E27FC236}">
                  <a16:creationId xmlns:a16="http://schemas.microsoft.com/office/drawing/2014/main" id="{CECEC738-5AA4-44EF-A607-020D8CE4402C}"/>
                </a:ext>
              </a:extLst>
            </p:cNvPr>
            <p:cNvSpPr/>
            <p:nvPr/>
          </p:nvSpPr>
          <p:spPr>
            <a:xfrm>
              <a:off x="5362750" y="2249775"/>
              <a:ext cx="60325" cy="147625"/>
            </a:xfrm>
            <a:custGeom>
              <a:avLst/>
              <a:gdLst/>
              <a:ahLst/>
              <a:cxnLst/>
              <a:rect l="l" t="t" r="r" b="b"/>
              <a:pathLst>
                <a:path w="2413" h="5905" extrusionOk="0">
                  <a:moveTo>
                    <a:pt x="840" y="1"/>
                  </a:moveTo>
                  <a:cubicBezTo>
                    <a:pt x="724" y="1"/>
                    <a:pt x="0" y="724"/>
                    <a:pt x="0" y="1689"/>
                  </a:cubicBezTo>
                  <a:cubicBezTo>
                    <a:pt x="0" y="2171"/>
                    <a:pt x="242" y="2769"/>
                    <a:pt x="840" y="3377"/>
                  </a:cubicBezTo>
                  <a:cubicBezTo>
                    <a:pt x="1081" y="3618"/>
                    <a:pt x="1206" y="3859"/>
                    <a:pt x="1206" y="4100"/>
                  </a:cubicBezTo>
                  <a:cubicBezTo>
                    <a:pt x="1206" y="4583"/>
                    <a:pt x="840" y="4940"/>
                    <a:pt x="840" y="4940"/>
                  </a:cubicBezTo>
                  <a:lnTo>
                    <a:pt x="1689" y="5904"/>
                  </a:lnTo>
                  <a:cubicBezTo>
                    <a:pt x="1804" y="5789"/>
                    <a:pt x="2412" y="5065"/>
                    <a:pt x="2412" y="4100"/>
                  </a:cubicBezTo>
                  <a:cubicBezTo>
                    <a:pt x="2412" y="3734"/>
                    <a:pt x="2287" y="3136"/>
                    <a:pt x="1689" y="2528"/>
                  </a:cubicBezTo>
                  <a:cubicBezTo>
                    <a:pt x="1447" y="2171"/>
                    <a:pt x="1322" y="1930"/>
                    <a:pt x="1322" y="1689"/>
                  </a:cubicBezTo>
                  <a:cubicBezTo>
                    <a:pt x="1322" y="1206"/>
                    <a:pt x="1689" y="840"/>
                    <a:pt x="1689" y="840"/>
                  </a:cubicBezTo>
                  <a:lnTo>
                    <a:pt x="8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212;p46">
              <a:extLst>
                <a:ext uri="{FF2B5EF4-FFF2-40B4-BE49-F238E27FC236}">
                  <a16:creationId xmlns:a16="http://schemas.microsoft.com/office/drawing/2014/main" id="{B1DA8AA0-0A8B-4A99-85CB-90562D8E5976}"/>
                </a:ext>
              </a:extLst>
            </p:cNvPr>
            <p:cNvSpPr/>
            <p:nvPr/>
          </p:nvSpPr>
          <p:spPr>
            <a:xfrm>
              <a:off x="5435100" y="2249775"/>
              <a:ext cx="57175" cy="147625"/>
            </a:xfrm>
            <a:custGeom>
              <a:avLst/>
              <a:gdLst/>
              <a:ahLst/>
              <a:cxnLst/>
              <a:rect l="l" t="t" r="r" b="b"/>
              <a:pathLst>
                <a:path w="2287" h="5905" extrusionOk="0">
                  <a:moveTo>
                    <a:pt x="724" y="1"/>
                  </a:moveTo>
                  <a:cubicBezTo>
                    <a:pt x="599" y="1"/>
                    <a:pt x="0" y="724"/>
                    <a:pt x="0" y="1689"/>
                  </a:cubicBezTo>
                  <a:cubicBezTo>
                    <a:pt x="0" y="2171"/>
                    <a:pt x="116" y="2769"/>
                    <a:pt x="724" y="3377"/>
                  </a:cubicBezTo>
                  <a:cubicBezTo>
                    <a:pt x="965" y="3618"/>
                    <a:pt x="1081" y="3859"/>
                    <a:pt x="1081" y="4100"/>
                  </a:cubicBezTo>
                  <a:cubicBezTo>
                    <a:pt x="1081" y="4583"/>
                    <a:pt x="724" y="4940"/>
                    <a:pt x="724" y="4940"/>
                  </a:cubicBezTo>
                  <a:lnTo>
                    <a:pt x="1206" y="5422"/>
                  </a:lnTo>
                  <a:lnTo>
                    <a:pt x="1563" y="5904"/>
                  </a:lnTo>
                  <a:cubicBezTo>
                    <a:pt x="1689" y="5789"/>
                    <a:pt x="2287" y="5065"/>
                    <a:pt x="2287" y="4100"/>
                  </a:cubicBezTo>
                  <a:cubicBezTo>
                    <a:pt x="2287" y="3734"/>
                    <a:pt x="2171" y="3136"/>
                    <a:pt x="1563" y="2528"/>
                  </a:cubicBezTo>
                  <a:cubicBezTo>
                    <a:pt x="1322" y="2171"/>
                    <a:pt x="1206" y="1930"/>
                    <a:pt x="1206" y="1689"/>
                  </a:cubicBezTo>
                  <a:cubicBezTo>
                    <a:pt x="1206" y="1322"/>
                    <a:pt x="1563" y="840"/>
                    <a:pt x="1563" y="840"/>
                  </a:cubicBezTo>
                  <a:lnTo>
                    <a:pt x="1206" y="483"/>
                  </a:lnTo>
                  <a:lnTo>
                    <a:pt x="7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213;p46">
              <a:extLst>
                <a:ext uri="{FF2B5EF4-FFF2-40B4-BE49-F238E27FC236}">
                  <a16:creationId xmlns:a16="http://schemas.microsoft.com/office/drawing/2014/main" id="{C4C6A887-A6EF-4444-A1B7-EBA2893EC7CF}"/>
                </a:ext>
              </a:extLst>
            </p:cNvPr>
            <p:cNvSpPr/>
            <p:nvPr/>
          </p:nvSpPr>
          <p:spPr>
            <a:xfrm>
              <a:off x="5504300" y="2249775"/>
              <a:ext cx="60325" cy="147625"/>
            </a:xfrm>
            <a:custGeom>
              <a:avLst/>
              <a:gdLst/>
              <a:ahLst/>
              <a:cxnLst/>
              <a:rect l="l" t="t" r="r" b="b"/>
              <a:pathLst>
                <a:path w="2413" h="5905" extrusionOk="0">
                  <a:moveTo>
                    <a:pt x="724" y="1"/>
                  </a:moveTo>
                  <a:cubicBezTo>
                    <a:pt x="609" y="1"/>
                    <a:pt x="1" y="724"/>
                    <a:pt x="1" y="1689"/>
                  </a:cubicBezTo>
                  <a:cubicBezTo>
                    <a:pt x="1" y="2171"/>
                    <a:pt x="126" y="2769"/>
                    <a:pt x="724" y="3377"/>
                  </a:cubicBezTo>
                  <a:cubicBezTo>
                    <a:pt x="966" y="3618"/>
                    <a:pt x="1091" y="3859"/>
                    <a:pt x="1091" y="4100"/>
                  </a:cubicBezTo>
                  <a:cubicBezTo>
                    <a:pt x="1091" y="4583"/>
                    <a:pt x="724" y="4940"/>
                    <a:pt x="724" y="4940"/>
                  </a:cubicBezTo>
                  <a:lnTo>
                    <a:pt x="1573" y="5904"/>
                  </a:lnTo>
                  <a:cubicBezTo>
                    <a:pt x="1689" y="5789"/>
                    <a:pt x="2297" y="5065"/>
                    <a:pt x="2413" y="4100"/>
                  </a:cubicBezTo>
                  <a:cubicBezTo>
                    <a:pt x="2413" y="3734"/>
                    <a:pt x="2171" y="3136"/>
                    <a:pt x="1573" y="2528"/>
                  </a:cubicBezTo>
                  <a:cubicBezTo>
                    <a:pt x="1332" y="2171"/>
                    <a:pt x="1207" y="1930"/>
                    <a:pt x="1207" y="1689"/>
                  </a:cubicBezTo>
                  <a:cubicBezTo>
                    <a:pt x="1207" y="1206"/>
                    <a:pt x="1573" y="840"/>
                    <a:pt x="1573" y="840"/>
                  </a:cubicBezTo>
                  <a:lnTo>
                    <a:pt x="7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214;p46">
              <a:extLst>
                <a:ext uri="{FF2B5EF4-FFF2-40B4-BE49-F238E27FC236}">
                  <a16:creationId xmlns:a16="http://schemas.microsoft.com/office/drawing/2014/main" id="{38DAA582-4A95-4A53-9F26-D2EA03E53658}"/>
                </a:ext>
              </a:extLst>
            </p:cNvPr>
            <p:cNvSpPr/>
            <p:nvPr/>
          </p:nvSpPr>
          <p:spPr>
            <a:xfrm>
              <a:off x="5465250" y="2454775"/>
              <a:ext cx="147600" cy="322450"/>
            </a:xfrm>
            <a:custGeom>
              <a:avLst/>
              <a:gdLst/>
              <a:ahLst/>
              <a:cxnLst/>
              <a:rect l="l" t="t" r="r" b="b"/>
              <a:pathLst>
                <a:path w="5904" h="12898" extrusionOk="0">
                  <a:moveTo>
                    <a:pt x="0" y="0"/>
                  </a:moveTo>
                  <a:lnTo>
                    <a:pt x="0" y="12898"/>
                  </a:lnTo>
                  <a:cubicBezTo>
                    <a:pt x="3251" y="12898"/>
                    <a:pt x="5904" y="10245"/>
                    <a:pt x="5904" y="6868"/>
                  </a:cubicBezTo>
                  <a:lnTo>
                    <a:pt x="590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215;p46">
              <a:extLst>
                <a:ext uri="{FF2B5EF4-FFF2-40B4-BE49-F238E27FC236}">
                  <a16:creationId xmlns:a16="http://schemas.microsoft.com/office/drawing/2014/main" id="{2E6F2E40-3EA4-43DF-97B9-9EE086E19C1A}"/>
                </a:ext>
              </a:extLst>
            </p:cNvPr>
            <p:cNvSpPr/>
            <p:nvPr/>
          </p:nvSpPr>
          <p:spPr>
            <a:xfrm>
              <a:off x="5465250" y="2261825"/>
              <a:ext cx="27025" cy="135575"/>
            </a:xfrm>
            <a:custGeom>
              <a:avLst/>
              <a:gdLst/>
              <a:ahLst/>
              <a:cxnLst/>
              <a:rect l="l" t="t" r="r" b="b"/>
              <a:pathLst>
                <a:path w="1081" h="5423" extrusionOk="0">
                  <a:moveTo>
                    <a:pt x="0" y="1"/>
                  </a:moveTo>
                  <a:lnTo>
                    <a:pt x="0" y="1207"/>
                  </a:lnTo>
                  <a:cubicBezTo>
                    <a:pt x="0" y="840"/>
                    <a:pt x="357" y="358"/>
                    <a:pt x="357" y="358"/>
                  </a:cubicBezTo>
                  <a:lnTo>
                    <a:pt x="0" y="1"/>
                  </a:lnTo>
                  <a:close/>
                  <a:moveTo>
                    <a:pt x="0" y="1207"/>
                  </a:moveTo>
                  <a:lnTo>
                    <a:pt x="0" y="4940"/>
                  </a:lnTo>
                  <a:lnTo>
                    <a:pt x="357" y="5422"/>
                  </a:lnTo>
                  <a:cubicBezTo>
                    <a:pt x="483" y="5307"/>
                    <a:pt x="1081" y="4583"/>
                    <a:pt x="1081" y="3618"/>
                  </a:cubicBezTo>
                  <a:cubicBezTo>
                    <a:pt x="1081" y="3252"/>
                    <a:pt x="965" y="2654"/>
                    <a:pt x="357" y="2046"/>
                  </a:cubicBezTo>
                  <a:cubicBezTo>
                    <a:pt x="116" y="1689"/>
                    <a:pt x="0" y="1448"/>
                    <a:pt x="0" y="120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216;p46">
              <a:extLst>
                <a:ext uri="{FF2B5EF4-FFF2-40B4-BE49-F238E27FC236}">
                  <a16:creationId xmlns:a16="http://schemas.microsoft.com/office/drawing/2014/main" id="{A15A3C12-600F-4722-AA7B-FA67286B5103}"/>
                </a:ext>
              </a:extLst>
            </p:cNvPr>
            <p:cNvSpPr/>
            <p:nvPr/>
          </p:nvSpPr>
          <p:spPr>
            <a:xfrm>
              <a:off x="5465250" y="2747050"/>
              <a:ext cx="207900" cy="30175"/>
            </a:xfrm>
            <a:custGeom>
              <a:avLst/>
              <a:gdLst/>
              <a:ahLst/>
              <a:cxnLst/>
              <a:rect l="l" t="t" r="r" b="b"/>
              <a:pathLst>
                <a:path w="8316" h="1207" extrusionOk="0">
                  <a:moveTo>
                    <a:pt x="0" y="1"/>
                  </a:moveTo>
                  <a:lnTo>
                    <a:pt x="0" y="1207"/>
                  </a:lnTo>
                  <a:lnTo>
                    <a:pt x="8316" y="1207"/>
                  </a:lnTo>
                  <a:lnTo>
                    <a:pt x="831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217;p46">
              <a:extLst>
                <a:ext uri="{FF2B5EF4-FFF2-40B4-BE49-F238E27FC236}">
                  <a16:creationId xmlns:a16="http://schemas.microsoft.com/office/drawing/2014/main" id="{EFFAB070-811C-4E3E-95EE-0FF84193E289}"/>
                </a:ext>
              </a:extLst>
            </p:cNvPr>
            <p:cNvSpPr/>
            <p:nvPr/>
          </p:nvSpPr>
          <p:spPr>
            <a:xfrm>
              <a:off x="5398925" y="2454775"/>
              <a:ext cx="30175" cy="69225"/>
            </a:xfrm>
            <a:custGeom>
              <a:avLst/>
              <a:gdLst/>
              <a:ahLst/>
              <a:cxnLst/>
              <a:rect l="l" t="t" r="r" b="b"/>
              <a:pathLst>
                <a:path w="1207" h="2769" extrusionOk="0">
                  <a:moveTo>
                    <a:pt x="0" y="0"/>
                  </a:moveTo>
                  <a:lnTo>
                    <a:pt x="0" y="2769"/>
                  </a:lnTo>
                  <a:lnTo>
                    <a:pt x="1206" y="2769"/>
                  </a:lnTo>
                  <a:lnTo>
                    <a:pt x="12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218;p46">
              <a:extLst>
                <a:ext uri="{FF2B5EF4-FFF2-40B4-BE49-F238E27FC236}">
                  <a16:creationId xmlns:a16="http://schemas.microsoft.com/office/drawing/2014/main" id="{F6E1ACE3-651F-4C8A-B26B-84EF3211B351}"/>
                </a:ext>
              </a:extLst>
            </p:cNvPr>
            <p:cNvSpPr/>
            <p:nvPr/>
          </p:nvSpPr>
          <p:spPr>
            <a:xfrm>
              <a:off x="5362750" y="2509025"/>
              <a:ext cx="102525" cy="114575"/>
            </a:xfrm>
            <a:custGeom>
              <a:avLst/>
              <a:gdLst/>
              <a:ahLst/>
              <a:cxnLst/>
              <a:rect l="l" t="t" r="r" b="b"/>
              <a:pathLst>
                <a:path w="4101" h="4583" extrusionOk="0">
                  <a:moveTo>
                    <a:pt x="2046" y="1"/>
                  </a:moveTo>
                  <a:lnTo>
                    <a:pt x="0" y="1206"/>
                  </a:lnTo>
                  <a:lnTo>
                    <a:pt x="0" y="4583"/>
                  </a:lnTo>
                  <a:lnTo>
                    <a:pt x="4100" y="4583"/>
                  </a:lnTo>
                  <a:lnTo>
                    <a:pt x="4100" y="1206"/>
                  </a:lnTo>
                  <a:lnTo>
                    <a:pt x="20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6"/>
          <p:cNvSpPr txBox="1">
            <a:spLocks noGrp="1"/>
          </p:cNvSpPr>
          <p:nvPr>
            <p:ph type="subTitle" idx="13"/>
          </p:nvPr>
        </p:nvSpPr>
        <p:spPr>
          <a:xfrm>
            <a:off x="114972" y="3655650"/>
            <a:ext cx="2112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5</a:t>
            </a:r>
            <a:endParaRPr dirty="0"/>
          </a:p>
        </p:txBody>
      </p:sp>
      <p:sp>
        <p:nvSpPr>
          <p:cNvPr id="516" name="Google Shape;516;p36"/>
          <p:cNvSpPr txBox="1">
            <a:spLocks noGrp="1"/>
          </p:cNvSpPr>
          <p:nvPr>
            <p:ph type="subTitle" idx="15"/>
          </p:nvPr>
        </p:nvSpPr>
        <p:spPr>
          <a:xfrm>
            <a:off x="4560432" y="3655639"/>
            <a:ext cx="21123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7</a:t>
            </a:r>
            <a:endParaRPr b="1" dirty="0"/>
          </a:p>
        </p:txBody>
      </p:sp>
      <p:sp>
        <p:nvSpPr>
          <p:cNvPr id="517" name="Google Shape;517;p36"/>
          <p:cNvSpPr txBox="1">
            <a:spLocks noGrp="1"/>
          </p:cNvSpPr>
          <p:nvPr>
            <p:ph type="subTitle" idx="7"/>
          </p:nvPr>
        </p:nvSpPr>
        <p:spPr>
          <a:xfrm>
            <a:off x="114972" y="1896500"/>
            <a:ext cx="2112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1</a:t>
            </a:r>
            <a:endParaRPr dirty="0"/>
          </a:p>
        </p:txBody>
      </p:sp>
      <p:sp>
        <p:nvSpPr>
          <p:cNvPr id="518" name="Google Shape;518;p36"/>
          <p:cNvSpPr txBox="1">
            <a:spLocks noGrp="1"/>
          </p:cNvSpPr>
          <p:nvPr>
            <p:ph type="subTitle" idx="8"/>
          </p:nvPr>
        </p:nvSpPr>
        <p:spPr>
          <a:xfrm>
            <a:off x="2340315" y="1903224"/>
            <a:ext cx="21123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2</a:t>
            </a:r>
            <a:endParaRPr b="1" dirty="0"/>
          </a:p>
        </p:txBody>
      </p:sp>
      <p:sp>
        <p:nvSpPr>
          <p:cNvPr id="519" name="Google Shape;519;p36"/>
          <p:cNvSpPr txBox="1">
            <a:spLocks noGrp="1"/>
          </p:cNvSpPr>
          <p:nvPr>
            <p:ph type="subTitle" idx="9"/>
          </p:nvPr>
        </p:nvSpPr>
        <p:spPr>
          <a:xfrm>
            <a:off x="4560432" y="1896500"/>
            <a:ext cx="21123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3</a:t>
            </a:r>
            <a:endParaRPr b="1" dirty="0"/>
          </a:p>
        </p:txBody>
      </p:sp>
      <p:sp>
        <p:nvSpPr>
          <p:cNvPr id="520" name="Google Shape;520;p36"/>
          <p:cNvSpPr txBox="1">
            <a:spLocks noGrp="1"/>
          </p:cNvSpPr>
          <p:nvPr>
            <p:ph type="subTitle" idx="14"/>
          </p:nvPr>
        </p:nvSpPr>
        <p:spPr>
          <a:xfrm>
            <a:off x="2340315" y="3662363"/>
            <a:ext cx="21123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6</a:t>
            </a:r>
            <a:endParaRPr b="1" dirty="0"/>
          </a:p>
        </p:txBody>
      </p:sp>
      <p:sp>
        <p:nvSpPr>
          <p:cNvPr id="521" name="Google Shape;521;p36"/>
          <p:cNvSpPr txBox="1">
            <a:spLocks noGrp="1"/>
          </p:cNvSpPr>
          <p:nvPr>
            <p:ph type="title"/>
          </p:nvPr>
        </p:nvSpPr>
        <p:spPr>
          <a:xfrm>
            <a:off x="565359" y="286202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Suočavanje s nesanicom</a:t>
            </a:r>
            <a:endParaRPr dirty="0"/>
          </a:p>
        </p:txBody>
      </p:sp>
      <p:sp>
        <p:nvSpPr>
          <p:cNvPr id="522" name="Google Shape;522;p36"/>
          <p:cNvSpPr txBox="1">
            <a:spLocks noGrp="1"/>
          </p:cNvSpPr>
          <p:nvPr>
            <p:ph type="subTitle" idx="4"/>
          </p:nvPr>
        </p:nvSpPr>
        <p:spPr>
          <a:xfrm>
            <a:off x="124700" y="4035491"/>
            <a:ext cx="2112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Stvaranje optimalnog obrasca spavanja</a:t>
            </a:r>
            <a:endParaRPr b="1" dirty="0"/>
          </a:p>
        </p:txBody>
      </p:sp>
      <p:sp>
        <p:nvSpPr>
          <p:cNvPr id="523" name="Google Shape;523;p36"/>
          <p:cNvSpPr txBox="1">
            <a:spLocks noGrp="1"/>
          </p:cNvSpPr>
          <p:nvPr>
            <p:ph type="subTitle" idx="5"/>
          </p:nvPr>
        </p:nvSpPr>
        <p:spPr>
          <a:xfrm>
            <a:off x="2341140" y="4042215"/>
            <a:ext cx="2112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Nošenje s nemirnim umom</a:t>
            </a:r>
            <a:endParaRPr b="1" dirty="0"/>
          </a:p>
        </p:txBody>
      </p:sp>
      <p:sp>
        <p:nvSpPr>
          <p:cNvPr id="524" name="Google Shape;524;p36"/>
          <p:cNvSpPr txBox="1">
            <a:spLocks noGrp="1"/>
          </p:cNvSpPr>
          <p:nvPr>
            <p:ph type="subTitle" idx="1"/>
          </p:nvPr>
        </p:nvSpPr>
        <p:spPr>
          <a:xfrm>
            <a:off x="262218" y="2276343"/>
            <a:ext cx="1964754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hr-HR" b="1" dirty="0"/>
              <a:t>Postavljanje jasnih ciljeva</a:t>
            </a:r>
          </a:p>
        </p:txBody>
      </p:sp>
      <p:sp>
        <p:nvSpPr>
          <p:cNvPr id="525" name="Google Shape;525;p36"/>
          <p:cNvSpPr txBox="1">
            <a:spLocks noGrp="1"/>
          </p:cNvSpPr>
          <p:nvPr>
            <p:ph type="subTitle" idx="2"/>
          </p:nvPr>
        </p:nvSpPr>
        <p:spPr>
          <a:xfrm>
            <a:off x="2340465" y="2283067"/>
            <a:ext cx="2112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err="1"/>
              <a:t>Poboljšanje</a:t>
            </a:r>
            <a:r>
              <a:rPr lang="en-GB" b="1" dirty="0"/>
              <a:t> </a:t>
            </a:r>
            <a:r>
              <a:rPr lang="en-GB" b="1" dirty="0" err="1"/>
              <a:t>higijene</a:t>
            </a:r>
            <a:r>
              <a:rPr lang="en-GB" b="1" dirty="0"/>
              <a:t> </a:t>
            </a:r>
            <a:r>
              <a:rPr lang="en-GB" b="1" dirty="0" err="1"/>
              <a:t>spavanja</a:t>
            </a:r>
            <a:endParaRPr lang="en-GB" b="1" dirty="0"/>
          </a:p>
        </p:txBody>
      </p:sp>
      <p:sp>
        <p:nvSpPr>
          <p:cNvPr id="527" name="Google Shape;527;p36"/>
          <p:cNvSpPr txBox="1">
            <a:spLocks noGrp="1"/>
          </p:cNvSpPr>
          <p:nvPr>
            <p:ph type="subTitle" idx="6"/>
          </p:nvPr>
        </p:nvSpPr>
        <p:spPr>
          <a:xfrm>
            <a:off x="4562832" y="4035491"/>
            <a:ext cx="2107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Procjena raspoloženja tijekom dana</a:t>
            </a:r>
            <a:endParaRPr b="1" dirty="0"/>
          </a:p>
        </p:txBody>
      </p:sp>
      <p:sp>
        <p:nvSpPr>
          <p:cNvPr id="528" name="Google Shape;528;p36"/>
          <p:cNvSpPr/>
          <p:nvPr/>
        </p:nvSpPr>
        <p:spPr>
          <a:xfrm>
            <a:off x="847722" y="1250000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29" name="Google Shape;529;p36"/>
          <p:cNvSpPr/>
          <p:nvPr/>
        </p:nvSpPr>
        <p:spPr>
          <a:xfrm>
            <a:off x="3073215" y="1256724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30" name="Google Shape;530;p36"/>
          <p:cNvSpPr/>
          <p:nvPr/>
        </p:nvSpPr>
        <p:spPr>
          <a:xfrm>
            <a:off x="5293332" y="1250000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31" name="Google Shape;531;p36"/>
          <p:cNvSpPr/>
          <p:nvPr/>
        </p:nvSpPr>
        <p:spPr>
          <a:xfrm>
            <a:off x="847722" y="2999457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32" name="Google Shape;532;p36"/>
          <p:cNvSpPr/>
          <p:nvPr/>
        </p:nvSpPr>
        <p:spPr>
          <a:xfrm>
            <a:off x="3073215" y="3006168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33" name="Google Shape;533;p36"/>
          <p:cNvSpPr/>
          <p:nvPr/>
        </p:nvSpPr>
        <p:spPr>
          <a:xfrm>
            <a:off x="5293332" y="2999444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534" name="Google Shape;534;p36"/>
          <p:cNvGrpSpPr/>
          <p:nvPr/>
        </p:nvGrpSpPr>
        <p:grpSpPr>
          <a:xfrm>
            <a:off x="3181437" y="1362327"/>
            <a:ext cx="430055" cy="388205"/>
            <a:chOff x="4473350" y="2258700"/>
            <a:chExt cx="527675" cy="476325"/>
          </a:xfrm>
        </p:grpSpPr>
        <p:sp>
          <p:nvSpPr>
            <p:cNvPr id="535" name="Google Shape;535;p36"/>
            <p:cNvSpPr/>
            <p:nvPr/>
          </p:nvSpPr>
          <p:spPr>
            <a:xfrm>
              <a:off x="4636125" y="2258700"/>
              <a:ext cx="364900" cy="376225"/>
            </a:xfrm>
            <a:custGeom>
              <a:avLst/>
              <a:gdLst/>
              <a:ahLst/>
              <a:cxnLst/>
              <a:rect l="l" t="t" r="r" b="b"/>
              <a:pathLst>
                <a:path w="14596" h="15049" extrusionOk="0">
                  <a:moveTo>
                    <a:pt x="7120" y="1"/>
                  </a:moveTo>
                  <a:cubicBezTo>
                    <a:pt x="6512" y="126"/>
                    <a:pt x="6030" y="242"/>
                    <a:pt x="5431" y="367"/>
                  </a:cubicBezTo>
                  <a:cubicBezTo>
                    <a:pt x="4949" y="608"/>
                    <a:pt x="4341" y="849"/>
                    <a:pt x="3859" y="1091"/>
                  </a:cubicBezTo>
                  <a:cubicBezTo>
                    <a:pt x="2171" y="2171"/>
                    <a:pt x="965" y="3743"/>
                    <a:pt x="483" y="5673"/>
                  </a:cubicBezTo>
                  <a:cubicBezTo>
                    <a:pt x="0" y="7718"/>
                    <a:pt x="367" y="9647"/>
                    <a:pt x="1332" y="11461"/>
                  </a:cubicBezTo>
                  <a:cubicBezTo>
                    <a:pt x="2412" y="13149"/>
                    <a:pt x="3984" y="14355"/>
                    <a:pt x="5914" y="14837"/>
                  </a:cubicBezTo>
                  <a:cubicBezTo>
                    <a:pt x="6521" y="14980"/>
                    <a:pt x="7119" y="15049"/>
                    <a:pt x="7706" y="15049"/>
                  </a:cubicBezTo>
                  <a:cubicBezTo>
                    <a:pt x="9095" y="15049"/>
                    <a:pt x="10427" y="14666"/>
                    <a:pt x="11702" y="13988"/>
                  </a:cubicBezTo>
                  <a:cubicBezTo>
                    <a:pt x="12184" y="13631"/>
                    <a:pt x="12666" y="13265"/>
                    <a:pt x="13023" y="12908"/>
                  </a:cubicBezTo>
                  <a:cubicBezTo>
                    <a:pt x="13390" y="12541"/>
                    <a:pt x="13747" y="12059"/>
                    <a:pt x="14113" y="11576"/>
                  </a:cubicBezTo>
                  <a:lnTo>
                    <a:pt x="14596" y="10853"/>
                  </a:lnTo>
                  <a:lnTo>
                    <a:pt x="13631" y="10853"/>
                  </a:lnTo>
                  <a:cubicBezTo>
                    <a:pt x="13417" y="10873"/>
                    <a:pt x="13204" y="10883"/>
                    <a:pt x="12993" y="10883"/>
                  </a:cubicBezTo>
                  <a:cubicBezTo>
                    <a:pt x="10714" y="10883"/>
                    <a:pt x="8695" y="9705"/>
                    <a:pt x="7476" y="7718"/>
                  </a:cubicBezTo>
                  <a:cubicBezTo>
                    <a:pt x="6155" y="5547"/>
                    <a:pt x="6155" y="2894"/>
                    <a:pt x="7476" y="724"/>
                  </a:cubicBezTo>
                  <a:lnTo>
                    <a:pt x="79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36" name="Google Shape;536;p36"/>
            <p:cNvSpPr/>
            <p:nvPr/>
          </p:nvSpPr>
          <p:spPr>
            <a:xfrm>
              <a:off x="4711600" y="2258700"/>
              <a:ext cx="289425" cy="331125"/>
            </a:xfrm>
            <a:custGeom>
              <a:avLst/>
              <a:gdLst/>
              <a:ahLst/>
              <a:cxnLst/>
              <a:rect l="l" t="t" r="r" b="b"/>
              <a:pathLst>
                <a:path w="11577" h="13245" extrusionOk="0">
                  <a:moveTo>
                    <a:pt x="4101" y="1"/>
                  </a:moveTo>
                  <a:cubicBezTo>
                    <a:pt x="3493" y="126"/>
                    <a:pt x="3011" y="242"/>
                    <a:pt x="2412" y="367"/>
                  </a:cubicBezTo>
                  <a:cubicBezTo>
                    <a:pt x="1448" y="1332"/>
                    <a:pt x="840" y="2538"/>
                    <a:pt x="483" y="3985"/>
                  </a:cubicBezTo>
                  <a:cubicBezTo>
                    <a:pt x="1" y="5914"/>
                    <a:pt x="242" y="7843"/>
                    <a:pt x="1322" y="9647"/>
                  </a:cubicBezTo>
                  <a:cubicBezTo>
                    <a:pt x="2287" y="11335"/>
                    <a:pt x="3975" y="12541"/>
                    <a:pt x="5904" y="13023"/>
                  </a:cubicBezTo>
                  <a:cubicBezTo>
                    <a:pt x="6511" y="13177"/>
                    <a:pt x="7097" y="13244"/>
                    <a:pt x="7670" y="13244"/>
                  </a:cubicBezTo>
                  <a:cubicBezTo>
                    <a:pt x="8465" y="13244"/>
                    <a:pt x="9236" y="13115"/>
                    <a:pt x="10004" y="12908"/>
                  </a:cubicBezTo>
                  <a:cubicBezTo>
                    <a:pt x="10371" y="12541"/>
                    <a:pt x="10728" y="12059"/>
                    <a:pt x="11094" y="11576"/>
                  </a:cubicBezTo>
                  <a:lnTo>
                    <a:pt x="11577" y="10853"/>
                  </a:lnTo>
                  <a:lnTo>
                    <a:pt x="10612" y="10853"/>
                  </a:lnTo>
                  <a:cubicBezTo>
                    <a:pt x="10398" y="10873"/>
                    <a:pt x="10185" y="10883"/>
                    <a:pt x="9974" y="10883"/>
                  </a:cubicBezTo>
                  <a:cubicBezTo>
                    <a:pt x="7695" y="10883"/>
                    <a:pt x="5676" y="9705"/>
                    <a:pt x="4457" y="7718"/>
                  </a:cubicBezTo>
                  <a:cubicBezTo>
                    <a:pt x="3136" y="5547"/>
                    <a:pt x="3136" y="2894"/>
                    <a:pt x="4457" y="724"/>
                  </a:cubicBezTo>
                  <a:lnTo>
                    <a:pt x="49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37" name="Google Shape;537;p36"/>
            <p:cNvSpPr/>
            <p:nvPr/>
          </p:nvSpPr>
          <p:spPr>
            <a:xfrm>
              <a:off x="4473350" y="2481775"/>
              <a:ext cx="358875" cy="253250"/>
            </a:xfrm>
            <a:custGeom>
              <a:avLst/>
              <a:gdLst/>
              <a:ahLst/>
              <a:cxnLst/>
              <a:rect l="l" t="t" r="r" b="b"/>
              <a:pathLst>
                <a:path w="14355" h="10130" extrusionOk="0">
                  <a:moveTo>
                    <a:pt x="6994" y="1"/>
                  </a:moveTo>
                  <a:cubicBezTo>
                    <a:pt x="4823" y="1"/>
                    <a:pt x="3135" y="1689"/>
                    <a:pt x="3019" y="3743"/>
                  </a:cubicBezTo>
                  <a:cubicBezTo>
                    <a:pt x="1331" y="3859"/>
                    <a:pt x="0" y="5306"/>
                    <a:pt x="0" y="6994"/>
                  </a:cubicBezTo>
                  <a:cubicBezTo>
                    <a:pt x="0" y="8808"/>
                    <a:pt x="1331" y="10129"/>
                    <a:pt x="3135" y="10129"/>
                  </a:cubicBezTo>
                  <a:lnTo>
                    <a:pt x="10611" y="10129"/>
                  </a:lnTo>
                  <a:cubicBezTo>
                    <a:pt x="12666" y="10129"/>
                    <a:pt x="14354" y="8567"/>
                    <a:pt x="14354" y="6512"/>
                  </a:cubicBezTo>
                  <a:cubicBezTo>
                    <a:pt x="14354" y="4467"/>
                    <a:pt x="12782" y="2895"/>
                    <a:pt x="10737" y="2779"/>
                  </a:cubicBezTo>
                  <a:cubicBezTo>
                    <a:pt x="10370" y="1206"/>
                    <a:pt x="8807" y="1"/>
                    <a:pt x="71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38" name="Google Shape;538;p36"/>
            <p:cNvSpPr/>
            <p:nvPr/>
          </p:nvSpPr>
          <p:spPr>
            <a:xfrm>
              <a:off x="4651325" y="2481775"/>
              <a:ext cx="180900" cy="253250"/>
            </a:xfrm>
            <a:custGeom>
              <a:avLst/>
              <a:gdLst/>
              <a:ahLst/>
              <a:cxnLst/>
              <a:rect l="l" t="t" r="r" b="b"/>
              <a:pathLst>
                <a:path w="7236" h="10130" extrusionOk="0">
                  <a:moveTo>
                    <a:pt x="0" y="1"/>
                  </a:moveTo>
                  <a:lnTo>
                    <a:pt x="0" y="10129"/>
                  </a:lnTo>
                  <a:lnTo>
                    <a:pt x="3492" y="10129"/>
                  </a:lnTo>
                  <a:cubicBezTo>
                    <a:pt x="5547" y="10129"/>
                    <a:pt x="7235" y="8567"/>
                    <a:pt x="7235" y="6512"/>
                  </a:cubicBezTo>
                  <a:cubicBezTo>
                    <a:pt x="7235" y="4467"/>
                    <a:pt x="5663" y="2895"/>
                    <a:pt x="3618" y="2779"/>
                  </a:cubicBezTo>
                  <a:cubicBezTo>
                    <a:pt x="3251" y="1206"/>
                    <a:pt x="1688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546" name="Google Shape;546;p36"/>
          <p:cNvGrpSpPr/>
          <p:nvPr/>
        </p:nvGrpSpPr>
        <p:grpSpPr>
          <a:xfrm>
            <a:off x="5427163" y="3102340"/>
            <a:ext cx="376240" cy="414330"/>
            <a:chOff x="5959625" y="1499050"/>
            <a:chExt cx="479225" cy="527675"/>
          </a:xfrm>
        </p:grpSpPr>
        <p:sp>
          <p:nvSpPr>
            <p:cNvPr id="547" name="Google Shape;547;p36"/>
            <p:cNvSpPr/>
            <p:nvPr/>
          </p:nvSpPr>
          <p:spPr>
            <a:xfrm>
              <a:off x="6019925" y="1930225"/>
              <a:ext cx="78400" cy="96500"/>
            </a:xfrm>
            <a:custGeom>
              <a:avLst/>
              <a:gdLst/>
              <a:ahLst/>
              <a:cxnLst/>
              <a:rect l="l" t="t" r="r" b="b"/>
              <a:pathLst>
                <a:path w="3136" h="3860" extrusionOk="0">
                  <a:moveTo>
                    <a:pt x="2171" y="1"/>
                  </a:moveTo>
                  <a:lnTo>
                    <a:pt x="0" y="3136"/>
                  </a:lnTo>
                  <a:lnTo>
                    <a:pt x="965" y="3860"/>
                  </a:lnTo>
                  <a:lnTo>
                    <a:pt x="3135" y="72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48" name="Google Shape;548;p36"/>
            <p:cNvSpPr/>
            <p:nvPr/>
          </p:nvSpPr>
          <p:spPr>
            <a:xfrm>
              <a:off x="6300150" y="1930225"/>
              <a:ext cx="78400" cy="96500"/>
            </a:xfrm>
            <a:custGeom>
              <a:avLst/>
              <a:gdLst/>
              <a:ahLst/>
              <a:cxnLst/>
              <a:rect l="l" t="t" r="r" b="b"/>
              <a:pathLst>
                <a:path w="3136" h="3860" extrusionOk="0">
                  <a:moveTo>
                    <a:pt x="965" y="1"/>
                  </a:moveTo>
                  <a:lnTo>
                    <a:pt x="1" y="724"/>
                  </a:lnTo>
                  <a:lnTo>
                    <a:pt x="2171" y="3860"/>
                  </a:lnTo>
                  <a:lnTo>
                    <a:pt x="3136" y="3136"/>
                  </a:lnTo>
                  <a:lnTo>
                    <a:pt x="9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49" name="Google Shape;549;p36"/>
            <p:cNvSpPr/>
            <p:nvPr/>
          </p:nvSpPr>
          <p:spPr>
            <a:xfrm>
              <a:off x="6236975" y="1499050"/>
              <a:ext cx="201875" cy="192950"/>
            </a:xfrm>
            <a:custGeom>
              <a:avLst/>
              <a:gdLst/>
              <a:ahLst/>
              <a:cxnLst/>
              <a:rect l="l" t="t" r="r" b="b"/>
              <a:pathLst>
                <a:path w="8075" h="7718" extrusionOk="0">
                  <a:moveTo>
                    <a:pt x="3975" y="0"/>
                  </a:moveTo>
                  <a:cubicBezTo>
                    <a:pt x="1930" y="0"/>
                    <a:pt x="241" y="1447"/>
                    <a:pt x="0" y="3502"/>
                  </a:cubicBezTo>
                  <a:lnTo>
                    <a:pt x="598" y="3617"/>
                  </a:lnTo>
                  <a:lnTo>
                    <a:pt x="5422" y="7119"/>
                  </a:lnTo>
                  <a:lnTo>
                    <a:pt x="5663" y="7717"/>
                  </a:lnTo>
                  <a:cubicBezTo>
                    <a:pt x="7110" y="7119"/>
                    <a:pt x="8074" y="5672"/>
                    <a:pt x="8074" y="3984"/>
                  </a:cubicBezTo>
                  <a:cubicBezTo>
                    <a:pt x="8074" y="1814"/>
                    <a:pt x="6270" y="0"/>
                    <a:pt x="3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0" name="Google Shape;550;p36"/>
            <p:cNvSpPr/>
            <p:nvPr/>
          </p:nvSpPr>
          <p:spPr>
            <a:xfrm>
              <a:off x="5959625" y="1499050"/>
              <a:ext cx="201875" cy="192950"/>
            </a:xfrm>
            <a:custGeom>
              <a:avLst/>
              <a:gdLst/>
              <a:ahLst/>
              <a:cxnLst/>
              <a:rect l="l" t="t" r="r" b="b"/>
              <a:pathLst>
                <a:path w="8075" h="7718" extrusionOk="0">
                  <a:moveTo>
                    <a:pt x="4100" y="0"/>
                  </a:moveTo>
                  <a:cubicBezTo>
                    <a:pt x="1805" y="0"/>
                    <a:pt x="1" y="1814"/>
                    <a:pt x="1" y="3984"/>
                  </a:cubicBezTo>
                  <a:cubicBezTo>
                    <a:pt x="1" y="5672"/>
                    <a:pt x="965" y="7119"/>
                    <a:pt x="2528" y="7717"/>
                  </a:cubicBezTo>
                  <a:lnTo>
                    <a:pt x="2769" y="7119"/>
                  </a:lnTo>
                  <a:lnTo>
                    <a:pt x="7477" y="3617"/>
                  </a:lnTo>
                  <a:lnTo>
                    <a:pt x="8075" y="3502"/>
                  </a:lnTo>
                  <a:cubicBezTo>
                    <a:pt x="7834" y="1447"/>
                    <a:pt x="6146" y="0"/>
                    <a:pt x="41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1" name="Google Shape;551;p36"/>
            <p:cNvSpPr/>
            <p:nvPr/>
          </p:nvSpPr>
          <p:spPr>
            <a:xfrm>
              <a:off x="5983750" y="1565350"/>
              <a:ext cx="430975" cy="434125"/>
            </a:xfrm>
            <a:custGeom>
              <a:avLst/>
              <a:gdLst/>
              <a:ahLst/>
              <a:cxnLst/>
              <a:rect l="l" t="t" r="r" b="b"/>
              <a:pathLst>
                <a:path w="17239" h="17365" extrusionOk="0">
                  <a:moveTo>
                    <a:pt x="8682" y="1"/>
                  </a:moveTo>
                  <a:cubicBezTo>
                    <a:pt x="3859" y="1"/>
                    <a:pt x="0" y="3859"/>
                    <a:pt x="0" y="8683"/>
                  </a:cubicBezTo>
                  <a:cubicBezTo>
                    <a:pt x="0" y="13390"/>
                    <a:pt x="3859" y="17365"/>
                    <a:pt x="8682" y="17365"/>
                  </a:cubicBezTo>
                  <a:cubicBezTo>
                    <a:pt x="13380" y="17365"/>
                    <a:pt x="17239" y="13390"/>
                    <a:pt x="17239" y="8683"/>
                  </a:cubicBezTo>
                  <a:cubicBezTo>
                    <a:pt x="17239" y="3859"/>
                    <a:pt x="13380" y="1"/>
                    <a:pt x="86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2" name="Google Shape;552;p36"/>
            <p:cNvSpPr/>
            <p:nvPr/>
          </p:nvSpPr>
          <p:spPr>
            <a:xfrm>
              <a:off x="6200800" y="1565350"/>
              <a:ext cx="213925" cy="434125"/>
            </a:xfrm>
            <a:custGeom>
              <a:avLst/>
              <a:gdLst/>
              <a:ahLst/>
              <a:cxnLst/>
              <a:rect l="l" t="t" r="r" b="b"/>
              <a:pathLst>
                <a:path w="8557" h="17365" extrusionOk="0">
                  <a:moveTo>
                    <a:pt x="0" y="1"/>
                  </a:moveTo>
                  <a:lnTo>
                    <a:pt x="0" y="17365"/>
                  </a:lnTo>
                  <a:cubicBezTo>
                    <a:pt x="4698" y="17365"/>
                    <a:pt x="8557" y="13390"/>
                    <a:pt x="8557" y="8683"/>
                  </a:cubicBezTo>
                  <a:cubicBezTo>
                    <a:pt x="8557" y="3859"/>
                    <a:pt x="4698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3" name="Google Shape;553;p36"/>
            <p:cNvSpPr/>
            <p:nvPr/>
          </p:nvSpPr>
          <p:spPr>
            <a:xfrm>
              <a:off x="6050075" y="1631675"/>
              <a:ext cx="301475" cy="301475"/>
            </a:xfrm>
            <a:custGeom>
              <a:avLst/>
              <a:gdLst/>
              <a:ahLst/>
              <a:cxnLst/>
              <a:rect l="l" t="t" r="r" b="b"/>
              <a:pathLst>
                <a:path w="12059" h="12059" extrusionOk="0">
                  <a:moveTo>
                    <a:pt x="6029" y="1"/>
                  </a:moveTo>
                  <a:cubicBezTo>
                    <a:pt x="2653" y="1"/>
                    <a:pt x="0" y="2653"/>
                    <a:pt x="0" y="6030"/>
                  </a:cubicBezTo>
                  <a:cubicBezTo>
                    <a:pt x="0" y="9290"/>
                    <a:pt x="2653" y="12059"/>
                    <a:pt x="6029" y="12059"/>
                  </a:cubicBezTo>
                  <a:cubicBezTo>
                    <a:pt x="9280" y="12059"/>
                    <a:pt x="12058" y="9290"/>
                    <a:pt x="12058" y="6030"/>
                  </a:cubicBezTo>
                  <a:cubicBezTo>
                    <a:pt x="12058" y="2653"/>
                    <a:pt x="9280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4" name="Google Shape;554;p36"/>
            <p:cNvSpPr/>
            <p:nvPr/>
          </p:nvSpPr>
          <p:spPr>
            <a:xfrm>
              <a:off x="6200800" y="1631675"/>
              <a:ext cx="150750" cy="301475"/>
            </a:xfrm>
            <a:custGeom>
              <a:avLst/>
              <a:gdLst/>
              <a:ahLst/>
              <a:cxnLst/>
              <a:rect l="l" t="t" r="r" b="b"/>
              <a:pathLst>
                <a:path w="6030" h="12059" extrusionOk="0">
                  <a:moveTo>
                    <a:pt x="0" y="1"/>
                  </a:moveTo>
                  <a:lnTo>
                    <a:pt x="0" y="12059"/>
                  </a:lnTo>
                  <a:cubicBezTo>
                    <a:pt x="3251" y="12059"/>
                    <a:pt x="6029" y="9290"/>
                    <a:pt x="6029" y="6030"/>
                  </a:cubicBezTo>
                  <a:cubicBezTo>
                    <a:pt x="6029" y="2653"/>
                    <a:pt x="3251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5" name="Google Shape;555;p36"/>
            <p:cNvSpPr/>
            <p:nvPr/>
          </p:nvSpPr>
          <p:spPr>
            <a:xfrm>
              <a:off x="6185600" y="1701125"/>
              <a:ext cx="69475" cy="135575"/>
            </a:xfrm>
            <a:custGeom>
              <a:avLst/>
              <a:gdLst/>
              <a:ahLst/>
              <a:cxnLst/>
              <a:rect l="l" t="t" r="r" b="b"/>
              <a:pathLst>
                <a:path w="2779" h="5423" extrusionOk="0">
                  <a:moveTo>
                    <a:pt x="0" y="1"/>
                  </a:moveTo>
                  <a:lnTo>
                    <a:pt x="0" y="3734"/>
                  </a:lnTo>
                  <a:lnTo>
                    <a:pt x="608" y="4216"/>
                  </a:lnTo>
                  <a:lnTo>
                    <a:pt x="1930" y="5422"/>
                  </a:lnTo>
                  <a:lnTo>
                    <a:pt x="2779" y="4583"/>
                  </a:lnTo>
                  <a:lnTo>
                    <a:pt x="1206" y="3136"/>
                  </a:lnTo>
                  <a:lnTo>
                    <a:pt x="120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6" name="Google Shape;556;p36"/>
            <p:cNvSpPr/>
            <p:nvPr/>
          </p:nvSpPr>
          <p:spPr>
            <a:xfrm>
              <a:off x="6200800" y="1701125"/>
              <a:ext cx="54275" cy="135575"/>
            </a:xfrm>
            <a:custGeom>
              <a:avLst/>
              <a:gdLst/>
              <a:ahLst/>
              <a:cxnLst/>
              <a:rect l="l" t="t" r="r" b="b"/>
              <a:pathLst>
                <a:path w="2171" h="5423" extrusionOk="0">
                  <a:moveTo>
                    <a:pt x="0" y="1"/>
                  </a:moveTo>
                  <a:lnTo>
                    <a:pt x="0" y="4216"/>
                  </a:lnTo>
                  <a:lnTo>
                    <a:pt x="1322" y="5422"/>
                  </a:lnTo>
                  <a:lnTo>
                    <a:pt x="2171" y="4583"/>
                  </a:lnTo>
                  <a:lnTo>
                    <a:pt x="598" y="3136"/>
                  </a:lnTo>
                  <a:lnTo>
                    <a:pt x="5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557" name="Google Shape;557;p36"/>
          <p:cNvGrpSpPr/>
          <p:nvPr/>
        </p:nvGrpSpPr>
        <p:grpSpPr>
          <a:xfrm>
            <a:off x="3208342" y="3126260"/>
            <a:ext cx="376244" cy="406347"/>
            <a:chOff x="3014300" y="2243750"/>
            <a:chExt cx="488375" cy="527450"/>
          </a:xfrm>
        </p:grpSpPr>
        <p:sp>
          <p:nvSpPr>
            <p:cNvPr id="558" name="Google Shape;558;p36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9" name="Google Shape;559;p36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0" name="Google Shape;560;p36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1" name="Google Shape;561;p36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2" name="Google Shape;562;p36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3" name="Google Shape;563;p36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564" name="Google Shape;564;p36"/>
          <p:cNvGrpSpPr/>
          <p:nvPr/>
        </p:nvGrpSpPr>
        <p:grpSpPr>
          <a:xfrm>
            <a:off x="934521" y="3133543"/>
            <a:ext cx="472859" cy="391749"/>
            <a:chOff x="2263800" y="1550400"/>
            <a:chExt cx="527450" cy="437025"/>
          </a:xfrm>
        </p:grpSpPr>
        <p:sp>
          <p:nvSpPr>
            <p:cNvPr id="565" name="Google Shape;565;p36"/>
            <p:cNvSpPr/>
            <p:nvPr/>
          </p:nvSpPr>
          <p:spPr>
            <a:xfrm>
              <a:off x="2263800" y="1550400"/>
              <a:ext cx="527450" cy="437025"/>
            </a:xfrm>
            <a:custGeom>
              <a:avLst/>
              <a:gdLst/>
              <a:ahLst/>
              <a:cxnLst/>
              <a:rect l="l" t="t" r="r" b="b"/>
              <a:pathLst>
                <a:path w="21098" h="17481" extrusionOk="0">
                  <a:moveTo>
                    <a:pt x="10486" y="1"/>
                  </a:moveTo>
                  <a:cubicBezTo>
                    <a:pt x="7718" y="1"/>
                    <a:pt x="5065" y="840"/>
                    <a:pt x="3135" y="2171"/>
                  </a:cubicBezTo>
                  <a:cubicBezTo>
                    <a:pt x="1081" y="3618"/>
                    <a:pt x="0" y="5547"/>
                    <a:pt x="0" y="7593"/>
                  </a:cubicBezTo>
                  <a:cubicBezTo>
                    <a:pt x="0" y="10004"/>
                    <a:pt x="1563" y="12300"/>
                    <a:pt x="4216" y="13747"/>
                  </a:cubicBezTo>
                  <a:lnTo>
                    <a:pt x="4216" y="17480"/>
                  </a:lnTo>
                  <a:lnTo>
                    <a:pt x="8557" y="14953"/>
                  </a:lnTo>
                  <a:cubicBezTo>
                    <a:pt x="9165" y="15069"/>
                    <a:pt x="9888" y="15194"/>
                    <a:pt x="10486" y="15194"/>
                  </a:cubicBezTo>
                  <a:cubicBezTo>
                    <a:pt x="13264" y="15194"/>
                    <a:pt x="15917" y="14345"/>
                    <a:pt x="17846" y="13024"/>
                  </a:cubicBezTo>
                  <a:cubicBezTo>
                    <a:pt x="19892" y="11577"/>
                    <a:pt x="21097" y="9647"/>
                    <a:pt x="21097" y="7593"/>
                  </a:cubicBezTo>
                  <a:cubicBezTo>
                    <a:pt x="21097" y="5547"/>
                    <a:pt x="19892" y="3618"/>
                    <a:pt x="17846" y="2171"/>
                  </a:cubicBezTo>
                  <a:cubicBezTo>
                    <a:pt x="15917" y="840"/>
                    <a:pt x="13264" y="1"/>
                    <a:pt x="104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6" name="Google Shape;566;p36"/>
            <p:cNvSpPr/>
            <p:nvPr/>
          </p:nvSpPr>
          <p:spPr>
            <a:xfrm>
              <a:off x="2525950" y="1550400"/>
              <a:ext cx="265300" cy="379850"/>
            </a:xfrm>
            <a:custGeom>
              <a:avLst/>
              <a:gdLst/>
              <a:ahLst/>
              <a:cxnLst/>
              <a:rect l="l" t="t" r="r" b="b"/>
              <a:pathLst>
                <a:path w="10612" h="15194" extrusionOk="0">
                  <a:moveTo>
                    <a:pt x="0" y="1"/>
                  </a:moveTo>
                  <a:lnTo>
                    <a:pt x="0" y="15194"/>
                  </a:lnTo>
                  <a:cubicBezTo>
                    <a:pt x="2778" y="15194"/>
                    <a:pt x="5431" y="14345"/>
                    <a:pt x="7360" y="13024"/>
                  </a:cubicBezTo>
                  <a:cubicBezTo>
                    <a:pt x="9406" y="11577"/>
                    <a:pt x="10611" y="9647"/>
                    <a:pt x="10611" y="7593"/>
                  </a:cubicBezTo>
                  <a:cubicBezTo>
                    <a:pt x="10611" y="5547"/>
                    <a:pt x="9406" y="3618"/>
                    <a:pt x="7360" y="2171"/>
                  </a:cubicBezTo>
                  <a:cubicBezTo>
                    <a:pt x="5431" y="840"/>
                    <a:pt x="2778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7" name="Google Shape;567;p36"/>
            <p:cNvSpPr/>
            <p:nvPr/>
          </p:nvSpPr>
          <p:spPr>
            <a:xfrm>
              <a:off x="2405350" y="1691975"/>
              <a:ext cx="120625" cy="150750"/>
            </a:xfrm>
            <a:custGeom>
              <a:avLst/>
              <a:gdLst/>
              <a:ahLst/>
              <a:cxnLst/>
              <a:rect l="l" t="t" r="r" b="b"/>
              <a:pathLst>
                <a:path w="4825" h="6030" extrusionOk="0">
                  <a:moveTo>
                    <a:pt x="367" y="0"/>
                  </a:moveTo>
                  <a:lnTo>
                    <a:pt x="367" y="1206"/>
                  </a:lnTo>
                  <a:lnTo>
                    <a:pt x="2779" y="1206"/>
                  </a:lnTo>
                  <a:lnTo>
                    <a:pt x="1" y="6029"/>
                  </a:lnTo>
                  <a:lnTo>
                    <a:pt x="4583" y="6029"/>
                  </a:lnTo>
                  <a:lnTo>
                    <a:pt x="4583" y="4823"/>
                  </a:lnTo>
                  <a:lnTo>
                    <a:pt x="2171" y="4823"/>
                  </a:lnTo>
                  <a:lnTo>
                    <a:pt x="48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8" name="Google Shape;568;p36"/>
            <p:cNvSpPr/>
            <p:nvPr/>
          </p:nvSpPr>
          <p:spPr>
            <a:xfrm>
              <a:off x="2535100" y="1625650"/>
              <a:ext cx="108550" cy="126625"/>
            </a:xfrm>
            <a:custGeom>
              <a:avLst/>
              <a:gdLst/>
              <a:ahLst/>
              <a:cxnLst/>
              <a:rect l="l" t="t" r="r" b="b"/>
              <a:pathLst>
                <a:path w="4342" h="5065" extrusionOk="0">
                  <a:moveTo>
                    <a:pt x="483" y="0"/>
                  </a:moveTo>
                  <a:lnTo>
                    <a:pt x="483" y="1206"/>
                  </a:lnTo>
                  <a:lnTo>
                    <a:pt x="2171" y="1206"/>
                  </a:lnTo>
                  <a:lnTo>
                    <a:pt x="1" y="5065"/>
                  </a:lnTo>
                  <a:lnTo>
                    <a:pt x="3859" y="5065"/>
                  </a:lnTo>
                  <a:lnTo>
                    <a:pt x="3859" y="3859"/>
                  </a:lnTo>
                  <a:lnTo>
                    <a:pt x="2171" y="3859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569" name="Google Shape;569;p36"/>
          <p:cNvGrpSpPr/>
          <p:nvPr/>
        </p:nvGrpSpPr>
        <p:grpSpPr>
          <a:xfrm>
            <a:off x="5380146" y="1335475"/>
            <a:ext cx="472872" cy="475395"/>
            <a:chOff x="5196825" y="1505075"/>
            <a:chExt cx="527700" cy="530575"/>
          </a:xfrm>
        </p:grpSpPr>
        <p:sp>
          <p:nvSpPr>
            <p:cNvPr id="570" name="Google Shape;570;p36"/>
            <p:cNvSpPr/>
            <p:nvPr/>
          </p:nvSpPr>
          <p:spPr>
            <a:xfrm>
              <a:off x="5196825" y="1505075"/>
              <a:ext cx="527700" cy="530575"/>
            </a:xfrm>
            <a:custGeom>
              <a:avLst/>
              <a:gdLst/>
              <a:ahLst/>
              <a:cxnLst/>
              <a:rect l="l" t="t" r="r" b="b"/>
              <a:pathLst>
                <a:path w="21108" h="21223" extrusionOk="0">
                  <a:moveTo>
                    <a:pt x="10496" y="0"/>
                  </a:moveTo>
                  <a:cubicBezTo>
                    <a:pt x="7718" y="126"/>
                    <a:pt x="5065" y="1206"/>
                    <a:pt x="3136" y="3135"/>
                  </a:cubicBezTo>
                  <a:cubicBezTo>
                    <a:pt x="1091" y="5190"/>
                    <a:pt x="1" y="7843"/>
                    <a:pt x="1" y="10611"/>
                  </a:cubicBezTo>
                  <a:cubicBezTo>
                    <a:pt x="1" y="13390"/>
                    <a:pt x="1091" y="16042"/>
                    <a:pt x="3136" y="18087"/>
                  </a:cubicBezTo>
                  <a:cubicBezTo>
                    <a:pt x="5065" y="20017"/>
                    <a:pt x="7718" y="21223"/>
                    <a:pt x="10496" y="21223"/>
                  </a:cubicBezTo>
                  <a:lnTo>
                    <a:pt x="10612" y="21223"/>
                  </a:lnTo>
                  <a:cubicBezTo>
                    <a:pt x="13390" y="21223"/>
                    <a:pt x="16043" y="20142"/>
                    <a:pt x="18088" y="18087"/>
                  </a:cubicBezTo>
                  <a:cubicBezTo>
                    <a:pt x="20017" y="16042"/>
                    <a:pt x="21107" y="13390"/>
                    <a:pt x="21107" y="10611"/>
                  </a:cubicBezTo>
                  <a:cubicBezTo>
                    <a:pt x="21107" y="7843"/>
                    <a:pt x="20017" y="5190"/>
                    <a:pt x="18088" y="3135"/>
                  </a:cubicBezTo>
                  <a:cubicBezTo>
                    <a:pt x="16043" y="1206"/>
                    <a:pt x="13390" y="0"/>
                    <a:pt x="106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1" name="Google Shape;571;p36"/>
            <p:cNvSpPr/>
            <p:nvPr/>
          </p:nvSpPr>
          <p:spPr>
            <a:xfrm>
              <a:off x="5459225" y="1505075"/>
              <a:ext cx="265300" cy="530575"/>
            </a:xfrm>
            <a:custGeom>
              <a:avLst/>
              <a:gdLst/>
              <a:ahLst/>
              <a:cxnLst/>
              <a:rect l="l" t="t" r="r" b="b"/>
              <a:pathLst>
                <a:path w="10612" h="21223" extrusionOk="0">
                  <a:moveTo>
                    <a:pt x="0" y="0"/>
                  </a:moveTo>
                  <a:lnTo>
                    <a:pt x="0" y="21223"/>
                  </a:lnTo>
                  <a:lnTo>
                    <a:pt x="116" y="21223"/>
                  </a:lnTo>
                  <a:cubicBezTo>
                    <a:pt x="2894" y="21223"/>
                    <a:pt x="5547" y="20142"/>
                    <a:pt x="7592" y="18087"/>
                  </a:cubicBezTo>
                  <a:cubicBezTo>
                    <a:pt x="9521" y="16042"/>
                    <a:pt x="10611" y="13390"/>
                    <a:pt x="10611" y="10611"/>
                  </a:cubicBezTo>
                  <a:cubicBezTo>
                    <a:pt x="10611" y="7843"/>
                    <a:pt x="9521" y="5190"/>
                    <a:pt x="7592" y="3135"/>
                  </a:cubicBezTo>
                  <a:cubicBezTo>
                    <a:pt x="5547" y="1206"/>
                    <a:pt x="2894" y="0"/>
                    <a:pt x="1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2" name="Google Shape;572;p36"/>
            <p:cNvSpPr/>
            <p:nvPr/>
          </p:nvSpPr>
          <p:spPr>
            <a:xfrm>
              <a:off x="5266275" y="1577425"/>
              <a:ext cx="388800" cy="385875"/>
            </a:xfrm>
            <a:custGeom>
              <a:avLst/>
              <a:gdLst/>
              <a:ahLst/>
              <a:cxnLst/>
              <a:rect l="l" t="t" r="r" b="b"/>
              <a:pathLst>
                <a:path w="15552" h="15435" extrusionOk="0">
                  <a:moveTo>
                    <a:pt x="7718" y="0"/>
                  </a:moveTo>
                  <a:cubicBezTo>
                    <a:pt x="3493" y="0"/>
                    <a:pt x="1" y="3502"/>
                    <a:pt x="1" y="7717"/>
                  </a:cubicBezTo>
                  <a:cubicBezTo>
                    <a:pt x="1" y="11943"/>
                    <a:pt x="3493" y="15435"/>
                    <a:pt x="7718" y="15435"/>
                  </a:cubicBezTo>
                  <a:lnTo>
                    <a:pt x="7834" y="15435"/>
                  </a:lnTo>
                  <a:cubicBezTo>
                    <a:pt x="12059" y="15435"/>
                    <a:pt x="15551" y="12058"/>
                    <a:pt x="15551" y="7717"/>
                  </a:cubicBezTo>
                  <a:cubicBezTo>
                    <a:pt x="15551" y="3502"/>
                    <a:pt x="12059" y="0"/>
                    <a:pt x="7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3" name="Google Shape;573;p36"/>
            <p:cNvSpPr/>
            <p:nvPr/>
          </p:nvSpPr>
          <p:spPr>
            <a:xfrm>
              <a:off x="5459225" y="1577425"/>
              <a:ext cx="195850" cy="385875"/>
            </a:xfrm>
            <a:custGeom>
              <a:avLst/>
              <a:gdLst/>
              <a:ahLst/>
              <a:cxnLst/>
              <a:rect l="l" t="t" r="r" b="b"/>
              <a:pathLst>
                <a:path w="7834" h="15435" extrusionOk="0">
                  <a:moveTo>
                    <a:pt x="0" y="0"/>
                  </a:moveTo>
                  <a:lnTo>
                    <a:pt x="0" y="15435"/>
                  </a:lnTo>
                  <a:lnTo>
                    <a:pt x="116" y="15435"/>
                  </a:lnTo>
                  <a:cubicBezTo>
                    <a:pt x="4341" y="15435"/>
                    <a:pt x="7833" y="12058"/>
                    <a:pt x="7833" y="7717"/>
                  </a:cubicBezTo>
                  <a:cubicBezTo>
                    <a:pt x="7833" y="3502"/>
                    <a:pt x="4341" y="0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4" name="Google Shape;574;p36"/>
            <p:cNvSpPr/>
            <p:nvPr/>
          </p:nvSpPr>
          <p:spPr>
            <a:xfrm>
              <a:off x="5371675" y="1634800"/>
              <a:ext cx="105650" cy="150775"/>
            </a:xfrm>
            <a:custGeom>
              <a:avLst/>
              <a:gdLst/>
              <a:ahLst/>
              <a:cxnLst/>
              <a:rect l="l" t="t" r="r" b="b"/>
              <a:pathLst>
                <a:path w="4226" h="6031" extrusionOk="0">
                  <a:moveTo>
                    <a:pt x="3020" y="1"/>
                  </a:moveTo>
                  <a:lnTo>
                    <a:pt x="3020" y="4824"/>
                  </a:lnTo>
                  <a:lnTo>
                    <a:pt x="0" y="4824"/>
                  </a:lnTo>
                  <a:lnTo>
                    <a:pt x="0" y="6030"/>
                  </a:lnTo>
                  <a:lnTo>
                    <a:pt x="4226" y="6030"/>
                  </a:lnTo>
                  <a:lnTo>
                    <a:pt x="42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5" name="Google Shape;575;p36"/>
            <p:cNvSpPr/>
            <p:nvPr/>
          </p:nvSpPr>
          <p:spPr>
            <a:xfrm>
              <a:off x="5459225" y="1634800"/>
              <a:ext cx="18100" cy="150775"/>
            </a:xfrm>
            <a:custGeom>
              <a:avLst/>
              <a:gdLst/>
              <a:ahLst/>
              <a:cxnLst/>
              <a:rect l="l" t="t" r="r" b="b"/>
              <a:pathLst>
                <a:path w="724" h="6031" extrusionOk="0">
                  <a:moveTo>
                    <a:pt x="0" y="1"/>
                  </a:moveTo>
                  <a:lnTo>
                    <a:pt x="0" y="6030"/>
                  </a:lnTo>
                  <a:lnTo>
                    <a:pt x="724" y="6030"/>
                  </a:lnTo>
                  <a:lnTo>
                    <a:pt x="7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sp>
        <p:nvSpPr>
          <p:cNvPr id="63" name="Google Shape;516;p36">
            <a:extLst>
              <a:ext uri="{FF2B5EF4-FFF2-40B4-BE49-F238E27FC236}">
                <a16:creationId xmlns:a16="http://schemas.microsoft.com/office/drawing/2014/main" id="{1E923B85-8D2B-49AF-96BB-B8F13E49C76E}"/>
              </a:ext>
            </a:extLst>
          </p:cNvPr>
          <p:cNvSpPr txBox="1">
            <a:spLocks/>
          </p:cNvSpPr>
          <p:nvPr/>
        </p:nvSpPr>
        <p:spPr>
          <a:xfrm>
            <a:off x="6819538" y="3682534"/>
            <a:ext cx="21123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pPr marL="0" indent="0"/>
            <a:r>
              <a:rPr lang="hr-HR" b="1" dirty="0"/>
              <a:t>8</a:t>
            </a:r>
          </a:p>
        </p:txBody>
      </p:sp>
      <p:sp>
        <p:nvSpPr>
          <p:cNvPr id="64" name="Google Shape;519;p36">
            <a:extLst>
              <a:ext uri="{FF2B5EF4-FFF2-40B4-BE49-F238E27FC236}">
                <a16:creationId xmlns:a16="http://schemas.microsoft.com/office/drawing/2014/main" id="{D99F2AE4-C387-4572-87F4-009F45F7F955}"/>
              </a:ext>
            </a:extLst>
          </p:cNvPr>
          <p:cNvSpPr txBox="1">
            <a:spLocks/>
          </p:cNvSpPr>
          <p:nvPr/>
        </p:nvSpPr>
        <p:spPr>
          <a:xfrm>
            <a:off x="6819538" y="1923395"/>
            <a:ext cx="21123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0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 SemiBold"/>
              <a:buNone/>
              <a:defRPr sz="2200" b="0" i="0" u="none" strike="noStrike" cap="none">
                <a:solidFill>
                  <a:schemeClr val="dk1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>
            <a:pPr marL="0" indent="0"/>
            <a:r>
              <a:rPr lang="hr-HR" b="1" dirty="0"/>
              <a:t>4</a:t>
            </a:r>
          </a:p>
        </p:txBody>
      </p:sp>
      <p:sp>
        <p:nvSpPr>
          <p:cNvPr id="65" name="Google Shape;526;p36">
            <a:extLst>
              <a:ext uri="{FF2B5EF4-FFF2-40B4-BE49-F238E27FC236}">
                <a16:creationId xmlns:a16="http://schemas.microsoft.com/office/drawing/2014/main" id="{7FEB0A73-7CF2-48A9-B030-E95AB1841498}"/>
              </a:ext>
            </a:extLst>
          </p:cNvPr>
          <p:cNvSpPr txBox="1">
            <a:spLocks/>
          </p:cNvSpPr>
          <p:nvPr/>
        </p:nvSpPr>
        <p:spPr>
          <a:xfrm>
            <a:off x="6759931" y="2303238"/>
            <a:ext cx="2198691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pPr marL="0" indent="0"/>
            <a:r>
              <a:rPr lang="en-US" b="1" dirty="0" err="1"/>
              <a:t>Poboljšanje</a:t>
            </a:r>
            <a:r>
              <a:rPr lang="en-US" b="1" dirty="0"/>
              <a:t> </a:t>
            </a:r>
            <a:r>
              <a:rPr lang="en-US" b="1" dirty="0" err="1"/>
              <a:t>povezanosti</a:t>
            </a:r>
            <a:r>
              <a:rPr lang="en-US" b="1" dirty="0"/>
              <a:t> </a:t>
            </a:r>
            <a:r>
              <a:rPr lang="en-US" b="1" dirty="0" err="1"/>
              <a:t>kreveta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spavanja</a:t>
            </a:r>
            <a:endParaRPr lang="en-US" b="1" dirty="0"/>
          </a:p>
        </p:txBody>
      </p:sp>
      <p:sp>
        <p:nvSpPr>
          <p:cNvPr id="66" name="Google Shape;527;p36">
            <a:extLst>
              <a:ext uri="{FF2B5EF4-FFF2-40B4-BE49-F238E27FC236}">
                <a16:creationId xmlns:a16="http://schemas.microsoft.com/office/drawing/2014/main" id="{ED859BC9-65EF-4A9E-A204-ACA2F6542313}"/>
              </a:ext>
            </a:extLst>
          </p:cNvPr>
          <p:cNvSpPr txBox="1">
            <a:spLocks/>
          </p:cNvSpPr>
          <p:nvPr/>
        </p:nvSpPr>
        <p:spPr>
          <a:xfrm>
            <a:off x="6821938" y="4062386"/>
            <a:ext cx="21075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pPr marL="0" indent="0"/>
            <a:r>
              <a:rPr lang="hr-HR" b="1" dirty="0"/>
              <a:t>Trajno poboljšanje spavanja</a:t>
            </a:r>
            <a:endParaRPr lang="en-US" b="1" dirty="0"/>
          </a:p>
        </p:txBody>
      </p:sp>
      <p:sp>
        <p:nvSpPr>
          <p:cNvPr id="67" name="Google Shape;530;p36">
            <a:extLst>
              <a:ext uri="{FF2B5EF4-FFF2-40B4-BE49-F238E27FC236}">
                <a16:creationId xmlns:a16="http://schemas.microsoft.com/office/drawing/2014/main" id="{275DF6F7-EB9D-4D45-9FAA-61CAF8E6477D}"/>
              </a:ext>
            </a:extLst>
          </p:cNvPr>
          <p:cNvSpPr/>
          <p:nvPr/>
        </p:nvSpPr>
        <p:spPr>
          <a:xfrm>
            <a:off x="7552438" y="1276895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68" name="Google Shape;533;p36">
            <a:extLst>
              <a:ext uri="{FF2B5EF4-FFF2-40B4-BE49-F238E27FC236}">
                <a16:creationId xmlns:a16="http://schemas.microsoft.com/office/drawing/2014/main" id="{C3BFB427-C315-43E5-A236-1153EEA77FC2}"/>
              </a:ext>
            </a:extLst>
          </p:cNvPr>
          <p:cNvSpPr/>
          <p:nvPr/>
        </p:nvSpPr>
        <p:spPr>
          <a:xfrm>
            <a:off x="7552438" y="3026339"/>
            <a:ext cx="646500" cy="646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" name="Google Shape;525;p36">
            <a:extLst>
              <a:ext uri="{FF2B5EF4-FFF2-40B4-BE49-F238E27FC236}">
                <a16:creationId xmlns:a16="http://schemas.microsoft.com/office/drawing/2014/main" id="{4425A236-5E7A-53D8-38B0-923ABFE79218}"/>
              </a:ext>
            </a:extLst>
          </p:cNvPr>
          <p:cNvSpPr txBox="1">
            <a:spLocks/>
          </p:cNvSpPr>
          <p:nvPr/>
        </p:nvSpPr>
        <p:spPr>
          <a:xfrm>
            <a:off x="4535681" y="2279824"/>
            <a:ext cx="2112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None/>
              <a:defRPr sz="1400" b="0" i="0" u="none" strike="noStrike" cap="none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pPr marL="0" indent="0"/>
            <a:r>
              <a:rPr lang="hr-HR" b="1" dirty="0"/>
              <a:t>Poboljšanje </a:t>
            </a:r>
            <a:r>
              <a:rPr lang="en-GB" b="1" dirty="0" err="1"/>
              <a:t>pripreme</a:t>
            </a:r>
            <a:r>
              <a:rPr lang="en-GB" b="1" dirty="0"/>
              <a:t> za </a:t>
            </a:r>
            <a:r>
              <a:rPr lang="en-GB" b="1" dirty="0" err="1"/>
              <a:t>spavanje</a:t>
            </a:r>
            <a:endParaRPr lang="en-GB" b="1" dirty="0"/>
          </a:p>
        </p:txBody>
      </p:sp>
      <p:grpSp>
        <p:nvGrpSpPr>
          <p:cNvPr id="12" name="Google Shape;2072;p60">
            <a:extLst>
              <a:ext uri="{FF2B5EF4-FFF2-40B4-BE49-F238E27FC236}">
                <a16:creationId xmlns:a16="http://schemas.microsoft.com/office/drawing/2014/main" id="{BAD83894-5D4D-230E-527B-49A59DF00DFE}"/>
              </a:ext>
            </a:extLst>
          </p:cNvPr>
          <p:cNvGrpSpPr/>
          <p:nvPr/>
        </p:nvGrpSpPr>
        <p:grpSpPr>
          <a:xfrm>
            <a:off x="7678172" y="1381782"/>
            <a:ext cx="387526" cy="383719"/>
            <a:chOff x="789575" y="2270750"/>
            <a:chExt cx="527675" cy="464275"/>
          </a:xfrm>
        </p:grpSpPr>
        <p:sp>
          <p:nvSpPr>
            <p:cNvPr id="13" name="Google Shape;2073;p60">
              <a:extLst>
                <a:ext uri="{FF2B5EF4-FFF2-40B4-BE49-F238E27FC236}">
                  <a16:creationId xmlns:a16="http://schemas.microsoft.com/office/drawing/2014/main" id="{259A08AF-C2F5-351A-7959-ACEED8855A56}"/>
                </a:ext>
              </a:extLst>
            </p:cNvPr>
            <p:cNvSpPr/>
            <p:nvPr/>
          </p:nvSpPr>
          <p:spPr>
            <a:xfrm>
              <a:off x="855875" y="2445600"/>
              <a:ext cx="138700" cy="99625"/>
            </a:xfrm>
            <a:custGeom>
              <a:avLst/>
              <a:gdLst/>
              <a:ahLst/>
              <a:cxnLst/>
              <a:rect l="l" t="t" r="r" b="b"/>
              <a:pathLst>
                <a:path w="5548" h="3985" extrusionOk="0">
                  <a:moveTo>
                    <a:pt x="1" y="1"/>
                  </a:moveTo>
                  <a:lnTo>
                    <a:pt x="1" y="3985"/>
                  </a:lnTo>
                  <a:lnTo>
                    <a:pt x="5548" y="3985"/>
                  </a:lnTo>
                  <a:lnTo>
                    <a:pt x="554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4" name="Google Shape;2074;p60">
              <a:extLst>
                <a:ext uri="{FF2B5EF4-FFF2-40B4-BE49-F238E27FC236}">
                  <a16:creationId xmlns:a16="http://schemas.microsoft.com/office/drawing/2014/main" id="{5BB3863B-42F9-8363-4BD0-56AE1178D4BA}"/>
                </a:ext>
              </a:extLst>
            </p:cNvPr>
            <p:cNvSpPr/>
            <p:nvPr/>
          </p:nvSpPr>
          <p:spPr>
            <a:xfrm>
              <a:off x="855875" y="2515050"/>
              <a:ext cx="434125" cy="114575"/>
            </a:xfrm>
            <a:custGeom>
              <a:avLst/>
              <a:gdLst/>
              <a:ahLst/>
              <a:cxnLst/>
              <a:rect l="l" t="t" r="r" b="b"/>
              <a:pathLst>
                <a:path w="17365" h="4583" extrusionOk="0">
                  <a:moveTo>
                    <a:pt x="1" y="1"/>
                  </a:moveTo>
                  <a:lnTo>
                    <a:pt x="1" y="4583"/>
                  </a:lnTo>
                  <a:lnTo>
                    <a:pt x="17365" y="4583"/>
                  </a:lnTo>
                  <a:lnTo>
                    <a:pt x="17365" y="2412"/>
                  </a:lnTo>
                  <a:cubicBezTo>
                    <a:pt x="17365" y="1081"/>
                    <a:pt x="16284" y="1"/>
                    <a:pt x="149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5" name="Google Shape;2075;p60">
              <a:extLst>
                <a:ext uri="{FF2B5EF4-FFF2-40B4-BE49-F238E27FC236}">
                  <a16:creationId xmlns:a16="http://schemas.microsoft.com/office/drawing/2014/main" id="{F9C3A104-E91F-6AEB-7F18-3ED61174BB3A}"/>
                </a:ext>
              </a:extLst>
            </p:cNvPr>
            <p:cNvSpPr/>
            <p:nvPr/>
          </p:nvSpPr>
          <p:spPr>
            <a:xfrm>
              <a:off x="1054850" y="2515050"/>
              <a:ext cx="235150" cy="114575"/>
            </a:xfrm>
            <a:custGeom>
              <a:avLst/>
              <a:gdLst/>
              <a:ahLst/>
              <a:cxnLst/>
              <a:rect l="l" t="t" r="r" b="b"/>
              <a:pathLst>
                <a:path w="9406" h="4583" extrusionOk="0">
                  <a:moveTo>
                    <a:pt x="0" y="1"/>
                  </a:moveTo>
                  <a:lnTo>
                    <a:pt x="0" y="4583"/>
                  </a:lnTo>
                  <a:lnTo>
                    <a:pt x="9406" y="4583"/>
                  </a:lnTo>
                  <a:lnTo>
                    <a:pt x="9406" y="2412"/>
                  </a:lnTo>
                  <a:cubicBezTo>
                    <a:pt x="9406" y="1081"/>
                    <a:pt x="8325" y="1"/>
                    <a:pt x="69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6" name="Google Shape;2076;p60">
              <a:extLst>
                <a:ext uri="{FF2B5EF4-FFF2-40B4-BE49-F238E27FC236}">
                  <a16:creationId xmlns:a16="http://schemas.microsoft.com/office/drawing/2014/main" id="{0C4D9E8C-6D92-15FE-45FD-3C364D3CFEBE}"/>
                </a:ext>
              </a:extLst>
            </p:cNvPr>
            <p:cNvSpPr/>
            <p:nvPr/>
          </p:nvSpPr>
          <p:spPr>
            <a:xfrm>
              <a:off x="1054850" y="2316100"/>
              <a:ext cx="96475" cy="108550"/>
            </a:xfrm>
            <a:custGeom>
              <a:avLst/>
              <a:gdLst/>
              <a:ahLst/>
              <a:cxnLst/>
              <a:rect l="l" t="t" r="r" b="b"/>
              <a:pathLst>
                <a:path w="3859" h="4342" extrusionOk="0">
                  <a:moveTo>
                    <a:pt x="241" y="0"/>
                  </a:moveTo>
                  <a:lnTo>
                    <a:pt x="241" y="1206"/>
                  </a:lnTo>
                  <a:lnTo>
                    <a:pt x="1688" y="1206"/>
                  </a:lnTo>
                  <a:lnTo>
                    <a:pt x="0" y="4341"/>
                  </a:lnTo>
                  <a:lnTo>
                    <a:pt x="3376" y="4341"/>
                  </a:lnTo>
                  <a:lnTo>
                    <a:pt x="3376" y="3136"/>
                  </a:lnTo>
                  <a:lnTo>
                    <a:pt x="2055" y="3136"/>
                  </a:lnTo>
                  <a:lnTo>
                    <a:pt x="385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7" name="Google Shape;2077;p60">
              <a:extLst>
                <a:ext uri="{FF2B5EF4-FFF2-40B4-BE49-F238E27FC236}">
                  <a16:creationId xmlns:a16="http://schemas.microsoft.com/office/drawing/2014/main" id="{8B137500-BEB1-B6BD-D2FB-5E4F706AD917}"/>
                </a:ext>
              </a:extLst>
            </p:cNvPr>
            <p:cNvSpPr/>
            <p:nvPr/>
          </p:nvSpPr>
          <p:spPr>
            <a:xfrm>
              <a:off x="1160475" y="2270750"/>
              <a:ext cx="87325" cy="93600"/>
            </a:xfrm>
            <a:custGeom>
              <a:avLst/>
              <a:gdLst/>
              <a:ahLst/>
              <a:cxnLst/>
              <a:rect l="l" t="t" r="r" b="b"/>
              <a:pathLst>
                <a:path w="3493" h="3744" extrusionOk="0">
                  <a:moveTo>
                    <a:pt x="483" y="1"/>
                  </a:moveTo>
                  <a:lnTo>
                    <a:pt x="483" y="1207"/>
                  </a:lnTo>
                  <a:lnTo>
                    <a:pt x="1447" y="1207"/>
                  </a:lnTo>
                  <a:lnTo>
                    <a:pt x="0" y="3744"/>
                  </a:lnTo>
                  <a:lnTo>
                    <a:pt x="3136" y="3744"/>
                  </a:lnTo>
                  <a:lnTo>
                    <a:pt x="3136" y="2412"/>
                  </a:lnTo>
                  <a:lnTo>
                    <a:pt x="2045" y="2412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8" name="Google Shape;2078;p60">
              <a:extLst>
                <a:ext uri="{FF2B5EF4-FFF2-40B4-BE49-F238E27FC236}">
                  <a16:creationId xmlns:a16="http://schemas.microsoft.com/office/drawing/2014/main" id="{CB769A9F-D510-8BF0-B91D-F8D45BA102B4}"/>
                </a:ext>
              </a:extLst>
            </p:cNvPr>
            <p:cNvSpPr/>
            <p:nvPr/>
          </p:nvSpPr>
          <p:spPr>
            <a:xfrm>
              <a:off x="789575" y="2391350"/>
              <a:ext cx="96475" cy="238275"/>
            </a:xfrm>
            <a:custGeom>
              <a:avLst/>
              <a:gdLst/>
              <a:ahLst/>
              <a:cxnLst/>
              <a:rect l="l" t="t" r="r" b="b"/>
              <a:pathLst>
                <a:path w="3859" h="9531" extrusionOk="0">
                  <a:moveTo>
                    <a:pt x="0" y="0"/>
                  </a:moveTo>
                  <a:lnTo>
                    <a:pt x="0" y="9531"/>
                  </a:lnTo>
                  <a:lnTo>
                    <a:pt x="3859" y="9531"/>
                  </a:lnTo>
                  <a:lnTo>
                    <a:pt x="38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9" name="Google Shape;2079;p60">
              <a:extLst>
                <a:ext uri="{FF2B5EF4-FFF2-40B4-BE49-F238E27FC236}">
                  <a16:creationId xmlns:a16="http://schemas.microsoft.com/office/drawing/2014/main" id="{E7A4D008-43C9-4E3E-8864-7C301C11CD4E}"/>
                </a:ext>
              </a:extLst>
            </p:cNvPr>
            <p:cNvSpPr/>
            <p:nvPr/>
          </p:nvSpPr>
          <p:spPr>
            <a:xfrm>
              <a:off x="789575" y="2596325"/>
              <a:ext cx="527675" cy="99625"/>
            </a:xfrm>
            <a:custGeom>
              <a:avLst/>
              <a:gdLst/>
              <a:ahLst/>
              <a:cxnLst/>
              <a:rect l="l" t="t" r="r" b="b"/>
              <a:pathLst>
                <a:path w="21107" h="3985" extrusionOk="0">
                  <a:moveTo>
                    <a:pt x="0" y="1"/>
                  </a:moveTo>
                  <a:lnTo>
                    <a:pt x="0" y="3985"/>
                  </a:lnTo>
                  <a:lnTo>
                    <a:pt x="21107" y="3985"/>
                  </a:lnTo>
                  <a:lnTo>
                    <a:pt x="211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0" name="Google Shape;2080;p60">
              <a:extLst>
                <a:ext uri="{FF2B5EF4-FFF2-40B4-BE49-F238E27FC236}">
                  <a16:creationId xmlns:a16="http://schemas.microsoft.com/office/drawing/2014/main" id="{B2B06105-0561-8332-B014-E87F0738CE74}"/>
                </a:ext>
              </a:extLst>
            </p:cNvPr>
            <p:cNvSpPr/>
            <p:nvPr/>
          </p:nvSpPr>
          <p:spPr>
            <a:xfrm>
              <a:off x="1287075" y="2680725"/>
              <a:ext cx="30175" cy="54300"/>
            </a:xfrm>
            <a:custGeom>
              <a:avLst/>
              <a:gdLst/>
              <a:ahLst/>
              <a:cxnLst/>
              <a:rect l="l" t="t" r="r" b="b"/>
              <a:pathLst>
                <a:path w="1207" h="2172" extrusionOk="0">
                  <a:moveTo>
                    <a:pt x="1" y="1"/>
                  </a:moveTo>
                  <a:lnTo>
                    <a:pt x="1" y="2171"/>
                  </a:lnTo>
                  <a:lnTo>
                    <a:pt x="1207" y="2171"/>
                  </a:lnTo>
                  <a:lnTo>
                    <a:pt x="1207" y="1"/>
                  </a:lnTo>
                  <a:close/>
                </a:path>
              </a:pathLst>
            </a:custGeom>
            <a:solidFill>
              <a:srgbClr val="799C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1" name="Google Shape;2081;p60">
              <a:extLst>
                <a:ext uri="{FF2B5EF4-FFF2-40B4-BE49-F238E27FC236}">
                  <a16:creationId xmlns:a16="http://schemas.microsoft.com/office/drawing/2014/main" id="{C614E017-1E25-624C-98C5-711EA7049002}"/>
                </a:ext>
              </a:extLst>
            </p:cNvPr>
            <p:cNvSpPr/>
            <p:nvPr/>
          </p:nvSpPr>
          <p:spPr>
            <a:xfrm>
              <a:off x="789575" y="2680725"/>
              <a:ext cx="30150" cy="54300"/>
            </a:xfrm>
            <a:custGeom>
              <a:avLst/>
              <a:gdLst/>
              <a:ahLst/>
              <a:cxnLst/>
              <a:rect l="l" t="t" r="r" b="b"/>
              <a:pathLst>
                <a:path w="1206" h="2172" extrusionOk="0">
                  <a:moveTo>
                    <a:pt x="0" y="1"/>
                  </a:moveTo>
                  <a:lnTo>
                    <a:pt x="0" y="2171"/>
                  </a:lnTo>
                  <a:lnTo>
                    <a:pt x="1206" y="2171"/>
                  </a:lnTo>
                  <a:lnTo>
                    <a:pt x="12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2" name="Google Shape;2082;p60">
              <a:extLst>
                <a:ext uri="{FF2B5EF4-FFF2-40B4-BE49-F238E27FC236}">
                  <a16:creationId xmlns:a16="http://schemas.microsoft.com/office/drawing/2014/main" id="{E902D1E8-3F47-504B-8092-C40EEAF8D57E}"/>
                </a:ext>
              </a:extLst>
            </p:cNvPr>
            <p:cNvSpPr/>
            <p:nvPr/>
          </p:nvSpPr>
          <p:spPr>
            <a:xfrm>
              <a:off x="1054850" y="2596325"/>
              <a:ext cx="262400" cy="138700"/>
            </a:xfrm>
            <a:custGeom>
              <a:avLst/>
              <a:gdLst/>
              <a:ahLst/>
              <a:cxnLst/>
              <a:rect l="l" t="t" r="r" b="b"/>
              <a:pathLst>
                <a:path w="10496" h="5548" extrusionOk="0">
                  <a:moveTo>
                    <a:pt x="0" y="1"/>
                  </a:moveTo>
                  <a:lnTo>
                    <a:pt x="0" y="3985"/>
                  </a:lnTo>
                  <a:lnTo>
                    <a:pt x="9290" y="3985"/>
                  </a:lnTo>
                  <a:lnTo>
                    <a:pt x="9290" y="5547"/>
                  </a:lnTo>
                  <a:lnTo>
                    <a:pt x="10496" y="5547"/>
                  </a:lnTo>
                  <a:lnTo>
                    <a:pt x="104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23" name="Google Shape;2083;p60">
            <a:extLst>
              <a:ext uri="{FF2B5EF4-FFF2-40B4-BE49-F238E27FC236}">
                <a16:creationId xmlns:a16="http://schemas.microsoft.com/office/drawing/2014/main" id="{D85E15F4-F515-D4FC-1D68-E090672D4492}"/>
              </a:ext>
            </a:extLst>
          </p:cNvPr>
          <p:cNvGrpSpPr/>
          <p:nvPr/>
        </p:nvGrpSpPr>
        <p:grpSpPr>
          <a:xfrm>
            <a:off x="7664436" y="3117387"/>
            <a:ext cx="418143" cy="424060"/>
            <a:chOff x="798725" y="2994250"/>
            <a:chExt cx="527450" cy="497550"/>
          </a:xfrm>
        </p:grpSpPr>
        <p:sp>
          <p:nvSpPr>
            <p:cNvPr id="24" name="Google Shape;2084;p60">
              <a:extLst>
                <a:ext uri="{FF2B5EF4-FFF2-40B4-BE49-F238E27FC236}">
                  <a16:creationId xmlns:a16="http://schemas.microsoft.com/office/drawing/2014/main" id="{4D29906A-28FA-234A-1C2D-C4CEBB953D7D}"/>
                </a:ext>
              </a:extLst>
            </p:cNvPr>
            <p:cNvSpPr/>
            <p:nvPr/>
          </p:nvSpPr>
          <p:spPr>
            <a:xfrm>
              <a:off x="798725" y="3117975"/>
              <a:ext cx="527450" cy="373825"/>
            </a:xfrm>
            <a:custGeom>
              <a:avLst/>
              <a:gdLst/>
              <a:ahLst/>
              <a:cxnLst/>
              <a:rect l="l" t="t" r="r" b="b"/>
              <a:pathLst>
                <a:path w="21098" h="14953" extrusionOk="0">
                  <a:moveTo>
                    <a:pt x="1" y="0"/>
                  </a:moveTo>
                  <a:lnTo>
                    <a:pt x="1" y="14952"/>
                  </a:lnTo>
                  <a:lnTo>
                    <a:pt x="21098" y="14952"/>
                  </a:lnTo>
                  <a:lnTo>
                    <a:pt x="210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5" name="Google Shape;2085;p60">
              <a:extLst>
                <a:ext uri="{FF2B5EF4-FFF2-40B4-BE49-F238E27FC236}">
                  <a16:creationId xmlns:a16="http://schemas.microsoft.com/office/drawing/2014/main" id="{A9377BE1-F9FB-A007-0578-8329476CFC28}"/>
                </a:ext>
              </a:extLst>
            </p:cNvPr>
            <p:cNvSpPr/>
            <p:nvPr/>
          </p:nvSpPr>
          <p:spPr>
            <a:xfrm>
              <a:off x="1060875" y="3117975"/>
              <a:ext cx="265300" cy="373825"/>
            </a:xfrm>
            <a:custGeom>
              <a:avLst/>
              <a:gdLst/>
              <a:ahLst/>
              <a:cxnLst/>
              <a:rect l="l" t="t" r="r" b="b"/>
              <a:pathLst>
                <a:path w="10612" h="14953" extrusionOk="0">
                  <a:moveTo>
                    <a:pt x="0" y="0"/>
                  </a:moveTo>
                  <a:lnTo>
                    <a:pt x="0" y="14952"/>
                  </a:lnTo>
                  <a:lnTo>
                    <a:pt x="10612" y="14952"/>
                  </a:lnTo>
                  <a:lnTo>
                    <a:pt x="106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6" name="Google Shape;2086;p60">
              <a:extLst>
                <a:ext uri="{FF2B5EF4-FFF2-40B4-BE49-F238E27FC236}">
                  <a16:creationId xmlns:a16="http://schemas.microsoft.com/office/drawing/2014/main" id="{7C2D47DE-C803-B30E-6A69-94E000A42AEC}"/>
                </a:ext>
              </a:extLst>
            </p:cNvPr>
            <p:cNvSpPr/>
            <p:nvPr/>
          </p:nvSpPr>
          <p:spPr>
            <a:xfrm>
              <a:off x="855875" y="3009450"/>
              <a:ext cx="413150" cy="205000"/>
            </a:xfrm>
            <a:custGeom>
              <a:avLst/>
              <a:gdLst/>
              <a:ahLst/>
              <a:cxnLst/>
              <a:rect l="l" t="t" r="r" b="b"/>
              <a:pathLst>
                <a:path w="16526" h="8200" extrusionOk="0">
                  <a:moveTo>
                    <a:pt x="8200" y="0"/>
                  </a:moveTo>
                  <a:cubicBezTo>
                    <a:pt x="3744" y="0"/>
                    <a:pt x="1" y="3618"/>
                    <a:pt x="1" y="8200"/>
                  </a:cubicBezTo>
                  <a:lnTo>
                    <a:pt x="5065" y="8200"/>
                  </a:lnTo>
                  <a:cubicBezTo>
                    <a:pt x="5065" y="6512"/>
                    <a:pt x="6512" y="5065"/>
                    <a:pt x="8200" y="5065"/>
                  </a:cubicBezTo>
                  <a:cubicBezTo>
                    <a:pt x="10014" y="5065"/>
                    <a:pt x="11461" y="6512"/>
                    <a:pt x="11461" y="8200"/>
                  </a:cubicBezTo>
                  <a:lnTo>
                    <a:pt x="16525" y="8200"/>
                  </a:lnTo>
                  <a:cubicBezTo>
                    <a:pt x="16525" y="3618"/>
                    <a:pt x="12782" y="0"/>
                    <a:pt x="82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7" name="Google Shape;2087;p60">
              <a:extLst>
                <a:ext uri="{FF2B5EF4-FFF2-40B4-BE49-F238E27FC236}">
                  <a16:creationId xmlns:a16="http://schemas.microsoft.com/office/drawing/2014/main" id="{2B6AEF38-5446-D08D-A4E0-8B9025C0AD6C}"/>
                </a:ext>
              </a:extLst>
            </p:cNvPr>
            <p:cNvSpPr/>
            <p:nvPr/>
          </p:nvSpPr>
          <p:spPr>
            <a:xfrm>
              <a:off x="855875" y="3280750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0"/>
                  </a:moveTo>
                  <a:lnTo>
                    <a:pt x="1" y="1206"/>
                  </a:lnTo>
                  <a:lnTo>
                    <a:pt x="5306" y="1206"/>
                  </a:lnTo>
                  <a:lnTo>
                    <a:pt x="530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8" name="Google Shape;2088;p60">
              <a:extLst>
                <a:ext uri="{FF2B5EF4-FFF2-40B4-BE49-F238E27FC236}">
                  <a16:creationId xmlns:a16="http://schemas.microsoft.com/office/drawing/2014/main" id="{F278AA4B-9275-DA71-F806-A08F28D32C95}"/>
                </a:ext>
              </a:extLst>
            </p:cNvPr>
            <p:cNvSpPr/>
            <p:nvPr/>
          </p:nvSpPr>
          <p:spPr>
            <a:xfrm>
              <a:off x="855875" y="3343925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1"/>
                  </a:moveTo>
                  <a:lnTo>
                    <a:pt x="1" y="1207"/>
                  </a:lnTo>
                  <a:lnTo>
                    <a:pt x="5306" y="1207"/>
                  </a:lnTo>
                  <a:lnTo>
                    <a:pt x="53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9" name="Google Shape;2089;p60">
              <a:extLst>
                <a:ext uri="{FF2B5EF4-FFF2-40B4-BE49-F238E27FC236}">
                  <a16:creationId xmlns:a16="http://schemas.microsoft.com/office/drawing/2014/main" id="{1246D37D-D32C-1384-E413-ED18DCCAC6D5}"/>
                </a:ext>
              </a:extLst>
            </p:cNvPr>
            <p:cNvSpPr/>
            <p:nvPr/>
          </p:nvSpPr>
          <p:spPr>
            <a:xfrm>
              <a:off x="855875" y="3407350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1"/>
                  </a:moveTo>
                  <a:lnTo>
                    <a:pt x="1" y="1207"/>
                  </a:lnTo>
                  <a:lnTo>
                    <a:pt x="5306" y="1207"/>
                  </a:lnTo>
                  <a:lnTo>
                    <a:pt x="53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0" name="Google Shape;2090;p60">
              <a:extLst>
                <a:ext uri="{FF2B5EF4-FFF2-40B4-BE49-F238E27FC236}">
                  <a16:creationId xmlns:a16="http://schemas.microsoft.com/office/drawing/2014/main" id="{F281E681-11B2-15B3-9A87-17A341B47024}"/>
                </a:ext>
              </a:extLst>
            </p:cNvPr>
            <p:cNvSpPr/>
            <p:nvPr/>
          </p:nvSpPr>
          <p:spPr>
            <a:xfrm>
              <a:off x="1136350" y="3280750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0"/>
                  </a:moveTo>
                  <a:lnTo>
                    <a:pt x="1" y="1206"/>
                  </a:lnTo>
                  <a:lnTo>
                    <a:pt x="5306" y="1206"/>
                  </a:lnTo>
                  <a:lnTo>
                    <a:pt x="53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1" name="Google Shape;2091;p60">
              <a:extLst>
                <a:ext uri="{FF2B5EF4-FFF2-40B4-BE49-F238E27FC236}">
                  <a16:creationId xmlns:a16="http://schemas.microsoft.com/office/drawing/2014/main" id="{AA538370-6622-2A73-141B-755EC53BFCF8}"/>
                </a:ext>
              </a:extLst>
            </p:cNvPr>
            <p:cNvSpPr/>
            <p:nvPr/>
          </p:nvSpPr>
          <p:spPr>
            <a:xfrm>
              <a:off x="1136350" y="3343925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1"/>
                  </a:moveTo>
                  <a:lnTo>
                    <a:pt x="1" y="1207"/>
                  </a:lnTo>
                  <a:lnTo>
                    <a:pt x="5306" y="1207"/>
                  </a:lnTo>
                  <a:lnTo>
                    <a:pt x="53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2" name="Google Shape;2092;p60">
              <a:extLst>
                <a:ext uri="{FF2B5EF4-FFF2-40B4-BE49-F238E27FC236}">
                  <a16:creationId xmlns:a16="http://schemas.microsoft.com/office/drawing/2014/main" id="{E6180B5B-72AE-0745-C0C2-093007557084}"/>
                </a:ext>
              </a:extLst>
            </p:cNvPr>
            <p:cNvSpPr/>
            <p:nvPr/>
          </p:nvSpPr>
          <p:spPr>
            <a:xfrm>
              <a:off x="1136350" y="3407350"/>
              <a:ext cx="132675" cy="30175"/>
            </a:xfrm>
            <a:custGeom>
              <a:avLst/>
              <a:gdLst/>
              <a:ahLst/>
              <a:cxnLst/>
              <a:rect l="l" t="t" r="r" b="b"/>
              <a:pathLst>
                <a:path w="5307" h="1207" extrusionOk="0">
                  <a:moveTo>
                    <a:pt x="1" y="1"/>
                  </a:moveTo>
                  <a:lnTo>
                    <a:pt x="1" y="1207"/>
                  </a:lnTo>
                  <a:lnTo>
                    <a:pt x="5306" y="1207"/>
                  </a:lnTo>
                  <a:lnTo>
                    <a:pt x="53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3" name="Google Shape;2093;p60">
              <a:extLst>
                <a:ext uri="{FF2B5EF4-FFF2-40B4-BE49-F238E27FC236}">
                  <a16:creationId xmlns:a16="http://schemas.microsoft.com/office/drawing/2014/main" id="{135C1FA1-54F1-C176-B0FF-6146CC6E07B7}"/>
                </a:ext>
              </a:extLst>
            </p:cNvPr>
            <p:cNvSpPr/>
            <p:nvPr/>
          </p:nvSpPr>
          <p:spPr>
            <a:xfrm>
              <a:off x="1060875" y="3009450"/>
              <a:ext cx="208150" cy="205000"/>
            </a:xfrm>
            <a:custGeom>
              <a:avLst/>
              <a:gdLst/>
              <a:ahLst/>
              <a:cxnLst/>
              <a:rect l="l" t="t" r="r" b="b"/>
              <a:pathLst>
                <a:path w="8326" h="8200" extrusionOk="0">
                  <a:moveTo>
                    <a:pt x="0" y="0"/>
                  </a:moveTo>
                  <a:lnTo>
                    <a:pt x="0" y="5065"/>
                  </a:lnTo>
                  <a:cubicBezTo>
                    <a:pt x="1814" y="5065"/>
                    <a:pt x="3261" y="6512"/>
                    <a:pt x="3261" y="8200"/>
                  </a:cubicBezTo>
                  <a:lnTo>
                    <a:pt x="8325" y="8200"/>
                  </a:lnTo>
                  <a:cubicBezTo>
                    <a:pt x="8325" y="3618"/>
                    <a:pt x="4582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4" name="Google Shape;2094;p60">
              <a:extLst>
                <a:ext uri="{FF2B5EF4-FFF2-40B4-BE49-F238E27FC236}">
                  <a16:creationId xmlns:a16="http://schemas.microsoft.com/office/drawing/2014/main" id="{0036F4BD-5265-E3E5-A7A5-C6524BBB85E2}"/>
                </a:ext>
              </a:extLst>
            </p:cNvPr>
            <p:cNvSpPr/>
            <p:nvPr/>
          </p:nvSpPr>
          <p:spPr>
            <a:xfrm>
              <a:off x="904125" y="3057675"/>
              <a:ext cx="316675" cy="156775"/>
            </a:xfrm>
            <a:custGeom>
              <a:avLst/>
              <a:gdLst/>
              <a:ahLst/>
              <a:cxnLst/>
              <a:rect l="l" t="t" r="r" b="b"/>
              <a:pathLst>
                <a:path w="12667" h="6271" extrusionOk="0">
                  <a:moveTo>
                    <a:pt x="6270" y="0"/>
                  </a:moveTo>
                  <a:cubicBezTo>
                    <a:pt x="2778" y="0"/>
                    <a:pt x="0" y="2769"/>
                    <a:pt x="0" y="6271"/>
                  </a:cubicBezTo>
                  <a:lnTo>
                    <a:pt x="1206" y="6271"/>
                  </a:lnTo>
                  <a:cubicBezTo>
                    <a:pt x="1206" y="3492"/>
                    <a:pt x="3502" y="1206"/>
                    <a:pt x="6270" y="1206"/>
                  </a:cubicBezTo>
                  <a:cubicBezTo>
                    <a:pt x="9164" y="1206"/>
                    <a:pt x="11460" y="3492"/>
                    <a:pt x="11460" y="6271"/>
                  </a:cubicBezTo>
                  <a:lnTo>
                    <a:pt x="12666" y="6271"/>
                  </a:lnTo>
                  <a:cubicBezTo>
                    <a:pt x="12666" y="2769"/>
                    <a:pt x="9888" y="0"/>
                    <a:pt x="62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5" name="Google Shape;2095;p60">
              <a:extLst>
                <a:ext uri="{FF2B5EF4-FFF2-40B4-BE49-F238E27FC236}">
                  <a16:creationId xmlns:a16="http://schemas.microsoft.com/office/drawing/2014/main" id="{CCE5A634-2F27-2222-D608-ACB68FC6DDA6}"/>
                </a:ext>
              </a:extLst>
            </p:cNvPr>
            <p:cNvSpPr/>
            <p:nvPr/>
          </p:nvSpPr>
          <p:spPr>
            <a:xfrm>
              <a:off x="1060875" y="3057675"/>
              <a:ext cx="159925" cy="156775"/>
            </a:xfrm>
            <a:custGeom>
              <a:avLst/>
              <a:gdLst/>
              <a:ahLst/>
              <a:cxnLst/>
              <a:rect l="l" t="t" r="r" b="b"/>
              <a:pathLst>
                <a:path w="6397" h="6271" extrusionOk="0">
                  <a:moveTo>
                    <a:pt x="0" y="0"/>
                  </a:moveTo>
                  <a:lnTo>
                    <a:pt x="0" y="1206"/>
                  </a:lnTo>
                  <a:cubicBezTo>
                    <a:pt x="2894" y="1206"/>
                    <a:pt x="5190" y="3492"/>
                    <a:pt x="5190" y="6271"/>
                  </a:cubicBezTo>
                  <a:lnTo>
                    <a:pt x="6396" y="6271"/>
                  </a:lnTo>
                  <a:cubicBezTo>
                    <a:pt x="6396" y="2769"/>
                    <a:pt x="3618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6" name="Google Shape;2096;p60">
              <a:extLst>
                <a:ext uri="{FF2B5EF4-FFF2-40B4-BE49-F238E27FC236}">
                  <a16:creationId xmlns:a16="http://schemas.microsoft.com/office/drawing/2014/main" id="{47C995E6-A6AB-037A-2117-6AD387F21C5E}"/>
                </a:ext>
              </a:extLst>
            </p:cNvPr>
            <p:cNvSpPr/>
            <p:nvPr/>
          </p:nvSpPr>
          <p:spPr>
            <a:xfrm>
              <a:off x="840925" y="2994250"/>
              <a:ext cx="443050" cy="238300"/>
            </a:xfrm>
            <a:custGeom>
              <a:avLst/>
              <a:gdLst/>
              <a:ahLst/>
              <a:cxnLst/>
              <a:rect l="l" t="t" r="r" b="b"/>
              <a:pathLst>
                <a:path w="17722" h="9532" extrusionOk="0">
                  <a:moveTo>
                    <a:pt x="8798" y="1206"/>
                  </a:moveTo>
                  <a:cubicBezTo>
                    <a:pt x="12898" y="1206"/>
                    <a:pt x="16159" y="4341"/>
                    <a:pt x="16516" y="8200"/>
                  </a:cubicBezTo>
                  <a:lnTo>
                    <a:pt x="12541" y="8200"/>
                  </a:lnTo>
                  <a:cubicBezTo>
                    <a:pt x="12300" y="6512"/>
                    <a:pt x="10728" y="5065"/>
                    <a:pt x="8798" y="5065"/>
                  </a:cubicBezTo>
                  <a:cubicBezTo>
                    <a:pt x="6994" y="5065"/>
                    <a:pt x="5422" y="6512"/>
                    <a:pt x="5181" y="8200"/>
                  </a:cubicBezTo>
                  <a:lnTo>
                    <a:pt x="1207" y="8200"/>
                  </a:lnTo>
                  <a:cubicBezTo>
                    <a:pt x="1563" y="4341"/>
                    <a:pt x="4824" y="1206"/>
                    <a:pt x="8798" y="1206"/>
                  </a:cubicBezTo>
                  <a:close/>
                  <a:moveTo>
                    <a:pt x="8798" y="0"/>
                  </a:moveTo>
                  <a:cubicBezTo>
                    <a:pt x="6512" y="0"/>
                    <a:pt x="4216" y="849"/>
                    <a:pt x="2528" y="2537"/>
                  </a:cubicBezTo>
                  <a:cubicBezTo>
                    <a:pt x="840" y="4226"/>
                    <a:pt x="1" y="6512"/>
                    <a:pt x="1" y="8808"/>
                  </a:cubicBezTo>
                  <a:lnTo>
                    <a:pt x="1" y="9531"/>
                  </a:lnTo>
                  <a:lnTo>
                    <a:pt x="6271" y="9531"/>
                  </a:lnTo>
                  <a:lnTo>
                    <a:pt x="6271" y="8808"/>
                  </a:lnTo>
                  <a:cubicBezTo>
                    <a:pt x="6271" y="7476"/>
                    <a:pt x="7477" y="6271"/>
                    <a:pt x="8798" y="6271"/>
                  </a:cubicBezTo>
                  <a:cubicBezTo>
                    <a:pt x="10245" y="6271"/>
                    <a:pt x="11451" y="7476"/>
                    <a:pt x="11451" y="8808"/>
                  </a:cubicBezTo>
                  <a:lnTo>
                    <a:pt x="11451" y="9531"/>
                  </a:lnTo>
                  <a:lnTo>
                    <a:pt x="17721" y="9531"/>
                  </a:lnTo>
                  <a:lnTo>
                    <a:pt x="17721" y="8808"/>
                  </a:lnTo>
                  <a:cubicBezTo>
                    <a:pt x="17721" y="6512"/>
                    <a:pt x="16882" y="4226"/>
                    <a:pt x="15194" y="2537"/>
                  </a:cubicBezTo>
                  <a:cubicBezTo>
                    <a:pt x="13506" y="849"/>
                    <a:pt x="11210" y="0"/>
                    <a:pt x="87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7" name="Google Shape;2097;p60">
              <a:extLst>
                <a:ext uri="{FF2B5EF4-FFF2-40B4-BE49-F238E27FC236}">
                  <a16:creationId xmlns:a16="http://schemas.microsoft.com/office/drawing/2014/main" id="{C95767CE-F855-8BBB-C602-C4B36C48F3E1}"/>
                </a:ext>
              </a:extLst>
            </p:cNvPr>
            <p:cNvSpPr/>
            <p:nvPr/>
          </p:nvSpPr>
          <p:spPr>
            <a:xfrm>
              <a:off x="1060875" y="2994250"/>
              <a:ext cx="223100" cy="238300"/>
            </a:xfrm>
            <a:custGeom>
              <a:avLst/>
              <a:gdLst/>
              <a:ahLst/>
              <a:cxnLst/>
              <a:rect l="l" t="t" r="r" b="b"/>
              <a:pathLst>
                <a:path w="8924" h="9532" extrusionOk="0">
                  <a:moveTo>
                    <a:pt x="0" y="0"/>
                  </a:moveTo>
                  <a:lnTo>
                    <a:pt x="0" y="1206"/>
                  </a:lnTo>
                  <a:cubicBezTo>
                    <a:pt x="4100" y="1206"/>
                    <a:pt x="7361" y="4341"/>
                    <a:pt x="7718" y="8200"/>
                  </a:cubicBezTo>
                  <a:lnTo>
                    <a:pt x="3743" y="8200"/>
                  </a:lnTo>
                  <a:cubicBezTo>
                    <a:pt x="3502" y="6512"/>
                    <a:pt x="1930" y="5065"/>
                    <a:pt x="0" y="5065"/>
                  </a:cubicBezTo>
                  <a:lnTo>
                    <a:pt x="0" y="6271"/>
                  </a:lnTo>
                  <a:cubicBezTo>
                    <a:pt x="1447" y="6271"/>
                    <a:pt x="2653" y="7476"/>
                    <a:pt x="2653" y="8808"/>
                  </a:cubicBezTo>
                  <a:lnTo>
                    <a:pt x="2653" y="9531"/>
                  </a:lnTo>
                  <a:lnTo>
                    <a:pt x="8923" y="9531"/>
                  </a:lnTo>
                  <a:lnTo>
                    <a:pt x="8923" y="8808"/>
                  </a:lnTo>
                  <a:cubicBezTo>
                    <a:pt x="8923" y="6512"/>
                    <a:pt x="8084" y="4226"/>
                    <a:pt x="6396" y="2537"/>
                  </a:cubicBezTo>
                  <a:cubicBezTo>
                    <a:pt x="4708" y="849"/>
                    <a:pt x="2412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38" name="Google Shape;588;p37">
            <a:extLst>
              <a:ext uri="{FF2B5EF4-FFF2-40B4-BE49-F238E27FC236}">
                <a16:creationId xmlns:a16="http://schemas.microsoft.com/office/drawing/2014/main" id="{323DC02F-3107-136E-2FE8-2DFCAA546A4E}"/>
              </a:ext>
            </a:extLst>
          </p:cNvPr>
          <p:cNvGrpSpPr/>
          <p:nvPr/>
        </p:nvGrpSpPr>
        <p:grpSpPr>
          <a:xfrm>
            <a:off x="890853" y="1308829"/>
            <a:ext cx="483199" cy="454386"/>
            <a:chOff x="1052468" y="3799167"/>
            <a:chExt cx="322281" cy="319420"/>
          </a:xfrm>
        </p:grpSpPr>
        <p:sp>
          <p:nvSpPr>
            <p:cNvPr id="39" name="Google Shape;589;p37">
              <a:extLst>
                <a:ext uri="{FF2B5EF4-FFF2-40B4-BE49-F238E27FC236}">
                  <a16:creationId xmlns:a16="http://schemas.microsoft.com/office/drawing/2014/main" id="{7BBBE770-B85E-FFEA-DBAE-5D5193729AB9}"/>
                </a:ext>
              </a:extLst>
            </p:cNvPr>
            <p:cNvSpPr/>
            <p:nvPr/>
          </p:nvSpPr>
          <p:spPr>
            <a:xfrm>
              <a:off x="1290968" y="4020618"/>
              <a:ext cx="83782" cy="97969"/>
            </a:xfrm>
            <a:custGeom>
              <a:avLst/>
              <a:gdLst/>
              <a:ahLst/>
              <a:cxnLst/>
              <a:rect l="l" t="t" r="r" b="b"/>
              <a:pathLst>
                <a:path w="2811" h="3287" extrusionOk="0">
                  <a:moveTo>
                    <a:pt x="334" y="0"/>
                  </a:moveTo>
                  <a:cubicBezTo>
                    <a:pt x="167" y="0"/>
                    <a:pt x="1" y="167"/>
                    <a:pt x="1" y="334"/>
                  </a:cubicBezTo>
                  <a:lnTo>
                    <a:pt x="1" y="1310"/>
                  </a:lnTo>
                  <a:cubicBezTo>
                    <a:pt x="1" y="1382"/>
                    <a:pt x="48" y="1453"/>
                    <a:pt x="72" y="1501"/>
                  </a:cubicBezTo>
                  <a:lnTo>
                    <a:pt x="1168" y="3144"/>
                  </a:lnTo>
                  <a:cubicBezTo>
                    <a:pt x="1239" y="3239"/>
                    <a:pt x="1310" y="3287"/>
                    <a:pt x="1430" y="3287"/>
                  </a:cubicBezTo>
                  <a:lnTo>
                    <a:pt x="2477" y="3287"/>
                  </a:lnTo>
                  <a:cubicBezTo>
                    <a:pt x="2525" y="3287"/>
                    <a:pt x="2596" y="3263"/>
                    <a:pt x="2644" y="3239"/>
                  </a:cubicBezTo>
                  <a:cubicBezTo>
                    <a:pt x="2787" y="3168"/>
                    <a:pt x="2811" y="3025"/>
                    <a:pt x="2739" y="2834"/>
                  </a:cubicBezTo>
                  <a:lnTo>
                    <a:pt x="1882" y="215"/>
                  </a:lnTo>
                  <a:cubicBezTo>
                    <a:pt x="1858" y="96"/>
                    <a:pt x="1739" y="0"/>
                    <a:pt x="15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0" name="Google Shape;590;p37">
              <a:extLst>
                <a:ext uri="{FF2B5EF4-FFF2-40B4-BE49-F238E27FC236}">
                  <a16:creationId xmlns:a16="http://schemas.microsoft.com/office/drawing/2014/main" id="{9C858270-FD05-E743-18BB-FE8744F789E4}"/>
                </a:ext>
              </a:extLst>
            </p:cNvPr>
            <p:cNvSpPr/>
            <p:nvPr/>
          </p:nvSpPr>
          <p:spPr>
            <a:xfrm>
              <a:off x="1129842" y="4022019"/>
              <a:ext cx="83096" cy="96568"/>
            </a:xfrm>
            <a:custGeom>
              <a:avLst/>
              <a:gdLst/>
              <a:ahLst/>
              <a:cxnLst/>
              <a:rect l="l" t="t" r="r" b="b"/>
              <a:pathLst>
                <a:path w="2788" h="3240" extrusionOk="0">
                  <a:moveTo>
                    <a:pt x="1215" y="1"/>
                  </a:moveTo>
                  <a:cubicBezTo>
                    <a:pt x="1072" y="1"/>
                    <a:pt x="953" y="96"/>
                    <a:pt x="930" y="215"/>
                  </a:cubicBezTo>
                  <a:lnTo>
                    <a:pt x="48" y="2835"/>
                  </a:lnTo>
                  <a:cubicBezTo>
                    <a:pt x="1" y="2954"/>
                    <a:pt x="48" y="3097"/>
                    <a:pt x="167" y="3192"/>
                  </a:cubicBezTo>
                  <a:cubicBezTo>
                    <a:pt x="239" y="3216"/>
                    <a:pt x="287" y="3240"/>
                    <a:pt x="358" y="3240"/>
                  </a:cubicBezTo>
                  <a:lnTo>
                    <a:pt x="1406" y="3240"/>
                  </a:lnTo>
                  <a:cubicBezTo>
                    <a:pt x="1525" y="3240"/>
                    <a:pt x="1596" y="3192"/>
                    <a:pt x="1644" y="3121"/>
                  </a:cubicBezTo>
                  <a:lnTo>
                    <a:pt x="2739" y="1477"/>
                  </a:lnTo>
                  <a:cubicBezTo>
                    <a:pt x="2763" y="1430"/>
                    <a:pt x="2787" y="1358"/>
                    <a:pt x="2787" y="1311"/>
                  </a:cubicBezTo>
                  <a:lnTo>
                    <a:pt x="2787" y="334"/>
                  </a:lnTo>
                  <a:cubicBezTo>
                    <a:pt x="2787" y="144"/>
                    <a:pt x="2644" y="1"/>
                    <a:pt x="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1" name="Google Shape;591;p37">
              <a:extLst>
                <a:ext uri="{FF2B5EF4-FFF2-40B4-BE49-F238E27FC236}">
                  <a16:creationId xmlns:a16="http://schemas.microsoft.com/office/drawing/2014/main" id="{E0B70963-5AE8-BA72-0DAF-43A88F80F7F5}"/>
                </a:ext>
              </a:extLst>
            </p:cNvPr>
            <p:cNvSpPr/>
            <p:nvPr/>
          </p:nvSpPr>
          <p:spPr>
            <a:xfrm>
              <a:off x="1223549" y="3799167"/>
              <a:ext cx="56808" cy="75258"/>
            </a:xfrm>
            <a:custGeom>
              <a:avLst/>
              <a:gdLst/>
              <a:ahLst/>
              <a:cxnLst/>
              <a:rect l="l" t="t" r="r" b="b"/>
              <a:pathLst>
                <a:path w="1906" h="2525" extrusionOk="0">
                  <a:moveTo>
                    <a:pt x="334" y="0"/>
                  </a:moveTo>
                  <a:cubicBezTo>
                    <a:pt x="167" y="0"/>
                    <a:pt x="0" y="143"/>
                    <a:pt x="0" y="334"/>
                  </a:cubicBezTo>
                  <a:lnTo>
                    <a:pt x="0" y="2215"/>
                  </a:lnTo>
                  <a:cubicBezTo>
                    <a:pt x="0" y="2382"/>
                    <a:pt x="167" y="2525"/>
                    <a:pt x="334" y="2525"/>
                  </a:cubicBezTo>
                  <a:lnTo>
                    <a:pt x="1596" y="2525"/>
                  </a:lnTo>
                  <a:cubicBezTo>
                    <a:pt x="1763" y="2525"/>
                    <a:pt x="1905" y="2382"/>
                    <a:pt x="1905" y="2215"/>
                  </a:cubicBezTo>
                  <a:lnTo>
                    <a:pt x="1905" y="334"/>
                  </a:lnTo>
                  <a:cubicBezTo>
                    <a:pt x="1905" y="143"/>
                    <a:pt x="1763" y="0"/>
                    <a:pt x="1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2" name="Google Shape;592;p37">
              <a:extLst>
                <a:ext uri="{FF2B5EF4-FFF2-40B4-BE49-F238E27FC236}">
                  <a16:creationId xmlns:a16="http://schemas.microsoft.com/office/drawing/2014/main" id="{1493C653-6132-260C-7E8D-54C17871F3A7}"/>
                </a:ext>
              </a:extLst>
            </p:cNvPr>
            <p:cNvSpPr/>
            <p:nvPr/>
          </p:nvSpPr>
          <p:spPr>
            <a:xfrm>
              <a:off x="1251923" y="3799883"/>
              <a:ext cx="28434" cy="74542"/>
            </a:xfrm>
            <a:custGeom>
              <a:avLst/>
              <a:gdLst/>
              <a:ahLst/>
              <a:cxnLst/>
              <a:rect l="l" t="t" r="r" b="b"/>
              <a:pathLst>
                <a:path w="954" h="2501" extrusionOk="0">
                  <a:moveTo>
                    <a:pt x="1" y="0"/>
                  </a:moveTo>
                  <a:lnTo>
                    <a:pt x="1" y="2501"/>
                  </a:lnTo>
                  <a:lnTo>
                    <a:pt x="644" y="2501"/>
                  </a:lnTo>
                  <a:cubicBezTo>
                    <a:pt x="811" y="2501"/>
                    <a:pt x="953" y="2358"/>
                    <a:pt x="953" y="2167"/>
                  </a:cubicBezTo>
                  <a:lnTo>
                    <a:pt x="953" y="310"/>
                  </a:lnTo>
                  <a:cubicBezTo>
                    <a:pt x="953" y="119"/>
                    <a:pt x="811" y="0"/>
                    <a:pt x="6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" name="Google Shape;593;p37">
              <a:extLst>
                <a:ext uri="{FF2B5EF4-FFF2-40B4-BE49-F238E27FC236}">
                  <a16:creationId xmlns:a16="http://schemas.microsoft.com/office/drawing/2014/main" id="{ECDBB63D-095A-8064-9CC6-F92AB5A6E2CD}"/>
                </a:ext>
              </a:extLst>
            </p:cNvPr>
            <p:cNvSpPr/>
            <p:nvPr/>
          </p:nvSpPr>
          <p:spPr>
            <a:xfrm>
              <a:off x="1130557" y="3838212"/>
              <a:ext cx="243477" cy="243477"/>
            </a:xfrm>
            <a:custGeom>
              <a:avLst/>
              <a:gdLst/>
              <a:ahLst/>
              <a:cxnLst/>
              <a:rect l="l" t="t" r="r" b="b"/>
              <a:pathLst>
                <a:path w="8169" h="8169" extrusionOk="0">
                  <a:moveTo>
                    <a:pt x="4073" y="0"/>
                  </a:moveTo>
                  <a:cubicBezTo>
                    <a:pt x="1810" y="0"/>
                    <a:pt x="1" y="1810"/>
                    <a:pt x="1" y="4072"/>
                  </a:cubicBezTo>
                  <a:cubicBezTo>
                    <a:pt x="1" y="6335"/>
                    <a:pt x="1858" y="8168"/>
                    <a:pt x="4073" y="8168"/>
                  </a:cubicBezTo>
                  <a:cubicBezTo>
                    <a:pt x="6335" y="8168"/>
                    <a:pt x="8169" y="6335"/>
                    <a:pt x="8169" y="4072"/>
                  </a:cubicBezTo>
                  <a:cubicBezTo>
                    <a:pt x="8169" y="1810"/>
                    <a:pt x="6311" y="0"/>
                    <a:pt x="40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" name="Google Shape;594;p37">
              <a:extLst>
                <a:ext uri="{FF2B5EF4-FFF2-40B4-BE49-F238E27FC236}">
                  <a16:creationId xmlns:a16="http://schemas.microsoft.com/office/drawing/2014/main" id="{14B10752-9E03-2096-B401-1DBB4A4F3F5C}"/>
                </a:ext>
              </a:extLst>
            </p:cNvPr>
            <p:cNvSpPr/>
            <p:nvPr/>
          </p:nvSpPr>
          <p:spPr>
            <a:xfrm>
              <a:off x="1251923" y="3838212"/>
              <a:ext cx="122111" cy="243477"/>
            </a:xfrm>
            <a:custGeom>
              <a:avLst/>
              <a:gdLst/>
              <a:ahLst/>
              <a:cxnLst/>
              <a:rect l="l" t="t" r="r" b="b"/>
              <a:pathLst>
                <a:path w="4097" h="8169" extrusionOk="0">
                  <a:moveTo>
                    <a:pt x="1" y="0"/>
                  </a:moveTo>
                  <a:lnTo>
                    <a:pt x="1" y="8168"/>
                  </a:lnTo>
                  <a:cubicBezTo>
                    <a:pt x="2263" y="8168"/>
                    <a:pt x="4097" y="6311"/>
                    <a:pt x="4097" y="4072"/>
                  </a:cubicBezTo>
                  <a:cubicBezTo>
                    <a:pt x="4097" y="1858"/>
                    <a:pt x="2263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5" name="Google Shape;595;p37">
              <a:extLst>
                <a:ext uri="{FF2B5EF4-FFF2-40B4-BE49-F238E27FC236}">
                  <a16:creationId xmlns:a16="http://schemas.microsoft.com/office/drawing/2014/main" id="{49B0337D-A327-A094-1AA9-D7712FA3A1DF}"/>
                </a:ext>
              </a:extLst>
            </p:cNvPr>
            <p:cNvSpPr/>
            <p:nvPr/>
          </p:nvSpPr>
          <p:spPr>
            <a:xfrm>
              <a:off x="1168171" y="3875826"/>
              <a:ext cx="168249" cy="168249"/>
            </a:xfrm>
            <a:custGeom>
              <a:avLst/>
              <a:gdLst/>
              <a:ahLst/>
              <a:cxnLst/>
              <a:rect l="l" t="t" r="r" b="b"/>
              <a:pathLst>
                <a:path w="5645" h="5645" extrusionOk="0">
                  <a:moveTo>
                    <a:pt x="2811" y="0"/>
                  </a:moveTo>
                  <a:cubicBezTo>
                    <a:pt x="1263" y="0"/>
                    <a:pt x="1" y="1262"/>
                    <a:pt x="1" y="2810"/>
                  </a:cubicBezTo>
                  <a:cubicBezTo>
                    <a:pt x="1" y="4358"/>
                    <a:pt x="1263" y="5644"/>
                    <a:pt x="2811" y="5644"/>
                  </a:cubicBezTo>
                  <a:cubicBezTo>
                    <a:pt x="4383" y="5644"/>
                    <a:pt x="5645" y="4358"/>
                    <a:pt x="5645" y="2810"/>
                  </a:cubicBezTo>
                  <a:cubicBezTo>
                    <a:pt x="5645" y="1262"/>
                    <a:pt x="4359" y="0"/>
                    <a:pt x="28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6" name="Google Shape;596;p37">
              <a:extLst>
                <a:ext uri="{FF2B5EF4-FFF2-40B4-BE49-F238E27FC236}">
                  <a16:creationId xmlns:a16="http://schemas.microsoft.com/office/drawing/2014/main" id="{19A5F997-84F1-81AF-A890-4D863FCAB703}"/>
                </a:ext>
              </a:extLst>
            </p:cNvPr>
            <p:cNvSpPr/>
            <p:nvPr/>
          </p:nvSpPr>
          <p:spPr>
            <a:xfrm>
              <a:off x="1251923" y="3875826"/>
              <a:ext cx="84497" cy="168249"/>
            </a:xfrm>
            <a:custGeom>
              <a:avLst/>
              <a:gdLst/>
              <a:ahLst/>
              <a:cxnLst/>
              <a:rect l="l" t="t" r="r" b="b"/>
              <a:pathLst>
                <a:path w="2835" h="5645" extrusionOk="0">
                  <a:moveTo>
                    <a:pt x="1" y="0"/>
                  </a:moveTo>
                  <a:lnTo>
                    <a:pt x="1" y="5644"/>
                  </a:lnTo>
                  <a:cubicBezTo>
                    <a:pt x="1573" y="5644"/>
                    <a:pt x="2835" y="4358"/>
                    <a:pt x="2835" y="2810"/>
                  </a:cubicBezTo>
                  <a:cubicBezTo>
                    <a:pt x="2835" y="1262"/>
                    <a:pt x="1549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7" name="Google Shape;597;p37">
              <a:extLst>
                <a:ext uri="{FF2B5EF4-FFF2-40B4-BE49-F238E27FC236}">
                  <a16:creationId xmlns:a16="http://schemas.microsoft.com/office/drawing/2014/main" id="{FEC5984C-0EE9-B7B5-C0AB-B67700A1B005}"/>
                </a:ext>
              </a:extLst>
            </p:cNvPr>
            <p:cNvSpPr/>
            <p:nvPr/>
          </p:nvSpPr>
          <p:spPr>
            <a:xfrm>
              <a:off x="1205099" y="3912724"/>
              <a:ext cx="94422" cy="94422"/>
            </a:xfrm>
            <a:custGeom>
              <a:avLst/>
              <a:gdLst/>
              <a:ahLst/>
              <a:cxnLst/>
              <a:rect l="l" t="t" r="r" b="b"/>
              <a:pathLst>
                <a:path w="3168" h="3168" extrusionOk="0">
                  <a:moveTo>
                    <a:pt x="1572" y="1"/>
                  </a:moveTo>
                  <a:cubicBezTo>
                    <a:pt x="715" y="1"/>
                    <a:pt x="0" y="715"/>
                    <a:pt x="0" y="1572"/>
                  </a:cubicBezTo>
                  <a:cubicBezTo>
                    <a:pt x="0" y="2453"/>
                    <a:pt x="715" y="3168"/>
                    <a:pt x="1572" y="3168"/>
                  </a:cubicBezTo>
                  <a:cubicBezTo>
                    <a:pt x="2453" y="3168"/>
                    <a:pt x="3167" y="2453"/>
                    <a:pt x="3167" y="1572"/>
                  </a:cubicBezTo>
                  <a:cubicBezTo>
                    <a:pt x="3167" y="715"/>
                    <a:pt x="2453" y="1"/>
                    <a:pt x="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8" name="Google Shape;598;p37">
              <a:extLst>
                <a:ext uri="{FF2B5EF4-FFF2-40B4-BE49-F238E27FC236}">
                  <a16:creationId xmlns:a16="http://schemas.microsoft.com/office/drawing/2014/main" id="{C61E32DE-5F29-86B5-C7B3-AB72116E83CD}"/>
                </a:ext>
              </a:extLst>
            </p:cNvPr>
            <p:cNvSpPr/>
            <p:nvPr/>
          </p:nvSpPr>
          <p:spPr>
            <a:xfrm>
              <a:off x="1052468" y="3925600"/>
              <a:ext cx="208724" cy="68790"/>
            </a:xfrm>
            <a:custGeom>
              <a:avLst/>
              <a:gdLst/>
              <a:ahLst/>
              <a:cxnLst/>
              <a:rect l="l" t="t" r="r" b="b"/>
              <a:pathLst>
                <a:path w="7003" h="2308" extrusionOk="0">
                  <a:moveTo>
                    <a:pt x="363" y="1"/>
                  </a:moveTo>
                  <a:cubicBezTo>
                    <a:pt x="313" y="1"/>
                    <a:pt x="261" y="14"/>
                    <a:pt x="215" y="45"/>
                  </a:cubicBezTo>
                  <a:cubicBezTo>
                    <a:pt x="25" y="140"/>
                    <a:pt x="1" y="354"/>
                    <a:pt x="120" y="497"/>
                  </a:cubicBezTo>
                  <a:lnTo>
                    <a:pt x="358" y="831"/>
                  </a:lnTo>
                  <a:cubicBezTo>
                    <a:pt x="192" y="831"/>
                    <a:pt x="25" y="974"/>
                    <a:pt x="25" y="1140"/>
                  </a:cubicBezTo>
                  <a:cubicBezTo>
                    <a:pt x="25" y="1331"/>
                    <a:pt x="192" y="1474"/>
                    <a:pt x="358" y="1474"/>
                  </a:cubicBezTo>
                  <a:lnTo>
                    <a:pt x="120" y="1807"/>
                  </a:lnTo>
                  <a:cubicBezTo>
                    <a:pt x="25" y="1950"/>
                    <a:pt x="25" y="2140"/>
                    <a:pt x="192" y="2260"/>
                  </a:cubicBezTo>
                  <a:cubicBezTo>
                    <a:pt x="239" y="2283"/>
                    <a:pt x="311" y="2307"/>
                    <a:pt x="358" y="2307"/>
                  </a:cubicBezTo>
                  <a:cubicBezTo>
                    <a:pt x="453" y="2307"/>
                    <a:pt x="549" y="2283"/>
                    <a:pt x="596" y="2188"/>
                  </a:cubicBezTo>
                  <a:lnTo>
                    <a:pt x="1144" y="1474"/>
                  </a:lnTo>
                  <a:lnTo>
                    <a:pt x="1620" y="1474"/>
                  </a:lnTo>
                  <a:lnTo>
                    <a:pt x="1382" y="1807"/>
                  </a:lnTo>
                  <a:cubicBezTo>
                    <a:pt x="1287" y="1950"/>
                    <a:pt x="1287" y="2140"/>
                    <a:pt x="1430" y="2260"/>
                  </a:cubicBezTo>
                  <a:cubicBezTo>
                    <a:pt x="1501" y="2283"/>
                    <a:pt x="1549" y="2307"/>
                    <a:pt x="1620" y="2307"/>
                  </a:cubicBezTo>
                  <a:cubicBezTo>
                    <a:pt x="1692" y="2307"/>
                    <a:pt x="1787" y="2283"/>
                    <a:pt x="1859" y="2188"/>
                  </a:cubicBezTo>
                  <a:lnTo>
                    <a:pt x="2382" y="1474"/>
                  </a:lnTo>
                  <a:lnTo>
                    <a:pt x="6669" y="1474"/>
                  </a:lnTo>
                  <a:cubicBezTo>
                    <a:pt x="6836" y="1474"/>
                    <a:pt x="7002" y="1331"/>
                    <a:pt x="6955" y="1116"/>
                  </a:cubicBezTo>
                  <a:cubicBezTo>
                    <a:pt x="7002" y="974"/>
                    <a:pt x="6883" y="855"/>
                    <a:pt x="6693" y="855"/>
                  </a:cubicBezTo>
                  <a:lnTo>
                    <a:pt x="2454" y="855"/>
                  </a:lnTo>
                  <a:lnTo>
                    <a:pt x="1906" y="140"/>
                  </a:lnTo>
                  <a:cubicBezTo>
                    <a:pt x="1848" y="53"/>
                    <a:pt x="1754" y="1"/>
                    <a:pt x="1652" y="1"/>
                  </a:cubicBezTo>
                  <a:cubicBezTo>
                    <a:pt x="1587" y="1"/>
                    <a:pt x="1519" y="22"/>
                    <a:pt x="1454" y="69"/>
                  </a:cubicBezTo>
                  <a:cubicBezTo>
                    <a:pt x="1311" y="164"/>
                    <a:pt x="1287" y="378"/>
                    <a:pt x="1406" y="521"/>
                  </a:cubicBezTo>
                  <a:lnTo>
                    <a:pt x="1644" y="855"/>
                  </a:lnTo>
                  <a:lnTo>
                    <a:pt x="1168" y="855"/>
                  </a:lnTo>
                  <a:lnTo>
                    <a:pt x="620" y="140"/>
                  </a:lnTo>
                  <a:cubicBezTo>
                    <a:pt x="572" y="59"/>
                    <a:pt x="469" y="1"/>
                    <a:pt x="3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9" name="Google Shape;599;p37">
              <a:extLst>
                <a:ext uri="{FF2B5EF4-FFF2-40B4-BE49-F238E27FC236}">
                  <a16:creationId xmlns:a16="http://schemas.microsoft.com/office/drawing/2014/main" id="{4040055E-1AEE-EAE0-FA0B-F0D36101F06A}"/>
                </a:ext>
              </a:extLst>
            </p:cNvPr>
            <p:cNvSpPr/>
            <p:nvPr/>
          </p:nvSpPr>
          <p:spPr>
            <a:xfrm>
              <a:off x="1251923" y="3951054"/>
              <a:ext cx="11386" cy="18479"/>
            </a:xfrm>
            <a:custGeom>
              <a:avLst/>
              <a:gdLst/>
              <a:ahLst/>
              <a:cxnLst/>
              <a:rect l="l" t="t" r="r" b="b"/>
              <a:pathLst>
                <a:path w="382" h="620" extrusionOk="0">
                  <a:moveTo>
                    <a:pt x="1" y="1"/>
                  </a:moveTo>
                  <a:lnTo>
                    <a:pt x="1" y="620"/>
                  </a:lnTo>
                  <a:cubicBezTo>
                    <a:pt x="168" y="620"/>
                    <a:pt x="287" y="524"/>
                    <a:pt x="310" y="405"/>
                  </a:cubicBezTo>
                  <a:cubicBezTo>
                    <a:pt x="382" y="167"/>
                    <a:pt x="215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6" name="Google Shape;1056;p44"/>
          <p:cNvGrpSpPr/>
          <p:nvPr/>
        </p:nvGrpSpPr>
        <p:grpSpPr>
          <a:xfrm flipH="1">
            <a:off x="1658146" y="4462882"/>
            <a:ext cx="2180468" cy="756828"/>
            <a:chOff x="8846279" y="879497"/>
            <a:chExt cx="1892603" cy="656911"/>
          </a:xfrm>
        </p:grpSpPr>
        <p:sp>
          <p:nvSpPr>
            <p:cNvPr id="1057" name="Google Shape;1057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9" name="Google Shape;1049;p44"/>
          <p:cNvGrpSpPr/>
          <p:nvPr/>
        </p:nvGrpSpPr>
        <p:grpSpPr>
          <a:xfrm>
            <a:off x="152391" y="3926795"/>
            <a:ext cx="2890952" cy="1003498"/>
            <a:chOff x="8846279" y="879497"/>
            <a:chExt cx="1892603" cy="656911"/>
          </a:xfrm>
        </p:grpSpPr>
        <p:sp>
          <p:nvSpPr>
            <p:cNvPr id="1050" name="Google Shape;1050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7" name="Google Shape;1037;p44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1. Postavljanje jasnih ciljeva</a:t>
            </a:r>
            <a:endParaRPr dirty="0"/>
          </a:p>
        </p:txBody>
      </p:sp>
      <p:sp>
        <p:nvSpPr>
          <p:cNvPr id="1038" name="Google Shape;1038;p44"/>
          <p:cNvSpPr txBox="1">
            <a:spLocks noGrp="1"/>
          </p:cNvSpPr>
          <p:nvPr>
            <p:ph type="body" idx="1"/>
          </p:nvPr>
        </p:nvSpPr>
        <p:spPr>
          <a:xfrm>
            <a:off x="720000" y="1540175"/>
            <a:ext cx="3852000" cy="14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hr-HR" sz="1200" dirty="0"/>
              <a:t>Postavljanje osobnog cilja vezanog uz spavanje </a:t>
            </a:r>
            <a:r>
              <a:rPr lang="hr-HR" sz="1200" dirty="0">
                <a:sym typeface="Wingdings" panose="05000000000000000000" pitchFamily="2" charset="2"/>
              </a:rPr>
              <a:t> suprotno onome što osoba trenutno doživljava </a:t>
            </a:r>
            <a:r>
              <a:rPr lang="hr-HR" sz="1200" i="1" dirty="0">
                <a:sym typeface="Wingdings" panose="05000000000000000000" pitchFamily="2" charset="2"/>
              </a:rPr>
              <a:t>(npr. Želim moći prespavati noć i biti bistrijeg uma tijekom dana)</a:t>
            </a:r>
          </a:p>
          <a:p>
            <a:pPr>
              <a:lnSpc>
                <a:spcPct val="100000"/>
              </a:lnSpc>
            </a:pPr>
            <a:endParaRPr lang="hr-HR" sz="1200" i="1" dirty="0">
              <a:sym typeface="Wingdings" panose="05000000000000000000" pitchFamily="2" charset="2"/>
            </a:endParaRPr>
          </a:p>
          <a:p>
            <a:pPr fontAlgn="base"/>
            <a:r>
              <a:rPr lang="hr-HR" sz="1200" b="1" dirty="0">
                <a:solidFill>
                  <a:schemeClr val="accent2"/>
                </a:solidFill>
                <a:sym typeface="Wingdings" panose="05000000000000000000" pitchFamily="2" charset="2"/>
              </a:rPr>
              <a:t>Dnevnik spavanja </a:t>
            </a:r>
            <a:r>
              <a:rPr lang="hr-HR" sz="1200" dirty="0"/>
              <a:t>– ispunjavanje svako jutro nakon buđenja </a:t>
            </a:r>
            <a:r>
              <a:rPr lang="hr-HR" sz="1200" dirty="0">
                <a:sym typeface="Wingdings" panose="05000000000000000000" pitchFamily="2" charset="2"/>
              </a:rPr>
              <a:t> </a:t>
            </a:r>
            <a:r>
              <a:rPr lang="hr-HR" sz="1200" dirty="0"/>
              <a:t> evidencija kvalitete spavanja kroz određeni period</a:t>
            </a:r>
          </a:p>
          <a:p>
            <a:pPr lvl="1" fontAlgn="base"/>
            <a:r>
              <a:rPr lang="hr-HR" sz="1200" dirty="0"/>
              <a:t>Popunjavanje svakodnevno sve dok se ne riješi problem sa spavanjem</a:t>
            </a:r>
          </a:p>
          <a:p>
            <a:pPr fontAlgn="base"/>
            <a:endParaRPr lang="hr-HR" sz="1200" dirty="0"/>
          </a:p>
          <a:p>
            <a:pPr>
              <a:lnSpc>
                <a:spcPct val="100000"/>
              </a:lnSpc>
            </a:pPr>
            <a:endParaRPr lang="hr-HR" sz="1200" b="1" dirty="0">
              <a:sym typeface="Wingdings" panose="05000000000000000000" pitchFamily="2" charset="2"/>
            </a:endParaRPr>
          </a:p>
        </p:txBody>
      </p:sp>
      <p:grpSp>
        <p:nvGrpSpPr>
          <p:cNvPr id="1063" name="Google Shape;1063;p44"/>
          <p:cNvGrpSpPr/>
          <p:nvPr/>
        </p:nvGrpSpPr>
        <p:grpSpPr>
          <a:xfrm rot="-2014602">
            <a:off x="363069" y="4014867"/>
            <a:ext cx="472345" cy="510138"/>
            <a:chOff x="3014300" y="2243750"/>
            <a:chExt cx="488375" cy="527450"/>
          </a:xfrm>
        </p:grpSpPr>
        <p:sp>
          <p:nvSpPr>
            <p:cNvPr id="1064" name="Google Shape;1064;p44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4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4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4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4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4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0" name="Google Shape;1070;p44"/>
          <p:cNvSpPr/>
          <p:nvPr/>
        </p:nvSpPr>
        <p:spPr>
          <a:xfrm rot="-685266">
            <a:off x="5736616" y="37303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44"/>
          <p:cNvSpPr/>
          <p:nvPr/>
        </p:nvSpPr>
        <p:spPr>
          <a:xfrm rot="-8099224">
            <a:off x="3870577" y="396578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44"/>
          <p:cNvSpPr/>
          <p:nvPr/>
        </p:nvSpPr>
        <p:spPr>
          <a:xfrm rot="-685266">
            <a:off x="6527679" y="18922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 descr="https://lh7-us.googleusercontent.com/6DOl93GO0wUJy6l697HkVaN60zEebwOI7QpRx40dvBL2PqI25eKILWhFO0VvgzdJ-673OZtE-jiVnmPI51swwhVAmVMYyX71vtKm7XWn8reizdMFrPzADUwwQp50T4yx_fnWyU3hCrFjOifoJAN7-JM">
            <a:extLst>
              <a:ext uri="{FF2B5EF4-FFF2-40B4-BE49-F238E27FC236}">
                <a16:creationId xmlns:a16="http://schemas.microsoft.com/office/drawing/2014/main" id="{33AA8C5B-CF15-4E19-839A-4C0F70AF5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240" y="1231552"/>
            <a:ext cx="2478299" cy="3520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61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6" name="Google Shape;1056;p44"/>
          <p:cNvGrpSpPr/>
          <p:nvPr/>
        </p:nvGrpSpPr>
        <p:grpSpPr>
          <a:xfrm flipH="1">
            <a:off x="1658146" y="4462882"/>
            <a:ext cx="2180468" cy="756828"/>
            <a:chOff x="8846279" y="879497"/>
            <a:chExt cx="1892603" cy="656911"/>
          </a:xfrm>
        </p:grpSpPr>
        <p:sp>
          <p:nvSpPr>
            <p:cNvPr id="1057" name="Google Shape;1057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9" name="Google Shape;1049;p44"/>
          <p:cNvGrpSpPr/>
          <p:nvPr/>
        </p:nvGrpSpPr>
        <p:grpSpPr>
          <a:xfrm>
            <a:off x="152391" y="3926795"/>
            <a:ext cx="2890952" cy="1003498"/>
            <a:chOff x="8846279" y="879497"/>
            <a:chExt cx="1892603" cy="656911"/>
          </a:xfrm>
        </p:grpSpPr>
        <p:sp>
          <p:nvSpPr>
            <p:cNvPr id="1050" name="Google Shape;1050;p44"/>
            <p:cNvSpPr/>
            <p:nvPr/>
          </p:nvSpPr>
          <p:spPr>
            <a:xfrm>
              <a:off x="8846279" y="879497"/>
              <a:ext cx="1892603" cy="656911"/>
            </a:xfrm>
            <a:custGeom>
              <a:avLst/>
              <a:gdLst/>
              <a:ahLst/>
              <a:cxnLst/>
              <a:rect l="l" t="t" r="r" b="b"/>
              <a:pathLst>
                <a:path w="105954" h="36776" extrusionOk="0">
                  <a:moveTo>
                    <a:pt x="47551" y="0"/>
                  </a:moveTo>
                  <a:cubicBezTo>
                    <a:pt x="46184" y="0"/>
                    <a:pt x="44739" y="246"/>
                    <a:pt x="43233" y="826"/>
                  </a:cubicBezTo>
                  <a:cubicBezTo>
                    <a:pt x="33289" y="4650"/>
                    <a:pt x="33656" y="14594"/>
                    <a:pt x="33656" y="14594"/>
                  </a:cubicBezTo>
                  <a:cubicBezTo>
                    <a:pt x="32349" y="13750"/>
                    <a:pt x="31316" y="13431"/>
                    <a:pt x="30500" y="13431"/>
                  </a:cubicBezTo>
                  <a:cubicBezTo>
                    <a:pt x="27974" y="13431"/>
                    <a:pt x="27537" y="16491"/>
                    <a:pt x="27537" y="16491"/>
                  </a:cubicBezTo>
                  <a:cubicBezTo>
                    <a:pt x="27537" y="16491"/>
                    <a:pt x="24669" y="13426"/>
                    <a:pt x="21032" y="13426"/>
                  </a:cubicBezTo>
                  <a:cubicBezTo>
                    <a:pt x="19700" y="13426"/>
                    <a:pt x="18264" y="13837"/>
                    <a:pt x="16829" y="14961"/>
                  </a:cubicBezTo>
                  <a:cubicBezTo>
                    <a:pt x="11107" y="19183"/>
                    <a:pt x="13769" y="25302"/>
                    <a:pt x="13769" y="25302"/>
                  </a:cubicBezTo>
                  <a:cubicBezTo>
                    <a:pt x="13769" y="25302"/>
                    <a:pt x="12513" y="25008"/>
                    <a:pt x="11118" y="25008"/>
                  </a:cubicBezTo>
                  <a:cubicBezTo>
                    <a:pt x="9741" y="25008"/>
                    <a:pt x="8227" y="25295"/>
                    <a:pt x="7650" y="26434"/>
                  </a:cubicBezTo>
                  <a:cubicBezTo>
                    <a:pt x="6120" y="28729"/>
                    <a:pt x="8048" y="31421"/>
                    <a:pt x="8048" y="31421"/>
                  </a:cubicBezTo>
                  <a:cubicBezTo>
                    <a:pt x="7574" y="31376"/>
                    <a:pt x="7129" y="31355"/>
                    <a:pt x="6709" y="31355"/>
                  </a:cubicBezTo>
                  <a:cubicBezTo>
                    <a:pt x="1" y="31355"/>
                    <a:pt x="1" y="36776"/>
                    <a:pt x="1" y="36776"/>
                  </a:cubicBezTo>
                  <a:lnTo>
                    <a:pt x="105189" y="36776"/>
                  </a:lnTo>
                  <a:cubicBezTo>
                    <a:pt x="105954" y="29892"/>
                    <a:pt x="98305" y="28729"/>
                    <a:pt x="98305" y="28729"/>
                  </a:cubicBezTo>
                  <a:cubicBezTo>
                    <a:pt x="98305" y="20855"/>
                    <a:pt x="92515" y="19813"/>
                    <a:pt x="89450" y="19813"/>
                  </a:cubicBezTo>
                  <a:cubicBezTo>
                    <a:pt x="88347" y="19813"/>
                    <a:pt x="87596" y="19948"/>
                    <a:pt x="87596" y="19948"/>
                  </a:cubicBezTo>
                  <a:cubicBezTo>
                    <a:pt x="88279" y="14485"/>
                    <a:pt x="83157" y="14192"/>
                    <a:pt x="82052" y="14192"/>
                  </a:cubicBezTo>
                  <a:cubicBezTo>
                    <a:pt x="81919" y="14192"/>
                    <a:pt x="81844" y="14196"/>
                    <a:pt x="81844" y="14196"/>
                  </a:cubicBezTo>
                  <a:cubicBezTo>
                    <a:pt x="81844" y="8429"/>
                    <a:pt x="77885" y="7439"/>
                    <a:pt x="75168" y="7439"/>
                  </a:cubicBezTo>
                  <a:cubicBezTo>
                    <a:pt x="73747" y="7439"/>
                    <a:pt x="72666" y="7710"/>
                    <a:pt x="72666" y="7710"/>
                  </a:cubicBezTo>
                  <a:cubicBezTo>
                    <a:pt x="72666" y="7710"/>
                    <a:pt x="72666" y="3488"/>
                    <a:pt x="66944" y="2723"/>
                  </a:cubicBezTo>
                  <a:cubicBezTo>
                    <a:pt x="66610" y="2675"/>
                    <a:pt x="66293" y="2653"/>
                    <a:pt x="65991" y="2653"/>
                  </a:cubicBezTo>
                  <a:cubicBezTo>
                    <a:pt x="61450" y="2653"/>
                    <a:pt x="60427" y="7710"/>
                    <a:pt x="60427" y="7710"/>
                  </a:cubicBezTo>
                  <a:cubicBezTo>
                    <a:pt x="60427" y="7710"/>
                    <a:pt x="55207" y="0"/>
                    <a:pt x="475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4"/>
            <p:cNvSpPr/>
            <p:nvPr/>
          </p:nvSpPr>
          <p:spPr>
            <a:xfrm>
              <a:off x="8846279" y="1138414"/>
              <a:ext cx="1776193" cy="397994"/>
            </a:xfrm>
            <a:custGeom>
              <a:avLst/>
              <a:gdLst/>
              <a:ahLst/>
              <a:cxnLst/>
              <a:rect l="l" t="t" r="r" b="b"/>
              <a:pathLst>
                <a:path w="99437" h="22281" extrusionOk="0">
                  <a:moveTo>
                    <a:pt x="49381" y="1"/>
                  </a:moveTo>
                  <a:cubicBezTo>
                    <a:pt x="47726" y="1"/>
                    <a:pt x="46015" y="531"/>
                    <a:pt x="44365" y="1629"/>
                  </a:cubicBezTo>
                  <a:cubicBezTo>
                    <a:pt x="38246" y="5453"/>
                    <a:pt x="40540" y="10410"/>
                    <a:pt x="40540" y="10410"/>
                  </a:cubicBezTo>
                  <a:cubicBezTo>
                    <a:pt x="38688" y="9319"/>
                    <a:pt x="37226" y="8893"/>
                    <a:pt x="36072" y="8893"/>
                  </a:cubicBezTo>
                  <a:cubicBezTo>
                    <a:pt x="31983" y="8893"/>
                    <a:pt x="31759" y="14234"/>
                    <a:pt x="31759" y="14234"/>
                  </a:cubicBezTo>
                  <a:cubicBezTo>
                    <a:pt x="27680" y="11174"/>
                    <a:pt x="24831" y="10155"/>
                    <a:pt x="22846" y="10155"/>
                  </a:cubicBezTo>
                  <a:cubicBezTo>
                    <a:pt x="18875" y="10155"/>
                    <a:pt x="18358" y="14234"/>
                    <a:pt x="18358" y="14234"/>
                  </a:cubicBezTo>
                  <a:cubicBezTo>
                    <a:pt x="17226" y="11572"/>
                    <a:pt x="13769" y="10807"/>
                    <a:pt x="13769" y="10807"/>
                  </a:cubicBezTo>
                  <a:lnTo>
                    <a:pt x="13004" y="10807"/>
                  </a:lnTo>
                  <a:cubicBezTo>
                    <a:pt x="12542" y="10645"/>
                    <a:pt x="11757" y="10487"/>
                    <a:pt x="10912" y="10487"/>
                  </a:cubicBezTo>
                  <a:cubicBezTo>
                    <a:pt x="9689" y="10487"/>
                    <a:pt x="8338" y="10817"/>
                    <a:pt x="7650" y="11939"/>
                  </a:cubicBezTo>
                  <a:cubicBezTo>
                    <a:pt x="6120" y="14234"/>
                    <a:pt x="8048" y="16926"/>
                    <a:pt x="8048" y="16926"/>
                  </a:cubicBezTo>
                  <a:cubicBezTo>
                    <a:pt x="7574" y="16881"/>
                    <a:pt x="7129" y="16860"/>
                    <a:pt x="6709" y="16860"/>
                  </a:cubicBezTo>
                  <a:cubicBezTo>
                    <a:pt x="1" y="16860"/>
                    <a:pt x="1" y="22281"/>
                    <a:pt x="1" y="22281"/>
                  </a:cubicBezTo>
                  <a:lnTo>
                    <a:pt x="99437" y="22281"/>
                  </a:lnTo>
                  <a:cubicBezTo>
                    <a:pt x="98628" y="16817"/>
                    <a:pt x="94105" y="16037"/>
                    <a:pt x="91585" y="16037"/>
                  </a:cubicBezTo>
                  <a:cubicBezTo>
                    <a:pt x="90578" y="16037"/>
                    <a:pt x="89891" y="16162"/>
                    <a:pt x="89891" y="16162"/>
                  </a:cubicBezTo>
                  <a:cubicBezTo>
                    <a:pt x="89891" y="16162"/>
                    <a:pt x="90656" y="13469"/>
                    <a:pt x="87964" y="11572"/>
                  </a:cubicBezTo>
                  <a:cubicBezTo>
                    <a:pt x="86944" y="10930"/>
                    <a:pt x="85924" y="10716"/>
                    <a:pt x="85017" y="10716"/>
                  </a:cubicBezTo>
                  <a:cubicBezTo>
                    <a:pt x="83204" y="10716"/>
                    <a:pt x="81844" y="11572"/>
                    <a:pt x="81844" y="11572"/>
                  </a:cubicBezTo>
                  <a:cubicBezTo>
                    <a:pt x="81844" y="11572"/>
                    <a:pt x="81844" y="6983"/>
                    <a:pt x="76888" y="5820"/>
                  </a:cubicBezTo>
                  <a:cubicBezTo>
                    <a:pt x="76340" y="5696"/>
                    <a:pt x="75825" y="5641"/>
                    <a:pt x="75342" y="5641"/>
                  </a:cubicBezTo>
                  <a:cubicBezTo>
                    <a:pt x="71425" y="5641"/>
                    <a:pt x="69606" y="9278"/>
                    <a:pt x="69606" y="9278"/>
                  </a:cubicBezTo>
                  <a:cubicBezTo>
                    <a:pt x="69239" y="9278"/>
                    <a:pt x="69606" y="4688"/>
                    <a:pt x="65017" y="4688"/>
                  </a:cubicBezTo>
                  <a:cubicBezTo>
                    <a:pt x="60427" y="5055"/>
                    <a:pt x="58898" y="9278"/>
                    <a:pt x="58898" y="9278"/>
                  </a:cubicBezTo>
                  <a:cubicBezTo>
                    <a:pt x="57261" y="3278"/>
                    <a:pt x="53494" y="1"/>
                    <a:pt x="49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4"/>
            <p:cNvSpPr/>
            <p:nvPr/>
          </p:nvSpPr>
          <p:spPr>
            <a:xfrm>
              <a:off x="8846279" y="1440754"/>
              <a:ext cx="1878939" cy="95654"/>
            </a:xfrm>
            <a:custGeom>
              <a:avLst/>
              <a:gdLst/>
              <a:ahLst/>
              <a:cxnLst/>
              <a:rect l="l" t="t" r="r" b="b"/>
              <a:pathLst>
                <a:path w="105189" h="5355" extrusionOk="0">
                  <a:moveTo>
                    <a:pt x="15697" y="0"/>
                  </a:moveTo>
                  <a:cubicBezTo>
                    <a:pt x="12157" y="2648"/>
                    <a:pt x="9272" y="3501"/>
                    <a:pt x="7043" y="3501"/>
                  </a:cubicBezTo>
                  <a:cubicBezTo>
                    <a:pt x="4455" y="3501"/>
                    <a:pt x="2750" y="2352"/>
                    <a:pt x="1928" y="1530"/>
                  </a:cubicBezTo>
                  <a:cubicBezTo>
                    <a:pt x="1" y="3060"/>
                    <a:pt x="1" y="5355"/>
                    <a:pt x="1" y="5355"/>
                  </a:cubicBezTo>
                  <a:lnTo>
                    <a:pt x="105189" y="5355"/>
                  </a:lnTo>
                  <a:cubicBezTo>
                    <a:pt x="105189" y="3825"/>
                    <a:pt x="104791" y="2295"/>
                    <a:pt x="104424" y="1133"/>
                  </a:cubicBezTo>
                  <a:cubicBezTo>
                    <a:pt x="102076" y="3481"/>
                    <a:pt x="99286" y="4140"/>
                    <a:pt x="96894" y="4140"/>
                  </a:cubicBezTo>
                  <a:cubicBezTo>
                    <a:pt x="93832" y="4140"/>
                    <a:pt x="91421" y="3060"/>
                    <a:pt x="91421" y="3060"/>
                  </a:cubicBezTo>
                  <a:cubicBezTo>
                    <a:pt x="90110" y="3934"/>
                    <a:pt x="88766" y="4246"/>
                    <a:pt x="87515" y="4246"/>
                  </a:cubicBezTo>
                  <a:cubicBezTo>
                    <a:pt x="84389" y="4246"/>
                    <a:pt x="81844" y="2295"/>
                    <a:pt x="81844" y="2295"/>
                  </a:cubicBezTo>
                  <a:cubicBezTo>
                    <a:pt x="80041" y="3741"/>
                    <a:pt x="78275" y="4237"/>
                    <a:pt x="76701" y="4237"/>
                  </a:cubicBezTo>
                  <a:cubicBezTo>
                    <a:pt x="73280" y="4237"/>
                    <a:pt x="70769" y="1897"/>
                    <a:pt x="70769" y="1897"/>
                  </a:cubicBezTo>
                  <a:cubicBezTo>
                    <a:pt x="67602" y="3659"/>
                    <a:pt x="64941" y="4270"/>
                    <a:pt x="62772" y="4270"/>
                  </a:cubicBezTo>
                  <a:cubicBezTo>
                    <a:pt x="57857" y="4270"/>
                    <a:pt x="55471" y="1133"/>
                    <a:pt x="55471" y="1133"/>
                  </a:cubicBezTo>
                  <a:cubicBezTo>
                    <a:pt x="53216" y="3105"/>
                    <a:pt x="50804" y="3728"/>
                    <a:pt x="48656" y="3728"/>
                  </a:cubicBezTo>
                  <a:cubicBezTo>
                    <a:pt x="44975" y="3728"/>
                    <a:pt x="42070" y="1897"/>
                    <a:pt x="42070" y="1897"/>
                  </a:cubicBezTo>
                  <a:cubicBezTo>
                    <a:pt x="39661" y="3211"/>
                    <a:pt x="37504" y="3680"/>
                    <a:pt x="35650" y="3680"/>
                  </a:cubicBezTo>
                  <a:cubicBezTo>
                    <a:pt x="31030" y="3680"/>
                    <a:pt x="28302" y="765"/>
                    <a:pt x="28302" y="765"/>
                  </a:cubicBezTo>
                  <a:cubicBezTo>
                    <a:pt x="25365" y="2648"/>
                    <a:pt x="23042" y="3300"/>
                    <a:pt x="21233" y="3300"/>
                  </a:cubicBezTo>
                  <a:cubicBezTo>
                    <a:pt x="17163" y="3300"/>
                    <a:pt x="15697" y="0"/>
                    <a:pt x="156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4"/>
            <p:cNvSpPr/>
            <p:nvPr/>
          </p:nvSpPr>
          <p:spPr>
            <a:xfrm>
              <a:off x="9283499" y="1433645"/>
              <a:ext cx="157422" cy="42531"/>
            </a:xfrm>
            <a:custGeom>
              <a:avLst/>
              <a:gdLst/>
              <a:ahLst/>
              <a:cxnLst/>
              <a:rect l="l" t="t" r="r" b="b"/>
              <a:pathLst>
                <a:path w="8813" h="2381" extrusionOk="0">
                  <a:moveTo>
                    <a:pt x="8812" y="1"/>
                  </a:moveTo>
                  <a:cubicBezTo>
                    <a:pt x="8812" y="1"/>
                    <a:pt x="6432" y="1021"/>
                    <a:pt x="3822" y="1021"/>
                  </a:cubicBezTo>
                  <a:cubicBezTo>
                    <a:pt x="2516" y="1021"/>
                    <a:pt x="1153" y="766"/>
                    <a:pt x="0" y="1"/>
                  </a:cubicBezTo>
                  <a:lnTo>
                    <a:pt x="0" y="1"/>
                  </a:lnTo>
                  <a:cubicBezTo>
                    <a:pt x="1" y="1"/>
                    <a:pt x="1197" y="2380"/>
                    <a:pt x="3808" y="2380"/>
                  </a:cubicBezTo>
                  <a:cubicBezTo>
                    <a:pt x="5113" y="2380"/>
                    <a:pt x="6772" y="1785"/>
                    <a:pt x="8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4"/>
            <p:cNvSpPr/>
            <p:nvPr/>
          </p:nvSpPr>
          <p:spPr>
            <a:xfrm>
              <a:off x="9761696" y="1433645"/>
              <a:ext cx="150313" cy="46889"/>
            </a:xfrm>
            <a:custGeom>
              <a:avLst/>
              <a:gdLst/>
              <a:ahLst/>
              <a:cxnLst/>
              <a:rect l="l" t="t" r="r" b="b"/>
              <a:pathLst>
                <a:path w="8415" h="2625" extrusionOk="0">
                  <a:moveTo>
                    <a:pt x="1" y="1"/>
                  </a:moveTo>
                  <a:cubicBezTo>
                    <a:pt x="1" y="1"/>
                    <a:pt x="1320" y="2624"/>
                    <a:pt x="4074" y="2624"/>
                  </a:cubicBezTo>
                  <a:cubicBezTo>
                    <a:pt x="5254" y="2624"/>
                    <a:pt x="6698" y="2142"/>
                    <a:pt x="8415" y="766"/>
                  </a:cubicBezTo>
                  <a:lnTo>
                    <a:pt x="8415" y="766"/>
                  </a:lnTo>
                  <a:cubicBezTo>
                    <a:pt x="8414" y="766"/>
                    <a:pt x="6823" y="1434"/>
                    <a:pt x="4734" y="1434"/>
                  </a:cubicBezTo>
                  <a:cubicBezTo>
                    <a:pt x="3275" y="1434"/>
                    <a:pt x="1573" y="110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4"/>
            <p:cNvSpPr/>
            <p:nvPr/>
          </p:nvSpPr>
          <p:spPr>
            <a:xfrm>
              <a:off x="10253558" y="1460975"/>
              <a:ext cx="116428" cy="38654"/>
            </a:xfrm>
            <a:custGeom>
              <a:avLst/>
              <a:gdLst/>
              <a:ahLst/>
              <a:cxnLst/>
              <a:rect l="l" t="t" r="r" b="b"/>
              <a:pathLst>
                <a:path w="6518" h="2164" extrusionOk="0">
                  <a:moveTo>
                    <a:pt x="1" y="1"/>
                  </a:moveTo>
                  <a:cubicBezTo>
                    <a:pt x="1" y="1"/>
                    <a:pt x="1443" y="2163"/>
                    <a:pt x="3465" y="2163"/>
                  </a:cubicBezTo>
                  <a:cubicBezTo>
                    <a:pt x="4389" y="2163"/>
                    <a:pt x="5434" y="1712"/>
                    <a:pt x="6518" y="398"/>
                  </a:cubicBezTo>
                  <a:lnTo>
                    <a:pt x="6518" y="398"/>
                  </a:lnTo>
                  <a:cubicBezTo>
                    <a:pt x="6517" y="398"/>
                    <a:pt x="5428" y="801"/>
                    <a:pt x="3815" y="801"/>
                  </a:cubicBezTo>
                  <a:cubicBezTo>
                    <a:pt x="2724" y="801"/>
                    <a:pt x="1395" y="617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7" name="Google Shape;1037;p44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1. Postavljanje jasnih ciljeva</a:t>
            </a:r>
            <a:endParaRPr dirty="0"/>
          </a:p>
        </p:txBody>
      </p:sp>
      <p:sp>
        <p:nvSpPr>
          <p:cNvPr id="1038" name="Google Shape;1038;p44"/>
          <p:cNvSpPr txBox="1">
            <a:spLocks noGrp="1"/>
          </p:cNvSpPr>
          <p:nvPr>
            <p:ph type="body" idx="1"/>
          </p:nvPr>
        </p:nvSpPr>
        <p:spPr>
          <a:xfrm>
            <a:off x="720000" y="1540175"/>
            <a:ext cx="3801994" cy="14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hr-HR" sz="1200" b="1" dirty="0">
                <a:solidFill>
                  <a:schemeClr val="accent2"/>
                </a:solidFill>
              </a:rPr>
              <a:t>Efikasnost spavanja </a:t>
            </a:r>
            <a:r>
              <a:rPr lang="hr-HR" sz="1200" b="1" dirty="0">
                <a:sym typeface="Wingdings" panose="05000000000000000000" pitchFamily="2" charset="2"/>
              </a:rPr>
              <a:t> </a:t>
            </a:r>
            <a:r>
              <a:rPr lang="hr-HR" sz="1200" dirty="0">
                <a:sym typeface="Wingdings" panose="05000000000000000000" pitchFamily="2" charset="2"/>
              </a:rPr>
              <a:t> Osobe s nesanicom spavaju neefikasno, samo dio noći, dok dobri spavači spavaju veći dio noći (oko 90% efikasnosti)</a:t>
            </a:r>
          </a:p>
          <a:p>
            <a:pPr lvl="1" fontAlgn="base"/>
            <a:r>
              <a:rPr lang="hr-HR" sz="1200" dirty="0"/>
              <a:t>Npr. osoba koja provede 8 sati u krevetu (480 minuta) trebala bi biti budna samo 48 minuta (10%) tijekom cijelog tog vremena.</a:t>
            </a:r>
          </a:p>
          <a:p>
            <a:pPr fontAlgn="base"/>
            <a:r>
              <a:rPr lang="hr-HR" sz="1200" b="1" dirty="0">
                <a:solidFill>
                  <a:schemeClr val="accent2"/>
                </a:solidFill>
              </a:rPr>
              <a:t>Izračun efikasnosti spavanja </a:t>
            </a:r>
            <a:r>
              <a:rPr lang="hr-HR" sz="1200" dirty="0"/>
              <a:t>= (ukupno vrijeme koje osoba provede spavajući / ukupno vrijeme koje osoba obično provede u krevetu) x 100</a:t>
            </a:r>
          </a:p>
          <a:p>
            <a:pPr fontAlgn="base"/>
            <a:endParaRPr lang="hr-HR" sz="1200" dirty="0"/>
          </a:p>
          <a:p>
            <a:pPr>
              <a:lnSpc>
                <a:spcPct val="100000"/>
              </a:lnSpc>
            </a:pPr>
            <a:endParaRPr lang="hr-HR" sz="1200" b="1" dirty="0">
              <a:sym typeface="Wingdings" panose="05000000000000000000" pitchFamily="2" charset="2"/>
            </a:endParaRPr>
          </a:p>
        </p:txBody>
      </p:sp>
      <p:grpSp>
        <p:nvGrpSpPr>
          <p:cNvPr id="1063" name="Google Shape;1063;p44"/>
          <p:cNvGrpSpPr/>
          <p:nvPr/>
        </p:nvGrpSpPr>
        <p:grpSpPr>
          <a:xfrm rot="-2014602">
            <a:off x="363069" y="4014867"/>
            <a:ext cx="472345" cy="510138"/>
            <a:chOff x="3014300" y="2243750"/>
            <a:chExt cx="488375" cy="527450"/>
          </a:xfrm>
        </p:grpSpPr>
        <p:sp>
          <p:nvSpPr>
            <p:cNvPr id="1064" name="Google Shape;1064;p44"/>
            <p:cNvSpPr/>
            <p:nvPr/>
          </p:nvSpPr>
          <p:spPr>
            <a:xfrm>
              <a:off x="3074600" y="2457650"/>
              <a:ext cx="331625" cy="313550"/>
            </a:xfrm>
            <a:custGeom>
              <a:avLst/>
              <a:gdLst/>
              <a:ahLst/>
              <a:cxnLst/>
              <a:rect l="l" t="t" r="r" b="b"/>
              <a:pathLst>
                <a:path w="13265" h="12542" extrusionOk="0">
                  <a:moveTo>
                    <a:pt x="6637" y="1"/>
                  </a:moveTo>
                  <a:lnTo>
                    <a:pt x="4582" y="4101"/>
                  </a:lnTo>
                  <a:lnTo>
                    <a:pt x="0" y="4824"/>
                  </a:lnTo>
                  <a:lnTo>
                    <a:pt x="3261" y="8085"/>
                  </a:lnTo>
                  <a:lnTo>
                    <a:pt x="2537" y="12541"/>
                  </a:lnTo>
                  <a:lnTo>
                    <a:pt x="2537" y="12541"/>
                  </a:lnTo>
                  <a:lnTo>
                    <a:pt x="6637" y="10496"/>
                  </a:lnTo>
                  <a:lnTo>
                    <a:pt x="10737" y="12541"/>
                  </a:lnTo>
                  <a:lnTo>
                    <a:pt x="9888" y="8085"/>
                  </a:lnTo>
                  <a:lnTo>
                    <a:pt x="13264" y="4824"/>
                  </a:lnTo>
                  <a:lnTo>
                    <a:pt x="8682" y="4101"/>
                  </a:lnTo>
                  <a:lnTo>
                    <a:pt x="66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4"/>
            <p:cNvSpPr/>
            <p:nvPr/>
          </p:nvSpPr>
          <p:spPr>
            <a:xfrm>
              <a:off x="3240500" y="2457650"/>
              <a:ext cx="165725" cy="313550"/>
            </a:xfrm>
            <a:custGeom>
              <a:avLst/>
              <a:gdLst/>
              <a:ahLst/>
              <a:cxnLst/>
              <a:rect l="l" t="t" r="r" b="b"/>
              <a:pathLst>
                <a:path w="6629" h="12542" extrusionOk="0">
                  <a:moveTo>
                    <a:pt x="1" y="1"/>
                  </a:moveTo>
                  <a:lnTo>
                    <a:pt x="1" y="10496"/>
                  </a:lnTo>
                  <a:lnTo>
                    <a:pt x="4101" y="12541"/>
                  </a:lnTo>
                  <a:lnTo>
                    <a:pt x="3252" y="8085"/>
                  </a:lnTo>
                  <a:lnTo>
                    <a:pt x="6628" y="4824"/>
                  </a:lnTo>
                  <a:lnTo>
                    <a:pt x="2046" y="410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4"/>
            <p:cNvSpPr/>
            <p:nvPr/>
          </p:nvSpPr>
          <p:spPr>
            <a:xfrm>
              <a:off x="3273550" y="2298000"/>
              <a:ext cx="229125" cy="219975"/>
            </a:xfrm>
            <a:custGeom>
              <a:avLst/>
              <a:gdLst/>
              <a:ahLst/>
              <a:cxnLst/>
              <a:rect l="l" t="t" r="r" b="b"/>
              <a:pathLst>
                <a:path w="9165" h="8799" extrusionOk="0">
                  <a:moveTo>
                    <a:pt x="4583" y="1"/>
                  </a:moveTo>
                  <a:lnTo>
                    <a:pt x="3136" y="2895"/>
                  </a:lnTo>
                  <a:lnTo>
                    <a:pt x="0" y="3377"/>
                  </a:lnTo>
                  <a:lnTo>
                    <a:pt x="2296" y="5663"/>
                  </a:lnTo>
                  <a:lnTo>
                    <a:pt x="1689" y="8799"/>
                  </a:lnTo>
                  <a:lnTo>
                    <a:pt x="4583" y="7236"/>
                  </a:lnTo>
                  <a:lnTo>
                    <a:pt x="7361" y="8799"/>
                  </a:lnTo>
                  <a:lnTo>
                    <a:pt x="6878" y="5663"/>
                  </a:lnTo>
                  <a:lnTo>
                    <a:pt x="9165" y="3377"/>
                  </a:lnTo>
                  <a:lnTo>
                    <a:pt x="6030" y="2895"/>
                  </a:lnTo>
                  <a:lnTo>
                    <a:pt x="45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4"/>
            <p:cNvSpPr/>
            <p:nvPr/>
          </p:nvSpPr>
          <p:spPr>
            <a:xfrm>
              <a:off x="3388100" y="2298000"/>
              <a:ext cx="114575" cy="219975"/>
            </a:xfrm>
            <a:custGeom>
              <a:avLst/>
              <a:gdLst/>
              <a:ahLst/>
              <a:cxnLst/>
              <a:rect l="l" t="t" r="r" b="b"/>
              <a:pathLst>
                <a:path w="4583" h="8799" extrusionOk="0">
                  <a:moveTo>
                    <a:pt x="1" y="1"/>
                  </a:moveTo>
                  <a:lnTo>
                    <a:pt x="1" y="7236"/>
                  </a:lnTo>
                  <a:lnTo>
                    <a:pt x="2779" y="8799"/>
                  </a:lnTo>
                  <a:lnTo>
                    <a:pt x="2296" y="5663"/>
                  </a:lnTo>
                  <a:lnTo>
                    <a:pt x="4583" y="3377"/>
                  </a:lnTo>
                  <a:lnTo>
                    <a:pt x="1448" y="289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4"/>
            <p:cNvSpPr/>
            <p:nvPr/>
          </p:nvSpPr>
          <p:spPr>
            <a:xfrm>
              <a:off x="3014300" y="2243750"/>
              <a:ext cx="214175" cy="205000"/>
            </a:xfrm>
            <a:custGeom>
              <a:avLst/>
              <a:gdLst/>
              <a:ahLst/>
              <a:cxnLst/>
              <a:rect l="l" t="t" r="r" b="b"/>
              <a:pathLst>
                <a:path w="8567" h="8200" extrusionOk="0">
                  <a:moveTo>
                    <a:pt x="4341" y="0"/>
                  </a:moveTo>
                  <a:lnTo>
                    <a:pt x="3020" y="2653"/>
                  </a:lnTo>
                  <a:lnTo>
                    <a:pt x="0" y="3136"/>
                  </a:lnTo>
                  <a:lnTo>
                    <a:pt x="2171" y="5181"/>
                  </a:lnTo>
                  <a:lnTo>
                    <a:pt x="1689" y="8200"/>
                  </a:lnTo>
                  <a:lnTo>
                    <a:pt x="4341" y="6753"/>
                  </a:lnTo>
                  <a:lnTo>
                    <a:pt x="6994" y="8200"/>
                  </a:lnTo>
                  <a:lnTo>
                    <a:pt x="6396" y="5181"/>
                  </a:lnTo>
                  <a:lnTo>
                    <a:pt x="8567" y="3136"/>
                  </a:lnTo>
                  <a:lnTo>
                    <a:pt x="5673" y="2653"/>
                  </a:lnTo>
                  <a:lnTo>
                    <a:pt x="4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4"/>
            <p:cNvSpPr/>
            <p:nvPr/>
          </p:nvSpPr>
          <p:spPr>
            <a:xfrm>
              <a:off x="3122825" y="2243750"/>
              <a:ext cx="105650" cy="205000"/>
            </a:xfrm>
            <a:custGeom>
              <a:avLst/>
              <a:gdLst/>
              <a:ahLst/>
              <a:cxnLst/>
              <a:rect l="l" t="t" r="r" b="b"/>
              <a:pathLst>
                <a:path w="4226" h="8200" extrusionOk="0">
                  <a:moveTo>
                    <a:pt x="0" y="0"/>
                  </a:moveTo>
                  <a:lnTo>
                    <a:pt x="0" y="6753"/>
                  </a:lnTo>
                  <a:lnTo>
                    <a:pt x="2653" y="8200"/>
                  </a:lnTo>
                  <a:lnTo>
                    <a:pt x="2055" y="5181"/>
                  </a:lnTo>
                  <a:lnTo>
                    <a:pt x="4226" y="3136"/>
                  </a:lnTo>
                  <a:lnTo>
                    <a:pt x="1332" y="2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0" name="Google Shape;1070;p44"/>
          <p:cNvSpPr/>
          <p:nvPr/>
        </p:nvSpPr>
        <p:spPr>
          <a:xfrm rot="-685266">
            <a:off x="5736616" y="37303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44"/>
          <p:cNvSpPr/>
          <p:nvPr/>
        </p:nvSpPr>
        <p:spPr>
          <a:xfrm rot="-8099224">
            <a:off x="3870577" y="3965788"/>
            <a:ext cx="178224" cy="164223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44"/>
          <p:cNvSpPr/>
          <p:nvPr/>
        </p:nvSpPr>
        <p:spPr>
          <a:xfrm rot="-685266">
            <a:off x="6527679" y="1892235"/>
            <a:ext cx="194287" cy="179007"/>
          </a:xfrm>
          <a:custGeom>
            <a:avLst/>
            <a:gdLst/>
            <a:ahLst/>
            <a:cxnLst/>
            <a:rect l="l" t="t" r="r" b="b"/>
            <a:pathLst>
              <a:path w="2529" h="2625" extrusionOk="0">
                <a:moveTo>
                  <a:pt x="1317" y="0"/>
                </a:moveTo>
                <a:lnTo>
                  <a:pt x="808" y="905"/>
                </a:lnTo>
                <a:lnTo>
                  <a:pt x="1" y="1107"/>
                </a:lnTo>
                <a:lnTo>
                  <a:pt x="711" y="1615"/>
                </a:lnTo>
                <a:lnTo>
                  <a:pt x="404" y="2625"/>
                </a:lnTo>
                <a:lnTo>
                  <a:pt x="1317" y="2116"/>
                </a:lnTo>
                <a:lnTo>
                  <a:pt x="2124" y="2520"/>
                </a:lnTo>
                <a:lnTo>
                  <a:pt x="1923" y="1615"/>
                </a:lnTo>
                <a:lnTo>
                  <a:pt x="2528" y="1010"/>
                </a:lnTo>
                <a:lnTo>
                  <a:pt x="1721" y="808"/>
                </a:lnTo>
                <a:lnTo>
                  <a:pt x="13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EED4BF-2827-BCC8-ACAB-3A19861F2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7" y="1874771"/>
            <a:ext cx="3709125" cy="197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854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54BADC-2F83-4ECC-89EF-080FBF28C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4280" y="1540175"/>
            <a:ext cx="2198299" cy="2721300"/>
          </a:xfrm>
        </p:spPr>
        <p:txBody>
          <a:bodyPr/>
          <a:lstStyle/>
          <a:p>
            <a:r>
              <a:rPr lang="hr-HR" sz="1200" b="1" dirty="0">
                <a:solidFill>
                  <a:schemeClr val="accent2"/>
                </a:solidFill>
              </a:rPr>
              <a:t>Higijena spavanja </a:t>
            </a:r>
            <a:r>
              <a:rPr lang="hr-HR" sz="1200" dirty="0">
                <a:sym typeface="Wingdings" panose="05000000000000000000" pitchFamily="2" charset="2"/>
              </a:rPr>
              <a:t> faktori koje se može kontrolirati da bi se  spavanje poboljšalo</a:t>
            </a:r>
          </a:p>
          <a:p>
            <a:endParaRPr lang="hr-HR" sz="1200" dirty="0">
              <a:sym typeface="Wingdings" panose="05000000000000000000" pitchFamily="2" charset="2"/>
            </a:endParaRPr>
          </a:p>
          <a:p>
            <a:pPr fontAlgn="base"/>
            <a:r>
              <a:rPr lang="hr-HR" sz="1200" dirty="0"/>
              <a:t>Same upute o higijeni spavanja obično nisu dovoljne za liječenje trajne nesanice </a:t>
            </a:r>
            <a:r>
              <a:rPr lang="hr-HR" sz="1200" dirty="0">
                <a:sym typeface="Wingdings" panose="05000000000000000000" pitchFamily="2" charset="2"/>
              </a:rPr>
              <a:t> kombinacija s tehnikama</a:t>
            </a:r>
            <a:endParaRPr lang="hr-HR" sz="1200" dirty="0"/>
          </a:p>
          <a:p>
            <a:pPr fontAlgn="base"/>
            <a:endParaRPr lang="hr-HR" sz="1200" dirty="0"/>
          </a:p>
          <a:p>
            <a:pPr fontAlgn="base"/>
            <a:r>
              <a:rPr lang="hr-HR" sz="1200" dirty="0"/>
              <a:t>Važnost </a:t>
            </a:r>
            <a:r>
              <a:rPr lang="hr-HR" sz="1200" b="1" dirty="0">
                <a:solidFill>
                  <a:schemeClr val="accent2"/>
                </a:solidFill>
              </a:rPr>
              <a:t>faktora higijene spavanja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717989-6152-4530-B87D-DCCF8DE8D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00" y="535000"/>
            <a:ext cx="7708800" cy="713400"/>
          </a:xfrm>
        </p:spPr>
        <p:txBody>
          <a:bodyPr/>
          <a:lstStyle/>
          <a:p>
            <a:r>
              <a:rPr lang="hr-HR" dirty="0"/>
              <a:t>2. Poboljšanje higijene spavanja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A4F98D88-241E-DA4B-EBF9-A7F814A1B0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8999807"/>
              </p:ext>
            </p:extLst>
          </p:nvPr>
        </p:nvGraphicFramePr>
        <p:xfrm>
          <a:off x="3649188" y="1413773"/>
          <a:ext cx="4572000" cy="2884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505E206E-09D4-3465-EE3C-95D79068203E}"/>
              </a:ext>
            </a:extLst>
          </p:cNvPr>
          <p:cNvSpPr txBox="1">
            <a:spLocks/>
          </p:cNvSpPr>
          <p:nvPr/>
        </p:nvSpPr>
        <p:spPr>
          <a:xfrm>
            <a:off x="7530674" y="2547402"/>
            <a:ext cx="820863" cy="379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139700" indent="0">
              <a:buNone/>
            </a:pPr>
            <a:r>
              <a:rPr lang="hr-HR" sz="1200" b="1" i="1" dirty="0"/>
              <a:t>Stil života</a:t>
            </a:r>
            <a:endParaRPr lang="hr-HR" sz="1200" i="1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19AC94E-4A1F-627B-D84C-702BF32A99C8}"/>
              </a:ext>
            </a:extLst>
          </p:cNvPr>
          <p:cNvSpPr txBox="1">
            <a:spLocks/>
          </p:cNvSpPr>
          <p:nvPr/>
        </p:nvSpPr>
        <p:spPr>
          <a:xfrm>
            <a:off x="3533690" y="2476669"/>
            <a:ext cx="960486" cy="379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139700" indent="0">
              <a:buNone/>
            </a:pPr>
            <a:r>
              <a:rPr lang="hr-HR" sz="1200" b="1" i="1"/>
              <a:t>Okolina spavaće sobe</a:t>
            </a:r>
            <a:endParaRPr lang="hr-HR" sz="1200" i="1" dirty="0"/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520F7B44-DDE4-918D-1267-BD29E8FC118B}"/>
              </a:ext>
            </a:extLst>
          </p:cNvPr>
          <p:cNvSpPr txBox="1">
            <a:spLocks/>
          </p:cNvSpPr>
          <p:nvPr/>
        </p:nvSpPr>
        <p:spPr>
          <a:xfrm>
            <a:off x="4709650" y="4375004"/>
            <a:ext cx="2821024" cy="379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139700" indent="0">
              <a:buNone/>
            </a:pPr>
            <a:r>
              <a:rPr lang="hr-HR" b="1" dirty="0"/>
              <a:t>Faktori higijene spavanja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4192330"/>
      </p:ext>
    </p:extLst>
  </p:cSld>
  <p:clrMapOvr>
    <a:masterClrMapping/>
  </p:clrMapOvr>
</p:sld>
</file>

<file path=ppt/theme/theme1.xml><?xml version="1.0" encoding="utf-8"?>
<a:theme xmlns:a="http://schemas.openxmlformats.org/drawingml/2006/main" name="Treatment for Sleep Disorder Breakthrough by Slidesgo">
  <a:themeElements>
    <a:clrScheme name="Simple Light">
      <a:dk1>
        <a:srgbClr val="FFFFFF"/>
      </a:dk1>
      <a:lt1>
        <a:srgbClr val="4E71C5"/>
      </a:lt1>
      <a:dk2>
        <a:srgbClr val="2B48A8"/>
      </a:dk2>
      <a:lt2>
        <a:srgbClr val="799CED"/>
      </a:lt2>
      <a:accent1>
        <a:srgbClr val="FD8A0A"/>
      </a:accent1>
      <a:accent2>
        <a:srgbClr val="FFAA20"/>
      </a:accent2>
      <a:accent3>
        <a:srgbClr val="F7C5B4"/>
      </a:accent3>
      <a:accent4>
        <a:srgbClr val="E0E4E7"/>
      </a:accent4>
      <a:accent5>
        <a:srgbClr val="C6D5F8"/>
      </a:accent5>
      <a:accent6>
        <a:srgbClr val="C08D7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1296</Words>
  <Application>Microsoft Office PowerPoint</Application>
  <PresentationFormat>On-screen Show (16:9)</PresentationFormat>
  <Paragraphs>213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Lexend Light</vt:lpstr>
      <vt:lpstr>Arial</vt:lpstr>
      <vt:lpstr>Nunito</vt:lpstr>
      <vt:lpstr>Lexend SemiBold</vt:lpstr>
      <vt:lpstr>Wingdings</vt:lpstr>
      <vt:lpstr>Treatment for Sleep Disorder Breakthrough by Slidesgo</vt:lpstr>
      <vt:lpstr>BK tehnike za rad s nesanicom</vt:lpstr>
      <vt:lpstr>Što je nesanica?</vt:lpstr>
      <vt:lpstr>Nesanica</vt:lpstr>
      <vt:lpstr>Uzroci nesanice</vt:lpstr>
      <vt:lpstr>Tretmani nesanice</vt:lpstr>
      <vt:lpstr>Suočavanje s nesanicom</vt:lpstr>
      <vt:lpstr>1. Postavljanje jasnih ciljeva</vt:lpstr>
      <vt:lpstr>1. Postavljanje jasnih ciljeva</vt:lpstr>
      <vt:lpstr>2. Poboljšanje higijene spavanja</vt:lpstr>
      <vt:lpstr>3. Priprema za spavanje</vt:lpstr>
      <vt:lpstr>4. Povezivanje kreveta i spavanja</vt:lpstr>
      <vt:lpstr>5. Optimalni obrazac spavanja</vt:lpstr>
      <vt:lpstr>6. Suočavanje s nemirnim umom</vt:lpstr>
      <vt:lpstr>PowerPoint Presentation</vt:lpstr>
      <vt:lpstr>Trajno poboljšanje spavanja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 tehnike za rad s nesanicom</dc:title>
  <cp:lastModifiedBy>Terezija Buljan</cp:lastModifiedBy>
  <cp:revision>45</cp:revision>
  <dcterms:modified xsi:type="dcterms:W3CDTF">2024-05-23T13:05:15Z</dcterms:modified>
</cp:coreProperties>
</file>